
<file path=[Content_Types].xml><?xml version="1.0" encoding="utf-8"?>
<Types xmlns="http://schemas.openxmlformats.org/package/2006/content-types">
  <Override PartName="/ppt/slides/slide47.xml" ContentType="application/vnd.openxmlformats-officedocument.presentationml.slide+xml"/>
  <Override PartName="/ppt/slides/slide58.xml" ContentType="application/vnd.openxmlformats-officedocument.presentationml.slide+xml"/>
  <Override PartName="/ppt/slides/slide94.xml" ContentType="application/vnd.openxmlformats-officedocument.presentationml.slide+xml"/>
  <Override PartName="/ppt/notesSlides/notesSlide2.xml" ContentType="application/vnd.openxmlformats-officedocument.presentationml.notesSlide+xml"/>
  <Override PartName="/ppt/notesSlides/notesSlide105.xml" ContentType="application/vnd.openxmlformats-officedocument.presentationml.notesSlide+xml"/>
  <Override PartName="/ppt/slides/slide36.xml" ContentType="application/vnd.openxmlformats-officedocument.presentationml.slide+xml"/>
  <Override PartName="/ppt/slides/slide83.xml" ContentType="application/vnd.openxmlformats-officedocument.presentationml.slide+xml"/>
  <Override PartName="/ppt/notesSlides/notesSlide38.xml" ContentType="application/vnd.openxmlformats-officedocument.presentationml.notesSlide+xml"/>
  <Override PartName="/ppt/notesSlides/notesSlide49.xml" ContentType="application/vnd.openxmlformats-officedocument.presentationml.notesSlide+xml"/>
  <Override PartName="/ppt/notesSlides/notesSlide85.xml" ContentType="application/vnd.openxmlformats-officedocument.presentationml.notesSlide+xml"/>
  <Override PartName="/ppt/notesSlides/notesSlide96.xml" ContentType="application/vnd.openxmlformats-officedocument.presentationml.notesSlide+xml"/>
  <Override PartName="/ppt/slides/slide25.xml" ContentType="application/vnd.openxmlformats-officedocument.presentationml.slide+xml"/>
  <Override PartName="/ppt/slides/slide72.xml" ContentType="application/vnd.openxmlformats-officedocument.presentationml.slide+xml"/>
  <Override PartName="/ppt/slideLayouts/slideLayout2.xml" ContentType="application/vnd.openxmlformats-officedocument.presentationml.slideLayout+xml"/>
  <Override PartName="/ppt/notesSlides/notesSlide27.xml" ContentType="application/vnd.openxmlformats-officedocument.presentationml.notesSlide+xml"/>
  <Override PartName="/ppt/notesSlides/notesSlide74.xml" ContentType="application/vnd.openxmlformats-officedocument.presentationml.notesSlide+xml"/>
  <Default Extension="xml" ContentType="application/xml"/>
  <Override PartName="/ppt/slides/slide14.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63.xml" ContentType="application/vnd.openxmlformats-officedocument.presentationml.notesSlide+xml"/>
  <Override PartName="/ppt/tableStyles.xml" ContentType="application/vnd.openxmlformats-officedocument.presentationml.tableStyles+xml"/>
  <Override PartName="/ppt/notesSlides/notesSlide41.xml" ContentType="application/vnd.openxmlformats-officedocument.presentationml.notesSlide+xml"/>
  <Override PartName="/ppt/notesSlides/notesSlide52.xml" ContentType="application/vnd.openxmlformats-officedocument.presentationml.notesSlide+xml"/>
  <Override PartName="/ppt/notesSlides/notesSlide30.xml" ContentType="application/vnd.openxmlformats-officedocument.presentationml.notesSlide+xml"/>
  <Override PartName="/ppt/slides/slide99.xml" ContentType="application/vnd.openxmlformats-officedocument.presentationml.slide+xml"/>
  <Override PartName="/ppt/notesSlides/notesSlide7.xml" ContentType="application/vnd.openxmlformats-officedocument.presentationml.notesSlide+xml"/>
  <Override PartName="/ppt/slides/slide77.xml" ContentType="application/vnd.openxmlformats-officedocument.presentationml.slide+xml"/>
  <Override PartName="/ppt/slides/slide88.xml" ContentType="application/vnd.openxmlformats-officedocument.presentationml.slide+xml"/>
  <Override PartName="/ppt/slides/slide5.xml" ContentType="application/vnd.openxmlformats-officedocument.presentationml.slide+xml"/>
  <Override PartName="/ppt/slides/slide19.xml" ContentType="application/vnd.openxmlformats-officedocument.presentationml.slide+xml"/>
  <Override PartName="/ppt/slides/slide48.xml" ContentType="application/vnd.openxmlformats-officedocument.presentationml.slide+xml"/>
  <Override PartName="/ppt/slides/slide66.xml" ContentType="application/vnd.openxmlformats-officedocument.presentationml.slide+xml"/>
  <Override PartName="/ppt/slides/slide95.xml" ContentType="application/vnd.openxmlformats-officedocument.presentationml.slide+xml"/>
  <Override PartName="/ppt/slides/slide103.xml" ContentType="application/vnd.openxmlformats-officedocument.presentationml.slide+xml"/>
  <Override PartName="/ppt/slideLayouts/slideLayout7.xml" ContentType="application/vnd.openxmlformats-officedocument.presentationml.slideLayout+xml"/>
  <Override PartName="/ppt/notesSlides/notesSlide3.xml" ContentType="application/vnd.openxmlformats-officedocument.presentationml.notesSlide+xml"/>
  <Default Extension="png" ContentType="image/png"/>
  <Override PartName="/ppt/notesSlides/notesSlide68.xml" ContentType="application/vnd.openxmlformats-officedocument.presentationml.notesSlide+xml"/>
  <Override PartName="/ppt/notesSlides/notesSlide79.xml" ContentType="application/vnd.openxmlformats-officedocument.presentationml.notesSlide+xml"/>
  <Override PartName="/ppt/notesSlides/notesSlide97.xml" ContentType="application/vnd.openxmlformats-officedocument.presentationml.notesSlide+xml"/>
  <Override PartName="/ppt/slides/slide26.xml" ContentType="application/vnd.openxmlformats-officedocument.presentationml.slide+xml"/>
  <Override PartName="/ppt/slides/slide37.xml" ContentType="application/vnd.openxmlformats-officedocument.presentationml.slide+xml"/>
  <Override PartName="/ppt/slides/slide55.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notesSlides/notesSlide39.xml" ContentType="application/vnd.openxmlformats-officedocument.presentationml.notesSlide+xml"/>
  <Override PartName="/ppt/notesSlides/notesSlide57.xml" ContentType="application/vnd.openxmlformats-officedocument.presentationml.notesSlide+xml"/>
  <Override PartName="/ppt/notesSlides/notesSlide86.xml" ContentType="application/vnd.openxmlformats-officedocument.presentationml.notesSlide+xml"/>
  <Override PartName="/ppt/notesSlides/notesSlide102.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33.xml" ContentType="application/vnd.openxmlformats-officedocument.presentationml.slide+xml"/>
  <Override PartName="/ppt/slides/slide44.xml" ContentType="application/vnd.openxmlformats-officedocument.presentationml.slide+xml"/>
  <Override PartName="/ppt/slides/slide62.xml" ContentType="application/vnd.openxmlformats-officedocument.presentationml.slide+xml"/>
  <Override PartName="/ppt/slides/slide80.xml" ContentType="application/vnd.openxmlformats-officedocument.presentationml.slide+xml"/>
  <Override PartName="/ppt/slides/slide91.xml" ContentType="application/vnd.openxmlformats-officedocument.presentationml.slide+xml"/>
  <Override PartName="/ppt/slideLayouts/slideLayout3.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46.xml" ContentType="application/vnd.openxmlformats-officedocument.presentationml.notesSlide+xml"/>
  <Override PartName="/ppt/notesSlides/notesSlide64.xml" ContentType="application/vnd.openxmlformats-officedocument.presentationml.notesSlide+xml"/>
  <Override PartName="/ppt/notesSlides/notesSlide75.xml" ContentType="application/vnd.openxmlformats-officedocument.presentationml.notesSlide+xml"/>
  <Override PartName="/ppt/notesSlides/notesSlide93.xml" ContentType="application/vnd.openxmlformats-officedocument.presentationml.notesSlide+xml"/>
  <Override PartName="/ppt/presentation.xml" ContentType="application/vnd.openxmlformats-officedocument.presentationml.presentation.main+xml"/>
  <Override PartName="/ppt/slides/slide22.xml" ContentType="application/vnd.openxmlformats-officedocument.presentationml.slide+xml"/>
  <Override PartName="/ppt/slides/slide51.xml" ContentType="application/vnd.openxmlformats-officedocument.presentationml.slide+xml"/>
  <Override PartName="/ppt/notesSlides/notesSlide24.xml" ContentType="application/vnd.openxmlformats-officedocument.presentationml.notesSlide+xml"/>
  <Override PartName="/ppt/notesSlides/notesSlide35.xml" ContentType="application/vnd.openxmlformats-officedocument.presentationml.notesSlide+xml"/>
  <Override PartName="/ppt/notesSlides/notesSlide53.xml" ContentType="application/vnd.openxmlformats-officedocument.presentationml.notesSlide+xml"/>
  <Override PartName="/ppt/notesSlides/notesSlide71.xml" ContentType="application/vnd.openxmlformats-officedocument.presentationml.notesSlide+xml"/>
  <Override PartName="/ppt/notesSlides/notesSlide82.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40.xml" ContentType="application/vnd.openxmlformats-officedocument.presentationml.slide+xml"/>
  <Override PartName="/ppt/notesSlides/notesSlide13.xml" ContentType="application/vnd.openxmlformats-officedocument.presentationml.notesSlide+xml"/>
  <Override PartName="/ppt/notesSlides/notesSlide42.xml" ContentType="application/vnd.openxmlformats-officedocument.presentationml.notesSlide+xml"/>
  <Override PartName="/ppt/notesSlides/notesSlide60.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slides/slide89.xml" ContentType="application/vnd.openxmlformats-officedocument.presentationml.slide+xml"/>
  <Override PartName="/ppt/slides/slide49.xml" ContentType="application/vnd.openxmlformats-officedocument.presentationml.slide+xml"/>
  <Override PartName="/ppt/slides/slide78.xml" ContentType="application/vnd.openxmlformats-officedocument.presentationml.slide+xml"/>
  <Override PartName="/ppt/slides/slide96.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85.xml" ContentType="application/vnd.openxmlformats-officedocument.presentationml.slide+xml"/>
  <Override PartName="/ppt/slides/slide104.xml" ContentType="application/vnd.openxmlformats-officedocument.presentationml.slide+xml"/>
  <Override PartName="/ppt/slideLayouts/slideLayout8.xml" ContentType="application/vnd.openxmlformats-officedocument.presentationml.slideLayout+xml"/>
  <Override PartName="/ppt/notesSlides/notesSlide69.xml" ContentType="application/vnd.openxmlformats-officedocument.presentationml.notesSlide+xml"/>
  <Override PartName="/ppt/notesSlides/notesSlide87.xml" ContentType="application/vnd.openxmlformats-officedocument.presentationml.notesSlide+xml"/>
  <Override PartName="/ppt/notesSlides/notesSlide98.xml" ContentType="application/vnd.openxmlformats-officedocument.presentationml.notesSlide+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s/slide92.xml" ContentType="application/vnd.openxmlformats-officedocument.presentationml.slide+xml"/>
  <Override PartName="/ppt/slideLayouts/slideLayout4.xml" ContentType="application/vnd.openxmlformats-officedocument.presentationml.slideLayout+xml"/>
  <Override PartName="/ppt/notesSlides/notesSlide29.xml" ContentType="application/vnd.openxmlformats-officedocument.presentationml.notesSlide+xml"/>
  <Override PartName="/ppt/notesSlides/notesSlide47.xml" ContentType="application/vnd.openxmlformats-officedocument.presentationml.notesSlide+xml"/>
  <Override PartName="/ppt/notesSlides/notesSlide58.xml" ContentType="application/vnd.openxmlformats-officedocument.presentationml.notesSlide+xml"/>
  <Override PartName="/ppt/notesSlides/notesSlide76.xml" ContentType="application/vnd.openxmlformats-officedocument.presentationml.notesSlide+xml"/>
  <Override PartName="/ppt/notesSlides/notesSlide94.xml" ContentType="application/vnd.openxmlformats-officedocument.presentationml.notesSlide+xml"/>
  <Override PartName="/ppt/notesSlides/notesSlide103.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81.xml" ContentType="application/vnd.openxmlformats-officedocument.presentationml.slide+xml"/>
  <Override PartName="/ppt/slides/slide100.xml" ContentType="application/vnd.openxmlformats-officedocument.presentationml.slide+xml"/>
  <Default Extension="wmf" ContentType="image/x-wmf"/>
  <Override PartName="/ppt/notesSlides/notesSlide18.xml" ContentType="application/vnd.openxmlformats-officedocument.presentationml.notesSlide+xml"/>
  <Override PartName="/ppt/notesSlides/notesSlide36.xml" ContentType="application/vnd.openxmlformats-officedocument.presentationml.notesSlide+xml"/>
  <Override PartName="/ppt/notesSlides/notesSlide65.xml" ContentType="application/vnd.openxmlformats-officedocument.presentationml.notesSlide+xml"/>
  <Override PartName="/ppt/notesSlides/notesSlide83.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notesSlides/notesSlide25.xml" ContentType="application/vnd.openxmlformats-officedocument.presentationml.notesSlide+xml"/>
  <Override PartName="/ppt/notesSlides/notesSlide43.xml" ContentType="application/vnd.openxmlformats-officedocument.presentationml.notesSlide+xml"/>
  <Override PartName="/ppt/notesSlides/notesSlide54.xml" ContentType="application/vnd.openxmlformats-officedocument.presentationml.notesSlide+xml"/>
  <Override PartName="/ppt/notesSlides/notesSlide72.xml" ContentType="application/vnd.openxmlformats-officedocument.presentationml.notesSlide+xml"/>
  <Override PartName="/ppt/notesSlides/notesSlide90.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32.xml" ContentType="application/vnd.openxmlformats-officedocument.presentationml.notesSlide+xml"/>
  <Override PartName="/ppt/notesSlides/notesSlide61.xml" ContentType="application/vnd.openxmlformats-officedocument.presentationml.notesSlide+xml"/>
  <Override PartName="/ppt/notesSlides/notesSlide9.xml" ContentType="application/vnd.openxmlformats-officedocument.presentationml.notesSlide+xml"/>
  <Override PartName="/ppt/notesSlides/notesSlide21.xml" ContentType="application/vnd.openxmlformats-officedocument.presentationml.notesSlide+xml"/>
  <Override PartName="/ppt/notesSlides/notesSlide50.xml" ContentType="application/vnd.openxmlformats-officedocument.presentationml.notesSlide+xml"/>
  <Override PartName="/ppt/slides/slide79.xml" ContentType="application/vnd.openxmlformats-officedocument.presentationml.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68.xml" ContentType="application/vnd.openxmlformats-officedocument.presentationml.slide+xml"/>
  <Override PartName="/ppt/slides/slide97.xml" ContentType="application/vnd.openxmlformats-officedocument.presentationml.slide+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notesSlides/notesSlide99.xml" ContentType="application/vnd.openxmlformats-officedocument.presentationml.notesSlide+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slides/slide105.xml" ContentType="application/vnd.openxmlformats-officedocument.presentationml.slide+xml"/>
  <Override PartName="/ppt/notesSlides/notesSlide1.xml" ContentType="application/vnd.openxmlformats-officedocument.presentationml.notesSlide+xml"/>
  <Override PartName="/ppt/notesSlides/notesSlide59.xml" ContentType="application/vnd.openxmlformats-officedocument.presentationml.notesSlide+xml"/>
  <Override PartName="/ppt/notesSlides/notesSlide88.xml" ContentType="application/vnd.openxmlformats-officedocument.presentationml.notesSlide+xml"/>
  <Override PartName="/ppt/notesSlides/notesSlide104.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s/slide64.xml" ContentType="application/vnd.openxmlformats-officedocument.presentationml.slide+xml"/>
  <Override PartName="/ppt/slides/slide93.xml" ContentType="application/vnd.openxmlformats-officedocument.presentationml.slide+xml"/>
  <Override PartName="/ppt/slides/slide101.xml" ContentType="application/vnd.openxmlformats-officedocument.presentationml.slide+xml"/>
  <Override PartName="/ppt/slideLayouts/slideLayout5.xml" ContentType="application/vnd.openxmlformats-officedocument.presentationml.slideLayout+xml"/>
  <Override PartName="/ppt/notesSlides/notesSlide19.xml" ContentType="application/vnd.openxmlformats-officedocument.presentationml.notesSlide+xml"/>
  <Override PartName="/ppt/notesSlides/notesSlide48.xml" ContentType="application/vnd.openxmlformats-officedocument.presentationml.notesSlide+xml"/>
  <Override PartName="/ppt/notesSlides/notesSlide66.xml" ContentType="application/vnd.openxmlformats-officedocument.presentationml.notesSlide+xml"/>
  <Override PartName="/ppt/notesSlides/notesSlide77.xml" ContentType="application/vnd.openxmlformats-officedocument.presentationml.notesSlide+xml"/>
  <Override PartName="/ppt/notesSlides/notesSlide95.xml" ContentType="application/vnd.openxmlformats-officedocument.presentationml.notesSlide+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Override PartName="/ppt/slides/slide71.xml" ContentType="application/vnd.openxmlformats-officedocument.presentationml.slide+xml"/>
  <Override PartName="/ppt/slides/slide82.xml" ContentType="application/vnd.openxmlformats-officedocument.presentationml.slide+xml"/>
  <Default Extension="jpeg" ContentType="image/jpeg"/>
  <Override PartName="/ppt/notesSlides/notesSlide37.xml" ContentType="application/vnd.openxmlformats-officedocument.presentationml.notesSlide+xml"/>
  <Override PartName="/ppt/notesSlides/notesSlide55.xml" ContentType="application/vnd.openxmlformats-officedocument.presentationml.notesSlide+xml"/>
  <Override PartName="/ppt/notesSlides/notesSlide84.xml" ContentType="application/vnd.openxmlformats-officedocument.presentationml.notesSlide+xml"/>
  <Override PartName="/ppt/notesSlides/notesSlide100.xml" ContentType="application/vnd.openxmlformats-officedocument.presentationml.notesSlide+xml"/>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6.xml" ContentType="application/vnd.openxmlformats-officedocument.presentationml.notesSlide+xml"/>
  <Override PartName="/ppt/notesSlides/notesSlide44.xml" ContentType="application/vnd.openxmlformats-officedocument.presentationml.notesSlide+xml"/>
  <Override PartName="/ppt/notesSlides/notesSlide62.xml" ContentType="application/vnd.openxmlformats-officedocument.presentationml.notesSlide+xml"/>
  <Override PartName="/ppt/notesSlides/notesSlide73.xml" ContentType="application/vnd.openxmlformats-officedocument.presentationml.notesSlide+xml"/>
  <Override PartName="/ppt/notesSlides/notesSlide91.xml" ContentType="application/vnd.openxmlformats-officedocument.presentationml.notesSlide+xml"/>
  <Override PartName="/ppt/slides/slide20.xml" ContentType="application/vnd.openxmlformats-officedocument.presentationml.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51.xml" ContentType="application/vnd.openxmlformats-officedocument.presentationml.notesSlide+xml"/>
  <Override PartName="/ppt/notesSlides/notesSlide80.xml" ContentType="application/vnd.openxmlformats-officedocument.presentationml.notesSlide+xml"/>
  <Override PartName="/ppt/notesSlides/notesSlide11.xml" ContentType="application/vnd.openxmlformats-officedocument.presentationml.notesSlide+xml"/>
  <Override PartName="/ppt/notesSlides/notesSlide40.xml" ContentType="application/vnd.openxmlformats-officedocument.presentationml.notesSlide+xml"/>
  <Override PartName="/ppt/slides/slide98.xml" ContentType="application/vnd.openxmlformats-officedocument.presentationml.slide+xml"/>
  <Override PartName="/ppt/notesSlides/notesSlide6.xml" ContentType="application/vnd.openxmlformats-officedocument.presentationml.notesSlide+xml"/>
  <Override PartName="/ppt/slides/slide8.xml" ContentType="application/vnd.openxmlformats-officedocument.presentationml.slide+xml"/>
  <Override PartName="/ppt/slides/slide69.xml" ContentType="application/vnd.openxmlformats-officedocument.presentationml.slide+xml"/>
  <Override PartName="/ppt/slides/slide87.xml" ContentType="application/vnd.openxmlformats-officedocument.presentationml.slide+xml"/>
  <Override PartName="/ppt/slides/slide106.xml" ContentType="application/vnd.openxmlformats-officedocument.presentationml.slide+xml"/>
  <Override PartName="/ppt/notesSlides/notesSlide89.xml" ContentType="application/vnd.openxmlformats-officedocument.presentationml.notesSlide+xml"/>
  <Override PartName="/ppt/slides/slide29.xml" ContentType="application/vnd.openxmlformats-officedocument.presentationml.slide+xml"/>
  <Override PartName="/ppt/slides/slide76.xml" ContentType="application/vnd.openxmlformats-officedocument.presentationml.slide+xml"/>
  <Override PartName="/ppt/notesSlides/notesSlide78.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102.xml" ContentType="application/vnd.openxmlformats-officedocument.presentationml.slide+xml"/>
  <Override PartName="/ppt/slideLayouts/slideLayout6.xml" ContentType="application/vnd.openxmlformats-officedocument.presentationml.slideLayout+xml"/>
  <Override PartName="/ppt/notesSlides/notesSlide67.xml" ContentType="application/vnd.openxmlformats-officedocument.presentationml.notesSlide+xml"/>
  <Override PartName="/ppt/slides/slide43.xml" ContentType="application/vnd.openxmlformats-officedocument.presentationml.slide+xml"/>
  <Override PartName="/ppt/slides/slide90.xml" ContentType="application/vnd.openxmlformats-officedocument.presentationml.slide+xml"/>
  <Override PartName="/ppt/theme/theme1.xml" ContentType="application/vnd.openxmlformats-officedocument.theme+xml"/>
  <Override PartName="/ppt/notesSlides/notesSlide45.xml" ContentType="application/vnd.openxmlformats-officedocument.presentationml.notesSlide+xml"/>
  <Override PartName="/ppt/notesSlides/notesSlide56.xml" ContentType="application/vnd.openxmlformats-officedocument.presentationml.notesSlide+xml"/>
  <Override PartName="/ppt/notesSlides/notesSlide92.xml" ContentType="application/vnd.openxmlformats-officedocument.presentationml.notesSlide+xml"/>
  <Override PartName="/ppt/notesSlides/notesSlide101.xml" ContentType="application/vnd.openxmlformats-officedocument.presentationml.notesSlide+xml"/>
  <Override PartName="/ppt/slides/slide32.xml" ContentType="application/vnd.openxmlformats-officedocument.presentationml.slide+xml"/>
  <Default Extension="fntdata" ContentType="application/x-fontdata"/>
  <Override PartName="/ppt/notesSlides/notesSlide34.xml" ContentType="application/vnd.openxmlformats-officedocument.presentationml.notesSlide+xml"/>
  <Override PartName="/ppt/notesSlides/notesSlide81.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notesSlides/notesSlide23.xml" ContentType="application/vnd.openxmlformats-officedocument.presentationml.notesSlide+xml"/>
  <Override PartName="/ppt/notesSlides/notesSlide70.xml" ContentType="application/vnd.openxmlformats-officedocument.presentationml.notesSlide+xml"/>
  <Override PartName="/ppt/notesSlides/notesSlide12.xml" ContentType="application/vnd.openxmlformats-officedocument.presentationml.notesSlide+xml"/>
  <Override PartName="/ppt/slides/slide9.xml" ContentType="application/vnd.openxmlformats-officedocument.presentationml.slide+xml"/>
  <Override PartName="/ppt/slides/slide59.xml" ContentType="application/vnd.openxmlformats-officedocument.presentationml.slide+xml"/>
  <Override PartName="/ppt/viewProps.xml" ContentType="application/vnd.openxmlformats-officedocument.presentationml.viewProps+xml"/>
  <Override PartName="/ppt/notesSlides/notesSlide106.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9" r:id="rId1"/>
  </p:sldMasterIdLst>
  <p:notesMasterIdLst>
    <p:notesMasterId r:id="rId108"/>
  </p:notesMasterIdLst>
  <p:sldIdLst>
    <p:sldId id="257" r:id="rId2"/>
    <p:sldId id="258" r:id="rId3"/>
    <p:sldId id="259" r:id="rId4"/>
    <p:sldId id="260" r:id="rId5"/>
    <p:sldId id="261" r:id="rId6"/>
    <p:sldId id="262" r:id="rId7"/>
    <p:sldId id="263" r:id="rId8"/>
    <p:sldId id="264" r:id="rId9"/>
    <p:sldId id="265" r:id="rId10"/>
    <p:sldId id="266" r:id="rId11"/>
    <p:sldId id="267" r:id="rId12"/>
    <p:sldId id="268" r:id="rId13"/>
    <p:sldId id="269" r:id="rId14"/>
    <p:sldId id="270" r:id="rId15"/>
    <p:sldId id="365" r:id="rId16"/>
    <p:sldId id="272" r:id="rId17"/>
    <p:sldId id="273" r:id="rId18"/>
    <p:sldId id="274" r:id="rId19"/>
    <p:sldId id="275" r:id="rId20"/>
    <p:sldId id="276" r:id="rId21"/>
    <p:sldId id="277" r:id="rId22"/>
    <p:sldId id="278" r:id="rId23"/>
    <p:sldId id="279" r:id="rId24"/>
    <p:sldId id="280" r:id="rId25"/>
    <p:sldId id="281" r:id="rId26"/>
    <p:sldId id="282" r:id="rId27"/>
    <p:sldId id="283" r:id="rId28"/>
    <p:sldId id="284" r:id="rId29"/>
    <p:sldId id="285" r:id="rId30"/>
    <p:sldId id="286" r:id="rId31"/>
    <p:sldId id="287" r:id="rId32"/>
    <p:sldId id="288" r:id="rId33"/>
    <p:sldId id="289" r:id="rId34"/>
    <p:sldId id="290" r:id="rId35"/>
    <p:sldId id="291" r:id="rId36"/>
    <p:sldId id="292" r:id="rId37"/>
    <p:sldId id="293" r:id="rId38"/>
    <p:sldId id="294" r:id="rId39"/>
    <p:sldId id="295" r:id="rId40"/>
    <p:sldId id="296" r:id="rId41"/>
    <p:sldId id="297" r:id="rId42"/>
    <p:sldId id="298" r:id="rId43"/>
    <p:sldId id="299" r:id="rId44"/>
    <p:sldId id="300" r:id="rId45"/>
    <p:sldId id="301" r:id="rId46"/>
    <p:sldId id="302" r:id="rId47"/>
    <p:sldId id="303" r:id="rId48"/>
    <p:sldId id="304" r:id="rId49"/>
    <p:sldId id="305" r:id="rId50"/>
    <p:sldId id="306" r:id="rId51"/>
    <p:sldId id="307" r:id="rId52"/>
    <p:sldId id="308" r:id="rId53"/>
    <p:sldId id="309" r:id="rId54"/>
    <p:sldId id="310" r:id="rId55"/>
    <p:sldId id="311" r:id="rId56"/>
    <p:sldId id="312" r:id="rId57"/>
    <p:sldId id="313" r:id="rId58"/>
    <p:sldId id="314" r:id="rId59"/>
    <p:sldId id="315" r:id="rId60"/>
    <p:sldId id="316" r:id="rId61"/>
    <p:sldId id="317" r:id="rId62"/>
    <p:sldId id="318" r:id="rId63"/>
    <p:sldId id="319" r:id="rId64"/>
    <p:sldId id="320" r:id="rId65"/>
    <p:sldId id="321" r:id="rId66"/>
    <p:sldId id="322" r:id="rId67"/>
    <p:sldId id="323" r:id="rId68"/>
    <p:sldId id="324" r:id="rId69"/>
    <p:sldId id="325" r:id="rId70"/>
    <p:sldId id="326" r:id="rId71"/>
    <p:sldId id="327" r:id="rId72"/>
    <p:sldId id="328" r:id="rId73"/>
    <p:sldId id="329" r:id="rId74"/>
    <p:sldId id="330" r:id="rId75"/>
    <p:sldId id="331" r:id="rId76"/>
    <p:sldId id="332" r:id="rId77"/>
    <p:sldId id="333" r:id="rId78"/>
    <p:sldId id="334" r:id="rId79"/>
    <p:sldId id="335" r:id="rId80"/>
    <p:sldId id="363" r:id="rId81"/>
    <p:sldId id="337" r:id="rId82"/>
    <p:sldId id="338" r:id="rId83"/>
    <p:sldId id="339" r:id="rId84"/>
    <p:sldId id="340" r:id="rId85"/>
    <p:sldId id="341" r:id="rId86"/>
    <p:sldId id="342" r:id="rId87"/>
    <p:sldId id="343" r:id="rId88"/>
    <p:sldId id="344" r:id="rId89"/>
    <p:sldId id="345" r:id="rId90"/>
    <p:sldId id="346" r:id="rId91"/>
    <p:sldId id="347" r:id="rId92"/>
    <p:sldId id="348" r:id="rId93"/>
    <p:sldId id="349" r:id="rId94"/>
    <p:sldId id="350" r:id="rId95"/>
    <p:sldId id="351" r:id="rId96"/>
    <p:sldId id="352" r:id="rId97"/>
    <p:sldId id="353" r:id="rId98"/>
    <p:sldId id="354" r:id="rId99"/>
    <p:sldId id="355" r:id="rId100"/>
    <p:sldId id="356" r:id="rId101"/>
    <p:sldId id="357" r:id="rId102"/>
    <p:sldId id="358" r:id="rId103"/>
    <p:sldId id="359" r:id="rId104"/>
    <p:sldId id="360" r:id="rId105"/>
    <p:sldId id="364" r:id="rId106"/>
    <p:sldId id="362" r:id="rId107"/>
  </p:sldIdLst>
  <p:sldSz cx="9144000" cy="6858000" type="screen4x3"/>
  <p:notesSz cx="6858000" cy="9144000"/>
  <p:embeddedFontLst>
    <p:embeddedFont>
      <p:font typeface="Arial Black" pitchFamily="34" charset="0"/>
      <p:bold r:id="rId109"/>
    </p:embeddedFont>
    <p:embeddedFont>
      <p:font typeface="Impact" pitchFamily="34" charset="0"/>
      <p:regular r:id="rId110"/>
    </p:embeddedFont>
    <p:embeddedFont>
      <p:font typeface="Arial Narrow" pitchFamily="34" charset="0"/>
      <p:regular r:id="rId111"/>
      <p:bold r:id="rId112"/>
      <p:italic r:id="rId113"/>
      <p:boldItalic r:id="rId114"/>
    </p:embeddedFont>
    <p:embeddedFont>
      <p:font typeface="CommonBullets"/>
      <p:regular r:id="rId115"/>
    </p:embeddedFont>
    <p:embeddedFont>
      <p:font typeface="VAG Round"/>
      <p:regular r:id="rId116"/>
    </p:embeddedFont>
    <p:embeddedFont>
      <p:font typeface="Fette Engschrift"/>
      <p:regular r:id="rId117"/>
    </p:embeddedFont>
    <p:embeddedFont>
      <p:font typeface="Arial Rounded MT Bold" charset="0"/>
      <p:bold r:id="rId118"/>
    </p:embeddedFont>
    <p:embeddedFont>
      <p:font typeface="Lithograph"/>
      <p:regular r:id="rId119"/>
    </p:embeddedFont>
    <p:embeddedFont>
      <p:font typeface="MANDELA" pitchFamily="2" charset="2"/>
      <p:regular r:id="rId120"/>
    </p:embeddedFont>
    <p:embeddedFont>
      <p:font typeface="One Stroke Script LET"/>
      <p:regular r:id="rId121"/>
    </p:embeddedFont>
    <p:embeddedFont>
      <p:font typeface="Trebuchet MS" pitchFamily="34" charset="0"/>
      <p:regular r:id="rId122"/>
      <p:bold r:id="rId123"/>
      <p:italic r:id="rId124"/>
      <p:boldItalic r:id="rId125"/>
    </p:embeddedFont>
    <p:embeddedFont>
      <p:font typeface="BATAVIA" pitchFamily="2" charset="2"/>
      <p:regular r:id="rId126"/>
    </p:embeddedFont>
    <p:embeddedFont>
      <p:font typeface="Imprint MT Shadow" charset="0"/>
      <p:regular r:id="rId127"/>
    </p:embeddedFont>
    <p:embeddedFont>
      <p:font typeface="Century" pitchFamily="18" charset="0"/>
      <p:regular r:id="rId128"/>
    </p:embeddedFont>
    <p:embeddedFont>
      <p:font typeface="Eurostile" charset="0"/>
      <p:regular r:id="rId129"/>
      <p:bold r:id="rId130"/>
    </p:embeddedFont>
  </p:embeddedFontLst>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0D9"/>
    <a:srgbClr val="FFBC79"/>
    <a:srgbClr val="E4C9AE"/>
    <a:srgbClr val="CB9763"/>
    <a:srgbClr val="FFE6C1"/>
    <a:srgbClr val="480000"/>
    <a:srgbClr val="663300"/>
    <a:srgbClr val="640000"/>
    <a:srgbClr val="352311"/>
    <a:srgbClr val="996633"/>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howGuides="1">
      <p:cViewPr varScale="1">
        <p:scale>
          <a:sx n="68" d="100"/>
          <a:sy n="68" d="100"/>
        </p:scale>
        <p:origin x="-972" y="-96"/>
      </p:cViewPr>
      <p:guideLst>
        <p:guide orient="horz" pos="144"/>
        <p:guide pos="3696"/>
      </p:guideLst>
    </p:cSldViewPr>
  </p:slideViewPr>
  <p:notesTextViewPr>
    <p:cViewPr>
      <p:scale>
        <a:sx n="100" d="100"/>
        <a:sy n="100" d="100"/>
      </p:scale>
      <p:origin x="0" y="0"/>
    </p:cViewPr>
  </p:notesTextViewPr>
  <p:sorterViewPr>
    <p:cViewPr>
      <p:scale>
        <a:sx n="66" d="100"/>
        <a:sy n="66" d="100"/>
      </p:scale>
      <p:origin x="0" y="11634"/>
    </p:cViewPr>
  </p:sorterViewPr>
  <p:gridSpacing cx="78028800" cy="780288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font" Target="fonts/font9.fntdata"/><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font" Target="fonts/font4.fntdata"/><Relationship Id="rId133" Type="http://schemas.openxmlformats.org/officeDocument/2006/relationships/theme" Target="theme/theme1.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font" Target="fonts/font15.fntdata"/><Relationship Id="rId128" Type="http://schemas.openxmlformats.org/officeDocument/2006/relationships/font" Target="fonts/font20.fntdata"/><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13" Type="http://schemas.openxmlformats.org/officeDocument/2006/relationships/font" Target="fonts/font5.fntdata"/><Relationship Id="rId118" Type="http://schemas.openxmlformats.org/officeDocument/2006/relationships/font" Target="fonts/font10.fntdata"/><Relationship Id="rId126" Type="http://schemas.openxmlformats.org/officeDocument/2006/relationships/font" Target="fonts/font18.fntdata"/><Relationship Id="rId134"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font" Target="fonts/font13.fntdata"/><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slide" Target="slides/slide102.xml"/><Relationship Id="rId108" Type="http://schemas.openxmlformats.org/officeDocument/2006/relationships/notesMaster" Target="notesMasters/notesMaster1.xml"/><Relationship Id="rId116" Type="http://schemas.openxmlformats.org/officeDocument/2006/relationships/font" Target="fonts/font8.fntdata"/><Relationship Id="rId124" Type="http://schemas.openxmlformats.org/officeDocument/2006/relationships/font" Target="fonts/font16.fntdata"/><Relationship Id="rId129" Type="http://schemas.openxmlformats.org/officeDocument/2006/relationships/font" Target="fonts/font21.fntdata"/><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11" Type="http://schemas.openxmlformats.org/officeDocument/2006/relationships/font" Target="fonts/font3.fntdata"/><Relationship Id="rId132"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14" Type="http://schemas.openxmlformats.org/officeDocument/2006/relationships/font" Target="fonts/font6.fntdata"/><Relationship Id="rId119" Type="http://schemas.openxmlformats.org/officeDocument/2006/relationships/font" Target="fonts/font11.fntdata"/><Relationship Id="rId127" Type="http://schemas.openxmlformats.org/officeDocument/2006/relationships/font" Target="fonts/font19.fntdata"/><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font" Target="fonts/font14.fntdata"/><Relationship Id="rId130" Type="http://schemas.openxmlformats.org/officeDocument/2006/relationships/font" Target="fonts/font22.fntdata"/><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font" Target="fonts/font1.fntdata"/><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font" Target="fonts/font12.fntdata"/><Relationship Id="rId125" Type="http://schemas.openxmlformats.org/officeDocument/2006/relationships/font" Target="fonts/font17.fntdata"/><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font" Target="fonts/font2.fntdata"/><Relationship Id="rId115" Type="http://schemas.openxmlformats.org/officeDocument/2006/relationships/font" Target="fonts/font7.fntdata"/><Relationship Id="rId131" Type="http://schemas.openxmlformats.org/officeDocument/2006/relationships/presProps" Target="presProps.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314"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vl1pPr>
          </a:lstStyle>
          <a:p>
            <a:endParaRPr lang="en-US"/>
          </a:p>
        </p:txBody>
      </p:sp>
      <p:sp>
        <p:nvSpPr>
          <p:cNvPr id="13315"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vl1pPr>
          </a:lstStyle>
          <a:p>
            <a:endParaRPr lang="en-US"/>
          </a:p>
        </p:txBody>
      </p:sp>
      <p:sp>
        <p:nvSpPr>
          <p:cNvPr id="13316"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p:spPr>
      </p:sp>
      <p:sp>
        <p:nvSpPr>
          <p:cNvPr id="13317"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3318"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vl1pPr>
          </a:lstStyle>
          <a:p>
            <a:endParaRPr lang="en-US"/>
          </a:p>
        </p:txBody>
      </p:sp>
      <p:sp>
        <p:nvSpPr>
          <p:cNvPr id="13319"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2AAEBB98-B968-4ADE-8846-EFAA872761F8}" type="slidenum">
              <a:rPr lang="en-US"/>
              <a:pPr/>
              <a:t>‹#›</a:t>
            </a:fld>
            <a:endParaRPr lang="en-US"/>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Arial" charset="0"/>
        <a:ea typeface="+mn-ea"/>
        <a:cs typeface="+mn-cs"/>
      </a:defRPr>
    </a:lvl1pPr>
    <a:lvl2pPr marL="457200" algn="l" rtl="0" fontAlgn="base">
      <a:spcBef>
        <a:spcPct val="30000"/>
      </a:spcBef>
      <a:spcAft>
        <a:spcPct val="0"/>
      </a:spcAft>
      <a:defRPr sz="1200" kern="1200">
        <a:solidFill>
          <a:schemeClr val="tx1"/>
        </a:solidFill>
        <a:latin typeface="Arial" charset="0"/>
        <a:ea typeface="+mn-ea"/>
        <a:cs typeface="+mn-cs"/>
      </a:defRPr>
    </a:lvl2pPr>
    <a:lvl3pPr marL="914400" algn="l" rtl="0" fontAlgn="base">
      <a:spcBef>
        <a:spcPct val="30000"/>
      </a:spcBef>
      <a:spcAft>
        <a:spcPct val="0"/>
      </a:spcAft>
      <a:defRPr sz="1200" kern="1200">
        <a:solidFill>
          <a:schemeClr val="tx1"/>
        </a:solidFill>
        <a:latin typeface="Arial" charset="0"/>
        <a:ea typeface="+mn-ea"/>
        <a:cs typeface="+mn-cs"/>
      </a:defRPr>
    </a:lvl3pPr>
    <a:lvl4pPr marL="1371600" algn="l" rtl="0" fontAlgn="base">
      <a:spcBef>
        <a:spcPct val="30000"/>
      </a:spcBef>
      <a:spcAft>
        <a:spcPct val="0"/>
      </a:spcAft>
      <a:defRPr sz="1200" kern="1200">
        <a:solidFill>
          <a:schemeClr val="tx1"/>
        </a:solidFill>
        <a:latin typeface="Arial" charset="0"/>
        <a:ea typeface="+mn-ea"/>
        <a:cs typeface="+mn-cs"/>
      </a:defRPr>
    </a:lvl4pPr>
    <a:lvl5pPr marL="1828800" algn="l" rtl="0" fontAlgn="base">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72BA3FA-2913-4CB5-83AD-6A8926562A17}" type="slidenum">
              <a:rPr lang="en-US"/>
              <a:pPr/>
              <a:t>1</a:t>
            </a:fld>
            <a:endParaRPr lang="en-US"/>
          </a:p>
        </p:txBody>
      </p:sp>
      <p:sp>
        <p:nvSpPr>
          <p:cNvPr id="164866" name="Rectangle 2"/>
          <p:cNvSpPr>
            <a:spLocks noGrp="1" noRot="1" noChangeAspect="1" noChangeArrowheads="1" noTextEdit="1"/>
          </p:cNvSpPr>
          <p:nvPr>
            <p:ph type="sldImg"/>
          </p:nvPr>
        </p:nvSpPr>
        <p:spPr>
          <a:ln/>
        </p:spPr>
      </p:sp>
      <p:sp>
        <p:nvSpPr>
          <p:cNvPr id="164867"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B55824FB-506D-4F2C-83C9-02B6AF5C1198}" type="slidenum">
              <a:rPr lang="en-US"/>
              <a:pPr/>
              <a:t>10</a:t>
            </a:fld>
            <a:endParaRPr lang="en-US"/>
          </a:p>
        </p:txBody>
      </p:sp>
      <p:sp>
        <p:nvSpPr>
          <p:cNvPr id="14338" name="Rectangle 2"/>
          <p:cNvSpPr>
            <a:spLocks noGrp="1" noRot="1" noChangeAspect="1" noChangeArrowheads="1" noTextEdit="1"/>
          </p:cNvSpPr>
          <p:nvPr>
            <p:ph type="sldImg"/>
          </p:nvPr>
        </p:nvSpPr>
        <p:spPr>
          <a:ln/>
        </p:spPr>
      </p:sp>
      <p:sp>
        <p:nvSpPr>
          <p:cNvPr id="14339"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F65DA82A-06A8-41EB-B845-441DA609FFFA}" type="slidenum">
              <a:rPr lang="en-US"/>
              <a:pPr/>
              <a:t>100</a:t>
            </a:fld>
            <a:endParaRPr lang="en-US"/>
          </a:p>
        </p:txBody>
      </p:sp>
      <p:sp>
        <p:nvSpPr>
          <p:cNvPr id="216066" name="Rectangle 2"/>
          <p:cNvSpPr>
            <a:spLocks noGrp="1" noRot="1" noChangeAspect="1" noChangeArrowheads="1" noTextEdit="1"/>
          </p:cNvSpPr>
          <p:nvPr>
            <p:ph type="sldImg"/>
          </p:nvPr>
        </p:nvSpPr>
        <p:spPr>
          <a:ln/>
        </p:spPr>
      </p:sp>
      <p:sp>
        <p:nvSpPr>
          <p:cNvPr id="216067"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862F8DBD-395B-4E68-B110-FB9F35F5B581}" type="slidenum">
              <a:rPr lang="en-US"/>
              <a:pPr/>
              <a:t>101</a:t>
            </a:fld>
            <a:endParaRPr lang="en-US"/>
          </a:p>
        </p:txBody>
      </p:sp>
      <p:sp>
        <p:nvSpPr>
          <p:cNvPr id="217090" name="Rectangle 2"/>
          <p:cNvSpPr>
            <a:spLocks noGrp="1" noRot="1" noChangeAspect="1" noChangeArrowheads="1" noTextEdit="1"/>
          </p:cNvSpPr>
          <p:nvPr>
            <p:ph type="sldImg"/>
          </p:nvPr>
        </p:nvSpPr>
        <p:spPr>
          <a:ln/>
        </p:spPr>
      </p:sp>
      <p:sp>
        <p:nvSpPr>
          <p:cNvPr id="217091"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293D17FE-180A-4BA3-BEE8-266826A6C9EA}" type="slidenum">
              <a:rPr lang="en-US"/>
              <a:pPr/>
              <a:t>102</a:t>
            </a:fld>
            <a:endParaRPr lang="en-US"/>
          </a:p>
        </p:txBody>
      </p:sp>
      <p:sp>
        <p:nvSpPr>
          <p:cNvPr id="218114" name="Rectangle 2"/>
          <p:cNvSpPr>
            <a:spLocks noGrp="1" noRot="1" noChangeAspect="1" noChangeArrowheads="1" noTextEdit="1"/>
          </p:cNvSpPr>
          <p:nvPr>
            <p:ph type="sldImg"/>
          </p:nvPr>
        </p:nvSpPr>
        <p:spPr>
          <a:ln/>
        </p:spPr>
      </p:sp>
      <p:sp>
        <p:nvSpPr>
          <p:cNvPr id="21811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B1181E34-CDB2-4C8F-AB90-FD73EFA1F500}" type="slidenum">
              <a:rPr lang="en-US"/>
              <a:pPr/>
              <a:t>103</a:t>
            </a:fld>
            <a:endParaRPr lang="en-US"/>
          </a:p>
        </p:txBody>
      </p:sp>
      <p:sp>
        <p:nvSpPr>
          <p:cNvPr id="219138" name="Rectangle 2"/>
          <p:cNvSpPr>
            <a:spLocks noGrp="1" noRot="1" noChangeAspect="1" noChangeArrowheads="1" noTextEdit="1"/>
          </p:cNvSpPr>
          <p:nvPr>
            <p:ph type="sldImg"/>
          </p:nvPr>
        </p:nvSpPr>
        <p:spPr>
          <a:ln/>
        </p:spPr>
      </p:sp>
      <p:sp>
        <p:nvSpPr>
          <p:cNvPr id="219139"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E555B49-BE08-4CA4-A914-1C7513E28420}" type="slidenum">
              <a:rPr lang="en-US"/>
              <a:pPr/>
              <a:t>104</a:t>
            </a:fld>
            <a:endParaRPr lang="en-US"/>
          </a:p>
        </p:txBody>
      </p:sp>
      <p:sp>
        <p:nvSpPr>
          <p:cNvPr id="220162" name="Rectangle 2"/>
          <p:cNvSpPr>
            <a:spLocks noGrp="1" noRot="1" noChangeAspect="1" noChangeArrowheads="1" noTextEdit="1"/>
          </p:cNvSpPr>
          <p:nvPr>
            <p:ph type="sldImg"/>
          </p:nvPr>
        </p:nvSpPr>
        <p:spPr>
          <a:ln/>
        </p:spPr>
      </p:sp>
      <p:sp>
        <p:nvSpPr>
          <p:cNvPr id="220163"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B8773913-64B7-4C6B-AF1F-51C723511FBE}" type="slidenum">
              <a:rPr lang="en-US"/>
              <a:pPr/>
              <a:t>105</a:t>
            </a:fld>
            <a:endParaRPr lang="en-US"/>
          </a:p>
        </p:txBody>
      </p:sp>
      <p:sp>
        <p:nvSpPr>
          <p:cNvPr id="224258" name="Rectangle 2"/>
          <p:cNvSpPr>
            <a:spLocks noGrp="1" noRot="1" noChangeAspect="1" noChangeArrowheads="1" noTextEdit="1"/>
          </p:cNvSpPr>
          <p:nvPr>
            <p:ph type="sldImg"/>
          </p:nvPr>
        </p:nvSpPr>
        <p:spPr>
          <a:ln/>
        </p:spPr>
      </p:sp>
      <p:sp>
        <p:nvSpPr>
          <p:cNvPr id="224259"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DBC5399B-716F-4628-B0D5-311ADA13E18F}" type="slidenum">
              <a:rPr lang="en-US"/>
              <a:pPr/>
              <a:t>106</a:t>
            </a:fld>
            <a:endParaRPr lang="en-US"/>
          </a:p>
        </p:txBody>
      </p:sp>
      <p:sp>
        <p:nvSpPr>
          <p:cNvPr id="222210" name="Rectangle 2"/>
          <p:cNvSpPr>
            <a:spLocks noGrp="1" noRot="1" noChangeAspect="1" noChangeArrowheads="1" noTextEdit="1"/>
          </p:cNvSpPr>
          <p:nvPr>
            <p:ph type="sldImg"/>
          </p:nvPr>
        </p:nvSpPr>
        <p:spPr>
          <a:ln/>
        </p:spPr>
      </p:sp>
      <p:sp>
        <p:nvSpPr>
          <p:cNvPr id="222211"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242B8B5-5597-4FF5-B508-F565721A3221}" type="slidenum">
              <a:rPr lang="en-US"/>
              <a:pPr/>
              <a:t>11</a:t>
            </a:fld>
            <a:endParaRPr lang="en-US"/>
          </a:p>
        </p:txBody>
      </p:sp>
      <p:sp>
        <p:nvSpPr>
          <p:cNvPr id="16386" name="Rectangle 2"/>
          <p:cNvSpPr>
            <a:spLocks noGrp="1" noRot="1" noChangeAspect="1" noChangeArrowheads="1" noTextEdit="1"/>
          </p:cNvSpPr>
          <p:nvPr>
            <p:ph type="sldImg"/>
          </p:nvPr>
        </p:nvSpPr>
        <p:spPr>
          <a:ln/>
        </p:spPr>
      </p:sp>
      <p:sp>
        <p:nvSpPr>
          <p:cNvPr id="16387"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FE1D671-3869-4C7F-B759-5D6F81C3CBDD}" type="slidenum">
              <a:rPr lang="en-US"/>
              <a:pPr/>
              <a:t>12</a:t>
            </a:fld>
            <a:endParaRPr lang="en-US"/>
          </a:p>
        </p:txBody>
      </p:sp>
      <p:sp>
        <p:nvSpPr>
          <p:cNvPr id="18434" name="Rectangle 2"/>
          <p:cNvSpPr>
            <a:spLocks noGrp="1" noRot="1" noChangeAspect="1" noChangeArrowheads="1" noTextEdit="1"/>
          </p:cNvSpPr>
          <p:nvPr>
            <p:ph type="sldImg"/>
          </p:nvPr>
        </p:nvSpPr>
        <p:spPr>
          <a:ln/>
        </p:spPr>
      </p:sp>
      <p:sp>
        <p:nvSpPr>
          <p:cNvPr id="1843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7040949-AEC8-43AD-B49E-6C73EBD842AB}" type="slidenum">
              <a:rPr lang="en-US"/>
              <a:pPr/>
              <a:t>13</a:t>
            </a:fld>
            <a:endParaRPr lang="en-US"/>
          </a:p>
        </p:txBody>
      </p:sp>
      <p:sp>
        <p:nvSpPr>
          <p:cNvPr id="20482" name="Rectangle 2"/>
          <p:cNvSpPr>
            <a:spLocks noGrp="1" noRot="1" noChangeAspect="1" noChangeArrowheads="1" noTextEdit="1"/>
          </p:cNvSpPr>
          <p:nvPr>
            <p:ph type="sldImg"/>
          </p:nvPr>
        </p:nvSpPr>
        <p:spPr>
          <a:ln/>
        </p:spPr>
      </p:sp>
      <p:sp>
        <p:nvSpPr>
          <p:cNvPr id="20483"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DCDE586-E683-4130-964D-7C5D6BB2FCE9}" type="slidenum">
              <a:rPr lang="en-US"/>
              <a:pPr/>
              <a:t>14</a:t>
            </a:fld>
            <a:endParaRPr lang="en-US"/>
          </a:p>
        </p:txBody>
      </p:sp>
      <p:sp>
        <p:nvSpPr>
          <p:cNvPr id="22530" name="Rectangle 2"/>
          <p:cNvSpPr>
            <a:spLocks noGrp="1" noRot="1" noChangeAspect="1" noChangeArrowheads="1" noTextEdit="1"/>
          </p:cNvSpPr>
          <p:nvPr>
            <p:ph type="sldImg"/>
          </p:nvPr>
        </p:nvSpPr>
        <p:spPr>
          <a:ln/>
        </p:spPr>
      </p:sp>
      <p:sp>
        <p:nvSpPr>
          <p:cNvPr id="22531"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FC73FAF0-BB60-42AE-AE3A-F4C8916561D5}" type="slidenum">
              <a:rPr lang="en-US">
                <a:solidFill>
                  <a:srgbClr val="000000"/>
                </a:solidFill>
              </a:rPr>
              <a:pPr/>
              <a:t>15</a:t>
            </a:fld>
            <a:endParaRPr lang="en-US">
              <a:solidFill>
                <a:srgbClr val="000000"/>
              </a:solidFill>
            </a:endParaRPr>
          </a:p>
        </p:txBody>
      </p:sp>
      <p:sp>
        <p:nvSpPr>
          <p:cNvPr id="174082" name="Rectangle 2"/>
          <p:cNvSpPr>
            <a:spLocks noGrp="1" noRot="1" noChangeAspect="1" noChangeArrowheads="1" noTextEdit="1"/>
          </p:cNvSpPr>
          <p:nvPr>
            <p:ph type="sldImg"/>
          </p:nvPr>
        </p:nvSpPr>
        <p:spPr>
          <a:ln/>
        </p:spPr>
      </p:sp>
      <p:sp>
        <p:nvSpPr>
          <p:cNvPr id="174083"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31FB4C2-1DEB-4951-8F77-27A769B9E5C2}" type="slidenum">
              <a:rPr lang="en-US"/>
              <a:pPr/>
              <a:t>16</a:t>
            </a:fld>
            <a:endParaRPr lang="en-US"/>
          </a:p>
        </p:txBody>
      </p:sp>
      <p:sp>
        <p:nvSpPr>
          <p:cNvPr id="25602" name="Rectangle 2"/>
          <p:cNvSpPr>
            <a:spLocks noGrp="1" noRot="1" noChangeAspect="1" noChangeArrowheads="1" noTextEdit="1"/>
          </p:cNvSpPr>
          <p:nvPr>
            <p:ph type="sldImg"/>
          </p:nvPr>
        </p:nvSpPr>
        <p:spPr>
          <a:ln/>
        </p:spPr>
      </p:sp>
      <p:sp>
        <p:nvSpPr>
          <p:cNvPr id="25603"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4D3532E-37D5-4199-B005-F7FDC18A8F42}" type="slidenum">
              <a:rPr lang="en-US"/>
              <a:pPr/>
              <a:t>17</a:t>
            </a:fld>
            <a:endParaRPr lang="en-US"/>
          </a:p>
        </p:txBody>
      </p:sp>
      <p:sp>
        <p:nvSpPr>
          <p:cNvPr id="27650" name="Rectangle 2"/>
          <p:cNvSpPr>
            <a:spLocks noGrp="1" noRot="1" noChangeAspect="1" noChangeArrowheads="1" noTextEdit="1"/>
          </p:cNvSpPr>
          <p:nvPr>
            <p:ph type="sldImg"/>
          </p:nvPr>
        </p:nvSpPr>
        <p:spPr>
          <a:ln/>
        </p:spPr>
      </p:sp>
      <p:sp>
        <p:nvSpPr>
          <p:cNvPr id="27651"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D7A9AF41-4083-4A5A-B487-FDAA77CAD5AC}" type="slidenum">
              <a:rPr lang="en-US"/>
              <a:pPr/>
              <a:t>18</a:t>
            </a:fld>
            <a:endParaRPr lang="en-US"/>
          </a:p>
        </p:txBody>
      </p:sp>
      <p:sp>
        <p:nvSpPr>
          <p:cNvPr id="29698" name="Rectangle 2"/>
          <p:cNvSpPr>
            <a:spLocks noGrp="1" noRot="1" noChangeAspect="1" noChangeArrowheads="1" noTextEdit="1"/>
          </p:cNvSpPr>
          <p:nvPr>
            <p:ph type="sldImg"/>
          </p:nvPr>
        </p:nvSpPr>
        <p:spPr>
          <a:ln/>
        </p:spPr>
      </p:sp>
      <p:sp>
        <p:nvSpPr>
          <p:cNvPr id="29699"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9A742F09-CF45-4428-A055-5CED99E5E3C2}" type="slidenum">
              <a:rPr lang="en-US"/>
              <a:pPr/>
              <a:t>19</a:t>
            </a:fld>
            <a:endParaRPr lang="en-US"/>
          </a:p>
        </p:txBody>
      </p:sp>
      <p:sp>
        <p:nvSpPr>
          <p:cNvPr id="31746" name="Rectangle 2"/>
          <p:cNvSpPr>
            <a:spLocks noGrp="1" noRot="1" noChangeAspect="1" noChangeArrowheads="1" noTextEdit="1"/>
          </p:cNvSpPr>
          <p:nvPr>
            <p:ph type="sldImg"/>
          </p:nvPr>
        </p:nvSpPr>
        <p:spPr>
          <a:ln/>
        </p:spPr>
      </p:sp>
      <p:sp>
        <p:nvSpPr>
          <p:cNvPr id="31747" name="Rectangle 3"/>
          <p:cNvSpPr>
            <a:spLocks noGrp="1" noChangeArrowheads="1"/>
          </p:cNvSpPr>
          <p:nvPr>
            <p:ph type="body" idx="1"/>
          </p:nvPr>
        </p:nvSpPr>
        <p:spPr/>
        <p:txBody>
          <a:bodyPr/>
          <a:lstStyle/>
          <a:p>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D5B6E19C-EC5B-4BEB-BDB8-39DB6EA8D1F7}" type="slidenum">
              <a:rPr lang="en-US"/>
              <a:pPr/>
              <a:t>2</a:t>
            </a:fld>
            <a:endParaRPr lang="en-US"/>
          </a:p>
        </p:txBody>
      </p:sp>
      <p:sp>
        <p:nvSpPr>
          <p:cNvPr id="165890" name="Rectangle 2"/>
          <p:cNvSpPr>
            <a:spLocks noGrp="1" noRot="1" noChangeAspect="1" noChangeArrowheads="1" noTextEdit="1"/>
          </p:cNvSpPr>
          <p:nvPr>
            <p:ph type="sldImg"/>
          </p:nvPr>
        </p:nvSpPr>
        <p:spPr>
          <a:ln/>
        </p:spPr>
      </p:sp>
      <p:sp>
        <p:nvSpPr>
          <p:cNvPr id="165891" name="Rectangle 3"/>
          <p:cNvSpPr>
            <a:spLocks noGrp="1" noChangeArrowheads="1"/>
          </p:cNvSpPr>
          <p:nvPr>
            <p:ph type="body" idx="1"/>
          </p:nvPr>
        </p:nvSpPr>
        <p:spPr/>
        <p:txBody>
          <a:bodyPr/>
          <a:lstStyle/>
          <a:p>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ADC9268-7AA4-4F67-AF5A-7583A1A14DA7}" type="slidenum">
              <a:rPr lang="en-US"/>
              <a:pPr/>
              <a:t>20</a:t>
            </a:fld>
            <a:endParaRPr lang="en-US"/>
          </a:p>
        </p:txBody>
      </p:sp>
      <p:sp>
        <p:nvSpPr>
          <p:cNvPr id="33794" name="Rectangle 2"/>
          <p:cNvSpPr>
            <a:spLocks noGrp="1" noRot="1" noChangeAspect="1" noChangeArrowheads="1" noTextEdit="1"/>
          </p:cNvSpPr>
          <p:nvPr>
            <p:ph type="sldImg"/>
          </p:nvPr>
        </p:nvSpPr>
        <p:spPr>
          <a:ln/>
        </p:spPr>
      </p:sp>
      <p:sp>
        <p:nvSpPr>
          <p:cNvPr id="3379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9C4AEF49-46E0-42AD-B04C-D3FEBB278554}" type="slidenum">
              <a:rPr lang="en-US"/>
              <a:pPr/>
              <a:t>21</a:t>
            </a:fld>
            <a:endParaRPr lang="en-US"/>
          </a:p>
        </p:txBody>
      </p:sp>
      <p:sp>
        <p:nvSpPr>
          <p:cNvPr id="35842" name="Rectangle 2"/>
          <p:cNvSpPr>
            <a:spLocks noGrp="1" noRot="1" noChangeAspect="1" noChangeArrowheads="1" noTextEdit="1"/>
          </p:cNvSpPr>
          <p:nvPr>
            <p:ph type="sldImg"/>
          </p:nvPr>
        </p:nvSpPr>
        <p:spPr>
          <a:ln/>
        </p:spPr>
      </p:sp>
      <p:sp>
        <p:nvSpPr>
          <p:cNvPr id="35843" name="Rectangle 3"/>
          <p:cNvSpPr>
            <a:spLocks noGrp="1" noChangeArrowheads="1"/>
          </p:cNvSpPr>
          <p:nvPr>
            <p:ph type="body" idx="1"/>
          </p:nvPr>
        </p:nvSpPr>
        <p:spPr/>
        <p:txBody>
          <a:bodyPr/>
          <a:lstStyle/>
          <a:p>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B29B6CC-E805-4190-9F11-1A0415B6656E}" type="slidenum">
              <a:rPr lang="en-US"/>
              <a:pPr/>
              <a:t>22</a:t>
            </a:fld>
            <a:endParaRPr lang="en-US"/>
          </a:p>
        </p:txBody>
      </p:sp>
      <p:sp>
        <p:nvSpPr>
          <p:cNvPr id="37890" name="Rectangle 2"/>
          <p:cNvSpPr>
            <a:spLocks noGrp="1" noRot="1" noChangeAspect="1" noChangeArrowheads="1" noTextEdit="1"/>
          </p:cNvSpPr>
          <p:nvPr>
            <p:ph type="sldImg"/>
          </p:nvPr>
        </p:nvSpPr>
        <p:spPr>
          <a:ln/>
        </p:spPr>
      </p:sp>
      <p:sp>
        <p:nvSpPr>
          <p:cNvPr id="37891" name="Rectangle 3"/>
          <p:cNvSpPr>
            <a:spLocks noGrp="1" noChangeArrowheads="1"/>
          </p:cNvSpPr>
          <p:nvPr>
            <p:ph type="body" idx="1"/>
          </p:nvPr>
        </p:nvSpPr>
        <p:spPr/>
        <p:txBody>
          <a:bodyPr/>
          <a:lstStyle/>
          <a:p>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25C7271-37E8-4526-ABC1-C5D87406F4DC}" type="slidenum">
              <a:rPr lang="en-US"/>
              <a:pPr/>
              <a:t>23</a:t>
            </a:fld>
            <a:endParaRPr lang="en-US"/>
          </a:p>
        </p:txBody>
      </p:sp>
      <p:sp>
        <p:nvSpPr>
          <p:cNvPr id="39938" name="Rectangle 2"/>
          <p:cNvSpPr>
            <a:spLocks noGrp="1" noRot="1" noChangeAspect="1" noChangeArrowheads="1" noTextEdit="1"/>
          </p:cNvSpPr>
          <p:nvPr>
            <p:ph type="sldImg"/>
          </p:nvPr>
        </p:nvSpPr>
        <p:spPr>
          <a:ln/>
        </p:spPr>
      </p:sp>
      <p:sp>
        <p:nvSpPr>
          <p:cNvPr id="39939" name="Rectangle 3"/>
          <p:cNvSpPr>
            <a:spLocks noGrp="1" noChangeArrowheads="1"/>
          </p:cNvSpPr>
          <p:nvPr>
            <p:ph type="body" idx="1"/>
          </p:nvPr>
        </p:nvSpPr>
        <p:spPr/>
        <p:txBody>
          <a:bodyPr/>
          <a:lstStyle/>
          <a:p>
            <a:endParaRPr 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D4F3C34A-5128-48C6-8518-05DAED9DC6C1}" type="slidenum">
              <a:rPr lang="en-US"/>
              <a:pPr/>
              <a:t>24</a:t>
            </a:fld>
            <a:endParaRPr lang="en-US"/>
          </a:p>
        </p:txBody>
      </p:sp>
      <p:sp>
        <p:nvSpPr>
          <p:cNvPr id="41986" name="Rectangle 2"/>
          <p:cNvSpPr>
            <a:spLocks noGrp="1" noRot="1" noChangeAspect="1" noChangeArrowheads="1" noTextEdit="1"/>
          </p:cNvSpPr>
          <p:nvPr>
            <p:ph type="sldImg"/>
          </p:nvPr>
        </p:nvSpPr>
        <p:spPr>
          <a:ln/>
        </p:spPr>
      </p:sp>
      <p:sp>
        <p:nvSpPr>
          <p:cNvPr id="41987" name="Rectangle 3"/>
          <p:cNvSpPr>
            <a:spLocks noGrp="1" noChangeArrowheads="1"/>
          </p:cNvSpPr>
          <p:nvPr>
            <p:ph type="body" idx="1"/>
          </p:nvPr>
        </p:nvSpPr>
        <p:spPr/>
        <p:txBody>
          <a:bodyPr/>
          <a:lstStyle/>
          <a:p>
            <a:endParaRPr 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D9DB5F8-10EB-4EDD-9C14-02792BA4952A}" type="slidenum">
              <a:rPr lang="en-US"/>
              <a:pPr/>
              <a:t>25</a:t>
            </a:fld>
            <a:endParaRPr lang="en-US"/>
          </a:p>
        </p:txBody>
      </p:sp>
      <p:sp>
        <p:nvSpPr>
          <p:cNvPr id="44034" name="Rectangle 2"/>
          <p:cNvSpPr>
            <a:spLocks noGrp="1" noRot="1" noChangeAspect="1" noChangeArrowheads="1" noTextEdit="1"/>
          </p:cNvSpPr>
          <p:nvPr>
            <p:ph type="sldImg"/>
          </p:nvPr>
        </p:nvSpPr>
        <p:spPr>
          <a:ln/>
        </p:spPr>
      </p:sp>
      <p:sp>
        <p:nvSpPr>
          <p:cNvPr id="4403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C9FCD2F-2B77-4F0D-B3AF-52DB07CDE2C5}" type="slidenum">
              <a:rPr lang="en-US"/>
              <a:pPr/>
              <a:t>26</a:t>
            </a:fld>
            <a:endParaRPr lang="en-US"/>
          </a:p>
        </p:txBody>
      </p:sp>
      <p:sp>
        <p:nvSpPr>
          <p:cNvPr id="175106" name="Rectangle 2"/>
          <p:cNvSpPr>
            <a:spLocks noGrp="1" noRot="1" noChangeAspect="1" noChangeArrowheads="1" noTextEdit="1"/>
          </p:cNvSpPr>
          <p:nvPr>
            <p:ph type="sldImg"/>
          </p:nvPr>
        </p:nvSpPr>
        <p:spPr>
          <a:ln/>
        </p:spPr>
      </p:sp>
      <p:sp>
        <p:nvSpPr>
          <p:cNvPr id="175107" name="Rectangle 3"/>
          <p:cNvSpPr>
            <a:spLocks noGrp="1" noChangeArrowheads="1"/>
          </p:cNvSpPr>
          <p:nvPr>
            <p:ph type="body" idx="1"/>
          </p:nvPr>
        </p:nvSpPr>
        <p:spPr/>
        <p:txBody>
          <a:bodyPr/>
          <a:lstStyle/>
          <a:p>
            <a:endParaRPr 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8AB63936-D849-4EE9-8244-04C3E761D3B0}" type="slidenum">
              <a:rPr lang="en-US"/>
              <a:pPr/>
              <a:t>27</a:t>
            </a:fld>
            <a:endParaRPr lang="en-US"/>
          </a:p>
        </p:txBody>
      </p:sp>
      <p:sp>
        <p:nvSpPr>
          <p:cNvPr id="176130" name="Rectangle 2"/>
          <p:cNvSpPr>
            <a:spLocks noGrp="1" noRot="1" noChangeAspect="1" noChangeArrowheads="1" noTextEdit="1"/>
          </p:cNvSpPr>
          <p:nvPr>
            <p:ph type="sldImg"/>
          </p:nvPr>
        </p:nvSpPr>
        <p:spPr>
          <a:ln/>
        </p:spPr>
      </p:sp>
      <p:sp>
        <p:nvSpPr>
          <p:cNvPr id="176131" name="Rectangle 3"/>
          <p:cNvSpPr>
            <a:spLocks noGrp="1" noChangeArrowheads="1"/>
          </p:cNvSpPr>
          <p:nvPr>
            <p:ph type="body" idx="1"/>
          </p:nvPr>
        </p:nvSpPr>
        <p:spPr/>
        <p:txBody>
          <a:bodyPr/>
          <a:lstStyle/>
          <a:p>
            <a:endParaRPr 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F840440-E461-48D9-BD39-AEB1FA7D7E16}" type="slidenum">
              <a:rPr lang="en-US"/>
              <a:pPr/>
              <a:t>28</a:t>
            </a:fld>
            <a:endParaRPr lang="en-US"/>
          </a:p>
        </p:txBody>
      </p:sp>
      <p:sp>
        <p:nvSpPr>
          <p:cNvPr id="48130" name="Rectangle 2"/>
          <p:cNvSpPr>
            <a:spLocks noGrp="1" noRot="1" noChangeAspect="1" noChangeArrowheads="1" noTextEdit="1"/>
          </p:cNvSpPr>
          <p:nvPr>
            <p:ph type="sldImg"/>
          </p:nvPr>
        </p:nvSpPr>
        <p:spPr>
          <a:ln/>
        </p:spPr>
      </p:sp>
      <p:sp>
        <p:nvSpPr>
          <p:cNvPr id="48131" name="Rectangle 3"/>
          <p:cNvSpPr>
            <a:spLocks noGrp="1" noChangeArrowheads="1"/>
          </p:cNvSpPr>
          <p:nvPr>
            <p:ph type="body" idx="1"/>
          </p:nvPr>
        </p:nvSpPr>
        <p:spPr/>
        <p:txBody>
          <a:bodyPr/>
          <a:lstStyle/>
          <a:p>
            <a:endParaRPr 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8A6DCBB-A1FF-45CB-A081-64282C23913F}" type="slidenum">
              <a:rPr lang="en-US"/>
              <a:pPr/>
              <a:t>29</a:t>
            </a:fld>
            <a:endParaRPr lang="en-US"/>
          </a:p>
        </p:txBody>
      </p:sp>
      <p:sp>
        <p:nvSpPr>
          <p:cNvPr id="50178" name="Rectangle 2"/>
          <p:cNvSpPr>
            <a:spLocks noGrp="1" noRot="1" noChangeAspect="1" noChangeArrowheads="1" noTextEdit="1"/>
          </p:cNvSpPr>
          <p:nvPr>
            <p:ph type="sldImg"/>
          </p:nvPr>
        </p:nvSpPr>
        <p:spPr>
          <a:ln/>
        </p:spPr>
      </p:sp>
      <p:sp>
        <p:nvSpPr>
          <p:cNvPr id="50179" name="Rectangle 3"/>
          <p:cNvSpPr>
            <a:spLocks noGrp="1" noChangeArrowheads="1"/>
          </p:cNvSpPr>
          <p:nvPr>
            <p:ph type="body" idx="1"/>
          </p:nvPr>
        </p:nvSpPr>
        <p:spPr/>
        <p:txBody>
          <a:bodyPr/>
          <a:lstStyle/>
          <a:p>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282D360-238B-47AF-BF67-C17C0A20EC81}" type="slidenum">
              <a:rPr lang="en-US"/>
              <a:pPr/>
              <a:t>3</a:t>
            </a:fld>
            <a:endParaRPr lang="en-US"/>
          </a:p>
        </p:txBody>
      </p:sp>
      <p:sp>
        <p:nvSpPr>
          <p:cNvPr id="166914" name="Rectangle 2"/>
          <p:cNvSpPr>
            <a:spLocks noGrp="1" noRot="1" noChangeAspect="1" noChangeArrowheads="1" noTextEdit="1"/>
          </p:cNvSpPr>
          <p:nvPr>
            <p:ph type="sldImg"/>
          </p:nvPr>
        </p:nvSpPr>
        <p:spPr>
          <a:ln/>
        </p:spPr>
      </p:sp>
      <p:sp>
        <p:nvSpPr>
          <p:cNvPr id="16691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2E6C4004-5215-4236-A8D2-5F801F14F6E5}" type="slidenum">
              <a:rPr lang="en-US"/>
              <a:pPr/>
              <a:t>30</a:t>
            </a:fld>
            <a:endParaRPr lang="en-US"/>
          </a:p>
        </p:txBody>
      </p:sp>
      <p:sp>
        <p:nvSpPr>
          <p:cNvPr id="52226" name="Rectangle 2"/>
          <p:cNvSpPr>
            <a:spLocks noGrp="1" noRot="1" noChangeAspect="1" noChangeArrowheads="1" noTextEdit="1"/>
          </p:cNvSpPr>
          <p:nvPr>
            <p:ph type="sldImg"/>
          </p:nvPr>
        </p:nvSpPr>
        <p:spPr>
          <a:ln/>
        </p:spPr>
      </p:sp>
      <p:sp>
        <p:nvSpPr>
          <p:cNvPr id="52227" name="Rectangle 3"/>
          <p:cNvSpPr>
            <a:spLocks noGrp="1" noChangeArrowheads="1"/>
          </p:cNvSpPr>
          <p:nvPr>
            <p:ph type="body" idx="1"/>
          </p:nvPr>
        </p:nvSpPr>
        <p:spPr/>
        <p:txBody>
          <a:bodyPr/>
          <a:lstStyle/>
          <a:p>
            <a:endParaRPr 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20398D09-8BA8-463E-A38D-22A61E956C0C}" type="slidenum">
              <a:rPr lang="en-US"/>
              <a:pPr/>
              <a:t>31</a:t>
            </a:fld>
            <a:endParaRPr lang="en-US"/>
          </a:p>
        </p:txBody>
      </p:sp>
      <p:sp>
        <p:nvSpPr>
          <p:cNvPr id="54274" name="Rectangle 2"/>
          <p:cNvSpPr>
            <a:spLocks noGrp="1" noRot="1" noChangeAspect="1" noChangeArrowheads="1" noTextEdit="1"/>
          </p:cNvSpPr>
          <p:nvPr>
            <p:ph type="sldImg"/>
          </p:nvPr>
        </p:nvSpPr>
        <p:spPr>
          <a:ln/>
        </p:spPr>
      </p:sp>
      <p:sp>
        <p:nvSpPr>
          <p:cNvPr id="5427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37B2E45-D3EB-4740-89DB-27C226CDD366}" type="slidenum">
              <a:rPr lang="en-US"/>
              <a:pPr/>
              <a:t>32</a:t>
            </a:fld>
            <a:endParaRPr lang="en-US"/>
          </a:p>
        </p:txBody>
      </p:sp>
      <p:sp>
        <p:nvSpPr>
          <p:cNvPr id="56322" name="Rectangle 2"/>
          <p:cNvSpPr>
            <a:spLocks noGrp="1" noRot="1" noChangeAspect="1" noChangeArrowheads="1" noTextEdit="1"/>
          </p:cNvSpPr>
          <p:nvPr>
            <p:ph type="sldImg"/>
          </p:nvPr>
        </p:nvSpPr>
        <p:spPr>
          <a:ln/>
        </p:spPr>
      </p:sp>
      <p:sp>
        <p:nvSpPr>
          <p:cNvPr id="56323" name="Rectangle 3"/>
          <p:cNvSpPr>
            <a:spLocks noGrp="1" noChangeArrowheads="1"/>
          </p:cNvSpPr>
          <p:nvPr>
            <p:ph type="body" idx="1"/>
          </p:nvPr>
        </p:nvSpPr>
        <p:spPr/>
        <p:txBody>
          <a:bodyPr/>
          <a:lstStyle/>
          <a:p>
            <a:endParaRPr 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B98473F4-03AD-4B6D-AB1E-1E5ACB352DE7}" type="slidenum">
              <a:rPr lang="en-US"/>
              <a:pPr/>
              <a:t>33</a:t>
            </a:fld>
            <a:endParaRPr lang="en-US"/>
          </a:p>
        </p:txBody>
      </p:sp>
      <p:sp>
        <p:nvSpPr>
          <p:cNvPr id="58370" name="Rectangle 2"/>
          <p:cNvSpPr>
            <a:spLocks noGrp="1" noRot="1" noChangeAspect="1" noChangeArrowheads="1" noTextEdit="1"/>
          </p:cNvSpPr>
          <p:nvPr>
            <p:ph type="sldImg"/>
          </p:nvPr>
        </p:nvSpPr>
        <p:spPr>
          <a:ln/>
        </p:spPr>
      </p:sp>
      <p:sp>
        <p:nvSpPr>
          <p:cNvPr id="58371" name="Rectangle 3"/>
          <p:cNvSpPr>
            <a:spLocks noGrp="1" noChangeArrowheads="1"/>
          </p:cNvSpPr>
          <p:nvPr>
            <p:ph type="body" idx="1"/>
          </p:nvPr>
        </p:nvSpPr>
        <p:spPr/>
        <p:txBody>
          <a:bodyPr/>
          <a:lstStyle/>
          <a:p>
            <a:endParaRPr 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D0C7EF04-7557-4D84-BF4A-5EABEB8E034C}" type="slidenum">
              <a:rPr lang="en-US"/>
              <a:pPr/>
              <a:t>34</a:t>
            </a:fld>
            <a:endParaRPr lang="en-US"/>
          </a:p>
        </p:txBody>
      </p:sp>
      <p:sp>
        <p:nvSpPr>
          <p:cNvPr id="60418" name="Rectangle 2"/>
          <p:cNvSpPr>
            <a:spLocks noGrp="1" noRot="1" noChangeAspect="1" noChangeArrowheads="1" noTextEdit="1"/>
          </p:cNvSpPr>
          <p:nvPr>
            <p:ph type="sldImg"/>
          </p:nvPr>
        </p:nvSpPr>
        <p:spPr>
          <a:ln/>
        </p:spPr>
      </p:sp>
      <p:sp>
        <p:nvSpPr>
          <p:cNvPr id="60419" name="Rectangle 3"/>
          <p:cNvSpPr>
            <a:spLocks noGrp="1" noChangeArrowheads="1"/>
          </p:cNvSpPr>
          <p:nvPr>
            <p:ph type="body" idx="1"/>
          </p:nvPr>
        </p:nvSpPr>
        <p:spPr/>
        <p:txBody>
          <a:bodyPr/>
          <a:lstStyle/>
          <a:p>
            <a:endParaRPr 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A55234E-32AB-4377-9754-691B1CB617BE}" type="slidenum">
              <a:rPr lang="en-US"/>
              <a:pPr/>
              <a:t>35</a:t>
            </a:fld>
            <a:endParaRPr lang="en-US"/>
          </a:p>
        </p:txBody>
      </p:sp>
      <p:sp>
        <p:nvSpPr>
          <p:cNvPr id="62466" name="Rectangle 2"/>
          <p:cNvSpPr>
            <a:spLocks noGrp="1" noRot="1" noChangeAspect="1" noChangeArrowheads="1" noTextEdit="1"/>
          </p:cNvSpPr>
          <p:nvPr>
            <p:ph type="sldImg"/>
          </p:nvPr>
        </p:nvSpPr>
        <p:spPr>
          <a:ln/>
        </p:spPr>
      </p:sp>
      <p:sp>
        <p:nvSpPr>
          <p:cNvPr id="62467" name="Rectangle 3"/>
          <p:cNvSpPr>
            <a:spLocks noGrp="1" noChangeArrowheads="1"/>
          </p:cNvSpPr>
          <p:nvPr>
            <p:ph type="body" idx="1"/>
          </p:nvPr>
        </p:nvSpPr>
        <p:spPr/>
        <p:txBody>
          <a:bodyPr/>
          <a:lstStyle/>
          <a:p>
            <a:endParaRPr 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BE87BD40-54E5-4ACD-AA74-3F077285D9BF}" type="slidenum">
              <a:rPr lang="en-US"/>
              <a:pPr/>
              <a:t>36</a:t>
            </a:fld>
            <a:endParaRPr lang="en-US"/>
          </a:p>
        </p:txBody>
      </p:sp>
      <p:sp>
        <p:nvSpPr>
          <p:cNvPr id="64514" name="Rectangle 2"/>
          <p:cNvSpPr>
            <a:spLocks noGrp="1" noRot="1" noChangeAspect="1" noChangeArrowheads="1" noTextEdit="1"/>
          </p:cNvSpPr>
          <p:nvPr>
            <p:ph type="sldImg"/>
          </p:nvPr>
        </p:nvSpPr>
        <p:spPr>
          <a:ln/>
        </p:spPr>
      </p:sp>
      <p:sp>
        <p:nvSpPr>
          <p:cNvPr id="6451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99C87BD9-641C-4DD1-85B6-0C79F55C5C6B}" type="slidenum">
              <a:rPr lang="en-US"/>
              <a:pPr/>
              <a:t>37</a:t>
            </a:fld>
            <a:endParaRPr lang="en-US"/>
          </a:p>
        </p:txBody>
      </p:sp>
      <p:sp>
        <p:nvSpPr>
          <p:cNvPr id="66562" name="Rectangle 2"/>
          <p:cNvSpPr>
            <a:spLocks noGrp="1" noRot="1" noChangeAspect="1" noChangeArrowheads="1" noTextEdit="1"/>
          </p:cNvSpPr>
          <p:nvPr>
            <p:ph type="sldImg"/>
          </p:nvPr>
        </p:nvSpPr>
        <p:spPr>
          <a:ln/>
        </p:spPr>
      </p:sp>
      <p:sp>
        <p:nvSpPr>
          <p:cNvPr id="66563" name="Rectangle 3"/>
          <p:cNvSpPr>
            <a:spLocks noGrp="1" noChangeArrowheads="1"/>
          </p:cNvSpPr>
          <p:nvPr>
            <p:ph type="body" idx="1"/>
          </p:nvPr>
        </p:nvSpPr>
        <p:spPr/>
        <p:txBody>
          <a:bodyPr/>
          <a:lstStyle/>
          <a:p>
            <a:endParaRPr 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5A6A0359-FB46-407B-8C17-84999ACB9463}" type="slidenum">
              <a:rPr lang="en-US"/>
              <a:pPr/>
              <a:t>38</a:t>
            </a:fld>
            <a:endParaRPr lang="en-US"/>
          </a:p>
        </p:txBody>
      </p:sp>
      <p:sp>
        <p:nvSpPr>
          <p:cNvPr id="68610" name="Rectangle 2"/>
          <p:cNvSpPr>
            <a:spLocks noGrp="1" noRot="1" noChangeAspect="1" noChangeArrowheads="1" noTextEdit="1"/>
          </p:cNvSpPr>
          <p:nvPr>
            <p:ph type="sldImg"/>
          </p:nvPr>
        </p:nvSpPr>
        <p:spPr>
          <a:ln/>
        </p:spPr>
      </p:sp>
      <p:sp>
        <p:nvSpPr>
          <p:cNvPr id="68611" name="Rectangle 3"/>
          <p:cNvSpPr>
            <a:spLocks noGrp="1" noChangeArrowheads="1"/>
          </p:cNvSpPr>
          <p:nvPr>
            <p:ph type="body" idx="1"/>
          </p:nvPr>
        </p:nvSpPr>
        <p:spPr/>
        <p:txBody>
          <a:bodyPr/>
          <a:lstStyle/>
          <a:p>
            <a:endParaRPr 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07BE284-E910-4CC2-BF33-201E54241ABD}" type="slidenum">
              <a:rPr lang="en-US"/>
              <a:pPr/>
              <a:t>39</a:t>
            </a:fld>
            <a:endParaRPr lang="en-US"/>
          </a:p>
        </p:txBody>
      </p:sp>
      <p:sp>
        <p:nvSpPr>
          <p:cNvPr id="70658" name="Rectangle 2"/>
          <p:cNvSpPr>
            <a:spLocks noGrp="1" noRot="1" noChangeAspect="1" noChangeArrowheads="1" noTextEdit="1"/>
          </p:cNvSpPr>
          <p:nvPr>
            <p:ph type="sldImg"/>
          </p:nvPr>
        </p:nvSpPr>
        <p:spPr>
          <a:ln/>
        </p:spPr>
      </p:sp>
      <p:sp>
        <p:nvSpPr>
          <p:cNvPr id="70659" name="Rectangle 3"/>
          <p:cNvSpPr>
            <a:spLocks noGrp="1" noChangeArrowheads="1"/>
          </p:cNvSpPr>
          <p:nvPr>
            <p:ph type="body" idx="1"/>
          </p:nvPr>
        </p:nvSpPr>
        <p:spPr/>
        <p:txBody>
          <a:bodyPr/>
          <a:lstStyle/>
          <a:p>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93928E6B-CAE6-4F77-BFA8-8226489BC045}" type="slidenum">
              <a:rPr lang="en-US"/>
              <a:pPr/>
              <a:t>4</a:t>
            </a:fld>
            <a:endParaRPr lang="en-US"/>
          </a:p>
        </p:txBody>
      </p:sp>
      <p:sp>
        <p:nvSpPr>
          <p:cNvPr id="167938" name="Rectangle 2"/>
          <p:cNvSpPr>
            <a:spLocks noGrp="1" noRot="1" noChangeAspect="1" noChangeArrowheads="1" noTextEdit="1"/>
          </p:cNvSpPr>
          <p:nvPr>
            <p:ph type="sldImg"/>
          </p:nvPr>
        </p:nvSpPr>
        <p:spPr>
          <a:ln/>
        </p:spPr>
      </p:sp>
      <p:sp>
        <p:nvSpPr>
          <p:cNvPr id="167939" name="Rectangle 3"/>
          <p:cNvSpPr>
            <a:spLocks noGrp="1" noChangeArrowheads="1"/>
          </p:cNvSpPr>
          <p:nvPr>
            <p:ph type="body" idx="1"/>
          </p:nvPr>
        </p:nvSpPr>
        <p:spPr/>
        <p:txBody>
          <a:bodyPr/>
          <a:lstStyle/>
          <a:p>
            <a:endParaRPr 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66CE63B-535F-4EDA-82A5-6DA7A2966594}" type="slidenum">
              <a:rPr lang="en-US"/>
              <a:pPr/>
              <a:t>40</a:t>
            </a:fld>
            <a:endParaRPr lang="en-US"/>
          </a:p>
        </p:txBody>
      </p:sp>
      <p:sp>
        <p:nvSpPr>
          <p:cNvPr id="72706" name="Rectangle 2"/>
          <p:cNvSpPr>
            <a:spLocks noGrp="1" noRot="1" noChangeAspect="1" noChangeArrowheads="1" noTextEdit="1"/>
          </p:cNvSpPr>
          <p:nvPr>
            <p:ph type="sldImg"/>
          </p:nvPr>
        </p:nvSpPr>
        <p:spPr>
          <a:ln/>
        </p:spPr>
      </p:sp>
      <p:sp>
        <p:nvSpPr>
          <p:cNvPr id="72707" name="Rectangle 3"/>
          <p:cNvSpPr>
            <a:spLocks noGrp="1" noChangeArrowheads="1"/>
          </p:cNvSpPr>
          <p:nvPr>
            <p:ph type="body" idx="1"/>
          </p:nvPr>
        </p:nvSpPr>
        <p:spPr/>
        <p:txBody>
          <a:bodyPr/>
          <a:lstStyle/>
          <a:p>
            <a:endParaRPr 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A629FB8-741D-426D-96B9-F764617EF676}" type="slidenum">
              <a:rPr lang="en-US"/>
              <a:pPr/>
              <a:t>41</a:t>
            </a:fld>
            <a:endParaRPr lang="en-US"/>
          </a:p>
        </p:txBody>
      </p:sp>
      <p:sp>
        <p:nvSpPr>
          <p:cNvPr id="74754" name="Rectangle 2"/>
          <p:cNvSpPr>
            <a:spLocks noGrp="1" noRot="1" noChangeAspect="1" noChangeArrowheads="1" noTextEdit="1"/>
          </p:cNvSpPr>
          <p:nvPr>
            <p:ph type="sldImg"/>
          </p:nvPr>
        </p:nvSpPr>
        <p:spPr>
          <a:ln/>
        </p:spPr>
      </p:sp>
      <p:sp>
        <p:nvSpPr>
          <p:cNvPr id="7475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B30400D7-4FEA-4306-9065-7282B3BB64DA}" type="slidenum">
              <a:rPr lang="en-US"/>
              <a:pPr/>
              <a:t>42</a:t>
            </a:fld>
            <a:endParaRPr lang="en-US"/>
          </a:p>
        </p:txBody>
      </p:sp>
      <p:sp>
        <p:nvSpPr>
          <p:cNvPr id="76802" name="Rectangle 2"/>
          <p:cNvSpPr>
            <a:spLocks noGrp="1" noRot="1" noChangeAspect="1" noChangeArrowheads="1" noTextEdit="1"/>
          </p:cNvSpPr>
          <p:nvPr>
            <p:ph type="sldImg"/>
          </p:nvPr>
        </p:nvSpPr>
        <p:spPr>
          <a:ln/>
        </p:spPr>
      </p:sp>
      <p:sp>
        <p:nvSpPr>
          <p:cNvPr id="76803" name="Rectangle 3"/>
          <p:cNvSpPr>
            <a:spLocks noGrp="1" noChangeArrowheads="1"/>
          </p:cNvSpPr>
          <p:nvPr>
            <p:ph type="body" idx="1"/>
          </p:nvPr>
        </p:nvSpPr>
        <p:spPr/>
        <p:txBody>
          <a:bodyPr/>
          <a:lstStyle/>
          <a:p>
            <a:endParaRPr 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BEDBF363-D7B0-4407-9B60-9C38AD3EB989}" type="slidenum">
              <a:rPr lang="en-US"/>
              <a:pPr/>
              <a:t>43</a:t>
            </a:fld>
            <a:endParaRPr lang="en-US"/>
          </a:p>
        </p:txBody>
      </p:sp>
      <p:sp>
        <p:nvSpPr>
          <p:cNvPr id="78850" name="Rectangle 2"/>
          <p:cNvSpPr>
            <a:spLocks noGrp="1" noRot="1" noChangeAspect="1" noChangeArrowheads="1" noTextEdit="1"/>
          </p:cNvSpPr>
          <p:nvPr>
            <p:ph type="sldImg"/>
          </p:nvPr>
        </p:nvSpPr>
        <p:spPr>
          <a:ln/>
        </p:spPr>
      </p:sp>
      <p:sp>
        <p:nvSpPr>
          <p:cNvPr id="78851" name="Rectangle 3"/>
          <p:cNvSpPr>
            <a:spLocks noGrp="1" noChangeArrowheads="1"/>
          </p:cNvSpPr>
          <p:nvPr>
            <p:ph type="body" idx="1"/>
          </p:nvPr>
        </p:nvSpPr>
        <p:spPr/>
        <p:txBody>
          <a:bodyPr/>
          <a:lstStyle/>
          <a:p>
            <a:endParaRPr 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F1026EE-B1DF-4497-9328-0353FECF1105}" type="slidenum">
              <a:rPr lang="en-US"/>
              <a:pPr/>
              <a:t>44</a:t>
            </a:fld>
            <a:endParaRPr lang="en-US"/>
          </a:p>
        </p:txBody>
      </p:sp>
      <p:sp>
        <p:nvSpPr>
          <p:cNvPr id="80898" name="Rectangle 2"/>
          <p:cNvSpPr>
            <a:spLocks noGrp="1" noRot="1" noChangeAspect="1" noChangeArrowheads="1" noTextEdit="1"/>
          </p:cNvSpPr>
          <p:nvPr>
            <p:ph type="sldImg"/>
          </p:nvPr>
        </p:nvSpPr>
        <p:spPr>
          <a:ln/>
        </p:spPr>
      </p:sp>
      <p:sp>
        <p:nvSpPr>
          <p:cNvPr id="80899" name="Rectangle 3"/>
          <p:cNvSpPr>
            <a:spLocks noGrp="1" noChangeArrowheads="1"/>
          </p:cNvSpPr>
          <p:nvPr>
            <p:ph type="body" idx="1"/>
          </p:nvPr>
        </p:nvSpPr>
        <p:spPr/>
        <p:txBody>
          <a:bodyPr/>
          <a:lstStyle/>
          <a:p>
            <a:endParaRPr 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9A457075-F0F8-4C48-A770-DAEB1F43B473}" type="slidenum">
              <a:rPr lang="en-US"/>
              <a:pPr/>
              <a:t>45</a:t>
            </a:fld>
            <a:endParaRPr lang="en-US"/>
          </a:p>
        </p:txBody>
      </p:sp>
      <p:sp>
        <p:nvSpPr>
          <p:cNvPr id="82946" name="Rectangle 2"/>
          <p:cNvSpPr>
            <a:spLocks noGrp="1" noRot="1" noChangeAspect="1" noChangeArrowheads="1" noTextEdit="1"/>
          </p:cNvSpPr>
          <p:nvPr>
            <p:ph type="sldImg"/>
          </p:nvPr>
        </p:nvSpPr>
        <p:spPr>
          <a:ln/>
        </p:spPr>
      </p:sp>
      <p:sp>
        <p:nvSpPr>
          <p:cNvPr id="82947" name="Rectangle 3"/>
          <p:cNvSpPr>
            <a:spLocks noGrp="1" noChangeArrowheads="1"/>
          </p:cNvSpPr>
          <p:nvPr>
            <p:ph type="body" idx="1"/>
          </p:nvPr>
        </p:nvSpPr>
        <p:spPr/>
        <p:txBody>
          <a:bodyPr/>
          <a:lstStyle/>
          <a:p>
            <a:endParaRPr 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2D01F26-8757-4F3E-B392-E8C6FAEF9EF6}" type="slidenum">
              <a:rPr lang="en-US"/>
              <a:pPr/>
              <a:t>46</a:t>
            </a:fld>
            <a:endParaRPr lang="en-US"/>
          </a:p>
        </p:txBody>
      </p:sp>
      <p:sp>
        <p:nvSpPr>
          <p:cNvPr id="84994" name="Rectangle 2"/>
          <p:cNvSpPr>
            <a:spLocks noGrp="1" noRot="1" noChangeAspect="1" noChangeArrowheads="1" noTextEdit="1"/>
          </p:cNvSpPr>
          <p:nvPr>
            <p:ph type="sldImg"/>
          </p:nvPr>
        </p:nvSpPr>
        <p:spPr>
          <a:ln/>
        </p:spPr>
      </p:sp>
      <p:sp>
        <p:nvSpPr>
          <p:cNvPr id="8499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B4AA0C94-754D-4792-A5F6-C8D332CC002B}" type="slidenum">
              <a:rPr lang="en-US"/>
              <a:pPr/>
              <a:t>47</a:t>
            </a:fld>
            <a:endParaRPr lang="en-US"/>
          </a:p>
        </p:txBody>
      </p:sp>
      <p:sp>
        <p:nvSpPr>
          <p:cNvPr id="87042" name="Rectangle 2"/>
          <p:cNvSpPr>
            <a:spLocks noGrp="1" noRot="1" noChangeAspect="1" noChangeArrowheads="1" noTextEdit="1"/>
          </p:cNvSpPr>
          <p:nvPr>
            <p:ph type="sldImg"/>
          </p:nvPr>
        </p:nvSpPr>
        <p:spPr>
          <a:ln/>
        </p:spPr>
      </p:sp>
      <p:sp>
        <p:nvSpPr>
          <p:cNvPr id="87043" name="Rectangle 3"/>
          <p:cNvSpPr>
            <a:spLocks noGrp="1" noChangeArrowheads="1"/>
          </p:cNvSpPr>
          <p:nvPr>
            <p:ph type="body" idx="1"/>
          </p:nvPr>
        </p:nvSpPr>
        <p:spPr/>
        <p:txBody>
          <a:bodyPr/>
          <a:lstStyle/>
          <a:p>
            <a:endParaRPr lang="en-US"/>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2F567B62-0744-4BDC-9F2A-1FF1F9AC5CCA}" type="slidenum">
              <a:rPr lang="en-US"/>
              <a:pPr/>
              <a:t>48</a:t>
            </a:fld>
            <a:endParaRPr lang="en-US"/>
          </a:p>
        </p:txBody>
      </p:sp>
      <p:sp>
        <p:nvSpPr>
          <p:cNvPr id="89090" name="Rectangle 2"/>
          <p:cNvSpPr>
            <a:spLocks noGrp="1" noRot="1" noChangeAspect="1" noChangeArrowheads="1" noTextEdit="1"/>
          </p:cNvSpPr>
          <p:nvPr>
            <p:ph type="sldImg"/>
          </p:nvPr>
        </p:nvSpPr>
        <p:spPr>
          <a:ln/>
        </p:spPr>
      </p:sp>
      <p:sp>
        <p:nvSpPr>
          <p:cNvPr id="89091" name="Rectangle 3"/>
          <p:cNvSpPr>
            <a:spLocks noGrp="1" noChangeArrowheads="1"/>
          </p:cNvSpPr>
          <p:nvPr>
            <p:ph type="body" idx="1"/>
          </p:nvPr>
        </p:nvSpPr>
        <p:spPr/>
        <p:txBody>
          <a:bodyPr/>
          <a:lstStyle/>
          <a:p>
            <a:endParaRPr lang="en-US"/>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6B5D81C-C999-4188-BE85-5F7F004F976D}" type="slidenum">
              <a:rPr lang="en-US"/>
              <a:pPr/>
              <a:t>49</a:t>
            </a:fld>
            <a:endParaRPr lang="en-US"/>
          </a:p>
        </p:txBody>
      </p:sp>
      <p:sp>
        <p:nvSpPr>
          <p:cNvPr id="91138" name="Rectangle 2"/>
          <p:cNvSpPr>
            <a:spLocks noGrp="1" noRot="1" noChangeAspect="1" noChangeArrowheads="1" noTextEdit="1"/>
          </p:cNvSpPr>
          <p:nvPr>
            <p:ph type="sldImg"/>
          </p:nvPr>
        </p:nvSpPr>
        <p:spPr>
          <a:ln/>
        </p:spPr>
      </p:sp>
      <p:sp>
        <p:nvSpPr>
          <p:cNvPr id="91139" name="Rectangle 3"/>
          <p:cNvSpPr>
            <a:spLocks noGrp="1" noChangeArrowheads="1"/>
          </p:cNvSpPr>
          <p:nvPr>
            <p:ph type="body" idx="1"/>
          </p:nvPr>
        </p:nvSpPr>
        <p:spPr/>
        <p:txBody>
          <a:bodyPr/>
          <a:lstStyle/>
          <a:p>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B2FAB2F2-6F3D-423F-B2C2-AAA282F7E658}" type="slidenum">
              <a:rPr lang="en-US"/>
              <a:pPr/>
              <a:t>5</a:t>
            </a:fld>
            <a:endParaRPr lang="en-US"/>
          </a:p>
        </p:txBody>
      </p:sp>
      <p:sp>
        <p:nvSpPr>
          <p:cNvPr id="168962" name="Rectangle 2"/>
          <p:cNvSpPr>
            <a:spLocks noGrp="1" noRot="1" noChangeAspect="1" noChangeArrowheads="1" noTextEdit="1"/>
          </p:cNvSpPr>
          <p:nvPr>
            <p:ph type="sldImg"/>
          </p:nvPr>
        </p:nvSpPr>
        <p:spPr>
          <a:ln/>
        </p:spPr>
      </p:sp>
      <p:sp>
        <p:nvSpPr>
          <p:cNvPr id="168963" name="Rectangle 3"/>
          <p:cNvSpPr>
            <a:spLocks noGrp="1" noChangeArrowheads="1"/>
          </p:cNvSpPr>
          <p:nvPr>
            <p:ph type="body" idx="1"/>
          </p:nvPr>
        </p:nvSpPr>
        <p:spPr/>
        <p:txBody>
          <a:bodyPr/>
          <a:lstStyle/>
          <a:p>
            <a:endParaRPr lang="en-US"/>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D6807168-5016-4F06-A400-830BF58F0194}" type="slidenum">
              <a:rPr lang="en-US"/>
              <a:pPr/>
              <a:t>50</a:t>
            </a:fld>
            <a:endParaRPr lang="en-US"/>
          </a:p>
        </p:txBody>
      </p:sp>
      <p:sp>
        <p:nvSpPr>
          <p:cNvPr id="177154" name="Rectangle 2"/>
          <p:cNvSpPr>
            <a:spLocks noGrp="1" noRot="1" noChangeAspect="1" noChangeArrowheads="1" noTextEdit="1"/>
          </p:cNvSpPr>
          <p:nvPr>
            <p:ph type="sldImg"/>
          </p:nvPr>
        </p:nvSpPr>
        <p:spPr>
          <a:ln/>
        </p:spPr>
      </p:sp>
      <p:sp>
        <p:nvSpPr>
          <p:cNvPr id="17715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89DD2F53-3A5E-4B25-B507-948CE1135AF1}" type="slidenum">
              <a:rPr lang="en-US"/>
              <a:pPr/>
              <a:t>51</a:t>
            </a:fld>
            <a:endParaRPr lang="en-US"/>
          </a:p>
        </p:txBody>
      </p:sp>
      <p:sp>
        <p:nvSpPr>
          <p:cNvPr id="178178" name="Rectangle 2"/>
          <p:cNvSpPr>
            <a:spLocks noGrp="1" noRot="1" noChangeAspect="1" noChangeArrowheads="1" noTextEdit="1"/>
          </p:cNvSpPr>
          <p:nvPr>
            <p:ph type="sldImg"/>
          </p:nvPr>
        </p:nvSpPr>
        <p:spPr>
          <a:ln/>
        </p:spPr>
      </p:sp>
      <p:sp>
        <p:nvSpPr>
          <p:cNvPr id="178179" name="Rectangle 3"/>
          <p:cNvSpPr>
            <a:spLocks noGrp="1" noChangeArrowheads="1"/>
          </p:cNvSpPr>
          <p:nvPr>
            <p:ph type="body" idx="1"/>
          </p:nvPr>
        </p:nvSpPr>
        <p:spPr/>
        <p:txBody>
          <a:bodyPr/>
          <a:lstStyle/>
          <a:p>
            <a:endParaRPr lang="en-US"/>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6E945F1-3432-40B4-A256-476BF859FD83}" type="slidenum">
              <a:rPr lang="en-US"/>
              <a:pPr/>
              <a:t>52</a:t>
            </a:fld>
            <a:endParaRPr lang="en-US"/>
          </a:p>
        </p:txBody>
      </p:sp>
      <p:sp>
        <p:nvSpPr>
          <p:cNvPr id="179202" name="Rectangle 2"/>
          <p:cNvSpPr>
            <a:spLocks noGrp="1" noRot="1" noChangeAspect="1" noChangeArrowheads="1" noTextEdit="1"/>
          </p:cNvSpPr>
          <p:nvPr>
            <p:ph type="sldImg"/>
          </p:nvPr>
        </p:nvSpPr>
        <p:spPr>
          <a:ln/>
        </p:spPr>
      </p:sp>
      <p:sp>
        <p:nvSpPr>
          <p:cNvPr id="179203" name="Rectangle 3"/>
          <p:cNvSpPr>
            <a:spLocks noGrp="1" noChangeArrowheads="1"/>
          </p:cNvSpPr>
          <p:nvPr>
            <p:ph type="body" idx="1"/>
          </p:nvPr>
        </p:nvSpPr>
        <p:spPr/>
        <p:txBody>
          <a:bodyPr/>
          <a:lstStyle/>
          <a:p>
            <a:endParaRPr lang="en-US"/>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5DBE142-EDB7-4513-B0E8-8083C8B4D1C7}" type="slidenum">
              <a:rPr lang="en-US"/>
              <a:pPr/>
              <a:t>53</a:t>
            </a:fld>
            <a:endParaRPr lang="en-US"/>
          </a:p>
        </p:txBody>
      </p:sp>
      <p:sp>
        <p:nvSpPr>
          <p:cNvPr id="180226" name="Rectangle 2"/>
          <p:cNvSpPr>
            <a:spLocks noGrp="1" noRot="1" noChangeAspect="1" noChangeArrowheads="1" noTextEdit="1"/>
          </p:cNvSpPr>
          <p:nvPr>
            <p:ph type="sldImg"/>
          </p:nvPr>
        </p:nvSpPr>
        <p:spPr>
          <a:ln/>
        </p:spPr>
      </p:sp>
      <p:sp>
        <p:nvSpPr>
          <p:cNvPr id="180227" name="Rectangle 3"/>
          <p:cNvSpPr>
            <a:spLocks noGrp="1" noChangeArrowheads="1"/>
          </p:cNvSpPr>
          <p:nvPr>
            <p:ph type="body" idx="1"/>
          </p:nvPr>
        </p:nvSpPr>
        <p:spPr/>
        <p:txBody>
          <a:bodyPr/>
          <a:lstStyle/>
          <a:p>
            <a:endParaRPr lang="en-US"/>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B66602A-2396-4AFD-B5FE-546738410C44}" type="slidenum">
              <a:rPr lang="en-US"/>
              <a:pPr/>
              <a:t>54</a:t>
            </a:fld>
            <a:endParaRPr lang="en-US"/>
          </a:p>
        </p:txBody>
      </p:sp>
      <p:sp>
        <p:nvSpPr>
          <p:cNvPr id="181250" name="Rectangle 2"/>
          <p:cNvSpPr>
            <a:spLocks noGrp="1" noRot="1" noChangeAspect="1" noChangeArrowheads="1" noTextEdit="1"/>
          </p:cNvSpPr>
          <p:nvPr>
            <p:ph type="sldImg"/>
          </p:nvPr>
        </p:nvSpPr>
        <p:spPr>
          <a:ln/>
        </p:spPr>
      </p:sp>
      <p:sp>
        <p:nvSpPr>
          <p:cNvPr id="181251" name="Rectangle 3"/>
          <p:cNvSpPr>
            <a:spLocks noGrp="1" noChangeArrowheads="1"/>
          </p:cNvSpPr>
          <p:nvPr>
            <p:ph type="body" idx="1"/>
          </p:nvPr>
        </p:nvSpPr>
        <p:spPr/>
        <p:txBody>
          <a:bodyPr/>
          <a:lstStyle/>
          <a:p>
            <a:endParaRPr lang="en-US"/>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5767520-79C4-4E12-A38D-C2288528C1F2}" type="slidenum">
              <a:rPr lang="en-US"/>
              <a:pPr/>
              <a:t>55</a:t>
            </a:fld>
            <a:endParaRPr lang="en-US"/>
          </a:p>
        </p:txBody>
      </p:sp>
      <p:sp>
        <p:nvSpPr>
          <p:cNvPr id="182274" name="Rectangle 2"/>
          <p:cNvSpPr>
            <a:spLocks noGrp="1" noRot="1" noChangeAspect="1" noChangeArrowheads="1" noTextEdit="1"/>
          </p:cNvSpPr>
          <p:nvPr>
            <p:ph type="sldImg"/>
          </p:nvPr>
        </p:nvSpPr>
        <p:spPr>
          <a:ln/>
        </p:spPr>
      </p:sp>
      <p:sp>
        <p:nvSpPr>
          <p:cNvPr id="18227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2F0E7D25-B256-4194-8BFC-7F78CFC6F2DD}" type="slidenum">
              <a:rPr lang="en-US"/>
              <a:pPr/>
              <a:t>56</a:t>
            </a:fld>
            <a:endParaRPr lang="en-US"/>
          </a:p>
        </p:txBody>
      </p:sp>
      <p:sp>
        <p:nvSpPr>
          <p:cNvPr id="183298" name="Rectangle 2"/>
          <p:cNvSpPr>
            <a:spLocks noGrp="1" noRot="1" noChangeAspect="1" noChangeArrowheads="1" noTextEdit="1"/>
          </p:cNvSpPr>
          <p:nvPr>
            <p:ph type="sldImg"/>
          </p:nvPr>
        </p:nvSpPr>
        <p:spPr>
          <a:ln/>
        </p:spPr>
      </p:sp>
      <p:sp>
        <p:nvSpPr>
          <p:cNvPr id="183299" name="Rectangle 3"/>
          <p:cNvSpPr>
            <a:spLocks noGrp="1" noChangeArrowheads="1"/>
          </p:cNvSpPr>
          <p:nvPr>
            <p:ph type="body" idx="1"/>
          </p:nvPr>
        </p:nvSpPr>
        <p:spPr/>
        <p:txBody>
          <a:bodyPr/>
          <a:lstStyle/>
          <a:p>
            <a:endParaRPr lang="en-US"/>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3C68EE2-81FB-4A45-A7B6-61835D7C6E52}" type="slidenum">
              <a:rPr lang="en-US"/>
              <a:pPr/>
              <a:t>57</a:t>
            </a:fld>
            <a:endParaRPr lang="en-US"/>
          </a:p>
        </p:txBody>
      </p:sp>
      <p:sp>
        <p:nvSpPr>
          <p:cNvPr id="184322" name="Rectangle 2"/>
          <p:cNvSpPr>
            <a:spLocks noGrp="1" noRot="1" noChangeAspect="1" noChangeArrowheads="1" noTextEdit="1"/>
          </p:cNvSpPr>
          <p:nvPr>
            <p:ph type="sldImg"/>
          </p:nvPr>
        </p:nvSpPr>
        <p:spPr>
          <a:ln/>
        </p:spPr>
      </p:sp>
      <p:sp>
        <p:nvSpPr>
          <p:cNvPr id="184323" name="Rectangle 3"/>
          <p:cNvSpPr>
            <a:spLocks noGrp="1" noChangeArrowheads="1"/>
          </p:cNvSpPr>
          <p:nvPr>
            <p:ph type="body" idx="1"/>
          </p:nvPr>
        </p:nvSpPr>
        <p:spPr/>
        <p:txBody>
          <a:bodyPr/>
          <a:lstStyle/>
          <a:p>
            <a:endParaRPr lang="en-US"/>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DE8D730C-F94E-42DF-AB81-FFFE96508D0F}" type="slidenum">
              <a:rPr lang="en-US"/>
              <a:pPr/>
              <a:t>58</a:t>
            </a:fld>
            <a:endParaRPr lang="en-US"/>
          </a:p>
        </p:txBody>
      </p:sp>
      <p:sp>
        <p:nvSpPr>
          <p:cNvPr id="185346" name="Rectangle 2"/>
          <p:cNvSpPr>
            <a:spLocks noGrp="1" noRot="1" noChangeAspect="1" noChangeArrowheads="1" noTextEdit="1"/>
          </p:cNvSpPr>
          <p:nvPr>
            <p:ph type="sldImg"/>
          </p:nvPr>
        </p:nvSpPr>
        <p:spPr>
          <a:ln/>
        </p:spPr>
      </p:sp>
      <p:sp>
        <p:nvSpPr>
          <p:cNvPr id="185347" name="Rectangle 3"/>
          <p:cNvSpPr>
            <a:spLocks noGrp="1" noChangeArrowheads="1"/>
          </p:cNvSpPr>
          <p:nvPr>
            <p:ph type="body" idx="1"/>
          </p:nvPr>
        </p:nvSpPr>
        <p:spPr/>
        <p:txBody>
          <a:bodyPr/>
          <a:lstStyle/>
          <a:p>
            <a:endParaRPr lang="en-US"/>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5BC2C2CC-9CE5-4CAF-8B5D-0741FD91F001}" type="slidenum">
              <a:rPr lang="en-US"/>
              <a:pPr/>
              <a:t>59</a:t>
            </a:fld>
            <a:endParaRPr lang="en-US"/>
          </a:p>
        </p:txBody>
      </p:sp>
      <p:sp>
        <p:nvSpPr>
          <p:cNvPr id="186370" name="Rectangle 2"/>
          <p:cNvSpPr>
            <a:spLocks noGrp="1" noRot="1" noChangeAspect="1" noChangeArrowheads="1" noTextEdit="1"/>
          </p:cNvSpPr>
          <p:nvPr>
            <p:ph type="sldImg"/>
          </p:nvPr>
        </p:nvSpPr>
        <p:spPr>
          <a:ln/>
        </p:spPr>
      </p:sp>
      <p:sp>
        <p:nvSpPr>
          <p:cNvPr id="186371" name="Rectangle 3"/>
          <p:cNvSpPr>
            <a:spLocks noGrp="1" noChangeArrowheads="1"/>
          </p:cNvSpPr>
          <p:nvPr>
            <p:ph type="body" idx="1"/>
          </p:nvPr>
        </p:nvSpPr>
        <p:spPr/>
        <p:txBody>
          <a:bodyPr/>
          <a:lstStyle/>
          <a:p>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01ED121-0DBC-4E07-AFD3-83633E272C46}" type="slidenum">
              <a:rPr lang="en-US"/>
              <a:pPr/>
              <a:t>6</a:t>
            </a:fld>
            <a:endParaRPr lang="en-US"/>
          </a:p>
        </p:txBody>
      </p:sp>
      <p:sp>
        <p:nvSpPr>
          <p:cNvPr id="169986" name="Rectangle 2"/>
          <p:cNvSpPr>
            <a:spLocks noGrp="1" noRot="1" noChangeAspect="1" noChangeArrowheads="1" noTextEdit="1"/>
          </p:cNvSpPr>
          <p:nvPr>
            <p:ph type="sldImg"/>
          </p:nvPr>
        </p:nvSpPr>
        <p:spPr>
          <a:ln/>
        </p:spPr>
      </p:sp>
      <p:sp>
        <p:nvSpPr>
          <p:cNvPr id="169987" name="Rectangle 3"/>
          <p:cNvSpPr>
            <a:spLocks noGrp="1" noChangeArrowheads="1"/>
          </p:cNvSpPr>
          <p:nvPr>
            <p:ph type="body" idx="1"/>
          </p:nvPr>
        </p:nvSpPr>
        <p:spPr/>
        <p:txBody>
          <a:bodyPr/>
          <a:lstStyle/>
          <a:p>
            <a:endParaRPr lang="en-US"/>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FCC72B48-7D27-42FD-9C4A-F2CFF0842B0E}" type="slidenum">
              <a:rPr lang="en-US"/>
              <a:pPr/>
              <a:t>60</a:t>
            </a:fld>
            <a:endParaRPr lang="en-US"/>
          </a:p>
        </p:txBody>
      </p:sp>
      <p:sp>
        <p:nvSpPr>
          <p:cNvPr id="187394" name="Rectangle 2"/>
          <p:cNvSpPr>
            <a:spLocks noGrp="1" noRot="1" noChangeAspect="1" noChangeArrowheads="1" noTextEdit="1"/>
          </p:cNvSpPr>
          <p:nvPr>
            <p:ph type="sldImg"/>
          </p:nvPr>
        </p:nvSpPr>
        <p:spPr>
          <a:ln/>
        </p:spPr>
      </p:sp>
      <p:sp>
        <p:nvSpPr>
          <p:cNvPr id="18739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28E0F0D-7F70-461F-B2D4-AAA8C705F476}" type="slidenum">
              <a:rPr lang="en-US"/>
              <a:pPr/>
              <a:t>61</a:t>
            </a:fld>
            <a:endParaRPr lang="en-US"/>
          </a:p>
        </p:txBody>
      </p:sp>
      <p:sp>
        <p:nvSpPr>
          <p:cNvPr id="188418" name="Rectangle 2"/>
          <p:cNvSpPr>
            <a:spLocks noGrp="1" noRot="1" noChangeAspect="1" noChangeArrowheads="1" noTextEdit="1"/>
          </p:cNvSpPr>
          <p:nvPr>
            <p:ph type="sldImg"/>
          </p:nvPr>
        </p:nvSpPr>
        <p:spPr>
          <a:ln/>
        </p:spPr>
      </p:sp>
      <p:sp>
        <p:nvSpPr>
          <p:cNvPr id="188419" name="Rectangle 3"/>
          <p:cNvSpPr>
            <a:spLocks noGrp="1" noChangeArrowheads="1"/>
          </p:cNvSpPr>
          <p:nvPr>
            <p:ph type="body" idx="1"/>
          </p:nvPr>
        </p:nvSpPr>
        <p:spPr/>
        <p:txBody>
          <a:bodyPr/>
          <a:lstStyle/>
          <a:p>
            <a:endParaRPr lang="en-US"/>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2704FB3-89BA-4066-BBFC-1AF0500C2284}" type="slidenum">
              <a:rPr lang="en-US"/>
              <a:pPr/>
              <a:t>62</a:t>
            </a:fld>
            <a:endParaRPr lang="en-US"/>
          </a:p>
        </p:txBody>
      </p:sp>
      <p:sp>
        <p:nvSpPr>
          <p:cNvPr id="189442" name="Rectangle 2"/>
          <p:cNvSpPr>
            <a:spLocks noGrp="1" noRot="1" noChangeAspect="1" noChangeArrowheads="1" noTextEdit="1"/>
          </p:cNvSpPr>
          <p:nvPr>
            <p:ph type="sldImg"/>
          </p:nvPr>
        </p:nvSpPr>
        <p:spPr>
          <a:ln/>
        </p:spPr>
      </p:sp>
      <p:sp>
        <p:nvSpPr>
          <p:cNvPr id="189443" name="Rectangle 3"/>
          <p:cNvSpPr>
            <a:spLocks noGrp="1" noChangeArrowheads="1"/>
          </p:cNvSpPr>
          <p:nvPr>
            <p:ph type="body" idx="1"/>
          </p:nvPr>
        </p:nvSpPr>
        <p:spPr/>
        <p:txBody>
          <a:bodyPr/>
          <a:lstStyle/>
          <a:p>
            <a:endParaRPr lang="en-US"/>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7D608F9-0C4F-40D5-8868-388995A4F221}" type="slidenum">
              <a:rPr lang="en-US"/>
              <a:pPr/>
              <a:t>63</a:t>
            </a:fld>
            <a:endParaRPr lang="en-US"/>
          </a:p>
        </p:txBody>
      </p:sp>
      <p:sp>
        <p:nvSpPr>
          <p:cNvPr id="190466" name="Rectangle 2"/>
          <p:cNvSpPr>
            <a:spLocks noGrp="1" noRot="1" noChangeAspect="1" noChangeArrowheads="1" noTextEdit="1"/>
          </p:cNvSpPr>
          <p:nvPr>
            <p:ph type="sldImg"/>
          </p:nvPr>
        </p:nvSpPr>
        <p:spPr>
          <a:ln/>
        </p:spPr>
      </p:sp>
      <p:sp>
        <p:nvSpPr>
          <p:cNvPr id="190467" name="Rectangle 3"/>
          <p:cNvSpPr>
            <a:spLocks noGrp="1" noChangeArrowheads="1"/>
          </p:cNvSpPr>
          <p:nvPr>
            <p:ph type="body" idx="1"/>
          </p:nvPr>
        </p:nvSpPr>
        <p:spPr/>
        <p:txBody>
          <a:bodyPr/>
          <a:lstStyle/>
          <a:p>
            <a:endParaRPr lang="en-US"/>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071C82B-8947-4971-A3C9-BC234D80902A}" type="slidenum">
              <a:rPr lang="en-US"/>
              <a:pPr/>
              <a:t>64</a:t>
            </a:fld>
            <a:endParaRPr lang="en-US"/>
          </a:p>
        </p:txBody>
      </p:sp>
      <p:sp>
        <p:nvSpPr>
          <p:cNvPr id="191490" name="Rectangle 2"/>
          <p:cNvSpPr>
            <a:spLocks noGrp="1" noRot="1" noChangeAspect="1" noChangeArrowheads="1" noTextEdit="1"/>
          </p:cNvSpPr>
          <p:nvPr>
            <p:ph type="sldImg"/>
          </p:nvPr>
        </p:nvSpPr>
        <p:spPr>
          <a:ln/>
        </p:spPr>
      </p:sp>
      <p:sp>
        <p:nvSpPr>
          <p:cNvPr id="191491" name="Rectangle 3"/>
          <p:cNvSpPr>
            <a:spLocks noGrp="1" noChangeArrowheads="1"/>
          </p:cNvSpPr>
          <p:nvPr>
            <p:ph type="body" idx="1"/>
          </p:nvPr>
        </p:nvSpPr>
        <p:spPr/>
        <p:txBody>
          <a:bodyPr/>
          <a:lstStyle/>
          <a:p>
            <a:endParaRPr lang="en-US"/>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90F8ED51-C1AE-43E2-B0C4-DDCBFF0C5F8D}" type="slidenum">
              <a:rPr lang="en-US"/>
              <a:pPr/>
              <a:t>65</a:t>
            </a:fld>
            <a:endParaRPr lang="en-US"/>
          </a:p>
        </p:txBody>
      </p:sp>
      <p:sp>
        <p:nvSpPr>
          <p:cNvPr id="192514" name="Rectangle 2"/>
          <p:cNvSpPr>
            <a:spLocks noGrp="1" noRot="1" noChangeAspect="1" noChangeArrowheads="1" noTextEdit="1"/>
          </p:cNvSpPr>
          <p:nvPr>
            <p:ph type="sldImg"/>
          </p:nvPr>
        </p:nvSpPr>
        <p:spPr>
          <a:ln/>
        </p:spPr>
      </p:sp>
      <p:sp>
        <p:nvSpPr>
          <p:cNvPr id="19251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50CFAEE2-CB3D-41DD-B3FB-047A5A772CAB}" type="slidenum">
              <a:rPr lang="en-US"/>
              <a:pPr/>
              <a:t>66</a:t>
            </a:fld>
            <a:endParaRPr lang="en-US"/>
          </a:p>
        </p:txBody>
      </p:sp>
      <p:sp>
        <p:nvSpPr>
          <p:cNvPr id="193538" name="Rectangle 2"/>
          <p:cNvSpPr>
            <a:spLocks noGrp="1" noRot="1" noChangeAspect="1" noChangeArrowheads="1" noTextEdit="1"/>
          </p:cNvSpPr>
          <p:nvPr>
            <p:ph type="sldImg"/>
          </p:nvPr>
        </p:nvSpPr>
        <p:spPr>
          <a:ln/>
        </p:spPr>
      </p:sp>
      <p:sp>
        <p:nvSpPr>
          <p:cNvPr id="193539" name="Rectangle 3"/>
          <p:cNvSpPr>
            <a:spLocks noGrp="1" noChangeArrowheads="1"/>
          </p:cNvSpPr>
          <p:nvPr>
            <p:ph type="body" idx="1"/>
          </p:nvPr>
        </p:nvSpPr>
        <p:spPr/>
        <p:txBody>
          <a:bodyPr/>
          <a:lstStyle/>
          <a:p>
            <a:endParaRPr lang="en-US"/>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C2F84FB-5431-4AB5-A9F8-95BBD86CBB4C}" type="slidenum">
              <a:rPr lang="en-US"/>
              <a:pPr/>
              <a:t>67</a:t>
            </a:fld>
            <a:endParaRPr lang="en-US"/>
          </a:p>
        </p:txBody>
      </p:sp>
      <p:sp>
        <p:nvSpPr>
          <p:cNvPr id="194562" name="Rectangle 2"/>
          <p:cNvSpPr>
            <a:spLocks noGrp="1" noRot="1" noChangeAspect="1" noChangeArrowheads="1" noTextEdit="1"/>
          </p:cNvSpPr>
          <p:nvPr>
            <p:ph type="sldImg"/>
          </p:nvPr>
        </p:nvSpPr>
        <p:spPr>
          <a:ln/>
        </p:spPr>
      </p:sp>
      <p:sp>
        <p:nvSpPr>
          <p:cNvPr id="194563" name="Rectangle 3"/>
          <p:cNvSpPr>
            <a:spLocks noGrp="1" noChangeArrowheads="1"/>
          </p:cNvSpPr>
          <p:nvPr>
            <p:ph type="body" idx="1"/>
          </p:nvPr>
        </p:nvSpPr>
        <p:spPr/>
        <p:txBody>
          <a:bodyPr/>
          <a:lstStyle/>
          <a:p>
            <a:endParaRPr lang="en-US"/>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55917CB-719B-4139-AA7F-2CE2F3B990D0}" type="slidenum">
              <a:rPr lang="en-US"/>
              <a:pPr/>
              <a:t>68</a:t>
            </a:fld>
            <a:endParaRPr lang="en-US"/>
          </a:p>
        </p:txBody>
      </p:sp>
      <p:sp>
        <p:nvSpPr>
          <p:cNvPr id="111618" name="Rectangle 2"/>
          <p:cNvSpPr>
            <a:spLocks noGrp="1" noRot="1" noChangeAspect="1" noChangeArrowheads="1" noTextEdit="1"/>
          </p:cNvSpPr>
          <p:nvPr>
            <p:ph type="sldImg"/>
          </p:nvPr>
        </p:nvSpPr>
        <p:spPr>
          <a:ln/>
        </p:spPr>
      </p:sp>
      <p:sp>
        <p:nvSpPr>
          <p:cNvPr id="111619" name="Rectangle 3"/>
          <p:cNvSpPr>
            <a:spLocks noGrp="1" noChangeArrowheads="1"/>
          </p:cNvSpPr>
          <p:nvPr>
            <p:ph type="body" idx="1"/>
          </p:nvPr>
        </p:nvSpPr>
        <p:spPr/>
        <p:txBody>
          <a:bodyPr/>
          <a:lstStyle/>
          <a:p>
            <a:endParaRPr lang="en-US"/>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F1184318-6B82-4BFC-8005-AD8385D98EFD}" type="slidenum">
              <a:rPr lang="en-US"/>
              <a:pPr/>
              <a:t>69</a:t>
            </a:fld>
            <a:endParaRPr lang="en-US"/>
          </a:p>
        </p:txBody>
      </p:sp>
      <p:sp>
        <p:nvSpPr>
          <p:cNvPr id="113666" name="Rectangle 2"/>
          <p:cNvSpPr>
            <a:spLocks noGrp="1" noRot="1" noChangeAspect="1" noChangeArrowheads="1" noTextEdit="1"/>
          </p:cNvSpPr>
          <p:nvPr>
            <p:ph type="sldImg"/>
          </p:nvPr>
        </p:nvSpPr>
        <p:spPr>
          <a:ln/>
        </p:spPr>
      </p:sp>
      <p:sp>
        <p:nvSpPr>
          <p:cNvPr id="113667" name="Rectangle 3"/>
          <p:cNvSpPr>
            <a:spLocks noGrp="1" noChangeArrowheads="1"/>
          </p:cNvSpPr>
          <p:nvPr>
            <p:ph type="body" idx="1"/>
          </p:nvPr>
        </p:nvSpPr>
        <p:spPr/>
        <p:txBody>
          <a:bodyPr/>
          <a:lstStyle/>
          <a:p>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B5A2DE3-2C5F-4A2B-8D2B-67094E0AC22F}" type="slidenum">
              <a:rPr lang="en-US"/>
              <a:pPr/>
              <a:t>7</a:t>
            </a:fld>
            <a:endParaRPr lang="en-US"/>
          </a:p>
        </p:txBody>
      </p:sp>
      <p:sp>
        <p:nvSpPr>
          <p:cNvPr id="171010" name="Rectangle 2"/>
          <p:cNvSpPr>
            <a:spLocks noGrp="1" noRot="1" noChangeAspect="1" noChangeArrowheads="1" noTextEdit="1"/>
          </p:cNvSpPr>
          <p:nvPr>
            <p:ph type="sldImg"/>
          </p:nvPr>
        </p:nvSpPr>
        <p:spPr>
          <a:ln/>
        </p:spPr>
      </p:sp>
      <p:sp>
        <p:nvSpPr>
          <p:cNvPr id="171011" name="Rectangle 3"/>
          <p:cNvSpPr>
            <a:spLocks noGrp="1" noChangeArrowheads="1"/>
          </p:cNvSpPr>
          <p:nvPr>
            <p:ph type="body" idx="1"/>
          </p:nvPr>
        </p:nvSpPr>
        <p:spPr/>
        <p:txBody>
          <a:bodyPr/>
          <a:lstStyle/>
          <a:p>
            <a:endParaRPr lang="en-US"/>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D783E171-38DC-4AF3-921F-E2EE411A019D}" type="slidenum">
              <a:rPr lang="en-US"/>
              <a:pPr/>
              <a:t>70</a:t>
            </a:fld>
            <a:endParaRPr lang="en-US"/>
          </a:p>
        </p:txBody>
      </p:sp>
      <p:sp>
        <p:nvSpPr>
          <p:cNvPr id="115714" name="Rectangle 2"/>
          <p:cNvSpPr>
            <a:spLocks noGrp="1" noRot="1" noChangeAspect="1" noChangeArrowheads="1" noTextEdit="1"/>
          </p:cNvSpPr>
          <p:nvPr>
            <p:ph type="sldImg"/>
          </p:nvPr>
        </p:nvSpPr>
        <p:spPr>
          <a:ln/>
        </p:spPr>
      </p:sp>
      <p:sp>
        <p:nvSpPr>
          <p:cNvPr id="11571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224E1FF0-5AAB-4823-9741-06269C5107DC}" type="slidenum">
              <a:rPr lang="en-US"/>
              <a:pPr/>
              <a:t>71</a:t>
            </a:fld>
            <a:endParaRPr lang="en-US"/>
          </a:p>
        </p:txBody>
      </p:sp>
      <p:sp>
        <p:nvSpPr>
          <p:cNvPr id="117762" name="Rectangle 2"/>
          <p:cNvSpPr>
            <a:spLocks noGrp="1" noRot="1" noChangeAspect="1" noChangeArrowheads="1" noTextEdit="1"/>
          </p:cNvSpPr>
          <p:nvPr>
            <p:ph type="sldImg"/>
          </p:nvPr>
        </p:nvSpPr>
        <p:spPr>
          <a:ln/>
        </p:spPr>
      </p:sp>
      <p:sp>
        <p:nvSpPr>
          <p:cNvPr id="117763" name="Rectangle 3"/>
          <p:cNvSpPr>
            <a:spLocks noGrp="1" noChangeArrowheads="1"/>
          </p:cNvSpPr>
          <p:nvPr>
            <p:ph type="body" idx="1"/>
          </p:nvPr>
        </p:nvSpPr>
        <p:spPr/>
        <p:txBody>
          <a:bodyPr/>
          <a:lstStyle/>
          <a:p>
            <a:endParaRPr lang="en-US"/>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B4007BD3-9130-4EBE-8148-9A689E1D19B2}" type="slidenum">
              <a:rPr lang="en-US"/>
              <a:pPr/>
              <a:t>72</a:t>
            </a:fld>
            <a:endParaRPr lang="en-US"/>
          </a:p>
        </p:txBody>
      </p:sp>
      <p:sp>
        <p:nvSpPr>
          <p:cNvPr id="119810" name="Rectangle 2"/>
          <p:cNvSpPr>
            <a:spLocks noGrp="1" noRot="1" noChangeAspect="1" noChangeArrowheads="1" noTextEdit="1"/>
          </p:cNvSpPr>
          <p:nvPr>
            <p:ph type="sldImg"/>
          </p:nvPr>
        </p:nvSpPr>
        <p:spPr>
          <a:ln/>
        </p:spPr>
      </p:sp>
      <p:sp>
        <p:nvSpPr>
          <p:cNvPr id="119811" name="Rectangle 3"/>
          <p:cNvSpPr>
            <a:spLocks noGrp="1" noChangeArrowheads="1"/>
          </p:cNvSpPr>
          <p:nvPr>
            <p:ph type="body" idx="1"/>
          </p:nvPr>
        </p:nvSpPr>
        <p:spPr/>
        <p:txBody>
          <a:bodyPr/>
          <a:lstStyle/>
          <a:p>
            <a:endParaRPr lang="en-US"/>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F5C56FC-7B2F-49D8-A3F6-787586F72C40}" type="slidenum">
              <a:rPr lang="en-US"/>
              <a:pPr/>
              <a:t>73</a:t>
            </a:fld>
            <a:endParaRPr lang="en-US"/>
          </a:p>
        </p:txBody>
      </p:sp>
      <p:sp>
        <p:nvSpPr>
          <p:cNvPr id="121858" name="Rectangle 2"/>
          <p:cNvSpPr>
            <a:spLocks noGrp="1" noRot="1" noChangeAspect="1" noChangeArrowheads="1" noTextEdit="1"/>
          </p:cNvSpPr>
          <p:nvPr>
            <p:ph type="sldImg"/>
          </p:nvPr>
        </p:nvSpPr>
        <p:spPr>
          <a:ln/>
        </p:spPr>
      </p:sp>
      <p:sp>
        <p:nvSpPr>
          <p:cNvPr id="121859" name="Rectangle 3"/>
          <p:cNvSpPr>
            <a:spLocks noGrp="1" noChangeArrowheads="1"/>
          </p:cNvSpPr>
          <p:nvPr>
            <p:ph type="body" idx="1"/>
          </p:nvPr>
        </p:nvSpPr>
        <p:spPr/>
        <p:txBody>
          <a:bodyPr/>
          <a:lstStyle/>
          <a:p>
            <a:endParaRPr lang="en-US"/>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18D8BD4-DAA1-4E42-A3F2-E57E51F3BA0B}" type="slidenum">
              <a:rPr lang="en-US"/>
              <a:pPr/>
              <a:t>74</a:t>
            </a:fld>
            <a:endParaRPr lang="en-US"/>
          </a:p>
        </p:txBody>
      </p:sp>
      <p:sp>
        <p:nvSpPr>
          <p:cNvPr id="123906" name="Rectangle 2"/>
          <p:cNvSpPr>
            <a:spLocks noGrp="1" noRot="1" noChangeAspect="1" noChangeArrowheads="1" noTextEdit="1"/>
          </p:cNvSpPr>
          <p:nvPr>
            <p:ph type="sldImg"/>
          </p:nvPr>
        </p:nvSpPr>
        <p:spPr>
          <a:ln/>
        </p:spPr>
      </p:sp>
      <p:sp>
        <p:nvSpPr>
          <p:cNvPr id="123907" name="Rectangle 3"/>
          <p:cNvSpPr>
            <a:spLocks noGrp="1" noChangeArrowheads="1"/>
          </p:cNvSpPr>
          <p:nvPr>
            <p:ph type="body" idx="1"/>
          </p:nvPr>
        </p:nvSpPr>
        <p:spPr/>
        <p:txBody>
          <a:bodyPr/>
          <a:lstStyle/>
          <a:p>
            <a:endParaRPr lang="en-US"/>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D983F902-3F4C-4A99-B11C-6C159E78569C}" type="slidenum">
              <a:rPr lang="en-US"/>
              <a:pPr/>
              <a:t>75</a:t>
            </a:fld>
            <a:endParaRPr lang="en-US"/>
          </a:p>
        </p:txBody>
      </p:sp>
      <p:sp>
        <p:nvSpPr>
          <p:cNvPr id="125954" name="Rectangle 2"/>
          <p:cNvSpPr>
            <a:spLocks noGrp="1" noRot="1" noChangeAspect="1" noChangeArrowheads="1" noTextEdit="1"/>
          </p:cNvSpPr>
          <p:nvPr>
            <p:ph type="sldImg"/>
          </p:nvPr>
        </p:nvSpPr>
        <p:spPr>
          <a:ln/>
        </p:spPr>
      </p:sp>
      <p:sp>
        <p:nvSpPr>
          <p:cNvPr id="12595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EB2095A-6DF4-4975-BE99-EC33DBBF5040}" type="slidenum">
              <a:rPr lang="en-US"/>
              <a:pPr/>
              <a:t>76</a:t>
            </a:fld>
            <a:endParaRPr lang="en-US"/>
          </a:p>
        </p:txBody>
      </p:sp>
      <p:sp>
        <p:nvSpPr>
          <p:cNvPr id="128002" name="Rectangle 2"/>
          <p:cNvSpPr>
            <a:spLocks noGrp="1" noRot="1" noChangeAspect="1" noChangeArrowheads="1" noTextEdit="1"/>
          </p:cNvSpPr>
          <p:nvPr>
            <p:ph type="sldImg"/>
          </p:nvPr>
        </p:nvSpPr>
        <p:spPr>
          <a:ln/>
        </p:spPr>
      </p:sp>
      <p:sp>
        <p:nvSpPr>
          <p:cNvPr id="128003" name="Rectangle 3"/>
          <p:cNvSpPr>
            <a:spLocks noGrp="1" noChangeArrowheads="1"/>
          </p:cNvSpPr>
          <p:nvPr>
            <p:ph type="body" idx="1"/>
          </p:nvPr>
        </p:nvSpPr>
        <p:spPr/>
        <p:txBody>
          <a:bodyPr/>
          <a:lstStyle/>
          <a:p>
            <a:endParaRPr lang="en-US"/>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361A5F7-3990-4953-AD07-B651F840B316}" type="slidenum">
              <a:rPr lang="en-US"/>
              <a:pPr/>
              <a:t>77</a:t>
            </a:fld>
            <a:endParaRPr lang="en-US"/>
          </a:p>
        </p:txBody>
      </p:sp>
      <p:sp>
        <p:nvSpPr>
          <p:cNvPr id="130050" name="Rectangle 2"/>
          <p:cNvSpPr>
            <a:spLocks noGrp="1" noRot="1" noChangeAspect="1" noChangeArrowheads="1" noTextEdit="1"/>
          </p:cNvSpPr>
          <p:nvPr>
            <p:ph type="sldImg"/>
          </p:nvPr>
        </p:nvSpPr>
        <p:spPr>
          <a:ln/>
        </p:spPr>
      </p:sp>
      <p:sp>
        <p:nvSpPr>
          <p:cNvPr id="130051" name="Rectangle 3"/>
          <p:cNvSpPr>
            <a:spLocks noGrp="1" noChangeArrowheads="1"/>
          </p:cNvSpPr>
          <p:nvPr>
            <p:ph type="body" idx="1"/>
          </p:nvPr>
        </p:nvSpPr>
        <p:spPr/>
        <p:txBody>
          <a:bodyPr/>
          <a:lstStyle/>
          <a:p>
            <a:endParaRPr lang="en-US"/>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802B4BEC-A897-4BE9-93BD-FA8D9739FFE6}" type="slidenum">
              <a:rPr lang="en-US"/>
              <a:pPr/>
              <a:t>78</a:t>
            </a:fld>
            <a:endParaRPr lang="en-US"/>
          </a:p>
        </p:txBody>
      </p:sp>
      <p:sp>
        <p:nvSpPr>
          <p:cNvPr id="132098" name="Rectangle 2"/>
          <p:cNvSpPr>
            <a:spLocks noGrp="1" noRot="1" noChangeAspect="1" noChangeArrowheads="1" noTextEdit="1"/>
          </p:cNvSpPr>
          <p:nvPr>
            <p:ph type="sldImg"/>
          </p:nvPr>
        </p:nvSpPr>
        <p:spPr>
          <a:ln/>
        </p:spPr>
      </p:sp>
      <p:sp>
        <p:nvSpPr>
          <p:cNvPr id="132099" name="Rectangle 3"/>
          <p:cNvSpPr>
            <a:spLocks noGrp="1" noChangeArrowheads="1"/>
          </p:cNvSpPr>
          <p:nvPr>
            <p:ph type="body" idx="1"/>
          </p:nvPr>
        </p:nvSpPr>
        <p:spPr/>
        <p:txBody>
          <a:bodyPr/>
          <a:lstStyle/>
          <a:p>
            <a:endParaRPr lang="en-US"/>
          </a:p>
        </p:txBody>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299195B-F153-4DBD-8D34-78F109B9E5E9}" type="slidenum">
              <a:rPr lang="en-US"/>
              <a:pPr/>
              <a:t>79</a:t>
            </a:fld>
            <a:endParaRPr lang="en-US"/>
          </a:p>
        </p:txBody>
      </p:sp>
      <p:sp>
        <p:nvSpPr>
          <p:cNvPr id="134146" name="Rectangle 2"/>
          <p:cNvSpPr>
            <a:spLocks noGrp="1" noRot="1" noChangeAspect="1" noChangeArrowheads="1" noTextEdit="1"/>
          </p:cNvSpPr>
          <p:nvPr>
            <p:ph type="sldImg"/>
          </p:nvPr>
        </p:nvSpPr>
        <p:spPr>
          <a:ln/>
        </p:spPr>
      </p:sp>
      <p:sp>
        <p:nvSpPr>
          <p:cNvPr id="134147" name="Rectangle 3"/>
          <p:cNvSpPr>
            <a:spLocks noGrp="1" noChangeArrowheads="1"/>
          </p:cNvSpPr>
          <p:nvPr>
            <p:ph type="body" idx="1"/>
          </p:nvPr>
        </p:nvSpPr>
        <p:spPr/>
        <p:txBody>
          <a:bodyPr/>
          <a:lstStyle/>
          <a:p>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5832035-F435-4200-97A1-310AFD0E214B}" type="slidenum">
              <a:rPr lang="en-US"/>
              <a:pPr/>
              <a:t>8</a:t>
            </a:fld>
            <a:endParaRPr lang="en-US"/>
          </a:p>
        </p:txBody>
      </p:sp>
      <p:sp>
        <p:nvSpPr>
          <p:cNvPr id="172034" name="Rectangle 2"/>
          <p:cNvSpPr>
            <a:spLocks noGrp="1" noRot="1" noChangeAspect="1" noChangeArrowheads="1" noTextEdit="1"/>
          </p:cNvSpPr>
          <p:nvPr>
            <p:ph type="sldImg"/>
          </p:nvPr>
        </p:nvSpPr>
        <p:spPr>
          <a:ln/>
        </p:spPr>
      </p:sp>
      <p:sp>
        <p:nvSpPr>
          <p:cNvPr id="17203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7A9FD23-AC19-40BE-8B24-EB1A95572154}" type="slidenum">
              <a:rPr lang="en-US"/>
              <a:pPr/>
              <a:t>80</a:t>
            </a:fld>
            <a:endParaRPr lang="en-US"/>
          </a:p>
        </p:txBody>
      </p:sp>
      <p:sp>
        <p:nvSpPr>
          <p:cNvPr id="195586" name="Rectangle 2"/>
          <p:cNvSpPr>
            <a:spLocks noGrp="1" noRot="1" noChangeAspect="1" noChangeArrowheads="1" noTextEdit="1"/>
          </p:cNvSpPr>
          <p:nvPr>
            <p:ph type="sldImg"/>
          </p:nvPr>
        </p:nvSpPr>
        <p:spPr>
          <a:ln/>
        </p:spPr>
      </p:sp>
      <p:sp>
        <p:nvSpPr>
          <p:cNvPr id="195587" name="Rectangle 3"/>
          <p:cNvSpPr>
            <a:spLocks noGrp="1" noChangeArrowheads="1"/>
          </p:cNvSpPr>
          <p:nvPr>
            <p:ph type="body" idx="1"/>
          </p:nvPr>
        </p:nvSpPr>
        <p:spPr/>
        <p:txBody>
          <a:bodyPr/>
          <a:lstStyle/>
          <a:p>
            <a:endParaRPr lang="en-US"/>
          </a:p>
        </p:txBody>
      </p:sp>
    </p:spTree>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391D2CB-15DE-4E8A-AA02-A3B8BFC19609}" type="slidenum">
              <a:rPr lang="en-US"/>
              <a:pPr/>
              <a:t>81</a:t>
            </a:fld>
            <a:endParaRPr lang="en-US"/>
          </a:p>
        </p:txBody>
      </p:sp>
      <p:sp>
        <p:nvSpPr>
          <p:cNvPr id="196610" name="Rectangle 2"/>
          <p:cNvSpPr>
            <a:spLocks noGrp="1" noRot="1" noChangeAspect="1" noChangeArrowheads="1" noTextEdit="1"/>
          </p:cNvSpPr>
          <p:nvPr>
            <p:ph type="sldImg"/>
          </p:nvPr>
        </p:nvSpPr>
        <p:spPr>
          <a:ln/>
        </p:spPr>
      </p:sp>
      <p:sp>
        <p:nvSpPr>
          <p:cNvPr id="196611" name="Rectangle 3"/>
          <p:cNvSpPr>
            <a:spLocks noGrp="1" noChangeArrowheads="1"/>
          </p:cNvSpPr>
          <p:nvPr>
            <p:ph type="body" idx="1"/>
          </p:nvPr>
        </p:nvSpPr>
        <p:spPr/>
        <p:txBody>
          <a:bodyPr/>
          <a:lstStyle/>
          <a:p>
            <a:endParaRPr lang="en-US"/>
          </a:p>
        </p:txBody>
      </p:sp>
    </p:spTree>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F9037F5B-5BD7-49AC-B269-9FF5D0225718}" type="slidenum">
              <a:rPr lang="en-US"/>
              <a:pPr/>
              <a:t>82</a:t>
            </a:fld>
            <a:endParaRPr lang="en-US"/>
          </a:p>
        </p:txBody>
      </p:sp>
      <p:sp>
        <p:nvSpPr>
          <p:cNvPr id="197634" name="Rectangle 2"/>
          <p:cNvSpPr>
            <a:spLocks noGrp="1" noRot="1" noChangeAspect="1" noChangeArrowheads="1" noTextEdit="1"/>
          </p:cNvSpPr>
          <p:nvPr>
            <p:ph type="sldImg"/>
          </p:nvPr>
        </p:nvSpPr>
        <p:spPr>
          <a:ln/>
        </p:spPr>
      </p:sp>
      <p:sp>
        <p:nvSpPr>
          <p:cNvPr id="19763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9AB64B22-D213-4C1D-8D18-D529FA837BDE}" type="slidenum">
              <a:rPr lang="en-US"/>
              <a:pPr/>
              <a:t>83</a:t>
            </a:fld>
            <a:endParaRPr lang="en-US"/>
          </a:p>
        </p:txBody>
      </p:sp>
      <p:sp>
        <p:nvSpPr>
          <p:cNvPr id="198658" name="Rectangle 2"/>
          <p:cNvSpPr>
            <a:spLocks noGrp="1" noRot="1" noChangeAspect="1" noChangeArrowheads="1" noTextEdit="1"/>
          </p:cNvSpPr>
          <p:nvPr>
            <p:ph type="sldImg"/>
          </p:nvPr>
        </p:nvSpPr>
        <p:spPr>
          <a:ln/>
        </p:spPr>
      </p:sp>
      <p:sp>
        <p:nvSpPr>
          <p:cNvPr id="198659" name="Rectangle 3"/>
          <p:cNvSpPr>
            <a:spLocks noGrp="1" noChangeArrowheads="1"/>
          </p:cNvSpPr>
          <p:nvPr>
            <p:ph type="body" idx="1"/>
          </p:nvPr>
        </p:nvSpPr>
        <p:spPr/>
        <p:txBody>
          <a:bodyPr/>
          <a:lstStyle/>
          <a:p>
            <a:endParaRPr lang="en-US"/>
          </a:p>
        </p:txBody>
      </p:sp>
    </p:spTree>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2B35E77B-1E38-4C35-9DDC-30D5E9E4A2CA}" type="slidenum">
              <a:rPr lang="en-US"/>
              <a:pPr/>
              <a:t>84</a:t>
            </a:fld>
            <a:endParaRPr lang="en-US"/>
          </a:p>
        </p:txBody>
      </p:sp>
      <p:sp>
        <p:nvSpPr>
          <p:cNvPr id="199682" name="Rectangle 2"/>
          <p:cNvSpPr>
            <a:spLocks noGrp="1" noRot="1" noChangeAspect="1" noChangeArrowheads="1" noTextEdit="1"/>
          </p:cNvSpPr>
          <p:nvPr>
            <p:ph type="sldImg"/>
          </p:nvPr>
        </p:nvSpPr>
        <p:spPr>
          <a:ln/>
        </p:spPr>
      </p:sp>
      <p:sp>
        <p:nvSpPr>
          <p:cNvPr id="199683" name="Rectangle 3"/>
          <p:cNvSpPr>
            <a:spLocks noGrp="1" noChangeArrowheads="1"/>
          </p:cNvSpPr>
          <p:nvPr>
            <p:ph type="body" idx="1"/>
          </p:nvPr>
        </p:nvSpPr>
        <p:spPr/>
        <p:txBody>
          <a:bodyPr/>
          <a:lstStyle/>
          <a:p>
            <a:endParaRPr lang="en-US"/>
          </a:p>
        </p:txBody>
      </p:sp>
    </p:spTree>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F72B9024-0A2A-4CB8-AA4B-D10D4C6D8DED}" type="slidenum">
              <a:rPr lang="en-US"/>
              <a:pPr/>
              <a:t>85</a:t>
            </a:fld>
            <a:endParaRPr lang="en-US"/>
          </a:p>
        </p:txBody>
      </p:sp>
      <p:sp>
        <p:nvSpPr>
          <p:cNvPr id="200706" name="Rectangle 2"/>
          <p:cNvSpPr>
            <a:spLocks noGrp="1" noRot="1" noChangeAspect="1" noChangeArrowheads="1" noTextEdit="1"/>
          </p:cNvSpPr>
          <p:nvPr>
            <p:ph type="sldImg"/>
          </p:nvPr>
        </p:nvSpPr>
        <p:spPr>
          <a:ln/>
        </p:spPr>
      </p:sp>
      <p:sp>
        <p:nvSpPr>
          <p:cNvPr id="200707" name="Rectangle 3"/>
          <p:cNvSpPr>
            <a:spLocks noGrp="1" noChangeArrowheads="1"/>
          </p:cNvSpPr>
          <p:nvPr>
            <p:ph type="body" idx="1"/>
          </p:nvPr>
        </p:nvSpPr>
        <p:spPr/>
        <p:txBody>
          <a:bodyPr/>
          <a:lstStyle/>
          <a:p>
            <a:endParaRPr lang="en-US"/>
          </a:p>
        </p:txBody>
      </p:sp>
    </p:spTree>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04C01BD-FCCD-4B1F-B9A4-4006CC38D046}" type="slidenum">
              <a:rPr lang="en-US"/>
              <a:pPr/>
              <a:t>86</a:t>
            </a:fld>
            <a:endParaRPr lang="en-US"/>
          </a:p>
        </p:txBody>
      </p:sp>
      <p:sp>
        <p:nvSpPr>
          <p:cNvPr id="201730" name="Rectangle 2"/>
          <p:cNvSpPr>
            <a:spLocks noGrp="1" noRot="1" noChangeAspect="1" noChangeArrowheads="1" noTextEdit="1"/>
          </p:cNvSpPr>
          <p:nvPr>
            <p:ph type="sldImg"/>
          </p:nvPr>
        </p:nvSpPr>
        <p:spPr>
          <a:ln/>
        </p:spPr>
      </p:sp>
      <p:sp>
        <p:nvSpPr>
          <p:cNvPr id="201731" name="Rectangle 3"/>
          <p:cNvSpPr>
            <a:spLocks noGrp="1" noChangeArrowheads="1"/>
          </p:cNvSpPr>
          <p:nvPr>
            <p:ph type="body" idx="1"/>
          </p:nvPr>
        </p:nvSpPr>
        <p:spPr/>
        <p:txBody>
          <a:bodyPr/>
          <a:lstStyle/>
          <a:p>
            <a:endParaRPr lang="en-US"/>
          </a:p>
        </p:txBody>
      </p:sp>
    </p:spTree>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874A521-6C93-4DF1-907E-3A44419E404F}" type="slidenum">
              <a:rPr lang="en-US"/>
              <a:pPr/>
              <a:t>87</a:t>
            </a:fld>
            <a:endParaRPr lang="en-US"/>
          </a:p>
        </p:txBody>
      </p:sp>
      <p:sp>
        <p:nvSpPr>
          <p:cNvPr id="202754" name="Rectangle 2"/>
          <p:cNvSpPr>
            <a:spLocks noGrp="1" noRot="1" noChangeAspect="1" noChangeArrowheads="1" noTextEdit="1"/>
          </p:cNvSpPr>
          <p:nvPr>
            <p:ph type="sldImg"/>
          </p:nvPr>
        </p:nvSpPr>
        <p:spPr>
          <a:ln/>
        </p:spPr>
      </p:sp>
      <p:sp>
        <p:nvSpPr>
          <p:cNvPr id="20275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C5DDBFC-549B-4C0F-9176-C5CFAA80D413}" type="slidenum">
              <a:rPr lang="en-US"/>
              <a:pPr/>
              <a:t>88</a:t>
            </a:fld>
            <a:endParaRPr lang="en-US"/>
          </a:p>
        </p:txBody>
      </p:sp>
      <p:sp>
        <p:nvSpPr>
          <p:cNvPr id="203778" name="Rectangle 2"/>
          <p:cNvSpPr>
            <a:spLocks noGrp="1" noRot="1" noChangeAspect="1" noChangeArrowheads="1" noTextEdit="1"/>
          </p:cNvSpPr>
          <p:nvPr>
            <p:ph type="sldImg"/>
          </p:nvPr>
        </p:nvSpPr>
        <p:spPr>
          <a:ln/>
        </p:spPr>
      </p:sp>
      <p:sp>
        <p:nvSpPr>
          <p:cNvPr id="203779" name="Rectangle 3"/>
          <p:cNvSpPr>
            <a:spLocks noGrp="1" noChangeArrowheads="1"/>
          </p:cNvSpPr>
          <p:nvPr>
            <p:ph type="body" idx="1"/>
          </p:nvPr>
        </p:nvSpPr>
        <p:spPr/>
        <p:txBody>
          <a:bodyPr/>
          <a:lstStyle/>
          <a:p>
            <a:endParaRPr lang="en-US"/>
          </a:p>
        </p:txBody>
      </p:sp>
    </p:spTree>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1FB5CF6-5BBE-463A-B72E-A134F74FD5BD}" type="slidenum">
              <a:rPr lang="en-US"/>
              <a:pPr/>
              <a:t>89</a:t>
            </a:fld>
            <a:endParaRPr lang="en-US"/>
          </a:p>
        </p:txBody>
      </p:sp>
      <p:sp>
        <p:nvSpPr>
          <p:cNvPr id="204802" name="Rectangle 2"/>
          <p:cNvSpPr>
            <a:spLocks noGrp="1" noRot="1" noChangeAspect="1" noChangeArrowheads="1" noTextEdit="1"/>
          </p:cNvSpPr>
          <p:nvPr>
            <p:ph type="sldImg"/>
          </p:nvPr>
        </p:nvSpPr>
        <p:spPr>
          <a:ln/>
        </p:spPr>
      </p:sp>
      <p:sp>
        <p:nvSpPr>
          <p:cNvPr id="204803" name="Rectangle 3"/>
          <p:cNvSpPr>
            <a:spLocks noGrp="1" noChangeArrowheads="1"/>
          </p:cNvSpPr>
          <p:nvPr>
            <p:ph type="body" idx="1"/>
          </p:nvPr>
        </p:nvSpPr>
        <p:spPr/>
        <p:txBody>
          <a:bodyPr/>
          <a:lstStyle/>
          <a:p>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EE3899A-BD64-49CA-B8F8-D7FE7B9DA246}" type="slidenum">
              <a:rPr lang="en-US"/>
              <a:pPr/>
              <a:t>9</a:t>
            </a:fld>
            <a:endParaRPr lang="en-US"/>
          </a:p>
        </p:txBody>
      </p:sp>
      <p:sp>
        <p:nvSpPr>
          <p:cNvPr id="173058" name="Rectangle 2"/>
          <p:cNvSpPr>
            <a:spLocks noGrp="1" noRot="1" noChangeAspect="1" noChangeArrowheads="1" noTextEdit="1"/>
          </p:cNvSpPr>
          <p:nvPr>
            <p:ph type="sldImg"/>
          </p:nvPr>
        </p:nvSpPr>
        <p:spPr>
          <a:ln/>
        </p:spPr>
      </p:sp>
      <p:sp>
        <p:nvSpPr>
          <p:cNvPr id="173059" name="Rectangle 3"/>
          <p:cNvSpPr>
            <a:spLocks noGrp="1" noChangeArrowheads="1"/>
          </p:cNvSpPr>
          <p:nvPr>
            <p:ph type="body" idx="1"/>
          </p:nvPr>
        </p:nvSpPr>
        <p:spPr/>
        <p:txBody>
          <a:bodyPr/>
          <a:lstStyle/>
          <a:p>
            <a:endParaRPr lang="en-US"/>
          </a:p>
        </p:txBody>
      </p:sp>
    </p:spTree>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A371A1C-EB86-4FF6-97BD-86E239408577}" type="slidenum">
              <a:rPr lang="en-US"/>
              <a:pPr/>
              <a:t>90</a:t>
            </a:fld>
            <a:endParaRPr lang="en-US"/>
          </a:p>
        </p:txBody>
      </p:sp>
      <p:sp>
        <p:nvSpPr>
          <p:cNvPr id="205826" name="Rectangle 2"/>
          <p:cNvSpPr>
            <a:spLocks noGrp="1" noRot="1" noChangeAspect="1" noChangeArrowheads="1" noTextEdit="1"/>
          </p:cNvSpPr>
          <p:nvPr>
            <p:ph type="sldImg"/>
          </p:nvPr>
        </p:nvSpPr>
        <p:spPr>
          <a:ln/>
        </p:spPr>
      </p:sp>
      <p:sp>
        <p:nvSpPr>
          <p:cNvPr id="205827" name="Rectangle 3"/>
          <p:cNvSpPr>
            <a:spLocks noGrp="1" noChangeArrowheads="1"/>
          </p:cNvSpPr>
          <p:nvPr>
            <p:ph type="body" idx="1"/>
          </p:nvPr>
        </p:nvSpPr>
        <p:spPr/>
        <p:txBody>
          <a:bodyPr/>
          <a:lstStyle/>
          <a:p>
            <a:endParaRPr lang="en-US"/>
          </a:p>
        </p:txBody>
      </p:sp>
    </p:spTree>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FA86DE4-0B40-4B9E-8DB4-C347832A7E8F}" type="slidenum">
              <a:rPr lang="en-US"/>
              <a:pPr/>
              <a:t>91</a:t>
            </a:fld>
            <a:endParaRPr lang="en-US"/>
          </a:p>
        </p:txBody>
      </p:sp>
      <p:sp>
        <p:nvSpPr>
          <p:cNvPr id="206850" name="Rectangle 2"/>
          <p:cNvSpPr>
            <a:spLocks noGrp="1" noRot="1" noChangeAspect="1" noChangeArrowheads="1" noTextEdit="1"/>
          </p:cNvSpPr>
          <p:nvPr>
            <p:ph type="sldImg"/>
          </p:nvPr>
        </p:nvSpPr>
        <p:spPr>
          <a:ln/>
        </p:spPr>
      </p:sp>
      <p:sp>
        <p:nvSpPr>
          <p:cNvPr id="206851" name="Rectangle 3"/>
          <p:cNvSpPr>
            <a:spLocks noGrp="1" noChangeArrowheads="1"/>
          </p:cNvSpPr>
          <p:nvPr>
            <p:ph type="body" idx="1"/>
          </p:nvPr>
        </p:nvSpPr>
        <p:spPr/>
        <p:txBody>
          <a:bodyPr/>
          <a:lstStyle/>
          <a:p>
            <a:endParaRPr lang="en-US"/>
          </a:p>
        </p:txBody>
      </p:sp>
    </p:spTree>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2FE645E-404D-4BEF-9DC5-53B6E6733523}" type="slidenum">
              <a:rPr lang="en-US"/>
              <a:pPr/>
              <a:t>92</a:t>
            </a:fld>
            <a:endParaRPr lang="en-US"/>
          </a:p>
        </p:txBody>
      </p:sp>
      <p:sp>
        <p:nvSpPr>
          <p:cNvPr id="207874" name="Rectangle 2"/>
          <p:cNvSpPr>
            <a:spLocks noGrp="1" noRot="1" noChangeAspect="1" noChangeArrowheads="1" noTextEdit="1"/>
          </p:cNvSpPr>
          <p:nvPr>
            <p:ph type="sldImg"/>
          </p:nvPr>
        </p:nvSpPr>
        <p:spPr>
          <a:ln/>
        </p:spPr>
      </p:sp>
      <p:sp>
        <p:nvSpPr>
          <p:cNvPr id="20787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2E89B213-B25A-44D7-BE71-0E95A8F6EFA1}" type="slidenum">
              <a:rPr lang="en-US"/>
              <a:pPr/>
              <a:t>93</a:t>
            </a:fld>
            <a:endParaRPr lang="en-US"/>
          </a:p>
        </p:txBody>
      </p:sp>
      <p:sp>
        <p:nvSpPr>
          <p:cNvPr id="208898" name="Rectangle 2"/>
          <p:cNvSpPr>
            <a:spLocks noGrp="1" noRot="1" noChangeAspect="1" noChangeArrowheads="1" noTextEdit="1"/>
          </p:cNvSpPr>
          <p:nvPr>
            <p:ph type="sldImg"/>
          </p:nvPr>
        </p:nvSpPr>
        <p:spPr>
          <a:ln/>
        </p:spPr>
      </p:sp>
      <p:sp>
        <p:nvSpPr>
          <p:cNvPr id="208899" name="Rectangle 3"/>
          <p:cNvSpPr>
            <a:spLocks noGrp="1" noChangeArrowheads="1"/>
          </p:cNvSpPr>
          <p:nvPr>
            <p:ph type="body" idx="1"/>
          </p:nvPr>
        </p:nvSpPr>
        <p:spPr/>
        <p:txBody>
          <a:bodyPr/>
          <a:lstStyle/>
          <a:p>
            <a:endParaRPr lang="en-US"/>
          </a:p>
        </p:txBody>
      </p:sp>
    </p:spTree>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70E380C-017A-4989-996E-A14BB276DD1B}" type="slidenum">
              <a:rPr lang="en-US"/>
              <a:pPr/>
              <a:t>94</a:t>
            </a:fld>
            <a:endParaRPr lang="en-US"/>
          </a:p>
        </p:txBody>
      </p:sp>
      <p:sp>
        <p:nvSpPr>
          <p:cNvPr id="209922" name="Rectangle 2"/>
          <p:cNvSpPr>
            <a:spLocks noGrp="1" noRot="1" noChangeAspect="1" noChangeArrowheads="1" noTextEdit="1"/>
          </p:cNvSpPr>
          <p:nvPr>
            <p:ph type="sldImg"/>
          </p:nvPr>
        </p:nvSpPr>
        <p:spPr>
          <a:ln/>
        </p:spPr>
      </p:sp>
      <p:sp>
        <p:nvSpPr>
          <p:cNvPr id="209923" name="Rectangle 3"/>
          <p:cNvSpPr>
            <a:spLocks noGrp="1" noChangeArrowheads="1"/>
          </p:cNvSpPr>
          <p:nvPr>
            <p:ph type="body" idx="1"/>
          </p:nvPr>
        </p:nvSpPr>
        <p:spPr/>
        <p:txBody>
          <a:bodyPr/>
          <a:lstStyle/>
          <a:p>
            <a:endParaRPr lang="en-US"/>
          </a:p>
        </p:txBody>
      </p:sp>
    </p:spTree>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8029017-2BC4-4F1D-B57F-13FB048F3E48}" type="slidenum">
              <a:rPr lang="en-US"/>
              <a:pPr/>
              <a:t>95</a:t>
            </a:fld>
            <a:endParaRPr lang="en-US"/>
          </a:p>
        </p:txBody>
      </p:sp>
      <p:sp>
        <p:nvSpPr>
          <p:cNvPr id="210946" name="Rectangle 2"/>
          <p:cNvSpPr>
            <a:spLocks noGrp="1" noRot="1" noChangeAspect="1" noChangeArrowheads="1" noTextEdit="1"/>
          </p:cNvSpPr>
          <p:nvPr>
            <p:ph type="sldImg"/>
          </p:nvPr>
        </p:nvSpPr>
        <p:spPr>
          <a:ln/>
        </p:spPr>
      </p:sp>
      <p:sp>
        <p:nvSpPr>
          <p:cNvPr id="210947" name="Rectangle 3"/>
          <p:cNvSpPr>
            <a:spLocks noGrp="1" noChangeArrowheads="1"/>
          </p:cNvSpPr>
          <p:nvPr>
            <p:ph type="body" idx="1"/>
          </p:nvPr>
        </p:nvSpPr>
        <p:spPr/>
        <p:txBody>
          <a:bodyPr/>
          <a:lstStyle/>
          <a:p>
            <a:endParaRPr lang="en-US" dirty="0"/>
          </a:p>
        </p:txBody>
      </p:sp>
    </p:spTree>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9D1FA0C-9753-4147-85ED-BA634D83BE73}" type="slidenum">
              <a:rPr lang="en-US"/>
              <a:pPr/>
              <a:t>96</a:t>
            </a:fld>
            <a:endParaRPr lang="en-US"/>
          </a:p>
        </p:txBody>
      </p:sp>
      <p:sp>
        <p:nvSpPr>
          <p:cNvPr id="211970" name="Rectangle 2"/>
          <p:cNvSpPr>
            <a:spLocks noGrp="1" noRot="1" noChangeAspect="1" noChangeArrowheads="1" noTextEdit="1"/>
          </p:cNvSpPr>
          <p:nvPr>
            <p:ph type="sldImg"/>
          </p:nvPr>
        </p:nvSpPr>
        <p:spPr>
          <a:ln/>
        </p:spPr>
      </p:sp>
      <p:sp>
        <p:nvSpPr>
          <p:cNvPr id="211971" name="Rectangle 3"/>
          <p:cNvSpPr>
            <a:spLocks noGrp="1" noChangeArrowheads="1"/>
          </p:cNvSpPr>
          <p:nvPr>
            <p:ph type="body" idx="1"/>
          </p:nvPr>
        </p:nvSpPr>
        <p:spPr/>
        <p:txBody>
          <a:bodyPr/>
          <a:lstStyle/>
          <a:p>
            <a:endParaRPr lang="en-US"/>
          </a:p>
        </p:txBody>
      </p:sp>
    </p:spTree>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B6AEB17-6384-48AB-9CF7-2268C3EF73A0}" type="slidenum">
              <a:rPr lang="en-US"/>
              <a:pPr/>
              <a:t>97</a:t>
            </a:fld>
            <a:endParaRPr lang="en-US"/>
          </a:p>
        </p:txBody>
      </p:sp>
      <p:sp>
        <p:nvSpPr>
          <p:cNvPr id="212994" name="Rectangle 2"/>
          <p:cNvSpPr>
            <a:spLocks noGrp="1" noRot="1" noChangeAspect="1" noChangeArrowheads="1" noTextEdit="1"/>
          </p:cNvSpPr>
          <p:nvPr>
            <p:ph type="sldImg"/>
          </p:nvPr>
        </p:nvSpPr>
        <p:spPr>
          <a:ln/>
        </p:spPr>
      </p:sp>
      <p:sp>
        <p:nvSpPr>
          <p:cNvPr id="21299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BE11E8DF-60AF-4986-BC7D-822E0B789EF0}" type="slidenum">
              <a:rPr lang="en-US"/>
              <a:pPr/>
              <a:t>98</a:t>
            </a:fld>
            <a:endParaRPr lang="en-US"/>
          </a:p>
        </p:txBody>
      </p:sp>
      <p:sp>
        <p:nvSpPr>
          <p:cNvPr id="214018" name="Rectangle 2"/>
          <p:cNvSpPr>
            <a:spLocks noGrp="1" noRot="1" noChangeAspect="1" noChangeArrowheads="1" noTextEdit="1"/>
          </p:cNvSpPr>
          <p:nvPr>
            <p:ph type="sldImg"/>
          </p:nvPr>
        </p:nvSpPr>
        <p:spPr>
          <a:ln/>
        </p:spPr>
      </p:sp>
      <p:sp>
        <p:nvSpPr>
          <p:cNvPr id="214019" name="Rectangle 3"/>
          <p:cNvSpPr>
            <a:spLocks noGrp="1" noChangeArrowheads="1"/>
          </p:cNvSpPr>
          <p:nvPr>
            <p:ph type="body" idx="1"/>
          </p:nvPr>
        </p:nvSpPr>
        <p:spPr/>
        <p:txBody>
          <a:bodyPr/>
          <a:lstStyle/>
          <a:p>
            <a:endParaRPr lang="en-US"/>
          </a:p>
        </p:txBody>
      </p:sp>
    </p:spTree>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92C1F41F-DA8C-485B-9E73-9CC227DEF052}" type="slidenum">
              <a:rPr lang="en-US"/>
              <a:pPr/>
              <a:t>99</a:t>
            </a:fld>
            <a:endParaRPr lang="en-US"/>
          </a:p>
        </p:txBody>
      </p:sp>
      <p:sp>
        <p:nvSpPr>
          <p:cNvPr id="215042" name="Rectangle 2"/>
          <p:cNvSpPr>
            <a:spLocks noGrp="1" noRot="1" noChangeAspect="1" noChangeArrowheads="1" noTextEdit="1"/>
          </p:cNvSpPr>
          <p:nvPr>
            <p:ph type="sldImg"/>
          </p:nvPr>
        </p:nvSpPr>
        <p:spPr>
          <a:ln/>
        </p:spPr>
      </p:sp>
      <p:sp>
        <p:nvSpPr>
          <p:cNvPr id="215043" name="Rectangle 3"/>
          <p:cNvSpPr>
            <a:spLocks noGrp="1" noChangeArrowheads="1"/>
          </p:cNvSpPr>
          <p:nvPr>
            <p:ph type="body" idx="1"/>
          </p:nvPr>
        </p:nvSpPr>
        <p:spPr/>
        <p:txBody>
          <a:bodyPr/>
          <a:lstStyle/>
          <a:p>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2B20434B-2961-4E49-82BF-64B8A230870A}" type="slidenum">
              <a:rPr lang="en-US"/>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E4DCA051-C7C2-47DF-BB8B-63261AF5DC16}" type="slidenum">
              <a:rPr lang="en-US"/>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9B08C702-C2BF-4D48-95EF-82A78FE3BCE9}" type="slidenum">
              <a:rPr lang="en-US"/>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8A056DC1-6FDF-4CEA-A75D-F8EC8A7EFCA0}" type="slidenum">
              <a:rPr lang="en-US"/>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457B84E1-D86D-410B-B950-C3854055AC0E}" type="slidenum">
              <a:rPr lang="en-US"/>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4400C71F-46A5-44F3-85D9-F3E177CC0841}" type="slidenum">
              <a:rPr lang="en-US"/>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lvl1pPr>
              <a:defRPr/>
            </a:lvl1pPr>
          </a:lstStyle>
          <a:p>
            <a:endParaRPr lang="en-US"/>
          </a:p>
        </p:txBody>
      </p:sp>
      <p:sp>
        <p:nvSpPr>
          <p:cNvPr id="8" name="Footer Placeholder 7"/>
          <p:cNvSpPr>
            <a:spLocks noGrp="1"/>
          </p:cNvSpPr>
          <p:nvPr>
            <p:ph type="ftr" sz="quarter" idx="11"/>
          </p:nvPr>
        </p:nvSpPr>
        <p:spPr/>
        <p:txBody>
          <a:bodyPr/>
          <a:lstStyle>
            <a:lvl1pPr>
              <a:defRPr/>
            </a:lvl1pPr>
          </a:lstStyle>
          <a:p>
            <a:endParaRPr lang="en-US"/>
          </a:p>
        </p:txBody>
      </p:sp>
      <p:sp>
        <p:nvSpPr>
          <p:cNvPr id="9" name="Slide Number Placeholder 8"/>
          <p:cNvSpPr>
            <a:spLocks noGrp="1"/>
          </p:cNvSpPr>
          <p:nvPr>
            <p:ph type="sldNum" sz="quarter" idx="12"/>
          </p:nvPr>
        </p:nvSpPr>
        <p:spPr/>
        <p:txBody>
          <a:bodyPr/>
          <a:lstStyle>
            <a:lvl1pPr>
              <a:defRPr/>
            </a:lvl1pPr>
          </a:lstStyle>
          <a:p>
            <a:fld id="{89CE963C-9E56-4E7E-A98F-28B8EF57BDC6}" type="slidenum">
              <a:rPr lang="en-US"/>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lvl1pPr>
              <a:defRPr/>
            </a:lvl1pPr>
          </a:lstStyle>
          <a:p>
            <a:endParaRPr lang="en-US"/>
          </a:p>
        </p:txBody>
      </p:sp>
      <p:sp>
        <p:nvSpPr>
          <p:cNvPr id="4" name="Footer Placeholder 3"/>
          <p:cNvSpPr>
            <a:spLocks noGrp="1"/>
          </p:cNvSpPr>
          <p:nvPr>
            <p:ph type="ftr" sz="quarter" idx="11"/>
          </p:nvPr>
        </p:nvSpPr>
        <p:spPr/>
        <p:txBody>
          <a:bodyPr/>
          <a:lstStyle>
            <a:lvl1pPr>
              <a:defRPr/>
            </a:lvl1pPr>
          </a:lstStyle>
          <a:p>
            <a:endParaRPr lang="en-US"/>
          </a:p>
        </p:txBody>
      </p:sp>
      <p:sp>
        <p:nvSpPr>
          <p:cNvPr id="5" name="Slide Number Placeholder 4"/>
          <p:cNvSpPr>
            <a:spLocks noGrp="1"/>
          </p:cNvSpPr>
          <p:nvPr>
            <p:ph type="sldNum" sz="quarter" idx="12"/>
          </p:nvPr>
        </p:nvSpPr>
        <p:spPr/>
        <p:txBody>
          <a:bodyPr/>
          <a:lstStyle>
            <a:lvl1pPr>
              <a:defRPr/>
            </a:lvl1pPr>
          </a:lstStyle>
          <a:p>
            <a:fld id="{B57DAA66-D84F-4F74-BB46-1FF22C1E657F}" type="slidenum">
              <a:rPr lang="en-US"/>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endParaRPr lang="en-US"/>
          </a:p>
        </p:txBody>
      </p:sp>
      <p:sp>
        <p:nvSpPr>
          <p:cNvPr id="3" name="Footer Placeholder 2"/>
          <p:cNvSpPr>
            <a:spLocks noGrp="1"/>
          </p:cNvSpPr>
          <p:nvPr>
            <p:ph type="ftr" sz="quarter" idx="11"/>
          </p:nvPr>
        </p:nvSpPr>
        <p:spPr/>
        <p:txBody>
          <a:bodyPr/>
          <a:lstStyle>
            <a:lvl1pPr>
              <a:defRPr/>
            </a:lvl1pPr>
          </a:lstStyle>
          <a:p>
            <a:endParaRPr lang="en-US"/>
          </a:p>
        </p:txBody>
      </p:sp>
      <p:sp>
        <p:nvSpPr>
          <p:cNvPr id="4" name="Slide Number Placeholder 3"/>
          <p:cNvSpPr>
            <a:spLocks noGrp="1"/>
          </p:cNvSpPr>
          <p:nvPr>
            <p:ph type="sldNum" sz="quarter" idx="12"/>
          </p:nvPr>
        </p:nvSpPr>
        <p:spPr/>
        <p:txBody>
          <a:bodyPr/>
          <a:lstStyle>
            <a:lvl1pPr>
              <a:defRPr/>
            </a:lvl1pPr>
          </a:lstStyle>
          <a:p>
            <a:fld id="{1B9B9438-EA07-4879-8FEC-0C9CB01EAE93}" type="slidenum">
              <a:rPr lang="en-US"/>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B2C9CB1C-C39B-4204-A96F-6D7749990654}" type="slidenum">
              <a:rPr lang="en-US"/>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49B5CBA2-1CD0-470F-B6A2-723CFF70AF3D}" type="slidenum">
              <a:rPr lang="en-US"/>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shadeToTitle="1">
        <a:gradFill rotWithShape="0">
          <a:gsLst>
            <a:gs pos="0">
              <a:schemeClr val="bg1"/>
            </a:gs>
            <a:gs pos="100000">
              <a:srgbClr val="FFEC9D"/>
            </a:gs>
          </a:gsLst>
          <a:path path="shape">
            <a:fillToRect l="50000" t="50000" r="50000" b="50000"/>
          </a:path>
        </a:gra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3075"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3076"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vl1pPr>
          </a:lstStyle>
          <a:p>
            <a:endParaRPr lang="en-US"/>
          </a:p>
        </p:txBody>
      </p:sp>
      <p:sp>
        <p:nvSpPr>
          <p:cNvPr id="3077"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vl1pPr>
          </a:lstStyle>
          <a:p>
            <a:endParaRPr lang="en-US"/>
          </a:p>
        </p:txBody>
      </p:sp>
      <p:sp>
        <p:nvSpPr>
          <p:cNvPr id="3078"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vl1pPr>
          </a:lstStyle>
          <a:p>
            <a:fld id="{119FD15A-6C59-4ED4-A385-64B43F16EBD1}" type="slidenum">
              <a:rPr lang="en-US"/>
              <a:pPr/>
              <a:t>‹#›</a:t>
            </a:fld>
            <a:endParaRPr lang="en-US"/>
          </a:p>
        </p:txBody>
      </p:sp>
    </p:spTree>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Lst>
  <p:txStyles>
    <p:title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charset="0"/>
        </a:defRPr>
      </a:lvl2pPr>
      <a:lvl3pPr algn="ctr" rtl="0" fontAlgn="base">
        <a:spcBef>
          <a:spcPct val="0"/>
        </a:spcBef>
        <a:spcAft>
          <a:spcPct val="0"/>
        </a:spcAft>
        <a:defRPr sz="4400">
          <a:solidFill>
            <a:schemeClr val="tx2"/>
          </a:solidFill>
          <a:latin typeface="Arial" charset="0"/>
        </a:defRPr>
      </a:lvl3pPr>
      <a:lvl4pPr algn="ctr" rtl="0" fontAlgn="base">
        <a:spcBef>
          <a:spcPct val="0"/>
        </a:spcBef>
        <a:spcAft>
          <a:spcPct val="0"/>
        </a:spcAft>
        <a:defRPr sz="4400">
          <a:solidFill>
            <a:schemeClr val="tx2"/>
          </a:solidFill>
          <a:latin typeface="Arial" charset="0"/>
        </a:defRPr>
      </a:lvl4pPr>
      <a:lvl5pPr algn="ctr" rtl="0" fontAlgn="base">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defRPr>
      </a:lvl2pPr>
      <a:lvl3pPr marL="1143000" indent="-228600" algn="l" rtl="0" fontAlgn="base">
        <a:spcBef>
          <a:spcPct val="20000"/>
        </a:spcBef>
        <a:spcAft>
          <a:spcPct val="0"/>
        </a:spcAft>
        <a:buChar char="•"/>
        <a:defRPr sz="2400">
          <a:solidFill>
            <a:schemeClr val="tx1"/>
          </a:solidFill>
          <a:latin typeface="+mn-lt"/>
        </a:defRPr>
      </a:lvl3pPr>
      <a:lvl4pPr marL="1600200" indent="-228600" algn="l" rtl="0" fontAlgn="base">
        <a:spcBef>
          <a:spcPct val="20000"/>
        </a:spcBef>
        <a:spcAft>
          <a:spcPct val="0"/>
        </a:spcAft>
        <a:buChar char="–"/>
        <a:defRPr sz="2000">
          <a:solidFill>
            <a:schemeClr val="tx1"/>
          </a:solidFill>
          <a:latin typeface="+mn-lt"/>
        </a:defRPr>
      </a:lvl4pPr>
      <a:lvl5pPr marL="2057400" indent="-228600" algn="l" rtl="0" fontAlgn="base">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0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00.xml"/><Relationship Id="rId1" Type="http://schemas.openxmlformats.org/officeDocument/2006/relationships/slideLayout" Target="../slideLayouts/slideLayout7.xml"/><Relationship Id="rId4" Type="http://schemas.openxmlformats.org/officeDocument/2006/relationships/image" Target="../media/image51.png"/></Relationships>
</file>

<file path=ppt/slides/_rels/slide10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01.xml"/><Relationship Id="rId1" Type="http://schemas.openxmlformats.org/officeDocument/2006/relationships/slideLayout" Target="../slideLayouts/slideLayout7.xml"/></Relationships>
</file>

<file path=ppt/slides/_rels/slide10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02.xml"/><Relationship Id="rId1" Type="http://schemas.openxmlformats.org/officeDocument/2006/relationships/slideLayout" Target="../slideLayouts/slideLayout7.xml"/></Relationships>
</file>

<file path=ppt/slides/_rels/slide10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03.xml"/><Relationship Id="rId1" Type="http://schemas.openxmlformats.org/officeDocument/2006/relationships/slideLayout" Target="../slideLayouts/slideLayout7.xml"/></Relationships>
</file>

<file path=ppt/slides/_rels/slide10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04.xml"/><Relationship Id="rId1" Type="http://schemas.openxmlformats.org/officeDocument/2006/relationships/slideLayout" Target="../slideLayouts/slideLayout7.xml"/></Relationships>
</file>

<file path=ppt/slides/_rels/slide105.xml.rels><?xml version="1.0" encoding="UTF-8" standalone="yes"?>
<Relationships xmlns="http://schemas.openxmlformats.org/package/2006/relationships"><Relationship Id="rId2" Type="http://schemas.openxmlformats.org/officeDocument/2006/relationships/notesSlide" Target="../notesSlides/notesSlide105.xml"/><Relationship Id="rId1" Type="http://schemas.openxmlformats.org/officeDocument/2006/relationships/slideLayout" Target="../slideLayouts/slideLayout7.xml"/></Relationships>
</file>

<file path=ppt/slides/_rels/slide106.xml.rels><?xml version="1.0" encoding="UTF-8" standalone="yes"?>
<Relationships xmlns="http://schemas.openxmlformats.org/package/2006/relationships"><Relationship Id="rId2" Type="http://schemas.openxmlformats.org/officeDocument/2006/relationships/notesSlide" Target="../notesSlides/notesSlide106.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8.xml"/><Relationship Id="rId1" Type="http://schemas.openxmlformats.org/officeDocument/2006/relationships/slideLayout" Target="../slideLayouts/slideLayout7.xml"/><Relationship Id="rId4" Type="http://schemas.openxmlformats.org/officeDocument/2006/relationships/image" Target="../media/image4.png"/></Relationships>
</file>

<file path=ppt/slides/_rels/slide1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1.wmf"/><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4.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5.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6.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7.xml"/><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8.xml"/><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9.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1.wmf"/><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0.xml"/><Relationship Id="rId1" Type="http://schemas.openxmlformats.org/officeDocument/2006/relationships/slideLayout" Target="../slideLayouts/slideLayout7.xml"/><Relationship Id="rId4" Type="http://schemas.openxmlformats.org/officeDocument/2006/relationships/image" Target="../media/image8.png"/></Relationships>
</file>

<file path=ppt/slides/_rels/slide4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1.xml"/><Relationship Id="rId1" Type="http://schemas.openxmlformats.org/officeDocument/2006/relationships/slideLayout" Target="../slideLayouts/slideLayout7.xml"/><Relationship Id="rId4" Type="http://schemas.openxmlformats.org/officeDocument/2006/relationships/image" Target="../media/image8.png"/></Relationships>
</file>

<file path=ppt/slides/_rels/slide4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42.xml"/><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43.xml"/><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4.xml"/><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5.xml"/><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46.xml"/><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47.xml"/><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3" Type="http://schemas.openxmlformats.org/officeDocument/2006/relationships/image" Target="../media/image10.png"/><Relationship Id="rId7" Type="http://schemas.openxmlformats.org/officeDocument/2006/relationships/image" Target="../media/image14.png"/><Relationship Id="rId2" Type="http://schemas.openxmlformats.org/officeDocument/2006/relationships/notesSlide" Target="../notesSlides/notesSlide48.xml"/><Relationship Id="rId1" Type="http://schemas.openxmlformats.org/officeDocument/2006/relationships/slideLayout" Target="../slideLayouts/slideLayout7.xml"/><Relationship Id="rId6" Type="http://schemas.openxmlformats.org/officeDocument/2006/relationships/image" Target="../media/image13.jpeg"/><Relationship Id="rId5" Type="http://schemas.openxmlformats.org/officeDocument/2006/relationships/image" Target="../media/image12.png"/><Relationship Id="rId4" Type="http://schemas.openxmlformats.org/officeDocument/2006/relationships/image" Target="../media/image11.png"/></Relationships>
</file>

<file path=ppt/slides/_rels/slide4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49.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1.wmf"/><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50.xml"/><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51.xml"/><Relationship Id="rId1" Type="http://schemas.openxmlformats.org/officeDocument/2006/relationships/slideLayout" Target="../slideLayouts/slideLayout7.xml"/><Relationship Id="rId4" Type="http://schemas.openxmlformats.org/officeDocument/2006/relationships/image" Target="../media/image16.png"/></Relationships>
</file>

<file path=ppt/slides/_rels/slide5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52.xml"/><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53.xml"/><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54.xml"/><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55.xml"/><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56.xml"/><Relationship Id="rId1" Type="http://schemas.openxmlformats.org/officeDocument/2006/relationships/slideLayout" Target="../slideLayouts/slideLayout7.xml"/><Relationship Id="rId4" Type="http://schemas.openxmlformats.org/officeDocument/2006/relationships/image" Target="../media/image18.png"/></Relationships>
</file>

<file path=ppt/slides/_rels/slide5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57.xml"/><Relationship Id="rId1" Type="http://schemas.openxmlformats.org/officeDocument/2006/relationships/slideLayout" Target="../slideLayouts/slideLayout7.xml"/><Relationship Id="rId4" Type="http://schemas.openxmlformats.org/officeDocument/2006/relationships/image" Target="../media/image19.jpeg"/></Relationships>
</file>

<file path=ppt/slides/_rels/slide5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58.xml"/><Relationship Id="rId1" Type="http://schemas.openxmlformats.org/officeDocument/2006/relationships/slideLayout" Target="../slideLayouts/slideLayout7.xml"/><Relationship Id="rId4" Type="http://schemas.openxmlformats.org/officeDocument/2006/relationships/image" Target="../media/image20.jpeg"/></Relationships>
</file>

<file path=ppt/slides/_rels/slide5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59.xml"/><Relationship Id="rId1" Type="http://schemas.openxmlformats.org/officeDocument/2006/relationships/slideLayout" Target="../slideLayouts/slideLayout7.xml"/><Relationship Id="rId5" Type="http://schemas.openxmlformats.org/officeDocument/2006/relationships/image" Target="../media/image22.png"/><Relationship Id="rId4" Type="http://schemas.openxmlformats.org/officeDocument/2006/relationships/image" Target="../media/image21.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60.xml"/><Relationship Id="rId1" Type="http://schemas.openxmlformats.org/officeDocument/2006/relationships/slideLayout" Target="../slideLayouts/slideLayout7.xml"/><Relationship Id="rId4" Type="http://schemas.openxmlformats.org/officeDocument/2006/relationships/image" Target="../media/image23.jpeg"/></Relationships>
</file>

<file path=ppt/slides/_rels/slide6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61.xml"/><Relationship Id="rId1" Type="http://schemas.openxmlformats.org/officeDocument/2006/relationships/slideLayout" Target="../slideLayouts/slideLayout7.xml"/><Relationship Id="rId5" Type="http://schemas.openxmlformats.org/officeDocument/2006/relationships/image" Target="../media/image25.png"/><Relationship Id="rId4" Type="http://schemas.openxmlformats.org/officeDocument/2006/relationships/image" Target="../media/image24.png"/></Relationships>
</file>

<file path=ppt/slides/_rels/slide6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62.xml"/><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63.xml"/><Relationship Id="rId1" Type="http://schemas.openxmlformats.org/officeDocument/2006/relationships/slideLayout" Target="../slideLayouts/slideLayout7.xml"/><Relationship Id="rId4" Type="http://schemas.openxmlformats.org/officeDocument/2006/relationships/image" Target="../media/image26.png"/></Relationships>
</file>

<file path=ppt/slides/_rels/slide6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64.xml"/><Relationship Id="rId1" Type="http://schemas.openxmlformats.org/officeDocument/2006/relationships/slideLayout" Target="../slideLayouts/slideLayout7.xml"/><Relationship Id="rId4" Type="http://schemas.openxmlformats.org/officeDocument/2006/relationships/image" Target="../media/image27.png"/></Relationships>
</file>

<file path=ppt/slides/_rels/slide6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65.xml"/><Relationship Id="rId1" Type="http://schemas.openxmlformats.org/officeDocument/2006/relationships/slideLayout" Target="../slideLayouts/slideLayout7.xml"/><Relationship Id="rId6" Type="http://schemas.openxmlformats.org/officeDocument/2006/relationships/image" Target="../media/image29.png"/><Relationship Id="rId5" Type="http://schemas.openxmlformats.org/officeDocument/2006/relationships/image" Target="../media/image28.jpeg"/><Relationship Id="rId4" Type="http://schemas.openxmlformats.org/officeDocument/2006/relationships/image" Target="../media/image27.png"/></Relationships>
</file>

<file path=ppt/slides/_rels/slide6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66.xml"/><Relationship Id="rId1" Type="http://schemas.openxmlformats.org/officeDocument/2006/relationships/slideLayout" Target="../slideLayouts/slideLayout7.xml"/><Relationship Id="rId6" Type="http://schemas.openxmlformats.org/officeDocument/2006/relationships/image" Target="../media/image29.png"/><Relationship Id="rId5" Type="http://schemas.openxmlformats.org/officeDocument/2006/relationships/image" Target="../media/image28.jpeg"/><Relationship Id="rId4" Type="http://schemas.openxmlformats.org/officeDocument/2006/relationships/image" Target="../media/image30.png"/></Relationships>
</file>

<file path=ppt/slides/_rels/slide6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67.xml"/><Relationship Id="rId1" Type="http://schemas.openxmlformats.org/officeDocument/2006/relationships/slideLayout" Target="../slideLayouts/slideLayout7.xml"/><Relationship Id="rId5" Type="http://schemas.openxmlformats.org/officeDocument/2006/relationships/image" Target="../media/image32.jpeg"/><Relationship Id="rId4" Type="http://schemas.openxmlformats.org/officeDocument/2006/relationships/image" Target="../media/image31.jpeg"/></Relationships>
</file>

<file path=ppt/slides/_rels/slide68.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68.xml"/><Relationship Id="rId1" Type="http://schemas.openxmlformats.org/officeDocument/2006/relationships/slideLayout" Target="../slideLayouts/slideLayout7.xml"/></Relationships>
</file>

<file path=ppt/slides/_rels/slide69.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69.xml"/><Relationship Id="rId1" Type="http://schemas.openxmlformats.org/officeDocument/2006/relationships/slideLayout" Target="../slideLayouts/slideLayout7.xml"/><Relationship Id="rId5" Type="http://schemas.openxmlformats.org/officeDocument/2006/relationships/image" Target="../media/image34.jpeg"/><Relationship Id="rId4" Type="http://schemas.openxmlformats.org/officeDocument/2006/relationships/image" Target="../media/image33.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7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70.xml"/><Relationship Id="rId1" Type="http://schemas.openxmlformats.org/officeDocument/2006/relationships/slideLayout" Target="../slideLayouts/slideLayout7.xml"/><Relationship Id="rId5" Type="http://schemas.openxmlformats.org/officeDocument/2006/relationships/image" Target="../media/image33.png"/><Relationship Id="rId4" Type="http://schemas.openxmlformats.org/officeDocument/2006/relationships/image" Target="../media/image34.jpeg"/></Relationships>
</file>

<file path=ppt/slides/_rels/slide71.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71.xml"/><Relationship Id="rId1" Type="http://schemas.openxmlformats.org/officeDocument/2006/relationships/slideLayout" Target="../slideLayouts/slideLayout7.xml"/><Relationship Id="rId5" Type="http://schemas.openxmlformats.org/officeDocument/2006/relationships/image" Target="../media/image33.png"/><Relationship Id="rId4" Type="http://schemas.openxmlformats.org/officeDocument/2006/relationships/image" Target="../media/image34.jpeg"/></Relationships>
</file>

<file path=ppt/slides/_rels/slide72.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72.xml"/><Relationship Id="rId1" Type="http://schemas.openxmlformats.org/officeDocument/2006/relationships/slideLayout" Target="../slideLayouts/slideLayout7.xml"/><Relationship Id="rId5" Type="http://schemas.openxmlformats.org/officeDocument/2006/relationships/image" Target="../media/image33.png"/><Relationship Id="rId4" Type="http://schemas.openxmlformats.org/officeDocument/2006/relationships/image" Target="../media/image34.jpeg"/></Relationships>
</file>

<file path=ppt/slides/_rels/slide73.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73.xml"/><Relationship Id="rId1" Type="http://schemas.openxmlformats.org/officeDocument/2006/relationships/slideLayout" Target="../slideLayouts/slideLayout7.xml"/></Relationships>
</file>

<file path=ppt/slides/_rels/slide74.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74.xml"/><Relationship Id="rId1" Type="http://schemas.openxmlformats.org/officeDocument/2006/relationships/slideLayout" Target="../slideLayouts/slideLayout7.xml"/></Relationships>
</file>

<file path=ppt/slides/_rels/slide75.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75.xml"/><Relationship Id="rId1" Type="http://schemas.openxmlformats.org/officeDocument/2006/relationships/slideLayout" Target="../slideLayouts/slideLayout7.xml"/></Relationships>
</file>

<file path=ppt/slides/_rels/slide76.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76.xml"/><Relationship Id="rId1" Type="http://schemas.openxmlformats.org/officeDocument/2006/relationships/slideLayout" Target="../slideLayouts/slideLayout7.xml"/></Relationships>
</file>

<file path=ppt/slides/_rels/slide77.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77.xml"/><Relationship Id="rId1" Type="http://schemas.openxmlformats.org/officeDocument/2006/relationships/slideLayout" Target="../slideLayouts/slideLayout7.xml"/></Relationships>
</file>

<file path=ppt/slides/_rels/slide78.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78.xml"/><Relationship Id="rId1" Type="http://schemas.openxmlformats.org/officeDocument/2006/relationships/slideLayout" Target="../slideLayouts/slideLayout7.xml"/><Relationship Id="rId5" Type="http://schemas.openxmlformats.org/officeDocument/2006/relationships/image" Target="../media/image38.jpeg"/><Relationship Id="rId4" Type="http://schemas.openxmlformats.org/officeDocument/2006/relationships/image" Target="../media/image35.png"/></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79.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8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80.xml"/><Relationship Id="rId1" Type="http://schemas.openxmlformats.org/officeDocument/2006/relationships/slideLayout" Target="../slideLayouts/slideLayout7.xml"/></Relationships>
</file>

<file path=ppt/slides/_rels/slide8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81.xml"/><Relationship Id="rId1" Type="http://schemas.openxmlformats.org/officeDocument/2006/relationships/slideLayout" Target="../slideLayouts/slideLayout7.xml"/><Relationship Id="rId5" Type="http://schemas.openxmlformats.org/officeDocument/2006/relationships/image" Target="../media/image40.png"/><Relationship Id="rId4" Type="http://schemas.openxmlformats.org/officeDocument/2006/relationships/image" Target="../media/image39.png"/></Relationships>
</file>

<file path=ppt/slides/_rels/slide8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82.xml"/><Relationship Id="rId1" Type="http://schemas.openxmlformats.org/officeDocument/2006/relationships/slideLayout" Target="../slideLayouts/slideLayout7.xml"/><Relationship Id="rId4" Type="http://schemas.openxmlformats.org/officeDocument/2006/relationships/image" Target="../media/image41.png"/></Relationships>
</file>

<file path=ppt/slides/_rels/slide8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83.xml"/><Relationship Id="rId1" Type="http://schemas.openxmlformats.org/officeDocument/2006/relationships/slideLayout" Target="../slideLayouts/slideLayout7.xml"/><Relationship Id="rId4" Type="http://schemas.openxmlformats.org/officeDocument/2006/relationships/image" Target="../media/image42.png"/></Relationships>
</file>

<file path=ppt/slides/_rels/slide8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84.xml"/><Relationship Id="rId1" Type="http://schemas.openxmlformats.org/officeDocument/2006/relationships/slideLayout" Target="../slideLayouts/slideLayout7.xml"/><Relationship Id="rId4" Type="http://schemas.openxmlformats.org/officeDocument/2006/relationships/image" Target="../media/image43.png"/></Relationships>
</file>

<file path=ppt/slides/_rels/slide8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85.xml"/><Relationship Id="rId1" Type="http://schemas.openxmlformats.org/officeDocument/2006/relationships/slideLayout" Target="../slideLayouts/slideLayout7.xml"/></Relationships>
</file>

<file path=ppt/slides/_rels/slide8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86.xml"/><Relationship Id="rId1" Type="http://schemas.openxmlformats.org/officeDocument/2006/relationships/slideLayout" Target="../slideLayouts/slideLayout7.xml"/><Relationship Id="rId4" Type="http://schemas.openxmlformats.org/officeDocument/2006/relationships/image" Target="../media/image43.png"/></Relationships>
</file>

<file path=ppt/slides/_rels/slide8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87.xml"/><Relationship Id="rId1" Type="http://schemas.openxmlformats.org/officeDocument/2006/relationships/slideLayout" Target="../slideLayouts/slideLayout7.xml"/><Relationship Id="rId4" Type="http://schemas.openxmlformats.org/officeDocument/2006/relationships/image" Target="../media/image35.png"/></Relationships>
</file>

<file path=ppt/slides/_rels/slide8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88.xml"/><Relationship Id="rId1" Type="http://schemas.openxmlformats.org/officeDocument/2006/relationships/slideLayout" Target="../slideLayouts/slideLayout7.xml"/><Relationship Id="rId4" Type="http://schemas.openxmlformats.org/officeDocument/2006/relationships/image" Target="../media/image35.png"/></Relationships>
</file>

<file path=ppt/slides/_rels/slide8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89.xml"/><Relationship Id="rId1" Type="http://schemas.openxmlformats.org/officeDocument/2006/relationships/slideLayout" Target="../slideLayouts/slideLayout7.xml"/><Relationship Id="rId4" Type="http://schemas.openxmlformats.org/officeDocument/2006/relationships/image" Target="../media/image35.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9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90.xml"/><Relationship Id="rId1" Type="http://schemas.openxmlformats.org/officeDocument/2006/relationships/slideLayout" Target="../slideLayouts/slideLayout7.xml"/><Relationship Id="rId4" Type="http://schemas.openxmlformats.org/officeDocument/2006/relationships/image" Target="../media/image44.png"/></Relationships>
</file>

<file path=ppt/slides/_rels/slide9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91.xml"/><Relationship Id="rId1" Type="http://schemas.openxmlformats.org/officeDocument/2006/relationships/slideLayout" Target="../slideLayouts/slideLayout7.xml"/><Relationship Id="rId4" Type="http://schemas.openxmlformats.org/officeDocument/2006/relationships/image" Target="../media/image45.png"/></Relationships>
</file>

<file path=ppt/slides/_rels/slide9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92.xml"/><Relationship Id="rId1" Type="http://schemas.openxmlformats.org/officeDocument/2006/relationships/slideLayout" Target="../slideLayouts/slideLayout7.xml"/><Relationship Id="rId5" Type="http://schemas.openxmlformats.org/officeDocument/2006/relationships/image" Target="../media/image45.png"/><Relationship Id="rId4" Type="http://schemas.openxmlformats.org/officeDocument/2006/relationships/image" Target="../media/image46.png"/></Relationships>
</file>

<file path=ppt/slides/_rels/slide9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93.xml"/><Relationship Id="rId1" Type="http://schemas.openxmlformats.org/officeDocument/2006/relationships/slideLayout" Target="../slideLayouts/slideLayout7.xml"/><Relationship Id="rId4" Type="http://schemas.openxmlformats.org/officeDocument/2006/relationships/image" Target="../media/image46.png"/></Relationships>
</file>

<file path=ppt/slides/_rels/slide9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94.xml"/><Relationship Id="rId1" Type="http://schemas.openxmlformats.org/officeDocument/2006/relationships/slideLayout" Target="../slideLayouts/slideLayout7.xml"/></Relationships>
</file>

<file path=ppt/slides/_rels/slide9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95.xml"/><Relationship Id="rId1" Type="http://schemas.openxmlformats.org/officeDocument/2006/relationships/slideLayout" Target="../slideLayouts/slideLayout7.xml"/><Relationship Id="rId4" Type="http://schemas.openxmlformats.org/officeDocument/2006/relationships/image" Target="../media/image47.png"/></Relationships>
</file>

<file path=ppt/slides/_rels/slide9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96.xml"/><Relationship Id="rId1" Type="http://schemas.openxmlformats.org/officeDocument/2006/relationships/slideLayout" Target="../slideLayouts/slideLayout7.xml"/><Relationship Id="rId5" Type="http://schemas.openxmlformats.org/officeDocument/2006/relationships/image" Target="../media/image47.png"/><Relationship Id="rId4" Type="http://schemas.openxmlformats.org/officeDocument/2006/relationships/image" Target="../media/image48.png"/></Relationships>
</file>

<file path=ppt/slides/_rels/slide9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97.xml"/><Relationship Id="rId1" Type="http://schemas.openxmlformats.org/officeDocument/2006/relationships/slideLayout" Target="../slideLayouts/slideLayout7.xml"/><Relationship Id="rId5" Type="http://schemas.openxmlformats.org/officeDocument/2006/relationships/image" Target="../media/image48.png"/><Relationship Id="rId4" Type="http://schemas.openxmlformats.org/officeDocument/2006/relationships/image" Target="../media/image49.png"/></Relationships>
</file>

<file path=ppt/slides/_rels/slide9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98.xml"/><Relationship Id="rId1" Type="http://schemas.openxmlformats.org/officeDocument/2006/relationships/slideLayout" Target="../slideLayouts/slideLayout7.xml"/><Relationship Id="rId5" Type="http://schemas.openxmlformats.org/officeDocument/2006/relationships/image" Target="../media/image50.png"/><Relationship Id="rId4" Type="http://schemas.openxmlformats.org/officeDocument/2006/relationships/image" Target="../media/image49.png"/></Relationships>
</file>

<file path=ppt/slides/_rels/slide9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99.xml"/><Relationship Id="rId1" Type="http://schemas.openxmlformats.org/officeDocument/2006/relationships/slideLayout" Target="../slideLayouts/slideLayout7.xml"/><Relationship Id="rId5" Type="http://schemas.openxmlformats.org/officeDocument/2006/relationships/image" Target="../media/image51.png"/><Relationship Id="rId4" Type="http://schemas.openxmlformats.org/officeDocument/2006/relationships/image" Target="../media/image50.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Tree>
  </p:cSld>
  <p:clrMapOvr>
    <a:masterClrMapping/>
  </p:clrMapOvr>
  <p:transition>
    <p:zoom/>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gradFill rotWithShape="0">
          <a:gsLst>
            <a:gs pos="0">
              <a:schemeClr val="bg1"/>
            </a:gs>
            <a:gs pos="50000">
              <a:srgbClr val="FFE6C1"/>
            </a:gs>
            <a:gs pos="100000">
              <a:schemeClr val="bg1"/>
            </a:gs>
          </a:gsLst>
          <a:lin ang="5400000" scaled="1"/>
        </a:gradFill>
        <a:effectLst/>
      </p:bgPr>
    </p:bg>
    <p:spTree>
      <p:nvGrpSpPr>
        <p:cNvPr id="1" name=""/>
        <p:cNvGrpSpPr/>
        <p:nvPr/>
      </p:nvGrpSpPr>
      <p:grpSpPr>
        <a:xfrm>
          <a:off x="0" y="0"/>
          <a:ext cx="0" cy="0"/>
          <a:chOff x="0" y="0"/>
          <a:chExt cx="0" cy="0"/>
        </a:xfrm>
      </p:grpSpPr>
      <p:sp>
        <p:nvSpPr>
          <p:cNvPr id="12290" name="Rectangle 2"/>
          <p:cNvSpPr>
            <a:spLocks noChangeArrowheads="1"/>
          </p:cNvSpPr>
          <p:nvPr/>
        </p:nvSpPr>
        <p:spPr bwMode="auto">
          <a:xfrm>
            <a:off x="0" y="5875338"/>
            <a:ext cx="9144000" cy="982662"/>
          </a:xfrm>
          <a:prstGeom prst="rect">
            <a:avLst/>
          </a:prstGeom>
          <a:solidFill>
            <a:schemeClr val="tx1"/>
          </a:solidFill>
          <a:ln w="9525">
            <a:solidFill>
              <a:schemeClr val="tx1"/>
            </a:solidFill>
            <a:miter lim="800000"/>
            <a:headEnd/>
            <a:tailEnd/>
          </a:ln>
          <a:effectLst/>
        </p:spPr>
        <p:txBody>
          <a:bodyPr wrap="none" anchor="ctr"/>
          <a:lstStyle/>
          <a:p>
            <a:endParaRPr lang="en-US"/>
          </a:p>
        </p:txBody>
      </p:sp>
      <p:grpSp>
        <p:nvGrpSpPr>
          <p:cNvPr id="12291" name="Group 3"/>
          <p:cNvGrpSpPr>
            <a:grpSpLocks/>
          </p:cNvGrpSpPr>
          <p:nvPr/>
        </p:nvGrpSpPr>
        <p:grpSpPr bwMode="auto">
          <a:xfrm>
            <a:off x="840142" y="5953117"/>
            <a:ext cx="7313257" cy="679450"/>
            <a:chOff x="478" y="3711"/>
            <a:chExt cx="4270" cy="428"/>
          </a:xfrm>
        </p:grpSpPr>
        <p:sp>
          <p:nvSpPr>
            <p:cNvPr id="12292" name="Text Box 4"/>
            <p:cNvSpPr txBox="1">
              <a:spLocks noChangeArrowheads="1"/>
            </p:cNvSpPr>
            <p:nvPr/>
          </p:nvSpPr>
          <p:spPr bwMode="auto">
            <a:xfrm>
              <a:off x="656" y="3758"/>
              <a:ext cx="4092" cy="381"/>
            </a:xfrm>
            <a:prstGeom prst="rect">
              <a:avLst/>
            </a:prstGeom>
            <a:noFill/>
            <a:ln w="9525">
              <a:noFill/>
              <a:miter lim="800000"/>
              <a:headEnd/>
              <a:tailEnd/>
            </a:ln>
            <a:effectLst/>
          </p:spPr>
          <p:txBody>
            <a:bodyPr wrap="square">
              <a:spAutoFit/>
            </a:bodyPr>
            <a:lstStyle/>
            <a:p>
              <a:pPr eaLnBrk="0" hangingPunct="0">
                <a:lnSpc>
                  <a:spcPts val="2000"/>
                </a:lnSpc>
              </a:pPr>
              <a:r>
                <a:rPr lang="en-US" sz="2000" b="1" dirty="0">
                  <a:solidFill>
                    <a:schemeClr val="bg1"/>
                  </a:solidFill>
                  <a:latin typeface="Arial Narrow" pitchFamily="34" charset="0"/>
                </a:rPr>
                <a:t>The </a:t>
              </a:r>
              <a:r>
                <a:rPr lang="en-US" sz="2000" b="1" u="sng" dirty="0">
                  <a:solidFill>
                    <a:schemeClr val="bg1"/>
                  </a:solidFill>
                  <a:latin typeface="Arial Narrow" pitchFamily="34" charset="0"/>
                </a:rPr>
                <a:t>goal of the providence</a:t>
              </a:r>
              <a:r>
                <a:rPr lang="en-US" sz="2000" b="1" dirty="0">
                  <a:solidFill>
                    <a:schemeClr val="bg1"/>
                  </a:solidFill>
                  <a:latin typeface="Arial Narrow" pitchFamily="34" charset="0"/>
                </a:rPr>
                <a:t> of restoration is attained when human beings bring Satan to </a:t>
              </a:r>
              <a:r>
                <a:rPr lang="en-US" sz="2000" b="1" u="sng" dirty="0">
                  <a:solidFill>
                    <a:schemeClr val="bg1"/>
                  </a:solidFill>
                  <a:latin typeface="Arial Narrow" pitchFamily="34" charset="0"/>
                </a:rPr>
                <a:t>voluntary submission</a:t>
              </a:r>
              <a:r>
                <a:rPr lang="en-US" sz="2000" b="1" dirty="0">
                  <a:solidFill>
                    <a:schemeClr val="bg1"/>
                  </a:solidFill>
                  <a:latin typeface="Arial Narrow" pitchFamily="34" charset="0"/>
                </a:rPr>
                <a:t> and become his master.  </a:t>
              </a:r>
              <a:endParaRPr lang="en-US" sz="2000" dirty="0">
                <a:solidFill>
                  <a:schemeClr val="bg1"/>
                </a:solidFill>
                <a:latin typeface="Arial Narrow" pitchFamily="34" charset="0"/>
              </a:endParaRPr>
            </a:p>
          </p:txBody>
        </p:sp>
        <p:sp>
          <p:nvSpPr>
            <p:cNvPr id="12293" name="Text Box 5"/>
            <p:cNvSpPr txBox="1">
              <a:spLocks noChangeArrowheads="1"/>
            </p:cNvSpPr>
            <p:nvPr/>
          </p:nvSpPr>
          <p:spPr bwMode="auto">
            <a:xfrm>
              <a:off x="478" y="3711"/>
              <a:ext cx="221" cy="306"/>
            </a:xfrm>
            <a:prstGeom prst="rect">
              <a:avLst/>
            </a:prstGeom>
            <a:noFill/>
            <a:ln w="9525">
              <a:noFill/>
              <a:miter lim="800000"/>
              <a:headEnd/>
              <a:tailEnd/>
            </a:ln>
            <a:effectLst/>
          </p:spPr>
          <p:txBody>
            <a:bodyPr wrap="square">
              <a:spAutoFit/>
            </a:bodyPr>
            <a:lstStyle/>
            <a:p>
              <a:pPr eaLnBrk="0" hangingPunct="0">
                <a:lnSpc>
                  <a:spcPts val="3000"/>
                </a:lnSpc>
              </a:pPr>
              <a:r>
                <a:rPr lang="en-US" sz="4200" b="1" dirty="0">
                  <a:solidFill>
                    <a:schemeClr val="bg1"/>
                  </a:solidFill>
                  <a:latin typeface="Times New Roman" pitchFamily="18" charset="0"/>
                  <a:sym typeface="CommonBullets" pitchFamily="34" charset="2"/>
                </a:rPr>
                <a:t></a:t>
              </a:r>
              <a:endParaRPr lang="en-US" sz="4200" b="1" dirty="0">
                <a:solidFill>
                  <a:schemeClr val="bg1"/>
                </a:solidFill>
                <a:latin typeface="Times New Roman" pitchFamily="18" charset="0"/>
              </a:endParaRPr>
            </a:p>
          </p:txBody>
        </p:sp>
      </p:grpSp>
      <p:grpSp>
        <p:nvGrpSpPr>
          <p:cNvPr id="12294" name="Group 6"/>
          <p:cNvGrpSpPr>
            <a:grpSpLocks/>
          </p:cNvGrpSpPr>
          <p:nvPr/>
        </p:nvGrpSpPr>
        <p:grpSpPr bwMode="auto">
          <a:xfrm>
            <a:off x="304800" y="204787"/>
            <a:ext cx="7620000" cy="862013"/>
            <a:chOff x="192" y="48"/>
            <a:chExt cx="4800" cy="543"/>
          </a:xfrm>
        </p:grpSpPr>
        <p:sp>
          <p:nvSpPr>
            <p:cNvPr id="12295" name="Text Box 7"/>
            <p:cNvSpPr txBox="1">
              <a:spLocks noChangeArrowheads="1"/>
            </p:cNvSpPr>
            <p:nvPr/>
          </p:nvSpPr>
          <p:spPr bwMode="auto">
            <a:xfrm>
              <a:off x="192" y="48"/>
              <a:ext cx="4296" cy="303"/>
            </a:xfrm>
            <a:prstGeom prst="rect">
              <a:avLst/>
            </a:prstGeom>
            <a:noFill/>
            <a:ln w="9525">
              <a:noFill/>
              <a:miter lim="800000"/>
              <a:headEnd/>
              <a:tailEnd/>
            </a:ln>
            <a:effectLst>
              <a:outerShdw dist="12700" dir="2700000" algn="ctr" rotWithShape="0">
                <a:schemeClr val="bg1"/>
              </a:outerShdw>
            </a:effectLst>
          </p:spPr>
          <p:txBody>
            <a:bodyPr>
              <a:spAutoFit/>
            </a:bodyPr>
            <a:lstStyle/>
            <a:p>
              <a:pPr eaLnBrk="0" hangingPunct="0">
                <a:lnSpc>
                  <a:spcPct val="85000"/>
                </a:lnSpc>
              </a:pPr>
              <a:r>
                <a:rPr lang="en-US" sz="2900" dirty="0">
                  <a:solidFill>
                    <a:srgbClr val="000099"/>
                  </a:solidFill>
                  <a:latin typeface="Impact" pitchFamily="34" charset="0"/>
                </a:rPr>
                <a:t>1.1  Why Jacob’s Course and Moses’ Course</a:t>
              </a:r>
            </a:p>
          </p:txBody>
        </p:sp>
        <p:sp>
          <p:nvSpPr>
            <p:cNvPr id="12296" name="Text Box 8"/>
            <p:cNvSpPr txBox="1">
              <a:spLocks noChangeArrowheads="1"/>
            </p:cNvSpPr>
            <p:nvPr/>
          </p:nvSpPr>
          <p:spPr bwMode="auto">
            <a:xfrm>
              <a:off x="504" y="288"/>
              <a:ext cx="4488" cy="303"/>
            </a:xfrm>
            <a:prstGeom prst="rect">
              <a:avLst/>
            </a:prstGeom>
            <a:noFill/>
            <a:ln w="9525">
              <a:noFill/>
              <a:miter lim="800000"/>
              <a:headEnd/>
              <a:tailEnd/>
            </a:ln>
            <a:effectLst>
              <a:outerShdw dist="12700" dir="2700000" algn="ctr" rotWithShape="0">
                <a:schemeClr val="bg1"/>
              </a:outerShdw>
            </a:effectLst>
          </p:spPr>
          <p:txBody>
            <a:bodyPr>
              <a:spAutoFit/>
            </a:bodyPr>
            <a:lstStyle/>
            <a:p>
              <a:pPr eaLnBrk="0" hangingPunct="0">
                <a:lnSpc>
                  <a:spcPct val="85000"/>
                </a:lnSpc>
              </a:pPr>
              <a:r>
                <a:rPr lang="en-US" sz="2900" dirty="0">
                  <a:solidFill>
                    <a:srgbClr val="000099"/>
                  </a:solidFill>
                  <a:latin typeface="Impact" pitchFamily="34" charset="0"/>
                </a:rPr>
                <a:t>Were Set Up as the Models for Jesus’ Course</a:t>
              </a:r>
            </a:p>
          </p:txBody>
        </p:sp>
      </p:grpSp>
      <p:grpSp>
        <p:nvGrpSpPr>
          <p:cNvPr id="14" name="Group 13"/>
          <p:cNvGrpSpPr/>
          <p:nvPr/>
        </p:nvGrpSpPr>
        <p:grpSpPr>
          <a:xfrm>
            <a:off x="381000" y="1041400"/>
            <a:ext cx="6858000" cy="635000"/>
            <a:chOff x="381000" y="1041400"/>
            <a:chExt cx="6858000" cy="635000"/>
          </a:xfrm>
        </p:grpSpPr>
        <p:sp>
          <p:nvSpPr>
            <p:cNvPr id="12298" name="Rectangle 10"/>
            <p:cNvSpPr>
              <a:spLocks noChangeArrowheads="1"/>
            </p:cNvSpPr>
            <p:nvPr/>
          </p:nvSpPr>
          <p:spPr bwMode="auto">
            <a:xfrm>
              <a:off x="474663" y="1066800"/>
              <a:ext cx="6670675" cy="508000"/>
            </a:xfrm>
            <a:prstGeom prst="rect">
              <a:avLst/>
            </a:prstGeom>
            <a:solidFill>
              <a:srgbClr val="5900B2"/>
            </a:solidFill>
            <a:ln w="38100" algn="ctr">
              <a:solidFill>
                <a:srgbClr val="6600CC"/>
              </a:solidFill>
              <a:miter lim="800000"/>
              <a:headEnd/>
              <a:tailEnd/>
            </a:ln>
            <a:effectLst/>
          </p:spPr>
          <p:txBody>
            <a:bodyPr wrap="none" anchor="ctr"/>
            <a:lstStyle/>
            <a:p>
              <a:endParaRPr lang="en-US"/>
            </a:p>
          </p:txBody>
        </p:sp>
        <p:sp>
          <p:nvSpPr>
            <p:cNvPr id="12299" name="Text Box 11"/>
            <p:cNvSpPr txBox="1">
              <a:spLocks noChangeArrowheads="1"/>
            </p:cNvSpPr>
            <p:nvPr/>
          </p:nvSpPr>
          <p:spPr bwMode="auto">
            <a:xfrm>
              <a:off x="381000" y="1041400"/>
              <a:ext cx="6858000" cy="635000"/>
            </a:xfrm>
            <a:prstGeom prst="rect">
              <a:avLst/>
            </a:prstGeom>
            <a:noFill/>
            <a:ln w="19050">
              <a:noFill/>
              <a:miter lim="800000"/>
              <a:headEnd/>
              <a:tailEnd/>
            </a:ln>
            <a:effectLst>
              <a:outerShdw dist="12700" algn="ctr" rotWithShape="0">
                <a:schemeClr val="tx1"/>
              </a:outerShdw>
            </a:effectLst>
          </p:spPr>
          <p:txBody>
            <a:bodyPr>
              <a:spAutoFit/>
            </a:bodyPr>
            <a:lstStyle/>
            <a:p>
              <a:pPr algn="ctr" eaLnBrk="0" hangingPunct="0">
                <a:lnSpc>
                  <a:spcPct val="105000"/>
                </a:lnSpc>
              </a:pPr>
              <a:r>
                <a:rPr lang="en-US" sz="3400" dirty="0">
                  <a:solidFill>
                    <a:schemeClr val="bg1"/>
                  </a:solidFill>
                  <a:latin typeface="Impact" pitchFamily="34" charset="0"/>
                </a:rPr>
                <a:t>Goal of the providence of restoration</a:t>
              </a:r>
            </a:p>
          </p:txBody>
        </p:sp>
      </p:grpSp>
      <p:sp>
        <p:nvSpPr>
          <p:cNvPr id="12300" name="AutoShape 12"/>
          <p:cNvSpPr>
            <a:spLocks noChangeArrowheads="1"/>
          </p:cNvSpPr>
          <p:nvPr/>
        </p:nvSpPr>
        <p:spPr bwMode="auto">
          <a:xfrm rot="5400000" flipH="1" flipV="1">
            <a:off x="800100" y="1462088"/>
            <a:ext cx="228600" cy="762000"/>
          </a:xfrm>
          <a:prstGeom prst="downArrow">
            <a:avLst>
              <a:gd name="adj1" fmla="val 34167"/>
              <a:gd name="adj2" fmla="val 170309"/>
            </a:avLst>
          </a:prstGeom>
          <a:gradFill rotWithShape="1">
            <a:gsLst>
              <a:gs pos="0">
                <a:srgbClr val="CC6600"/>
              </a:gs>
              <a:gs pos="100000">
                <a:srgbClr val="660033"/>
              </a:gs>
            </a:gsLst>
            <a:lin ang="5400000" scaled="1"/>
          </a:gradFill>
          <a:ln w="19050" algn="ctr">
            <a:solidFill>
              <a:srgbClr val="660066"/>
            </a:solidFill>
            <a:miter lim="800000"/>
            <a:headEnd/>
            <a:tailEnd/>
          </a:ln>
          <a:effectLst/>
        </p:spPr>
        <p:txBody>
          <a:bodyPr vert="eaVert" wrap="none" anchor="ctr"/>
          <a:lstStyle/>
          <a:p>
            <a:pPr algn="ctr"/>
            <a:endParaRPr lang="en-US"/>
          </a:p>
        </p:txBody>
      </p:sp>
      <p:sp>
        <p:nvSpPr>
          <p:cNvPr id="12301" name="Text Box 13"/>
          <p:cNvSpPr txBox="1">
            <a:spLocks noChangeArrowheads="1"/>
          </p:cNvSpPr>
          <p:nvPr/>
        </p:nvSpPr>
        <p:spPr bwMode="auto">
          <a:xfrm>
            <a:off x="1295400" y="1600200"/>
            <a:ext cx="6629400" cy="503238"/>
          </a:xfrm>
          <a:prstGeom prst="rect">
            <a:avLst/>
          </a:prstGeom>
          <a:noFill/>
          <a:ln w="9525">
            <a:noFill/>
            <a:miter lim="800000"/>
            <a:headEnd/>
            <a:tailEnd/>
          </a:ln>
          <a:effectLst/>
        </p:spPr>
        <p:txBody>
          <a:bodyPr>
            <a:spAutoFit/>
          </a:bodyPr>
          <a:lstStyle/>
          <a:p>
            <a:pPr eaLnBrk="0" hangingPunct="0">
              <a:lnSpc>
                <a:spcPct val="90000"/>
              </a:lnSpc>
            </a:pPr>
            <a:r>
              <a:rPr lang="en-US" sz="3000">
                <a:solidFill>
                  <a:srgbClr val="660033"/>
                </a:solidFill>
                <a:latin typeface="Arial Black" pitchFamily="34" charset="0"/>
              </a:rPr>
              <a:t>Voluntary submission of Satan</a:t>
            </a:r>
            <a:endParaRPr lang="en-US" sz="3000" b="1">
              <a:solidFill>
                <a:srgbClr val="660033"/>
              </a:solidFill>
              <a:latin typeface="Arial Black" pitchFamily="34" charset="0"/>
            </a:endParaRPr>
          </a:p>
        </p:txBody>
      </p:sp>
    </p:spTree>
  </p:cSld>
  <p:clrMapOvr>
    <a:masterClrMapping/>
  </p:clrMapOvr>
  <p:transition spd="slow">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2294"/>
                                        </p:tgtEl>
                                        <p:attrNameLst>
                                          <p:attrName>style.visibility</p:attrName>
                                        </p:attrNameLst>
                                      </p:cBhvr>
                                      <p:to>
                                        <p:strVal val="visible"/>
                                      </p:to>
                                    </p:set>
                                    <p:animEffect transition="in" filter="fade">
                                      <p:cBhvr>
                                        <p:cTn id="7" dur="2000"/>
                                        <p:tgtEl>
                                          <p:spTgt spid="12294"/>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37" fill="hold" nodeType="clickEffect">
                                  <p:stCondLst>
                                    <p:cond delay="0"/>
                                  </p:stCondLst>
                                  <p:childTnLst>
                                    <p:set>
                                      <p:cBhvr>
                                        <p:cTn id="11" dur="1" fill="hold">
                                          <p:stCondLst>
                                            <p:cond delay="0"/>
                                          </p:stCondLst>
                                        </p:cTn>
                                        <p:tgtEl>
                                          <p:spTgt spid="12291"/>
                                        </p:tgtEl>
                                        <p:attrNameLst>
                                          <p:attrName>style.visibility</p:attrName>
                                        </p:attrNameLst>
                                      </p:cBhvr>
                                      <p:to>
                                        <p:strVal val="visible"/>
                                      </p:to>
                                    </p:set>
                                    <p:animEffect transition="in" filter="barn(outVertical)">
                                      <p:cBhvr>
                                        <p:cTn id="12" dur="500"/>
                                        <p:tgtEl>
                                          <p:spTgt spid="12291"/>
                                        </p:tgtEl>
                                      </p:cBhvr>
                                    </p:animEffect>
                                  </p:childTnLst>
                                </p:cTn>
                              </p:par>
                            </p:childTnLst>
                          </p:cTn>
                        </p:par>
                      </p:childTnLst>
                    </p:cTn>
                  </p:par>
                  <p:par>
                    <p:cTn id="13" fill="hold">
                      <p:stCondLst>
                        <p:cond delay="indefinite"/>
                      </p:stCondLst>
                      <p:childTnLst>
                        <p:par>
                          <p:cTn id="14" fill="hold">
                            <p:stCondLst>
                              <p:cond delay="0"/>
                            </p:stCondLst>
                            <p:childTnLst>
                              <p:par>
                                <p:cTn id="15" presetID="55" presetClass="entr" presetSubtype="0" fill="hold" nodeType="clickEffect">
                                  <p:stCondLst>
                                    <p:cond delay="0"/>
                                  </p:stCondLst>
                                  <p:childTnLst>
                                    <p:set>
                                      <p:cBhvr>
                                        <p:cTn id="16" dur="1" fill="hold">
                                          <p:stCondLst>
                                            <p:cond delay="0"/>
                                          </p:stCondLst>
                                        </p:cTn>
                                        <p:tgtEl>
                                          <p:spTgt spid="14"/>
                                        </p:tgtEl>
                                        <p:attrNameLst>
                                          <p:attrName>style.visibility</p:attrName>
                                        </p:attrNameLst>
                                      </p:cBhvr>
                                      <p:to>
                                        <p:strVal val="visible"/>
                                      </p:to>
                                    </p:set>
                                    <p:anim calcmode="lin" valueType="num">
                                      <p:cBhvr>
                                        <p:cTn id="17" dur="2000" fill="hold"/>
                                        <p:tgtEl>
                                          <p:spTgt spid="14"/>
                                        </p:tgtEl>
                                        <p:attrNameLst>
                                          <p:attrName>ppt_w</p:attrName>
                                        </p:attrNameLst>
                                      </p:cBhvr>
                                      <p:tavLst>
                                        <p:tav tm="0">
                                          <p:val>
                                            <p:strVal val="#ppt_w*0.70"/>
                                          </p:val>
                                        </p:tav>
                                        <p:tav tm="100000">
                                          <p:val>
                                            <p:strVal val="#ppt_w"/>
                                          </p:val>
                                        </p:tav>
                                      </p:tavLst>
                                    </p:anim>
                                    <p:anim calcmode="lin" valueType="num">
                                      <p:cBhvr>
                                        <p:cTn id="18" dur="2000" fill="hold"/>
                                        <p:tgtEl>
                                          <p:spTgt spid="14"/>
                                        </p:tgtEl>
                                        <p:attrNameLst>
                                          <p:attrName>ppt_h</p:attrName>
                                        </p:attrNameLst>
                                      </p:cBhvr>
                                      <p:tavLst>
                                        <p:tav tm="0">
                                          <p:val>
                                            <p:strVal val="#ppt_h"/>
                                          </p:val>
                                        </p:tav>
                                        <p:tav tm="100000">
                                          <p:val>
                                            <p:strVal val="#ppt_h"/>
                                          </p:val>
                                        </p:tav>
                                      </p:tavLst>
                                    </p:anim>
                                    <p:animEffect transition="in" filter="fade">
                                      <p:cBhvr>
                                        <p:cTn id="19" dur="2000"/>
                                        <p:tgtEl>
                                          <p:spTgt spid="14"/>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grpId="0" nodeType="clickEffect">
                                  <p:stCondLst>
                                    <p:cond delay="0"/>
                                  </p:stCondLst>
                                  <p:childTnLst>
                                    <p:set>
                                      <p:cBhvr>
                                        <p:cTn id="23" dur="1" fill="hold">
                                          <p:stCondLst>
                                            <p:cond delay="0"/>
                                          </p:stCondLst>
                                        </p:cTn>
                                        <p:tgtEl>
                                          <p:spTgt spid="12300"/>
                                        </p:tgtEl>
                                        <p:attrNameLst>
                                          <p:attrName>style.visibility</p:attrName>
                                        </p:attrNameLst>
                                      </p:cBhvr>
                                      <p:to>
                                        <p:strVal val="visible"/>
                                      </p:to>
                                    </p:set>
                                    <p:animEffect transition="in" filter="fade">
                                      <p:cBhvr>
                                        <p:cTn id="24" dur="2000"/>
                                        <p:tgtEl>
                                          <p:spTgt spid="12300"/>
                                        </p:tgtEl>
                                      </p:cBhvr>
                                    </p:animEffect>
                                  </p:childTnLst>
                                </p:cTn>
                              </p:par>
                              <p:par>
                                <p:cTn id="25" presetID="17" presetClass="entr" presetSubtype="2" fill="hold" grpId="0" nodeType="withEffect">
                                  <p:stCondLst>
                                    <p:cond delay="0"/>
                                  </p:stCondLst>
                                  <p:iterate type="lt">
                                    <p:tmPct val="10000"/>
                                  </p:iterate>
                                  <p:childTnLst>
                                    <p:set>
                                      <p:cBhvr>
                                        <p:cTn id="26" dur="1" fill="hold">
                                          <p:stCondLst>
                                            <p:cond delay="0"/>
                                          </p:stCondLst>
                                        </p:cTn>
                                        <p:tgtEl>
                                          <p:spTgt spid="12301"/>
                                        </p:tgtEl>
                                        <p:attrNameLst>
                                          <p:attrName>style.visibility</p:attrName>
                                        </p:attrNameLst>
                                      </p:cBhvr>
                                      <p:to>
                                        <p:strVal val="visible"/>
                                      </p:to>
                                    </p:set>
                                    <p:anim calcmode="lin" valueType="num">
                                      <p:cBhvr>
                                        <p:cTn id="27" dur="500" fill="hold"/>
                                        <p:tgtEl>
                                          <p:spTgt spid="12301"/>
                                        </p:tgtEl>
                                        <p:attrNameLst>
                                          <p:attrName>ppt_x</p:attrName>
                                        </p:attrNameLst>
                                      </p:cBhvr>
                                      <p:tavLst>
                                        <p:tav tm="0">
                                          <p:val>
                                            <p:strVal val="#ppt_x+#ppt_w/2"/>
                                          </p:val>
                                        </p:tav>
                                        <p:tav tm="100000">
                                          <p:val>
                                            <p:strVal val="#ppt_x"/>
                                          </p:val>
                                        </p:tav>
                                      </p:tavLst>
                                    </p:anim>
                                    <p:anim calcmode="lin" valueType="num">
                                      <p:cBhvr>
                                        <p:cTn id="28" dur="500" fill="hold"/>
                                        <p:tgtEl>
                                          <p:spTgt spid="12301"/>
                                        </p:tgtEl>
                                        <p:attrNameLst>
                                          <p:attrName>ppt_y</p:attrName>
                                        </p:attrNameLst>
                                      </p:cBhvr>
                                      <p:tavLst>
                                        <p:tav tm="0">
                                          <p:val>
                                            <p:strVal val="#ppt_y"/>
                                          </p:val>
                                        </p:tav>
                                        <p:tav tm="100000">
                                          <p:val>
                                            <p:strVal val="#ppt_y"/>
                                          </p:val>
                                        </p:tav>
                                      </p:tavLst>
                                    </p:anim>
                                    <p:anim calcmode="lin" valueType="num">
                                      <p:cBhvr>
                                        <p:cTn id="29" dur="500" fill="hold"/>
                                        <p:tgtEl>
                                          <p:spTgt spid="12301"/>
                                        </p:tgtEl>
                                        <p:attrNameLst>
                                          <p:attrName>ppt_w</p:attrName>
                                        </p:attrNameLst>
                                      </p:cBhvr>
                                      <p:tavLst>
                                        <p:tav tm="0">
                                          <p:val>
                                            <p:fltVal val="0"/>
                                          </p:val>
                                        </p:tav>
                                        <p:tav tm="100000">
                                          <p:val>
                                            <p:strVal val="#ppt_w"/>
                                          </p:val>
                                        </p:tav>
                                      </p:tavLst>
                                    </p:anim>
                                    <p:anim calcmode="lin" valueType="num">
                                      <p:cBhvr>
                                        <p:cTn id="30" dur="500" fill="hold"/>
                                        <p:tgtEl>
                                          <p:spTgt spid="12301"/>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300" grpId="0" animBg="1"/>
      <p:bldP spid="12301" grpId="0"/>
    </p:bldLst>
  </p:timing>
</p:sld>
</file>

<file path=ppt/slides/slide100.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155650" name="Picture 2" descr="Sinai_New_11_13_03"/>
          <p:cNvPicPr>
            <a:picLocks noChangeAspect="1" noChangeArrowheads="1"/>
          </p:cNvPicPr>
          <p:nvPr/>
        </p:nvPicPr>
        <p:blipFill>
          <a:blip r:embed="rId3" cstate="print">
            <a:lum bright="-30000"/>
          </a:blip>
          <a:srcRect/>
          <a:stretch>
            <a:fillRect/>
          </a:stretch>
        </p:blipFill>
        <p:spPr bwMode="auto">
          <a:xfrm>
            <a:off x="738188" y="628650"/>
            <a:ext cx="7667625" cy="5924550"/>
          </a:xfrm>
          <a:prstGeom prst="rect">
            <a:avLst/>
          </a:prstGeom>
          <a:noFill/>
        </p:spPr>
      </p:pic>
      <p:grpSp>
        <p:nvGrpSpPr>
          <p:cNvPr id="155651" name="Group 3"/>
          <p:cNvGrpSpPr>
            <a:grpSpLocks/>
          </p:cNvGrpSpPr>
          <p:nvPr/>
        </p:nvGrpSpPr>
        <p:grpSpPr bwMode="auto">
          <a:xfrm>
            <a:off x="2590800" y="1866900"/>
            <a:ext cx="4870450" cy="736600"/>
            <a:chOff x="1632" y="1176"/>
            <a:chExt cx="3068" cy="464"/>
          </a:xfrm>
        </p:grpSpPr>
        <p:sp>
          <p:nvSpPr>
            <p:cNvPr id="155652" name="WordArt 4"/>
            <p:cNvSpPr>
              <a:spLocks noChangeArrowheads="1" noChangeShapeType="1"/>
            </p:cNvSpPr>
            <p:nvPr/>
          </p:nvSpPr>
          <p:spPr bwMode="auto">
            <a:xfrm rot="21507697" flipH="1">
              <a:off x="1632" y="1549"/>
              <a:ext cx="440" cy="45"/>
            </a:xfrm>
            <a:prstGeom prst="rect">
              <a:avLst/>
            </a:prstGeom>
          </p:spPr>
          <p:txBody>
            <a:bodyPr wrap="none" fromWordArt="1">
              <a:prstTxWarp prst="textPlain">
                <a:avLst>
                  <a:gd name="adj" fmla="val 50000"/>
                </a:avLst>
              </a:prstTxWarp>
            </a:bodyPr>
            <a:lstStyle/>
            <a:p>
              <a:pPr algn="ctr"/>
              <a:r>
                <a:rPr lang="en-US" sz="3600" b="1" kern="10" spc="-360">
                  <a:ln w="3175">
                    <a:noFill/>
                    <a:round/>
                    <a:headEnd/>
                    <a:tailEnd/>
                  </a:ln>
                  <a:solidFill>
                    <a:srgbClr val="8E5F00"/>
                  </a:solidFill>
                  <a:latin typeface="Trebuchet MS"/>
                </a:rPr>
                <a:t>......</a:t>
              </a:r>
            </a:p>
          </p:txBody>
        </p:sp>
        <p:sp>
          <p:nvSpPr>
            <p:cNvPr id="155653" name="WordArt 5"/>
            <p:cNvSpPr>
              <a:spLocks noChangeArrowheads="1" noChangeShapeType="1"/>
            </p:cNvSpPr>
            <p:nvPr/>
          </p:nvSpPr>
          <p:spPr bwMode="auto">
            <a:xfrm rot="610922" flipH="1">
              <a:off x="2077" y="1595"/>
              <a:ext cx="441" cy="45"/>
            </a:xfrm>
            <a:prstGeom prst="rect">
              <a:avLst/>
            </a:prstGeom>
          </p:spPr>
          <p:txBody>
            <a:bodyPr wrap="none" fromWordArt="1">
              <a:prstTxWarp prst="textPlain">
                <a:avLst>
                  <a:gd name="adj" fmla="val 50000"/>
                </a:avLst>
              </a:prstTxWarp>
            </a:bodyPr>
            <a:lstStyle/>
            <a:p>
              <a:pPr algn="ctr"/>
              <a:r>
                <a:rPr lang="en-US" sz="3600" b="1" kern="10" spc="-360">
                  <a:ln w="3175">
                    <a:noFill/>
                    <a:round/>
                    <a:headEnd/>
                    <a:tailEnd/>
                  </a:ln>
                  <a:solidFill>
                    <a:srgbClr val="8E5F00"/>
                  </a:solidFill>
                  <a:latin typeface="Trebuchet MS"/>
                </a:rPr>
                <a:t>......</a:t>
              </a:r>
            </a:p>
          </p:txBody>
        </p:sp>
        <p:sp>
          <p:nvSpPr>
            <p:cNvPr id="155654" name="WordArt 6"/>
            <p:cNvSpPr>
              <a:spLocks noChangeArrowheads="1" noChangeShapeType="1"/>
            </p:cNvSpPr>
            <p:nvPr/>
          </p:nvSpPr>
          <p:spPr bwMode="auto">
            <a:xfrm rot="21061518" flipH="1">
              <a:off x="2527" y="1595"/>
              <a:ext cx="440" cy="45"/>
            </a:xfrm>
            <a:prstGeom prst="rect">
              <a:avLst/>
            </a:prstGeom>
          </p:spPr>
          <p:txBody>
            <a:bodyPr wrap="none" fromWordArt="1">
              <a:prstTxWarp prst="textPlain">
                <a:avLst>
                  <a:gd name="adj" fmla="val 50000"/>
                </a:avLst>
              </a:prstTxWarp>
            </a:bodyPr>
            <a:lstStyle/>
            <a:p>
              <a:pPr algn="ctr"/>
              <a:r>
                <a:rPr lang="en-US" sz="3600" b="1" kern="10" spc="-360">
                  <a:ln w="3175">
                    <a:noFill/>
                    <a:round/>
                    <a:headEnd/>
                    <a:tailEnd/>
                  </a:ln>
                  <a:solidFill>
                    <a:srgbClr val="8E5F00"/>
                  </a:solidFill>
                  <a:latin typeface="Trebuchet MS"/>
                </a:rPr>
                <a:t>......</a:t>
              </a:r>
            </a:p>
          </p:txBody>
        </p:sp>
        <p:sp>
          <p:nvSpPr>
            <p:cNvPr id="155655" name="WordArt 7"/>
            <p:cNvSpPr>
              <a:spLocks noChangeArrowheads="1" noChangeShapeType="1"/>
            </p:cNvSpPr>
            <p:nvPr/>
          </p:nvSpPr>
          <p:spPr bwMode="auto">
            <a:xfrm rot="21354047" flipH="1">
              <a:off x="2992" y="1549"/>
              <a:ext cx="440" cy="45"/>
            </a:xfrm>
            <a:prstGeom prst="rect">
              <a:avLst/>
            </a:prstGeom>
          </p:spPr>
          <p:txBody>
            <a:bodyPr wrap="none" fromWordArt="1">
              <a:prstTxWarp prst="textPlain">
                <a:avLst>
                  <a:gd name="adj" fmla="val 50000"/>
                </a:avLst>
              </a:prstTxWarp>
            </a:bodyPr>
            <a:lstStyle/>
            <a:p>
              <a:pPr algn="ctr"/>
              <a:r>
                <a:rPr lang="en-US" sz="3600" b="1" kern="10" spc="-360">
                  <a:ln w="3175">
                    <a:noFill/>
                    <a:round/>
                    <a:headEnd/>
                    <a:tailEnd/>
                  </a:ln>
                  <a:solidFill>
                    <a:srgbClr val="8E5F00"/>
                  </a:solidFill>
                  <a:latin typeface="Trebuchet MS"/>
                </a:rPr>
                <a:t>......</a:t>
              </a:r>
            </a:p>
          </p:txBody>
        </p:sp>
        <p:sp>
          <p:nvSpPr>
            <p:cNvPr id="155656" name="WordArt 8"/>
            <p:cNvSpPr>
              <a:spLocks noChangeArrowheads="1" noChangeShapeType="1"/>
            </p:cNvSpPr>
            <p:nvPr/>
          </p:nvSpPr>
          <p:spPr bwMode="auto">
            <a:xfrm rot="21031569" flipH="1">
              <a:off x="3456" y="1488"/>
              <a:ext cx="440" cy="44"/>
            </a:xfrm>
            <a:prstGeom prst="rect">
              <a:avLst/>
            </a:prstGeom>
          </p:spPr>
          <p:txBody>
            <a:bodyPr wrap="none" fromWordArt="1">
              <a:prstTxWarp prst="textPlain">
                <a:avLst>
                  <a:gd name="adj" fmla="val 50000"/>
                </a:avLst>
              </a:prstTxWarp>
            </a:bodyPr>
            <a:lstStyle/>
            <a:p>
              <a:pPr algn="ctr"/>
              <a:r>
                <a:rPr lang="en-US" sz="3600" b="1" kern="10" spc="-360">
                  <a:ln w="3175">
                    <a:noFill/>
                    <a:round/>
                    <a:headEnd/>
                    <a:tailEnd/>
                  </a:ln>
                  <a:solidFill>
                    <a:srgbClr val="8E5F00"/>
                  </a:solidFill>
                  <a:latin typeface="Trebuchet MS"/>
                </a:rPr>
                <a:t>......</a:t>
              </a:r>
            </a:p>
          </p:txBody>
        </p:sp>
        <p:sp>
          <p:nvSpPr>
            <p:cNvPr id="155657" name="WordArt 9"/>
            <p:cNvSpPr>
              <a:spLocks noChangeArrowheads="1" noChangeShapeType="1"/>
            </p:cNvSpPr>
            <p:nvPr/>
          </p:nvSpPr>
          <p:spPr bwMode="auto">
            <a:xfrm rot="20677690" flipH="1">
              <a:off x="3912" y="1392"/>
              <a:ext cx="441" cy="45"/>
            </a:xfrm>
            <a:prstGeom prst="rect">
              <a:avLst/>
            </a:prstGeom>
          </p:spPr>
          <p:txBody>
            <a:bodyPr wrap="none" fromWordArt="1">
              <a:prstTxWarp prst="textPlain">
                <a:avLst>
                  <a:gd name="adj" fmla="val 50000"/>
                </a:avLst>
              </a:prstTxWarp>
            </a:bodyPr>
            <a:lstStyle/>
            <a:p>
              <a:pPr algn="ctr"/>
              <a:r>
                <a:rPr lang="en-US" sz="3600" b="1" kern="10" spc="-360">
                  <a:ln w="3175">
                    <a:noFill/>
                    <a:round/>
                    <a:headEnd/>
                    <a:tailEnd/>
                  </a:ln>
                  <a:solidFill>
                    <a:srgbClr val="8E5F00"/>
                  </a:solidFill>
                  <a:latin typeface="Trebuchet MS"/>
                </a:rPr>
                <a:t>......</a:t>
              </a:r>
            </a:p>
          </p:txBody>
        </p:sp>
        <p:sp>
          <p:nvSpPr>
            <p:cNvPr id="155658" name="Freeform 10"/>
            <p:cNvSpPr>
              <a:spLocks/>
            </p:cNvSpPr>
            <p:nvPr/>
          </p:nvSpPr>
          <p:spPr bwMode="auto">
            <a:xfrm rot="-1908834">
              <a:off x="4512" y="1176"/>
              <a:ext cx="188" cy="168"/>
            </a:xfrm>
            <a:custGeom>
              <a:avLst/>
              <a:gdLst/>
              <a:ahLst/>
              <a:cxnLst>
                <a:cxn ang="0">
                  <a:pos x="307" y="232"/>
                </a:cxn>
                <a:cxn ang="0">
                  <a:pos x="0" y="466"/>
                </a:cxn>
                <a:cxn ang="0">
                  <a:pos x="118" y="466"/>
                </a:cxn>
                <a:cxn ang="0">
                  <a:pos x="425" y="232"/>
                </a:cxn>
                <a:cxn ang="0">
                  <a:pos x="118" y="0"/>
                </a:cxn>
                <a:cxn ang="0">
                  <a:pos x="0" y="0"/>
                </a:cxn>
                <a:cxn ang="0">
                  <a:pos x="307" y="232"/>
                </a:cxn>
              </a:cxnLst>
              <a:rect l="0" t="0" r="r" b="b"/>
              <a:pathLst>
                <a:path w="425" h="466">
                  <a:moveTo>
                    <a:pt x="307" y="232"/>
                  </a:moveTo>
                  <a:lnTo>
                    <a:pt x="0" y="466"/>
                  </a:lnTo>
                  <a:lnTo>
                    <a:pt x="118" y="466"/>
                  </a:lnTo>
                  <a:lnTo>
                    <a:pt x="425" y="232"/>
                  </a:lnTo>
                  <a:lnTo>
                    <a:pt x="118" y="0"/>
                  </a:lnTo>
                  <a:lnTo>
                    <a:pt x="0" y="0"/>
                  </a:lnTo>
                  <a:lnTo>
                    <a:pt x="307" y="232"/>
                  </a:lnTo>
                  <a:close/>
                </a:path>
              </a:pathLst>
            </a:custGeom>
            <a:solidFill>
              <a:srgbClr val="8E5F00"/>
            </a:solidFill>
            <a:ln w="19050" cmpd="sng">
              <a:noFill/>
              <a:round/>
              <a:headEnd/>
              <a:tailEnd/>
            </a:ln>
          </p:spPr>
          <p:txBody>
            <a:bodyPr/>
            <a:lstStyle/>
            <a:p>
              <a:endParaRPr lang="en-US"/>
            </a:p>
          </p:txBody>
        </p:sp>
        <p:sp>
          <p:nvSpPr>
            <p:cNvPr id="155659" name="WordArt 11"/>
            <p:cNvSpPr>
              <a:spLocks noChangeArrowheads="1" noChangeShapeType="1"/>
            </p:cNvSpPr>
            <p:nvPr/>
          </p:nvSpPr>
          <p:spPr bwMode="auto">
            <a:xfrm rot="20378945" flipH="1">
              <a:off x="4215" y="1296"/>
              <a:ext cx="441" cy="45"/>
            </a:xfrm>
            <a:prstGeom prst="rect">
              <a:avLst/>
            </a:prstGeom>
          </p:spPr>
          <p:txBody>
            <a:bodyPr wrap="none" fromWordArt="1">
              <a:prstTxWarp prst="textPlain">
                <a:avLst>
                  <a:gd name="adj" fmla="val 50000"/>
                </a:avLst>
              </a:prstTxWarp>
            </a:bodyPr>
            <a:lstStyle/>
            <a:p>
              <a:pPr algn="ctr"/>
              <a:r>
                <a:rPr lang="en-US" sz="3600" b="1" kern="10" spc="-360">
                  <a:ln w="3175">
                    <a:noFill/>
                    <a:round/>
                    <a:headEnd/>
                    <a:tailEnd/>
                  </a:ln>
                  <a:solidFill>
                    <a:srgbClr val="8E5F00"/>
                  </a:solidFill>
                  <a:latin typeface="Trebuchet MS"/>
                </a:rPr>
                <a:t>......</a:t>
              </a:r>
            </a:p>
          </p:txBody>
        </p:sp>
      </p:grpSp>
      <p:sp>
        <p:nvSpPr>
          <p:cNvPr id="155660" name="Freeform 12"/>
          <p:cNvSpPr>
            <a:spLocks/>
          </p:cNvSpPr>
          <p:nvPr/>
        </p:nvSpPr>
        <p:spPr bwMode="auto">
          <a:xfrm>
            <a:off x="4135438" y="4678363"/>
            <a:ext cx="436562" cy="225425"/>
          </a:xfrm>
          <a:custGeom>
            <a:avLst/>
            <a:gdLst/>
            <a:ahLst/>
            <a:cxnLst>
              <a:cxn ang="0">
                <a:pos x="0" y="3424"/>
              </a:cxn>
              <a:cxn ang="0">
                <a:pos x="925" y="1452"/>
              </a:cxn>
              <a:cxn ang="0">
                <a:pos x="1332" y="1627"/>
              </a:cxn>
              <a:cxn ang="0">
                <a:pos x="2486" y="0"/>
              </a:cxn>
              <a:cxn ang="0">
                <a:pos x="3527" y="727"/>
              </a:cxn>
              <a:cxn ang="0">
                <a:pos x="4134" y="2265"/>
              </a:cxn>
              <a:cxn ang="0">
                <a:pos x="4454" y="2148"/>
              </a:cxn>
              <a:cxn ang="0">
                <a:pos x="5350" y="3339"/>
              </a:cxn>
              <a:cxn ang="0">
                <a:pos x="0" y="3424"/>
              </a:cxn>
            </a:cxnLst>
            <a:rect l="0" t="0" r="r" b="b"/>
            <a:pathLst>
              <a:path w="5350" h="3424">
                <a:moveTo>
                  <a:pt x="0" y="3424"/>
                </a:moveTo>
                <a:lnTo>
                  <a:pt x="925" y="1452"/>
                </a:lnTo>
                <a:lnTo>
                  <a:pt x="1332" y="1627"/>
                </a:lnTo>
                <a:lnTo>
                  <a:pt x="2486" y="0"/>
                </a:lnTo>
                <a:lnTo>
                  <a:pt x="3527" y="727"/>
                </a:lnTo>
                <a:lnTo>
                  <a:pt x="4134" y="2265"/>
                </a:lnTo>
                <a:lnTo>
                  <a:pt x="4454" y="2148"/>
                </a:lnTo>
                <a:lnTo>
                  <a:pt x="5350" y="3339"/>
                </a:lnTo>
                <a:lnTo>
                  <a:pt x="0" y="3424"/>
                </a:lnTo>
                <a:close/>
              </a:path>
            </a:pathLst>
          </a:custGeom>
          <a:gradFill rotWithShape="1">
            <a:gsLst>
              <a:gs pos="0">
                <a:srgbClr val="996600"/>
              </a:gs>
              <a:gs pos="100000">
                <a:srgbClr val="663300"/>
              </a:gs>
            </a:gsLst>
            <a:lin ang="5400000" scaled="1"/>
          </a:gradFill>
          <a:ln w="9525">
            <a:noFill/>
            <a:round/>
            <a:headEnd/>
            <a:tailEnd/>
          </a:ln>
        </p:spPr>
        <p:txBody>
          <a:bodyPr/>
          <a:lstStyle/>
          <a:p>
            <a:endParaRPr lang="en-US"/>
          </a:p>
        </p:txBody>
      </p:sp>
      <p:sp>
        <p:nvSpPr>
          <p:cNvPr id="155661" name="WordArt 13"/>
          <p:cNvSpPr>
            <a:spLocks noChangeArrowheads="1" noChangeShapeType="1" noTextEdit="1"/>
          </p:cNvSpPr>
          <p:nvPr/>
        </p:nvSpPr>
        <p:spPr bwMode="auto">
          <a:xfrm>
            <a:off x="3886200" y="4800600"/>
            <a:ext cx="930275" cy="228600"/>
          </a:xfrm>
          <a:prstGeom prst="rect">
            <a:avLst/>
          </a:prstGeom>
        </p:spPr>
        <p:txBody>
          <a:bodyPr spcFirstLastPara="1" wrap="none" fromWordArt="1">
            <a:prstTxWarp prst="textArchDown">
              <a:avLst>
                <a:gd name="adj" fmla="val 145229"/>
              </a:avLst>
            </a:prstTxWarp>
          </a:bodyPr>
          <a:lstStyle/>
          <a:p>
            <a:pPr algn="ctr"/>
            <a:r>
              <a:rPr lang="en-US" sz="3600" kern="10">
                <a:ln w="3175">
                  <a:noFill/>
                  <a:round/>
                  <a:headEnd/>
                  <a:tailEnd/>
                </a:ln>
                <a:solidFill>
                  <a:srgbClr val="996633"/>
                </a:solidFill>
                <a:latin typeface="Arial Black"/>
              </a:rPr>
              <a:t>Mt. Horeb</a:t>
            </a:r>
          </a:p>
        </p:txBody>
      </p:sp>
      <p:grpSp>
        <p:nvGrpSpPr>
          <p:cNvPr id="155662" name="Group 14"/>
          <p:cNvGrpSpPr>
            <a:grpSpLocks/>
          </p:cNvGrpSpPr>
          <p:nvPr/>
        </p:nvGrpSpPr>
        <p:grpSpPr bwMode="auto">
          <a:xfrm>
            <a:off x="5638800" y="2565400"/>
            <a:ext cx="685800" cy="330200"/>
            <a:chOff x="2112" y="1236"/>
            <a:chExt cx="1920" cy="924"/>
          </a:xfrm>
        </p:grpSpPr>
        <p:sp>
          <p:nvSpPr>
            <p:cNvPr id="155663" name="Oval 15"/>
            <p:cNvSpPr>
              <a:spLocks noChangeArrowheads="1"/>
            </p:cNvSpPr>
            <p:nvPr/>
          </p:nvSpPr>
          <p:spPr bwMode="auto">
            <a:xfrm>
              <a:off x="3977" y="1632"/>
              <a:ext cx="55" cy="45"/>
            </a:xfrm>
            <a:prstGeom prst="ellipse">
              <a:avLst/>
            </a:prstGeom>
            <a:solidFill>
              <a:srgbClr val="996633"/>
            </a:solidFill>
            <a:ln w="3175" algn="ctr">
              <a:noFill/>
              <a:round/>
              <a:headEnd/>
              <a:tailEnd/>
            </a:ln>
            <a:effectLst/>
          </p:spPr>
          <p:txBody>
            <a:bodyPr/>
            <a:lstStyle/>
            <a:p>
              <a:pPr algn="ctr"/>
              <a:endParaRPr lang="en-US" sz="3200">
                <a:solidFill>
                  <a:srgbClr val="000099"/>
                </a:solidFill>
                <a:latin typeface="Arial Black" pitchFamily="34" charset="0"/>
              </a:endParaRPr>
            </a:p>
          </p:txBody>
        </p:sp>
        <p:grpSp>
          <p:nvGrpSpPr>
            <p:cNvPr id="155664" name="Group 16"/>
            <p:cNvGrpSpPr>
              <a:grpSpLocks/>
            </p:cNvGrpSpPr>
            <p:nvPr/>
          </p:nvGrpSpPr>
          <p:grpSpPr bwMode="auto">
            <a:xfrm>
              <a:off x="2112" y="1236"/>
              <a:ext cx="1824" cy="924"/>
              <a:chOff x="2112" y="1236"/>
              <a:chExt cx="1824" cy="924"/>
            </a:xfrm>
          </p:grpSpPr>
          <p:sp>
            <p:nvSpPr>
              <p:cNvPr id="155665" name="WordArt 17"/>
              <p:cNvSpPr>
                <a:spLocks noChangeArrowheads="1" noChangeShapeType="1" noTextEdit="1"/>
              </p:cNvSpPr>
              <p:nvPr/>
            </p:nvSpPr>
            <p:spPr bwMode="auto">
              <a:xfrm>
                <a:off x="2112" y="1236"/>
                <a:ext cx="1732" cy="648"/>
              </a:xfrm>
              <a:prstGeom prst="rect">
                <a:avLst/>
              </a:prstGeom>
            </p:spPr>
            <p:txBody>
              <a:bodyPr wrap="none" fromWordArt="1">
                <a:prstTxWarp prst="textCurveDown">
                  <a:avLst>
                    <a:gd name="adj" fmla="val 52630"/>
                  </a:avLst>
                </a:prstTxWarp>
              </a:bodyPr>
              <a:lstStyle/>
              <a:p>
                <a:pPr algn="ctr"/>
                <a:r>
                  <a:rPr lang="en-US" sz="3600" kern="10">
                    <a:ln w="3175">
                      <a:noFill/>
                      <a:round/>
                      <a:headEnd/>
                      <a:tailEnd/>
                    </a:ln>
                    <a:solidFill>
                      <a:srgbClr val="996633"/>
                    </a:solidFill>
                    <a:latin typeface="Arial Black"/>
                  </a:rPr>
                  <a:t>Kadesh</a:t>
                </a:r>
              </a:p>
            </p:txBody>
          </p:sp>
          <p:sp>
            <p:nvSpPr>
              <p:cNvPr id="155666" name="WordArt 18"/>
              <p:cNvSpPr>
                <a:spLocks noChangeArrowheads="1" noChangeShapeType="1" noTextEdit="1"/>
              </p:cNvSpPr>
              <p:nvPr/>
            </p:nvSpPr>
            <p:spPr bwMode="auto">
              <a:xfrm rot="-952815">
                <a:off x="2208" y="1536"/>
                <a:ext cx="1669" cy="624"/>
              </a:xfrm>
              <a:prstGeom prst="rect">
                <a:avLst/>
              </a:prstGeom>
            </p:spPr>
            <p:txBody>
              <a:bodyPr wrap="none" fromWordArt="1">
                <a:prstTxWarp prst="textCurveDown">
                  <a:avLst>
                    <a:gd name="adj" fmla="val 52630"/>
                  </a:avLst>
                </a:prstTxWarp>
              </a:bodyPr>
              <a:lstStyle/>
              <a:p>
                <a:pPr algn="ctr"/>
                <a:r>
                  <a:rPr lang="en-US" sz="3600" kern="10">
                    <a:ln w="3175">
                      <a:noFill/>
                      <a:round/>
                      <a:headEnd/>
                      <a:tailEnd/>
                    </a:ln>
                    <a:solidFill>
                      <a:srgbClr val="996633"/>
                    </a:solidFill>
                    <a:latin typeface="Arial Black"/>
                  </a:rPr>
                  <a:t>barnea</a:t>
                </a:r>
              </a:p>
            </p:txBody>
          </p:sp>
          <p:sp>
            <p:nvSpPr>
              <p:cNvPr id="155667" name="WordArt 19"/>
              <p:cNvSpPr>
                <a:spLocks noChangeArrowheads="1" noChangeShapeType="1" noTextEdit="1"/>
              </p:cNvSpPr>
              <p:nvPr/>
            </p:nvSpPr>
            <p:spPr bwMode="auto">
              <a:xfrm rot="9346286" flipV="1">
                <a:off x="3877" y="1680"/>
                <a:ext cx="59" cy="48"/>
              </a:xfrm>
              <a:prstGeom prst="rect">
                <a:avLst/>
              </a:prstGeom>
            </p:spPr>
            <p:txBody>
              <a:bodyPr wrap="none" fromWordArt="1">
                <a:prstTxWarp prst="textWave1">
                  <a:avLst>
                    <a:gd name="adj1" fmla="val 0"/>
                    <a:gd name="adj2" fmla="val 0"/>
                  </a:avLst>
                </a:prstTxWarp>
              </a:bodyPr>
              <a:lstStyle/>
              <a:p>
                <a:pPr algn="ctr"/>
                <a:r>
                  <a:rPr lang="en-US" sz="3600" kern="10">
                    <a:ln w="3175">
                      <a:noFill/>
                      <a:round/>
                      <a:headEnd/>
                      <a:tailEnd/>
                    </a:ln>
                    <a:solidFill>
                      <a:srgbClr val="996633"/>
                    </a:solidFill>
                    <a:latin typeface="Arial Black"/>
                  </a:rPr>
                  <a:t>-</a:t>
                </a:r>
              </a:p>
            </p:txBody>
          </p:sp>
        </p:grpSp>
      </p:grpSp>
      <p:grpSp>
        <p:nvGrpSpPr>
          <p:cNvPr id="155668" name="Group 20"/>
          <p:cNvGrpSpPr>
            <a:grpSpLocks/>
          </p:cNvGrpSpPr>
          <p:nvPr/>
        </p:nvGrpSpPr>
        <p:grpSpPr bwMode="auto">
          <a:xfrm>
            <a:off x="6705600" y="1905000"/>
            <a:ext cx="1447800" cy="1392238"/>
            <a:chOff x="4320" y="1296"/>
            <a:chExt cx="912" cy="877"/>
          </a:xfrm>
        </p:grpSpPr>
        <p:grpSp>
          <p:nvGrpSpPr>
            <p:cNvPr id="155669" name="Group 21"/>
            <p:cNvGrpSpPr>
              <a:grpSpLocks/>
            </p:cNvGrpSpPr>
            <p:nvPr/>
          </p:nvGrpSpPr>
          <p:grpSpPr bwMode="auto">
            <a:xfrm>
              <a:off x="4320" y="1536"/>
              <a:ext cx="574" cy="637"/>
              <a:chOff x="4320" y="1536"/>
              <a:chExt cx="574" cy="637"/>
            </a:xfrm>
          </p:grpSpPr>
          <p:sp>
            <p:nvSpPr>
              <p:cNvPr id="155670" name="WordArt 22"/>
              <p:cNvSpPr>
                <a:spLocks noChangeArrowheads="1" noChangeShapeType="1" noTextEdit="1"/>
              </p:cNvSpPr>
              <p:nvPr/>
            </p:nvSpPr>
            <p:spPr bwMode="auto">
              <a:xfrm>
                <a:off x="4800" y="1536"/>
                <a:ext cx="48" cy="48"/>
              </a:xfrm>
              <a:prstGeom prst="rect">
                <a:avLst/>
              </a:prstGeom>
            </p:spPr>
            <p:txBody>
              <a:bodyPr wrap="none" fromWordArt="1">
                <a:prstTxWarp prst="textPlain">
                  <a:avLst>
                    <a:gd name="adj" fmla="val 50000"/>
                  </a:avLst>
                </a:prstTxWarp>
              </a:bodyPr>
              <a:lstStyle/>
              <a:p>
                <a:pPr algn="ctr"/>
                <a:r>
                  <a:rPr lang="en-US" sz="3600" kern="10">
                    <a:ln w="9525">
                      <a:solidFill>
                        <a:srgbClr val="824100"/>
                      </a:solidFill>
                      <a:round/>
                      <a:headEnd/>
                      <a:tailEnd/>
                    </a:ln>
                    <a:solidFill>
                      <a:srgbClr val="824100"/>
                    </a:solidFill>
                    <a:latin typeface="Century"/>
                  </a:rPr>
                  <a:t>.</a:t>
                </a:r>
              </a:p>
            </p:txBody>
          </p:sp>
          <p:sp>
            <p:nvSpPr>
              <p:cNvPr id="155671" name="Arc 23"/>
              <p:cNvSpPr>
                <a:spLocks/>
              </p:cNvSpPr>
              <p:nvPr/>
            </p:nvSpPr>
            <p:spPr bwMode="auto">
              <a:xfrm rot="6715497">
                <a:off x="4345" y="2029"/>
                <a:ext cx="119" cy="170"/>
              </a:xfrm>
              <a:custGeom>
                <a:avLst/>
                <a:gdLst>
                  <a:gd name="G0" fmla="+- 0 0 0"/>
                  <a:gd name="G1" fmla="+- 21192 0 0"/>
                  <a:gd name="G2" fmla="+- 21600 0 0"/>
                  <a:gd name="T0" fmla="*/ 4178 w 18156"/>
                  <a:gd name="T1" fmla="*/ 0 h 21192"/>
                  <a:gd name="T2" fmla="*/ 18156 w 18156"/>
                  <a:gd name="T3" fmla="*/ 9490 h 21192"/>
                  <a:gd name="T4" fmla="*/ 0 w 18156"/>
                  <a:gd name="T5" fmla="*/ 21192 h 21192"/>
                </a:gdLst>
                <a:ahLst/>
                <a:cxnLst>
                  <a:cxn ang="0">
                    <a:pos x="T0" y="T1"/>
                  </a:cxn>
                  <a:cxn ang="0">
                    <a:pos x="T2" y="T3"/>
                  </a:cxn>
                  <a:cxn ang="0">
                    <a:pos x="T4" y="T5"/>
                  </a:cxn>
                </a:cxnLst>
                <a:rect l="0" t="0" r="r" b="b"/>
                <a:pathLst>
                  <a:path w="18156" h="21192" fill="none" extrusionOk="0">
                    <a:moveTo>
                      <a:pt x="4178" y="-1"/>
                    </a:moveTo>
                    <a:cubicBezTo>
                      <a:pt x="9932" y="1134"/>
                      <a:pt x="14978" y="4560"/>
                      <a:pt x="18155" y="9490"/>
                    </a:cubicBezTo>
                  </a:path>
                  <a:path w="18156" h="21192" stroke="0" extrusionOk="0">
                    <a:moveTo>
                      <a:pt x="4178" y="-1"/>
                    </a:moveTo>
                    <a:cubicBezTo>
                      <a:pt x="9932" y="1134"/>
                      <a:pt x="14978" y="4560"/>
                      <a:pt x="18155" y="9490"/>
                    </a:cubicBezTo>
                    <a:lnTo>
                      <a:pt x="0" y="21192"/>
                    </a:lnTo>
                    <a:close/>
                  </a:path>
                </a:pathLst>
              </a:custGeom>
              <a:noFill/>
              <a:ln w="38100">
                <a:solidFill>
                  <a:srgbClr val="824100"/>
                </a:solidFill>
                <a:round/>
                <a:headEnd/>
                <a:tailEnd/>
              </a:ln>
              <a:effectLst/>
            </p:spPr>
            <p:txBody>
              <a:bodyPr anchor="ctr">
                <a:spAutoFit/>
              </a:bodyPr>
              <a:lstStyle/>
              <a:p>
                <a:endParaRPr lang="en-US"/>
              </a:p>
            </p:txBody>
          </p:sp>
          <p:sp>
            <p:nvSpPr>
              <p:cNvPr id="155672" name="WordArt 24"/>
              <p:cNvSpPr>
                <a:spLocks noChangeArrowheads="1" noChangeShapeType="1" noTextEdit="1"/>
              </p:cNvSpPr>
              <p:nvPr/>
            </p:nvSpPr>
            <p:spPr bwMode="auto">
              <a:xfrm>
                <a:off x="4510" y="2052"/>
                <a:ext cx="48" cy="48"/>
              </a:xfrm>
              <a:prstGeom prst="rect">
                <a:avLst/>
              </a:prstGeom>
            </p:spPr>
            <p:txBody>
              <a:bodyPr wrap="none" fromWordArt="1">
                <a:prstTxWarp prst="textPlain">
                  <a:avLst>
                    <a:gd name="adj" fmla="val 50000"/>
                  </a:avLst>
                </a:prstTxWarp>
              </a:bodyPr>
              <a:lstStyle/>
              <a:p>
                <a:pPr algn="ctr"/>
                <a:r>
                  <a:rPr lang="en-US" sz="3600" kern="10">
                    <a:ln w="9525">
                      <a:solidFill>
                        <a:srgbClr val="824100"/>
                      </a:solidFill>
                      <a:round/>
                      <a:headEnd/>
                      <a:tailEnd/>
                    </a:ln>
                    <a:solidFill>
                      <a:srgbClr val="824100"/>
                    </a:solidFill>
                    <a:latin typeface="Century"/>
                  </a:rPr>
                  <a:t>.</a:t>
                </a:r>
              </a:p>
            </p:txBody>
          </p:sp>
          <p:sp>
            <p:nvSpPr>
              <p:cNvPr id="155673" name="Arc 25"/>
              <p:cNvSpPr>
                <a:spLocks/>
              </p:cNvSpPr>
              <p:nvPr/>
            </p:nvSpPr>
            <p:spPr bwMode="auto">
              <a:xfrm rot="9622134" flipV="1">
                <a:off x="4558" y="1929"/>
                <a:ext cx="144" cy="171"/>
              </a:xfrm>
              <a:custGeom>
                <a:avLst/>
                <a:gdLst>
                  <a:gd name="G0" fmla="+- 0 0 0"/>
                  <a:gd name="G1" fmla="+- 21192 0 0"/>
                  <a:gd name="G2" fmla="+- 21600 0 0"/>
                  <a:gd name="T0" fmla="*/ 4178 w 18156"/>
                  <a:gd name="T1" fmla="*/ 0 h 21192"/>
                  <a:gd name="T2" fmla="*/ 18156 w 18156"/>
                  <a:gd name="T3" fmla="*/ 9490 h 21192"/>
                  <a:gd name="T4" fmla="*/ 0 w 18156"/>
                  <a:gd name="T5" fmla="*/ 21192 h 21192"/>
                </a:gdLst>
                <a:ahLst/>
                <a:cxnLst>
                  <a:cxn ang="0">
                    <a:pos x="T0" y="T1"/>
                  </a:cxn>
                  <a:cxn ang="0">
                    <a:pos x="T2" y="T3"/>
                  </a:cxn>
                  <a:cxn ang="0">
                    <a:pos x="T4" y="T5"/>
                  </a:cxn>
                </a:cxnLst>
                <a:rect l="0" t="0" r="r" b="b"/>
                <a:pathLst>
                  <a:path w="18156" h="21192" fill="none" extrusionOk="0">
                    <a:moveTo>
                      <a:pt x="4178" y="-1"/>
                    </a:moveTo>
                    <a:cubicBezTo>
                      <a:pt x="9932" y="1134"/>
                      <a:pt x="14978" y="4560"/>
                      <a:pt x="18155" y="9490"/>
                    </a:cubicBezTo>
                  </a:path>
                  <a:path w="18156" h="21192" stroke="0" extrusionOk="0">
                    <a:moveTo>
                      <a:pt x="4178" y="-1"/>
                    </a:moveTo>
                    <a:cubicBezTo>
                      <a:pt x="9932" y="1134"/>
                      <a:pt x="14978" y="4560"/>
                      <a:pt x="18155" y="9490"/>
                    </a:cubicBezTo>
                    <a:lnTo>
                      <a:pt x="0" y="21192"/>
                    </a:lnTo>
                    <a:close/>
                  </a:path>
                </a:pathLst>
              </a:custGeom>
              <a:noFill/>
              <a:ln w="38100">
                <a:solidFill>
                  <a:srgbClr val="824100"/>
                </a:solidFill>
                <a:round/>
                <a:headEnd/>
                <a:tailEnd/>
              </a:ln>
              <a:effectLst/>
            </p:spPr>
            <p:txBody>
              <a:bodyPr anchor="ctr">
                <a:spAutoFit/>
              </a:bodyPr>
              <a:lstStyle/>
              <a:p>
                <a:endParaRPr lang="en-US"/>
              </a:p>
            </p:txBody>
          </p:sp>
          <p:sp>
            <p:nvSpPr>
              <p:cNvPr id="155674" name="WordArt 26"/>
              <p:cNvSpPr>
                <a:spLocks noChangeArrowheads="1" noChangeShapeType="1" noTextEdit="1"/>
              </p:cNvSpPr>
              <p:nvPr/>
            </p:nvSpPr>
            <p:spPr bwMode="auto">
              <a:xfrm rot="-1150740">
                <a:off x="4654" y="1860"/>
                <a:ext cx="48" cy="48"/>
              </a:xfrm>
              <a:prstGeom prst="rect">
                <a:avLst/>
              </a:prstGeom>
            </p:spPr>
            <p:txBody>
              <a:bodyPr wrap="none" fromWordArt="1">
                <a:prstTxWarp prst="textPlain">
                  <a:avLst>
                    <a:gd name="adj" fmla="val 50000"/>
                  </a:avLst>
                </a:prstTxWarp>
              </a:bodyPr>
              <a:lstStyle/>
              <a:p>
                <a:pPr algn="ctr"/>
                <a:r>
                  <a:rPr lang="en-US" sz="3600" kern="10">
                    <a:ln w="9525">
                      <a:solidFill>
                        <a:srgbClr val="824100"/>
                      </a:solidFill>
                      <a:round/>
                      <a:headEnd/>
                      <a:tailEnd/>
                    </a:ln>
                    <a:solidFill>
                      <a:srgbClr val="824100"/>
                    </a:solidFill>
                    <a:latin typeface="Century"/>
                  </a:rPr>
                  <a:t>.</a:t>
                </a:r>
              </a:p>
            </p:txBody>
          </p:sp>
          <p:sp>
            <p:nvSpPr>
              <p:cNvPr id="155675" name="Arc 27"/>
              <p:cNvSpPr>
                <a:spLocks/>
              </p:cNvSpPr>
              <p:nvPr/>
            </p:nvSpPr>
            <p:spPr bwMode="auto">
              <a:xfrm rot="6715497">
                <a:off x="4681" y="1693"/>
                <a:ext cx="119" cy="170"/>
              </a:xfrm>
              <a:custGeom>
                <a:avLst/>
                <a:gdLst>
                  <a:gd name="G0" fmla="+- 0 0 0"/>
                  <a:gd name="G1" fmla="+- 21192 0 0"/>
                  <a:gd name="G2" fmla="+- 21600 0 0"/>
                  <a:gd name="T0" fmla="*/ 4178 w 18156"/>
                  <a:gd name="T1" fmla="*/ 0 h 21192"/>
                  <a:gd name="T2" fmla="*/ 18156 w 18156"/>
                  <a:gd name="T3" fmla="*/ 9490 h 21192"/>
                  <a:gd name="T4" fmla="*/ 0 w 18156"/>
                  <a:gd name="T5" fmla="*/ 21192 h 21192"/>
                </a:gdLst>
                <a:ahLst/>
                <a:cxnLst>
                  <a:cxn ang="0">
                    <a:pos x="T0" y="T1"/>
                  </a:cxn>
                  <a:cxn ang="0">
                    <a:pos x="T2" y="T3"/>
                  </a:cxn>
                  <a:cxn ang="0">
                    <a:pos x="T4" y="T5"/>
                  </a:cxn>
                </a:cxnLst>
                <a:rect l="0" t="0" r="r" b="b"/>
                <a:pathLst>
                  <a:path w="18156" h="21192" fill="none" extrusionOk="0">
                    <a:moveTo>
                      <a:pt x="4178" y="-1"/>
                    </a:moveTo>
                    <a:cubicBezTo>
                      <a:pt x="9932" y="1134"/>
                      <a:pt x="14978" y="4560"/>
                      <a:pt x="18155" y="9490"/>
                    </a:cubicBezTo>
                  </a:path>
                  <a:path w="18156" h="21192" stroke="0" extrusionOk="0">
                    <a:moveTo>
                      <a:pt x="4178" y="-1"/>
                    </a:moveTo>
                    <a:cubicBezTo>
                      <a:pt x="9932" y="1134"/>
                      <a:pt x="14978" y="4560"/>
                      <a:pt x="18155" y="9490"/>
                    </a:cubicBezTo>
                    <a:lnTo>
                      <a:pt x="0" y="21192"/>
                    </a:lnTo>
                    <a:close/>
                  </a:path>
                </a:pathLst>
              </a:custGeom>
              <a:noFill/>
              <a:ln w="38100">
                <a:solidFill>
                  <a:srgbClr val="824100"/>
                </a:solidFill>
                <a:round/>
                <a:headEnd/>
                <a:tailEnd/>
              </a:ln>
              <a:effectLst/>
            </p:spPr>
            <p:txBody>
              <a:bodyPr anchor="ctr">
                <a:spAutoFit/>
              </a:bodyPr>
              <a:lstStyle/>
              <a:p>
                <a:endParaRPr lang="en-US"/>
              </a:p>
            </p:txBody>
          </p:sp>
          <p:sp>
            <p:nvSpPr>
              <p:cNvPr id="155676" name="WordArt 28"/>
              <p:cNvSpPr>
                <a:spLocks noChangeArrowheads="1" noChangeShapeType="1" noTextEdit="1"/>
              </p:cNvSpPr>
              <p:nvPr/>
            </p:nvSpPr>
            <p:spPr bwMode="auto">
              <a:xfrm>
                <a:off x="4846" y="1716"/>
                <a:ext cx="48" cy="48"/>
              </a:xfrm>
              <a:prstGeom prst="rect">
                <a:avLst/>
              </a:prstGeom>
            </p:spPr>
            <p:txBody>
              <a:bodyPr wrap="none" fromWordArt="1">
                <a:prstTxWarp prst="textPlain">
                  <a:avLst>
                    <a:gd name="adj" fmla="val 50000"/>
                  </a:avLst>
                </a:prstTxWarp>
              </a:bodyPr>
              <a:lstStyle/>
              <a:p>
                <a:pPr algn="ctr"/>
                <a:r>
                  <a:rPr lang="en-US" sz="3600" kern="10">
                    <a:ln w="9525">
                      <a:solidFill>
                        <a:srgbClr val="824100"/>
                      </a:solidFill>
                      <a:round/>
                      <a:headEnd/>
                      <a:tailEnd/>
                    </a:ln>
                    <a:solidFill>
                      <a:srgbClr val="824100"/>
                    </a:solidFill>
                    <a:latin typeface="Century"/>
                  </a:rPr>
                  <a:t>.</a:t>
                </a:r>
              </a:p>
            </p:txBody>
          </p:sp>
          <p:sp>
            <p:nvSpPr>
              <p:cNvPr id="155677" name="Arc 29"/>
              <p:cNvSpPr>
                <a:spLocks/>
              </p:cNvSpPr>
              <p:nvPr/>
            </p:nvSpPr>
            <p:spPr bwMode="auto">
              <a:xfrm rot="8773144" flipV="1">
                <a:off x="4825" y="1584"/>
                <a:ext cx="48" cy="192"/>
              </a:xfrm>
              <a:custGeom>
                <a:avLst/>
                <a:gdLst>
                  <a:gd name="G0" fmla="+- 0 0 0"/>
                  <a:gd name="G1" fmla="+- 21192 0 0"/>
                  <a:gd name="G2" fmla="+- 21600 0 0"/>
                  <a:gd name="T0" fmla="*/ 4178 w 18156"/>
                  <a:gd name="T1" fmla="*/ 0 h 21192"/>
                  <a:gd name="T2" fmla="*/ 18156 w 18156"/>
                  <a:gd name="T3" fmla="*/ 9490 h 21192"/>
                  <a:gd name="T4" fmla="*/ 0 w 18156"/>
                  <a:gd name="T5" fmla="*/ 21192 h 21192"/>
                </a:gdLst>
                <a:ahLst/>
                <a:cxnLst>
                  <a:cxn ang="0">
                    <a:pos x="T0" y="T1"/>
                  </a:cxn>
                  <a:cxn ang="0">
                    <a:pos x="T2" y="T3"/>
                  </a:cxn>
                  <a:cxn ang="0">
                    <a:pos x="T4" y="T5"/>
                  </a:cxn>
                </a:cxnLst>
                <a:rect l="0" t="0" r="r" b="b"/>
                <a:pathLst>
                  <a:path w="18156" h="21192" fill="none" extrusionOk="0">
                    <a:moveTo>
                      <a:pt x="4178" y="-1"/>
                    </a:moveTo>
                    <a:cubicBezTo>
                      <a:pt x="9932" y="1134"/>
                      <a:pt x="14978" y="4560"/>
                      <a:pt x="18155" y="9490"/>
                    </a:cubicBezTo>
                  </a:path>
                  <a:path w="18156" h="21192" stroke="0" extrusionOk="0">
                    <a:moveTo>
                      <a:pt x="4178" y="-1"/>
                    </a:moveTo>
                    <a:cubicBezTo>
                      <a:pt x="9932" y="1134"/>
                      <a:pt x="14978" y="4560"/>
                      <a:pt x="18155" y="9490"/>
                    </a:cubicBezTo>
                    <a:lnTo>
                      <a:pt x="0" y="21192"/>
                    </a:lnTo>
                    <a:close/>
                  </a:path>
                </a:pathLst>
              </a:custGeom>
              <a:noFill/>
              <a:ln w="38100">
                <a:solidFill>
                  <a:srgbClr val="824100"/>
                </a:solidFill>
                <a:round/>
                <a:headEnd/>
                <a:tailEnd/>
              </a:ln>
              <a:effectLst/>
            </p:spPr>
            <p:txBody>
              <a:bodyPr anchor="ctr">
                <a:spAutoFit/>
              </a:bodyPr>
              <a:lstStyle/>
              <a:p>
                <a:endParaRPr lang="en-US"/>
              </a:p>
            </p:txBody>
          </p:sp>
        </p:grpSp>
        <p:grpSp>
          <p:nvGrpSpPr>
            <p:cNvPr id="155678" name="Group 30"/>
            <p:cNvGrpSpPr>
              <a:grpSpLocks/>
            </p:cNvGrpSpPr>
            <p:nvPr/>
          </p:nvGrpSpPr>
          <p:grpSpPr bwMode="auto">
            <a:xfrm>
              <a:off x="4800" y="1488"/>
              <a:ext cx="432" cy="101"/>
              <a:chOff x="4800" y="1488"/>
              <a:chExt cx="432" cy="101"/>
            </a:xfrm>
          </p:grpSpPr>
          <p:sp>
            <p:nvSpPr>
              <p:cNvPr id="155679" name="Arc 31"/>
              <p:cNvSpPr>
                <a:spLocks/>
              </p:cNvSpPr>
              <p:nvPr/>
            </p:nvSpPr>
            <p:spPr bwMode="auto">
              <a:xfrm rot="-12756078">
                <a:off x="5048" y="1488"/>
                <a:ext cx="107" cy="101"/>
              </a:xfrm>
              <a:custGeom>
                <a:avLst/>
                <a:gdLst>
                  <a:gd name="G0" fmla="+- 0 0 0"/>
                  <a:gd name="G1" fmla="+- 21037 0 0"/>
                  <a:gd name="G2" fmla="+- 21600 0 0"/>
                  <a:gd name="T0" fmla="*/ 4900 w 18156"/>
                  <a:gd name="T1" fmla="*/ 0 h 21037"/>
                  <a:gd name="T2" fmla="*/ 18156 w 18156"/>
                  <a:gd name="T3" fmla="*/ 9335 h 21037"/>
                  <a:gd name="T4" fmla="*/ 0 w 18156"/>
                  <a:gd name="T5" fmla="*/ 21037 h 21037"/>
                </a:gdLst>
                <a:ahLst/>
                <a:cxnLst>
                  <a:cxn ang="0">
                    <a:pos x="T0" y="T1"/>
                  </a:cxn>
                  <a:cxn ang="0">
                    <a:pos x="T2" y="T3"/>
                  </a:cxn>
                  <a:cxn ang="0">
                    <a:pos x="T4" y="T5"/>
                  </a:cxn>
                </a:cxnLst>
                <a:rect l="0" t="0" r="r" b="b"/>
                <a:pathLst>
                  <a:path w="18156" h="21037" fill="none" extrusionOk="0">
                    <a:moveTo>
                      <a:pt x="4899" y="0"/>
                    </a:moveTo>
                    <a:cubicBezTo>
                      <a:pt x="10363" y="1272"/>
                      <a:pt x="15116" y="4620"/>
                      <a:pt x="18155" y="9335"/>
                    </a:cubicBezTo>
                  </a:path>
                  <a:path w="18156" h="21037" stroke="0" extrusionOk="0">
                    <a:moveTo>
                      <a:pt x="4899" y="0"/>
                    </a:moveTo>
                    <a:cubicBezTo>
                      <a:pt x="10363" y="1272"/>
                      <a:pt x="15116" y="4620"/>
                      <a:pt x="18155" y="9335"/>
                    </a:cubicBezTo>
                    <a:lnTo>
                      <a:pt x="0" y="21037"/>
                    </a:lnTo>
                    <a:close/>
                  </a:path>
                </a:pathLst>
              </a:custGeom>
              <a:noFill/>
              <a:ln w="38100">
                <a:solidFill>
                  <a:srgbClr val="824100"/>
                </a:solidFill>
                <a:prstDash val="lgDashDot"/>
                <a:round/>
                <a:headEnd/>
                <a:tailEnd/>
              </a:ln>
              <a:effectLst/>
            </p:spPr>
            <p:txBody>
              <a:bodyPr anchor="ctr">
                <a:spAutoFit/>
              </a:bodyPr>
              <a:lstStyle/>
              <a:p>
                <a:endParaRPr lang="en-US"/>
              </a:p>
            </p:txBody>
          </p:sp>
          <p:sp>
            <p:nvSpPr>
              <p:cNvPr id="155680" name="Arc 32"/>
              <p:cNvSpPr>
                <a:spLocks/>
              </p:cNvSpPr>
              <p:nvPr/>
            </p:nvSpPr>
            <p:spPr bwMode="auto">
              <a:xfrm rot="14637100" flipV="1">
                <a:off x="4848" y="1488"/>
                <a:ext cx="48" cy="144"/>
              </a:xfrm>
              <a:custGeom>
                <a:avLst/>
                <a:gdLst>
                  <a:gd name="G0" fmla="+- 0 0 0"/>
                  <a:gd name="G1" fmla="+- 21192 0 0"/>
                  <a:gd name="G2" fmla="+- 21600 0 0"/>
                  <a:gd name="T0" fmla="*/ 4178 w 18156"/>
                  <a:gd name="T1" fmla="*/ 0 h 21192"/>
                  <a:gd name="T2" fmla="*/ 18156 w 18156"/>
                  <a:gd name="T3" fmla="*/ 9490 h 21192"/>
                  <a:gd name="T4" fmla="*/ 0 w 18156"/>
                  <a:gd name="T5" fmla="*/ 21192 h 21192"/>
                </a:gdLst>
                <a:ahLst/>
                <a:cxnLst>
                  <a:cxn ang="0">
                    <a:pos x="T0" y="T1"/>
                  </a:cxn>
                  <a:cxn ang="0">
                    <a:pos x="T2" y="T3"/>
                  </a:cxn>
                  <a:cxn ang="0">
                    <a:pos x="T4" y="T5"/>
                  </a:cxn>
                </a:cxnLst>
                <a:rect l="0" t="0" r="r" b="b"/>
                <a:pathLst>
                  <a:path w="18156" h="21192" fill="none" extrusionOk="0">
                    <a:moveTo>
                      <a:pt x="4178" y="-1"/>
                    </a:moveTo>
                    <a:cubicBezTo>
                      <a:pt x="9932" y="1134"/>
                      <a:pt x="14978" y="4560"/>
                      <a:pt x="18155" y="9490"/>
                    </a:cubicBezTo>
                  </a:path>
                  <a:path w="18156" h="21192" stroke="0" extrusionOk="0">
                    <a:moveTo>
                      <a:pt x="4178" y="-1"/>
                    </a:moveTo>
                    <a:cubicBezTo>
                      <a:pt x="9932" y="1134"/>
                      <a:pt x="14978" y="4560"/>
                      <a:pt x="18155" y="9490"/>
                    </a:cubicBezTo>
                    <a:lnTo>
                      <a:pt x="0" y="21192"/>
                    </a:lnTo>
                    <a:close/>
                  </a:path>
                </a:pathLst>
              </a:custGeom>
              <a:noFill/>
              <a:ln w="38100">
                <a:solidFill>
                  <a:srgbClr val="824100"/>
                </a:solidFill>
                <a:prstDash val="lgDashDot"/>
                <a:round/>
                <a:headEnd/>
                <a:tailEnd/>
              </a:ln>
              <a:effectLst/>
            </p:spPr>
            <p:txBody>
              <a:bodyPr anchor="ctr">
                <a:spAutoFit/>
              </a:bodyPr>
              <a:lstStyle/>
              <a:p>
                <a:endParaRPr lang="en-US"/>
              </a:p>
            </p:txBody>
          </p:sp>
          <p:sp>
            <p:nvSpPr>
              <p:cNvPr id="155681" name="WordArt 33"/>
              <p:cNvSpPr>
                <a:spLocks noChangeArrowheads="1" noChangeShapeType="1" noTextEdit="1"/>
              </p:cNvSpPr>
              <p:nvPr/>
            </p:nvSpPr>
            <p:spPr bwMode="auto">
              <a:xfrm>
                <a:off x="4992" y="1536"/>
                <a:ext cx="48" cy="48"/>
              </a:xfrm>
              <a:prstGeom prst="rect">
                <a:avLst/>
              </a:prstGeom>
            </p:spPr>
            <p:txBody>
              <a:bodyPr wrap="none" fromWordArt="1">
                <a:prstTxWarp prst="textPlain">
                  <a:avLst>
                    <a:gd name="adj" fmla="val 50000"/>
                  </a:avLst>
                </a:prstTxWarp>
              </a:bodyPr>
              <a:lstStyle/>
              <a:p>
                <a:pPr algn="ctr"/>
                <a:r>
                  <a:rPr lang="en-US" sz="3600" kern="10">
                    <a:ln w="9525">
                      <a:solidFill>
                        <a:srgbClr val="824100"/>
                      </a:solidFill>
                      <a:round/>
                      <a:headEnd/>
                      <a:tailEnd/>
                    </a:ln>
                    <a:solidFill>
                      <a:srgbClr val="824100"/>
                    </a:solidFill>
                    <a:latin typeface="Century"/>
                  </a:rPr>
                  <a:t>.</a:t>
                </a:r>
              </a:p>
            </p:txBody>
          </p:sp>
          <p:sp>
            <p:nvSpPr>
              <p:cNvPr id="155682" name="WordArt 34"/>
              <p:cNvSpPr>
                <a:spLocks noChangeArrowheads="1" noChangeShapeType="1" noTextEdit="1"/>
              </p:cNvSpPr>
              <p:nvPr/>
            </p:nvSpPr>
            <p:spPr bwMode="auto">
              <a:xfrm rot="14733363">
                <a:off x="5184" y="1536"/>
                <a:ext cx="48" cy="48"/>
              </a:xfrm>
              <a:prstGeom prst="rect">
                <a:avLst/>
              </a:prstGeom>
            </p:spPr>
            <p:txBody>
              <a:bodyPr wrap="none" fromWordArt="1">
                <a:prstTxWarp prst="textPlain">
                  <a:avLst>
                    <a:gd name="adj" fmla="val 50000"/>
                  </a:avLst>
                </a:prstTxWarp>
              </a:bodyPr>
              <a:lstStyle/>
              <a:p>
                <a:pPr algn="ctr"/>
                <a:r>
                  <a:rPr lang="en-US" sz="3600" kern="10">
                    <a:ln w="9525">
                      <a:solidFill>
                        <a:srgbClr val="824100"/>
                      </a:solidFill>
                      <a:round/>
                      <a:headEnd/>
                      <a:tailEnd/>
                    </a:ln>
                    <a:solidFill>
                      <a:srgbClr val="824100"/>
                    </a:solidFill>
                    <a:latin typeface="Century"/>
                  </a:rPr>
                  <a:t>.</a:t>
                </a:r>
              </a:p>
            </p:txBody>
          </p:sp>
        </p:grpSp>
        <p:grpSp>
          <p:nvGrpSpPr>
            <p:cNvPr id="155683" name="Group 35"/>
            <p:cNvGrpSpPr>
              <a:grpSpLocks/>
            </p:cNvGrpSpPr>
            <p:nvPr/>
          </p:nvGrpSpPr>
          <p:grpSpPr bwMode="auto">
            <a:xfrm>
              <a:off x="5136" y="1392"/>
              <a:ext cx="58" cy="136"/>
              <a:chOff x="5136" y="1392"/>
              <a:chExt cx="58" cy="136"/>
            </a:xfrm>
          </p:grpSpPr>
          <p:sp>
            <p:nvSpPr>
              <p:cNvPr id="155684" name="Arc 36"/>
              <p:cNvSpPr>
                <a:spLocks/>
              </p:cNvSpPr>
              <p:nvPr/>
            </p:nvSpPr>
            <p:spPr bwMode="auto">
              <a:xfrm rot="19833633" flipV="1">
                <a:off x="5136" y="1392"/>
                <a:ext cx="54" cy="136"/>
              </a:xfrm>
              <a:custGeom>
                <a:avLst/>
                <a:gdLst>
                  <a:gd name="G0" fmla="+- 0 0 0"/>
                  <a:gd name="G1" fmla="+- 19198 0 0"/>
                  <a:gd name="G2" fmla="+- 21600 0 0"/>
                  <a:gd name="T0" fmla="*/ 9898 w 19816"/>
                  <a:gd name="T1" fmla="*/ 0 h 19198"/>
                  <a:gd name="T2" fmla="*/ 19816 w 19816"/>
                  <a:gd name="T3" fmla="*/ 10602 h 19198"/>
                  <a:gd name="T4" fmla="*/ 0 w 19816"/>
                  <a:gd name="T5" fmla="*/ 19198 h 19198"/>
                </a:gdLst>
                <a:ahLst/>
                <a:cxnLst>
                  <a:cxn ang="0">
                    <a:pos x="T0" y="T1"/>
                  </a:cxn>
                  <a:cxn ang="0">
                    <a:pos x="T2" y="T3"/>
                  </a:cxn>
                  <a:cxn ang="0">
                    <a:pos x="T4" y="T5"/>
                  </a:cxn>
                </a:cxnLst>
                <a:rect l="0" t="0" r="r" b="b"/>
                <a:pathLst>
                  <a:path w="19816" h="19198" fill="none" extrusionOk="0">
                    <a:moveTo>
                      <a:pt x="9898" y="-1"/>
                    </a:moveTo>
                    <a:cubicBezTo>
                      <a:pt x="14328" y="2283"/>
                      <a:pt x="17832" y="6029"/>
                      <a:pt x="19815" y="10602"/>
                    </a:cubicBezTo>
                  </a:path>
                  <a:path w="19816" h="19198" stroke="0" extrusionOk="0">
                    <a:moveTo>
                      <a:pt x="9898" y="-1"/>
                    </a:moveTo>
                    <a:cubicBezTo>
                      <a:pt x="14328" y="2283"/>
                      <a:pt x="17832" y="6029"/>
                      <a:pt x="19815" y="10602"/>
                    </a:cubicBezTo>
                    <a:lnTo>
                      <a:pt x="0" y="19198"/>
                    </a:lnTo>
                    <a:close/>
                  </a:path>
                </a:pathLst>
              </a:custGeom>
              <a:noFill/>
              <a:ln w="38100">
                <a:solidFill>
                  <a:srgbClr val="824100"/>
                </a:solidFill>
                <a:round/>
                <a:headEnd/>
                <a:tailEnd/>
              </a:ln>
              <a:effectLst/>
            </p:spPr>
            <p:txBody>
              <a:bodyPr anchor="ctr">
                <a:spAutoFit/>
              </a:bodyPr>
              <a:lstStyle/>
              <a:p>
                <a:endParaRPr lang="en-US"/>
              </a:p>
            </p:txBody>
          </p:sp>
          <p:sp>
            <p:nvSpPr>
              <p:cNvPr id="155685" name="AutoShape 37"/>
              <p:cNvSpPr>
                <a:spLocks noChangeArrowheads="1"/>
              </p:cNvSpPr>
              <p:nvPr/>
            </p:nvSpPr>
            <p:spPr bwMode="auto">
              <a:xfrm rot="-1424285">
                <a:off x="5146" y="1392"/>
                <a:ext cx="48" cy="48"/>
              </a:xfrm>
              <a:prstGeom prst="triangle">
                <a:avLst>
                  <a:gd name="adj" fmla="val 52083"/>
                </a:avLst>
              </a:prstGeom>
              <a:solidFill>
                <a:srgbClr val="824100"/>
              </a:solidFill>
              <a:ln w="19050" algn="ctr">
                <a:solidFill>
                  <a:srgbClr val="824100"/>
                </a:solidFill>
                <a:miter lim="800000"/>
                <a:headEnd/>
                <a:tailEnd/>
              </a:ln>
              <a:effectLst/>
            </p:spPr>
            <p:txBody>
              <a:bodyPr anchor="ctr">
                <a:spAutoFit/>
              </a:bodyPr>
              <a:lstStyle/>
              <a:p>
                <a:endParaRPr lang="en-US"/>
              </a:p>
            </p:txBody>
          </p:sp>
        </p:grpSp>
        <p:sp>
          <p:nvSpPr>
            <p:cNvPr id="155686" name="AutoShape 38"/>
            <p:cNvSpPr>
              <a:spLocks noChangeArrowheads="1"/>
            </p:cNvSpPr>
            <p:nvPr/>
          </p:nvSpPr>
          <p:spPr bwMode="auto">
            <a:xfrm flipH="1">
              <a:off x="5088" y="1296"/>
              <a:ext cx="48" cy="48"/>
            </a:xfrm>
            <a:prstGeom prst="triangle">
              <a:avLst>
                <a:gd name="adj" fmla="val 50000"/>
              </a:avLst>
            </a:prstGeom>
            <a:solidFill>
              <a:srgbClr val="CC6600"/>
            </a:solidFill>
            <a:ln w="57150" algn="ctr">
              <a:solidFill>
                <a:srgbClr val="824100"/>
              </a:solidFill>
              <a:miter lim="800000"/>
              <a:headEnd/>
              <a:tailEnd/>
            </a:ln>
            <a:effectLst/>
          </p:spPr>
          <p:txBody>
            <a:bodyPr anchor="ctr">
              <a:spAutoFit/>
            </a:bodyPr>
            <a:lstStyle/>
            <a:p>
              <a:endParaRPr lang="en-US"/>
            </a:p>
          </p:txBody>
        </p:sp>
      </p:grpSp>
      <p:grpSp>
        <p:nvGrpSpPr>
          <p:cNvPr id="155687" name="Group 39"/>
          <p:cNvGrpSpPr>
            <a:grpSpLocks/>
          </p:cNvGrpSpPr>
          <p:nvPr/>
        </p:nvGrpSpPr>
        <p:grpSpPr bwMode="auto">
          <a:xfrm>
            <a:off x="2540000" y="1981200"/>
            <a:ext cx="4927600" cy="2773363"/>
            <a:chOff x="1600" y="1248"/>
            <a:chExt cx="3104" cy="1747"/>
          </a:xfrm>
        </p:grpSpPr>
        <p:sp>
          <p:nvSpPr>
            <p:cNvPr id="155688" name="Oval 40"/>
            <p:cNvSpPr>
              <a:spLocks noChangeArrowheads="1"/>
            </p:cNvSpPr>
            <p:nvPr/>
          </p:nvSpPr>
          <p:spPr bwMode="auto">
            <a:xfrm>
              <a:off x="4025" y="1680"/>
              <a:ext cx="55" cy="45"/>
            </a:xfrm>
            <a:prstGeom prst="ellipse">
              <a:avLst/>
            </a:prstGeom>
            <a:solidFill>
              <a:srgbClr val="663300"/>
            </a:solidFill>
            <a:ln w="57150">
              <a:solidFill>
                <a:srgbClr val="663300"/>
              </a:solidFill>
              <a:round/>
              <a:headEnd/>
              <a:tailEnd/>
            </a:ln>
            <a:effectLst/>
          </p:spPr>
          <p:txBody>
            <a:bodyPr wrap="none" anchor="ctr"/>
            <a:lstStyle/>
            <a:p>
              <a:pPr algn="ctr"/>
              <a:endParaRPr lang="en-US" sz="3200">
                <a:solidFill>
                  <a:srgbClr val="000099"/>
                </a:solidFill>
                <a:latin typeface="Arial Black" pitchFamily="34" charset="0"/>
              </a:endParaRPr>
            </a:p>
          </p:txBody>
        </p:sp>
        <p:grpSp>
          <p:nvGrpSpPr>
            <p:cNvPr id="155689" name="Group 41"/>
            <p:cNvGrpSpPr>
              <a:grpSpLocks/>
            </p:cNvGrpSpPr>
            <p:nvPr/>
          </p:nvGrpSpPr>
          <p:grpSpPr bwMode="auto">
            <a:xfrm>
              <a:off x="1600" y="1248"/>
              <a:ext cx="3104" cy="1747"/>
              <a:chOff x="1600" y="1248"/>
              <a:chExt cx="3104" cy="1747"/>
            </a:xfrm>
          </p:grpSpPr>
          <p:grpSp>
            <p:nvGrpSpPr>
              <p:cNvPr id="155690" name="Group 42"/>
              <p:cNvGrpSpPr>
                <a:grpSpLocks/>
              </p:cNvGrpSpPr>
              <p:nvPr/>
            </p:nvGrpSpPr>
            <p:grpSpPr bwMode="auto">
              <a:xfrm>
                <a:off x="1600" y="1567"/>
                <a:ext cx="1057" cy="1386"/>
                <a:chOff x="1600" y="1567"/>
                <a:chExt cx="1057" cy="1386"/>
              </a:xfrm>
            </p:grpSpPr>
            <p:sp>
              <p:nvSpPr>
                <p:cNvPr id="155691" name="Freeform 43"/>
                <p:cNvSpPr>
                  <a:spLocks/>
                </p:cNvSpPr>
                <p:nvPr/>
              </p:nvSpPr>
              <p:spPr bwMode="auto">
                <a:xfrm rot="-3700227">
                  <a:off x="1646" y="1553"/>
                  <a:ext cx="80" cy="163"/>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663300"/>
                </a:solidFill>
                <a:ln w="3175" cmpd="sng">
                  <a:solidFill>
                    <a:srgbClr val="663300"/>
                  </a:solidFill>
                  <a:round/>
                  <a:headEnd/>
                  <a:tailEnd/>
                </a:ln>
              </p:spPr>
              <p:txBody>
                <a:bodyPr/>
                <a:lstStyle/>
                <a:p>
                  <a:endParaRPr lang="en-US"/>
                </a:p>
              </p:txBody>
            </p:sp>
            <p:sp>
              <p:nvSpPr>
                <p:cNvPr id="155692" name="Freeform 44"/>
                <p:cNvSpPr>
                  <a:spLocks/>
                </p:cNvSpPr>
                <p:nvPr/>
              </p:nvSpPr>
              <p:spPr bwMode="auto">
                <a:xfrm rot="4199582" flipV="1">
                  <a:off x="1861" y="1501"/>
                  <a:ext cx="90" cy="278"/>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663300"/>
                </a:solidFill>
                <a:ln w="3175" cmpd="sng">
                  <a:solidFill>
                    <a:srgbClr val="663300"/>
                  </a:solidFill>
                  <a:round/>
                  <a:headEnd/>
                  <a:tailEnd/>
                </a:ln>
              </p:spPr>
              <p:txBody>
                <a:bodyPr/>
                <a:lstStyle/>
                <a:p>
                  <a:endParaRPr lang="en-US"/>
                </a:p>
              </p:txBody>
            </p:sp>
            <p:grpSp>
              <p:nvGrpSpPr>
                <p:cNvPr id="155693" name="Group 45"/>
                <p:cNvGrpSpPr>
                  <a:grpSpLocks/>
                </p:cNvGrpSpPr>
                <p:nvPr/>
              </p:nvGrpSpPr>
              <p:grpSpPr bwMode="auto">
                <a:xfrm>
                  <a:off x="1920" y="1595"/>
                  <a:ext cx="672" cy="1252"/>
                  <a:chOff x="1920" y="1595"/>
                  <a:chExt cx="672" cy="1252"/>
                </a:xfrm>
              </p:grpSpPr>
              <p:sp>
                <p:nvSpPr>
                  <p:cNvPr id="155694" name="Freeform 46"/>
                  <p:cNvSpPr>
                    <a:spLocks/>
                  </p:cNvSpPr>
                  <p:nvPr/>
                </p:nvSpPr>
                <p:spPr bwMode="auto">
                  <a:xfrm rot="1128864" flipH="1">
                    <a:off x="1990" y="1595"/>
                    <a:ext cx="111" cy="272"/>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663300"/>
                  </a:solidFill>
                  <a:ln w="3175" cmpd="sng">
                    <a:solidFill>
                      <a:srgbClr val="663300"/>
                    </a:solidFill>
                    <a:round/>
                    <a:headEnd/>
                    <a:tailEnd/>
                  </a:ln>
                </p:spPr>
                <p:txBody>
                  <a:bodyPr/>
                  <a:lstStyle/>
                  <a:p>
                    <a:endParaRPr lang="en-US"/>
                  </a:p>
                </p:txBody>
              </p:sp>
              <p:sp>
                <p:nvSpPr>
                  <p:cNvPr id="155695" name="Freeform 47"/>
                  <p:cNvSpPr>
                    <a:spLocks/>
                  </p:cNvSpPr>
                  <p:nvPr/>
                </p:nvSpPr>
                <p:spPr bwMode="auto">
                  <a:xfrm>
                    <a:off x="1934" y="1912"/>
                    <a:ext cx="111" cy="272"/>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663300"/>
                  </a:solidFill>
                  <a:ln w="3175" cmpd="sng">
                    <a:solidFill>
                      <a:srgbClr val="663300"/>
                    </a:solidFill>
                    <a:round/>
                    <a:headEnd/>
                    <a:tailEnd/>
                  </a:ln>
                </p:spPr>
                <p:txBody>
                  <a:bodyPr/>
                  <a:lstStyle/>
                  <a:p>
                    <a:endParaRPr lang="en-US"/>
                  </a:p>
                </p:txBody>
              </p:sp>
              <p:sp>
                <p:nvSpPr>
                  <p:cNvPr id="155696" name="Freeform 48"/>
                  <p:cNvSpPr>
                    <a:spLocks/>
                  </p:cNvSpPr>
                  <p:nvPr/>
                </p:nvSpPr>
                <p:spPr bwMode="auto">
                  <a:xfrm rot="-4541548">
                    <a:off x="2002" y="2174"/>
                    <a:ext cx="107" cy="272"/>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663300"/>
                  </a:solidFill>
                  <a:ln w="3175" cmpd="sng">
                    <a:solidFill>
                      <a:srgbClr val="663300"/>
                    </a:solidFill>
                    <a:round/>
                    <a:headEnd/>
                    <a:tailEnd/>
                  </a:ln>
                </p:spPr>
                <p:txBody>
                  <a:bodyPr/>
                  <a:lstStyle/>
                  <a:p>
                    <a:endParaRPr lang="en-US"/>
                  </a:p>
                </p:txBody>
              </p:sp>
              <p:sp>
                <p:nvSpPr>
                  <p:cNvPr id="155697" name="Freeform 49"/>
                  <p:cNvSpPr>
                    <a:spLocks/>
                  </p:cNvSpPr>
                  <p:nvPr/>
                </p:nvSpPr>
                <p:spPr bwMode="auto">
                  <a:xfrm rot="20566753" flipH="1">
                    <a:off x="2208" y="2400"/>
                    <a:ext cx="111" cy="272"/>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663300"/>
                  </a:solidFill>
                  <a:ln w="3175" cmpd="sng">
                    <a:solidFill>
                      <a:srgbClr val="663300"/>
                    </a:solidFill>
                    <a:round/>
                    <a:headEnd/>
                    <a:tailEnd/>
                  </a:ln>
                </p:spPr>
                <p:txBody>
                  <a:bodyPr/>
                  <a:lstStyle/>
                  <a:p>
                    <a:endParaRPr lang="en-US"/>
                  </a:p>
                </p:txBody>
              </p:sp>
              <p:sp>
                <p:nvSpPr>
                  <p:cNvPr id="155698" name="Freeform 50"/>
                  <p:cNvSpPr>
                    <a:spLocks/>
                  </p:cNvSpPr>
                  <p:nvPr/>
                </p:nvSpPr>
                <p:spPr bwMode="auto">
                  <a:xfrm rot="-3725283">
                    <a:off x="2400" y="2656"/>
                    <a:ext cx="111" cy="272"/>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663300"/>
                  </a:solidFill>
                  <a:ln w="3175" cmpd="sng">
                    <a:solidFill>
                      <a:srgbClr val="663300"/>
                    </a:solidFill>
                    <a:round/>
                    <a:headEnd/>
                    <a:tailEnd/>
                  </a:ln>
                </p:spPr>
                <p:txBody>
                  <a:bodyPr/>
                  <a:lstStyle/>
                  <a:p>
                    <a:endParaRPr lang="en-US"/>
                  </a:p>
                </p:txBody>
              </p:sp>
            </p:grpSp>
            <p:sp>
              <p:nvSpPr>
                <p:cNvPr id="155699" name="Oval 51"/>
                <p:cNvSpPr>
                  <a:spLocks noChangeArrowheads="1"/>
                </p:cNvSpPr>
                <p:nvPr/>
              </p:nvSpPr>
              <p:spPr bwMode="auto">
                <a:xfrm>
                  <a:off x="2602" y="2908"/>
                  <a:ext cx="55" cy="45"/>
                </a:xfrm>
                <a:prstGeom prst="ellipse">
                  <a:avLst/>
                </a:prstGeom>
                <a:solidFill>
                  <a:srgbClr val="663300"/>
                </a:solidFill>
                <a:ln w="57150">
                  <a:solidFill>
                    <a:srgbClr val="663300"/>
                  </a:solidFill>
                  <a:round/>
                  <a:headEnd/>
                  <a:tailEnd/>
                </a:ln>
                <a:effectLst/>
              </p:spPr>
              <p:txBody>
                <a:bodyPr wrap="none" anchor="ctr"/>
                <a:lstStyle/>
                <a:p>
                  <a:endParaRPr lang="en-US"/>
                </a:p>
              </p:txBody>
            </p:sp>
            <p:sp>
              <p:nvSpPr>
                <p:cNvPr id="155700" name="Oval 52"/>
                <p:cNvSpPr>
                  <a:spLocks noChangeArrowheads="1"/>
                </p:cNvSpPr>
                <p:nvPr/>
              </p:nvSpPr>
              <p:spPr bwMode="auto">
                <a:xfrm>
                  <a:off x="1767" y="1685"/>
                  <a:ext cx="56" cy="45"/>
                </a:xfrm>
                <a:prstGeom prst="ellipse">
                  <a:avLst/>
                </a:prstGeom>
                <a:solidFill>
                  <a:srgbClr val="663300"/>
                </a:solidFill>
                <a:ln w="57150">
                  <a:solidFill>
                    <a:srgbClr val="663300"/>
                  </a:solidFill>
                  <a:round/>
                  <a:headEnd/>
                  <a:tailEnd/>
                </a:ln>
                <a:effectLst/>
              </p:spPr>
              <p:txBody>
                <a:bodyPr wrap="none" anchor="ctr"/>
                <a:lstStyle/>
                <a:p>
                  <a:endParaRPr lang="en-US"/>
                </a:p>
              </p:txBody>
            </p:sp>
            <p:sp>
              <p:nvSpPr>
                <p:cNvPr id="155701" name="Oval 53"/>
                <p:cNvSpPr>
                  <a:spLocks noChangeArrowheads="1"/>
                </p:cNvSpPr>
                <p:nvPr/>
              </p:nvSpPr>
              <p:spPr bwMode="auto">
                <a:xfrm>
                  <a:off x="1600" y="1567"/>
                  <a:ext cx="56" cy="45"/>
                </a:xfrm>
                <a:prstGeom prst="ellipse">
                  <a:avLst/>
                </a:prstGeom>
                <a:solidFill>
                  <a:srgbClr val="663300"/>
                </a:solidFill>
                <a:ln w="57150">
                  <a:solidFill>
                    <a:srgbClr val="663300"/>
                  </a:solidFill>
                  <a:round/>
                  <a:headEnd/>
                  <a:tailEnd/>
                </a:ln>
                <a:effectLst/>
              </p:spPr>
              <p:txBody>
                <a:bodyPr wrap="none" anchor="ctr"/>
                <a:lstStyle/>
                <a:p>
                  <a:endParaRPr lang="en-US"/>
                </a:p>
              </p:txBody>
            </p:sp>
          </p:grpSp>
          <p:grpSp>
            <p:nvGrpSpPr>
              <p:cNvPr id="155702" name="Group 54"/>
              <p:cNvGrpSpPr>
                <a:grpSpLocks/>
              </p:cNvGrpSpPr>
              <p:nvPr/>
            </p:nvGrpSpPr>
            <p:grpSpPr bwMode="auto">
              <a:xfrm>
                <a:off x="2832" y="1248"/>
                <a:ext cx="1872" cy="1747"/>
                <a:chOff x="2832" y="1248"/>
                <a:chExt cx="1872" cy="1747"/>
              </a:xfrm>
            </p:grpSpPr>
            <p:sp>
              <p:nvSpPr>
                <p:cNvPr id="155703" name="Oval 55"/>
                <p:cNvSpPr>
                  <a:spLocks noChangeArrowheads="1"/>
                </p:cNvSpPr>
                <p:nvPr/>
              </p:nvSpPr>
              <p:spPr bwMode="auto">
                <a:xfrm>
                  <a:off x="3545" y="2547"/>
                  <a:ext cx="55" cy="45"/>
                </a:xfrm>
                <a:prstGeom prst="ellipse">
                  <a:avLst/>
                </a:prstGeom>
                <a:solidFill>
                  <a:srgbClr val="663300"/>
                </a:solidFill>
                <a:ln w="57150">
                  <a:solidFill>
                    <a:srgbClr val="663300"/>
                  </a:solidFill>
                  <a:round/>
                  <a:headEnd/>
                  <a:tailEnd/>
                </a:ln>
                <a:effectLst/>
              </p:spPr>
              <p:txBody>
                <a:bodyPr wrap="none" anchor="ctr"/>
                <a:lstStyle/>
                <a:p>
                  <a:endParaRPr lang="en-US"/>
                </a:p>
              </p:txBody>
            </p:sp>
            <p:sp>
              <p:nvSpPr>
                <p:cNvPr id="155704" name="Oval 56"/>
                <p:cNvSpPr>
                  <a:spLocks noChangeArrowheads="1"/>
                </p:cNvSpPr>
                <p:nvPr/>
              </p:nvSpPr>
              <p:spPr bwMode="auto">
                <a:xfrm>
                  <a:off x="4169" y="2067"/>
                  <a:ext cx="55" cy="45"/>
                </a:xfrm>
                <a:prstGeom prst="ellipse">
                  <a:avLst/>
                </a:prstGeom>
                <a:solidFill>
                  <a:srgbClr val="663300"/>
                </a:solidFill>
                <a:ln w="57150">
                  <a:solidFill>
                    <a:srgbClr val="663300"/>
                  </a:solidFill>
                  <a:round/>
                  <a:headEnd/>
                  <a:tailEnd/>
                </a:ln>
                <a:effectLst/>
              </p:spPr>
              <p:txBody>
                <a:bodyPr wrap="none" anchor="ctr"/>
                <a:lstStyle/>
                <a:p>
                  <a:endParaRPr lang="en-US"/>
                </a:p>
              </p:txBody>
            </p:sp>
            <p:sp>
              <p:nvSpPr>
                <p:cNvPr id="155705" name="Freeform 57"/>
                <p:cNvSpPr>
                  <a:spLocks/>
                </p:cNvSpPr>
                <p:nvPr/>
              </p:nvSpPr>
              <p:spPr bwMode="auto">
                <a:xfrm rot="-11501446">
                  <a:off x="4032" y="1792"/>
                  <a:ext cx="111" cy="272"/>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663300"/>
                </a:solidFill>
                <a:ln w="3175" cmpd="sng">
                  <a:solidFill>
                    <a:srgbClr val="663300"/>
                  </a:solidFill>
                  <a:round/>
                  <a:headEnd/>
                  <a:tailEnd/>
                </a:ln>
              </p:spPr>
              <p:txBody>
                <a:bodyPr/>
                <a:lstStyle/>
                <a:p>
                  <a:endParaRPr lang="en-US"/>
                </a:p>
              </p:txBody>
            </p:sp>
            <p:sp>
              <p:nvSpPr>
                <p:cNvPr id="155706" name="Freeform 58"/>
                <p:cNvSpPr>
                  <a:spLocks/>
                </p:cNvSpPr>
                <p:nvPr/>
              </p:nvSpPr>
              <p:spPr bwMode="auto">
                <a:xfrm rot="-9680793">
                  <a:off x="3637" y="2272"/>
                  <a:ext cx="107" cy="272"/>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663300"/>
                </a:solidFill>
                <a:ln w="3175" cmpd="sng">
                  <a:solidFill>
                    <a:srgbClr val="663300"/>
                  </a:solidFill>
                  <a:round/>
                  <a:headEnd/>
                  <a:tailEnd/>
                </a:ln>
              </p:spPr>
              <p:txBody>
                <a:bodyPr/>
                <a:lstStyle/>
                <a:p>
                  <a:endParaRPr lang="en-US"/>
                </a:p>
              </p:txBody>
            </p:sp>
            <p:sp>
              <p:nvSpPr>
                <p:cNvPr id="155707" name="Freeform 59"/>
                <p:cNvSpPr>
                  <a:spLocks/>
                </p:cNvSpPr>
                <p:nvPr/>
              </p:nvSpPr>
              <p:spPr bwMode="auto">
                <a:xfrm rot="4727632" flipV="1">
                  <a:off x="3032" y="2642"/>
                  <a:ext cx="90" cy="278"/>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663300"/>
                </a:solidFill>
                <a:ln w="3175" cmpd="sng">
                  <a:solidFill>
                    <a:srgbClr val="663300"/>
                  </a:solidFill>
                  <a:round/>
                  <a:headEnd/>
                  <a:tailEnd/>
                </a:ln>
              </p:spPr>
              <p:txBody>
                <a:bodyPr/>
                <a:lstStyle/>
                <a:p>
                  <a:endParaRPr lang="en-US"/>
                </a:p>
              </p:txBody>
            </p:sp>
            <p:sp>
              <p:nvSpPr>
                <p:cNvPr id="155708" name="Freeform 60"/>
                <p:cNvSpPr>
                  <a:spLocks/>
                </p:cNvSpPr>
                <p:nvPr/>
              </p:nvSpPr>
              <p:spPr bwMode="auto">
                <a:xfrm rot="12311760">
                  <a:off x="2832" y="2832"/>
                  <a:ext cx="80" cy="163"/>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663300"/>
                </a:solidFill>
                <a:ln w="3175" cmpd="sng">
                  <a:solidFill>
                    <a:srgbClr val="663300"/>
                  </a:solidFill>
                  <a:round/>
                  <a:headEnd/>
                  <a:tailEnd/>
                </a:ln>
              </p:spPr>
              <p:txBody>
                <a:bodyPr/>
                <a:lstStyle/>
                <a:p>
                  <a:endParaRPr lang="en-US"/>
                </a:p>
              </p:txBody>
            </p:sp>
            <p:sp>
              <p:nvSpPr>
                <p:cNvPr id="155709" name="Oval 61"/>
                <p:cNvSpPr>
                  <a:spLocks noChangeArrowheads="1"/>
                </p:cNvSpPr>
                <p:nvPr/>
              </p:nvSpPr>
              <p:spPr bwMode="auto">
                <a:xfrm>
                  <a:off x="3257" y="2688"/>
                  <a:ext cx="55" cy="45"/>
                </a:xfrm>
                <a:prstGeom prst="ellipse">
                  <a:avLst/>
                </a:prstGeom>
                <a:solidFill>
                  <a:srgbClr val="663300"/>
                </a:solidFill>
                <a:ln w="57150">
                  <a:solidFill>
                    <a:srgbClr val="663300"/>
                  </a:solidFill>
                  <a:round/>
                  <a:headEnd/>
                  <a:tailEnd/>
                </a:ln>
                <a:effectLst/>
              </p:spPr>
              <p:txBody>
                <a:bodyPr wrap="none" anchor="ctr"/>
                <a:lstStyle/>
                <a:p>
                  <a:endParaRPr lang="en-US"/>
                </a:p>
              </p:txBody>
            </p:sp>
            <p:sp>
              <p:nvSpPr>
                <p:cNvPr id="155710" name="Freeform 62"/>
                <p:cNvSpPr>
                  <a:spLocks/>
                </p:cNvSpPr>
                <p:nvPr/>
              </p:nvSpPr>
              <p:spPr bwMode="auto">
                <a:xfrm rot="15472822" flipH="1">
                  <a:off x="3369" y="2535"/>
                  <a:ext cx="85" cy="200"/>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663300"/>
                </a:solidFill>
                <a:ln w="3175" cmpd="sng">
                  <a:solidFill>
                    <a:srgbClr val="663300"/>
                  </a:solidFill>
                  <a:round/>
                  <a:headEnd/>
                  <a:tailEnd/>
                </a:ln>
              </p:spPr>
              <p:txBody>
                <a:bodyPr/>
                <a:lstStyle/>
                <a:p>
                  <a:endParaRPr lang="en-US"/>
                </a:p>
              </p:txBody>
            </p:sp>
            <p:sp>
              <p:nvSpPr>
                <p:cNvPr id="155711" name="Freeform 63"/>
                <p:cNvSpPr>
                  <a:spLocks/>
                </p:cNvSpPr>
                <p:nvPr/>
              </p:nvSpPr>
              <p:spPr bwMode="auto">
                <a:xfrm rot="14923250" flipH="1">
                  <a:off x="3888" y="2032"/>
                  <a:ext cx="111" cy="272"/>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663300"/>
                </a:solidFill>
                <a:ln w="3175" cmpd="sng">
                  <a:solidFill>
                    <a:srgbClr val="663300"/>
                  </a:solidFill>
                  <a:round/>
                  <a:headEnd/>
                  <a:tailEnd/>
                </a:ln>
              </p:spPr>
              <p:txBody>
                <a:bodyPr/>
                <a:lstStyle/>
                <a:p>
                  <a:endParaRPr lang="en-US"/>
                </a:p>
              </p:txBody>
            </p:sp>
            <p:sp>
              <p:nvSpPr>
                <p:cNvPr id="155712" name="Freeform 64"/>
                <p:cNvSpPr>
                  <a:spLocks/>
                </p:cNvSpPr>
                <p:nvPr/>
              </p:nvSpPr>
              <p:spPr bwMode="auto">
                <a:xfrm rot="14392819" flipH="1">
                  <a:off x="4116" y="1524"/>
                  <a:ext cx="72" cy="144"/>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663300"/>
                </a:solidFill>
                <a:ln w="3175" cmpd="sng">
                  <a:solidFill>
                    <a:srgbClr val="663300"/>
                  </a:solidFill>
                  <a:round/>
                  <a:headEnd/>
                  <a:tailEnd/>
                </a:ln>
              </p:spPr>
              <p:txBody>
                <a:bodyPr/>
                <a:lstStyle/>
                <a:p>
                  <a:endParaRPr lang="en-US"/>
                </a:p>
              </p:txBody>
            </p:sp>
            <p:sp>
              <p:nvSpPr>
                <p:cNvPr id="155713" name="Freeform 65"/>
                <p:cNvSpPr>
                  <a:spLocks/>
                </p:cNvSpPr>
                <p:nvPr/>
              </p:nvSpPr>
              <p:spPr bwMode="auto">
                <a:xfrm rot="16023658" flipH="1">
                  <a:off x="4137" y="1527"/>
                  <a:ext cx="85" cy="200"/>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663300"/>
                </a:solidFill>
                <a:ln w="3175" cmpd="sng">
                  <a:solidFill>
                    <a:srgbClr val="663300"/>
                  </a:solidFill>
                  <a:round/>
                  <a:headEnd/>
                  <a:tailEnd/>
                </a:ln>
              </p:spPr>
              <p:txBody>
                <a:bodyPr/>
                <a:lstStyle/>
                <a:p>
                  <a:endParaRPr lang="en-US"/>
                </a:p>
              </p:txBody>
            </p:sp>
            <p:sp>
              <p:nvSpPr>
                <p:cNvPr id="155714" name="Freeform 66"/>
                <p:cNvSpPr>
                  <a:spLocks/>
                </p:cNvSpPr>
                <p:nvPr/>
              </p:nvSpPr>
              <p:spPr bwMode="auto">
                <a:xfrm rot="12416600">
                  <a:off x="4624" y="1248"/>
                  <a:ext cx="80" cy="163"/>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663300"/>
                </a:solidFill>
                <a:ln w="3175" cmpd="sng">
                  <a:solidFill>
                    <a:srgbClr val="663300"/>
                  </a:solidFill>
                  <a:round/>
                  <a:headEnd/>
                  <a:tailEnd/>
                </a:ln>
              </p:spPr>
              <p:txBody>
                <a:bodyPr/>
                <a:lstStyle/>
                <a:p>
                  <a:endParaRPr lang="en-US"/>
                </a:p>
              </p:txBody>
            </p:sp>
            <p:sp>
              <p:nvSpPr>
                <p:cNvPr id="155715" name="Freeform 67"/>
                <p:cNvSpPr>
                  <a:spLocks/>
                </p:cNvSpPr>
                <p:nvPr/>
              </p:nvSpPr>
              <p:spPr bwMode="auto">
                <a:xfrm rot="11256710">
                  <a:off x="4416" y="1296"/>
                  <a:ext cx="80" cy="163"/>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663300"/>
                </a:solidFill>
                <a:ln w="3175" cmpd="sng">
                  <a:solidFill>
                    <a:srgbClr val="663300"/>
                  </a:solidFill>
                  <a:round/>
                  <a:headEnd/>
                  <a:tailEnd/>
                </a:ln>
              </p:spPr>
              <p:txBody>
                <a:bodyPr/>
                <a:lstStyle/>
                <a:p>
                  <a:endParaRPr lang="en-US"/>
                </a:p>
              </p:txBody>
            </p:sp>
            <p:sp>
              <p:nvSpPr>
                <p:cNvPr id="155716" name="Freeform 68"/>
                <p:cNvSpPr>
                  <a:spLocks/>
                </p:cNvSpPr>
                <p:nvPr/>
              </p:nvSpPr>
              <p:spPr bwMode="auto">
                <a:xfrm rot="16070035" flipH="1">
                  <a:off x="4465" y="1335"/>
                  <a:ext cx="85" cy="200"/>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663300"/>
                </a:solidFill>
                <a:ln w="3175" cmpd="sng">
                  <a:solidFill>
                    <a:srgbClr val="663300"/>
                  </a:solidFill>
                  <a:round/>
                  <a:headEnd/>
                  <a:tailEnd/>
                </a:ln>
              </p:spPr>
              <p:txBody>
                <a:bodyPr/>
                <a:lstStyle/>
                <a:p>
                  <a:endParaRPr lang="en-US"/>
                </a:p>
              </p:txBody>
            </p:sp>
            <p:sp>
              <p:nvSpPr>
                <p:cNvPr id="155717" name="Freeform 69"/>
                <p:cNvSpPr>
                  <a:spLocks/>
                </p:cNvSpPr>
                <p:nvPr/>
              </p:nvSpPr>
              <p:spPr bwMode="auto">
                <a:xfrm rot="2303324" flipH="1">
                  <a:off x="4272" y="1816"/>
                  <a:ext cx="85" cy="200"/>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663300"/>
                </a:solidFill>
                <a:ln w="3175" cmpd="sng">
                  <a:solidFill>
                    <a:srgbClr val="663300"/>
                  </a:solidFill>
                  <a:round/>
                  <a:headEnd/>
                  <a:tailEnd/>
                </a:ln>
              </p:spPr>
              <p:txBody>
                <a:bodyPr/>
                <a:lstStyle/>
                <a:p>
                  <a:endParaRPr lang="en-US"/>
                </a:p>
              </p:txBody>
            </p:sp>
            <p:sp>
              <p:nvSpPr>
                <p:cNvPr id="155718" name="Freeform 70"/>
                <p:cNvSpPr>
                  <a:spLocks/>
                </p:cNvSpPr>
                <p:nvPr/>
              </p:nvSpPr>
              <p:spPr bwMode="auto">
                <a:xfrm rot="20659951" flipH="1">
                  <a:off x="4296" y="1632"/>
                  <a:ext cx="72" cy="144"/>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663300"/>
                </a:solidFill>
                <a:ln w="3175" cmpd="sng">
                  <a:solidFill>
                    <a:srgbClr val="663300"/>
                  </a:solidFill>
                  <a:round/>
                  <a:headEnd/>
                  <a:tailEnd/>
                </a:ln>
              </p:spPr>
              <p:txBody>
                <a:bodyPr/>
                <a:lstStyle/>
                <a:p>
                  <a:endParaRPr lang="en-US"/>
                </a:p>
              </p:txBody>
            </p:sp>
            <p:sp>
              <p:nvSpPr>
                <p:cNvPr id="155719" name="Freeform 71"/>
                <p:cNvSpPr>
                  <a:spLocks/>
                </p:cNvSpPr>
                <p:nvPr/>
              </p:nvSpPr>
              <p:spPr bwMode="auto">
                <a:xfrm rot="14649555">
                  <a:off x="4266" y="1414"/>
                  <a:ext cx="80" cy="163"/>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663300"/>
                </a:solidFill>
                <a:ln w="3175" cmpd="sng">
                  <a:solidFill>
                    <a:srgbClr val="663300"/>
                  </a:solidFill>
                  <a:round/>
                  <a:headEnd/>
                  <a:tailEnd/>
                </a:ln>
              </p:spPr>
              <p:txBody>
                <a:bodyPr/>
                <a:lstStyle/>
                <a:p>
                  <a:endParaRPr lang="en-US"/>
                </a:p>
              </p:txBody>
            </p:sp>
          </p:grpSp>
        </p:grpSp>
      </p:grpSp>
      <p:sp>
        <p:nvSpPr>
          <p:cNvPr id="155720" name="WordArt 72"/>
          <p:cNvSpPr>
            <a:spLocks noChangeArrowheads="1" noChangeShapeType="1" noTextEdit="1"/>
          </p:cNvSpPr>
          <p:nvPr/>
        </p:nvSpPr>
        <p:spPr bwMode="auto">
          <a:xfrm rot="491556">
            <a:off x="7313613" y="1524000"/>
            <a:ext cx="681037" cy="273050"/>
          </a:xfrm>
          <a:prstGeom prst="rect">
            <a:avLst/>
          </a:prstGeom>
        </p:spPr>
        <p:txBody>
          <a:bodyPr wrap="none" fromWordArt="1">
            <a:prstTxWarp prst="textChevronInverted">
              <a:avLst>
                <a:gd name="adj" fmla="val 75000"/>
              </a:avLst>
            </a:prstTxWarp>
          </a:bodyPr>
          <a:lstStyle/>
          <a:p>
            <a:pPr algn="ctr"/>
            <a:r>
              <a:rPr lang="en-US" sz="3600" kern="10">
                <a:ln w="12700">
                  <a:noFill/>
                  <a:round/>
                  <a:headEnd/>
                  <a:tailEnd/>
                </a:ln>
                <a:solidFill>
                  <a:srgbClr val="996633"/>
                </a:solidFill>
                <a:latin typeface="Arial Black"/>
              </a:rPr>
              <a:t>Jericho</a:t>
            </a:r>
          </a:p>
        </p:txBody>
      </p:sp>
      <p:sp>
        <p:nvSpPr>
          <p:cNvPr id="155721" name="Oval 73"/>
          <p:cNvSpPr>
            <a:spLocks noChangeArrowheads="1"/>
          </p:cNvSpPr>
          <p:nvPr/>
        </p:nvSpPr>
        <p:spPr bwMode="auto">
          <a:xfrm>
            <a:off x="7532688" y="1828800"/>
            <a:ext cx="87312" cy="71438"/>
          </a:xfrm>
          <a:prstGeom prst="ellipse">
            <a:avLst/>
          </a:prstGeom>
          <a:solidFill>
            <a:srgbClr val="663300"/>
          </a:solidFill>
          <a:ln w="57150" algn="ctr">
            <a:solidFill>
              <a:srgbClr val="663300"/>
            </a:solidFill>
            <a:round/>
            <a:headEnd/>
            <a:tailEnd/>
          </a:ln>
          <a:effectLst/>
        </p:spPr>
        <p:txBody>
          <a:bodyPr wrap="none" anchor="ctr"/>
          <a:lstStyle/>
          <a:p>
            <a:endParaRPr lang="en-US"/>
          </a:p>
        </p:txBody>
      </p:sp>
      <p:sp>
        <p:nvSpPr>
          <p:cNvPr id="155722" name="Text Box 74"/>
          <p:cNvSpPr txBox="1">
            <a:spLocks noChangeArrowheads="1"/>
          </p:cNvSpPr>
          <p:nvPr/>
        </p:nvSpPr>
        <p:spPr bwMode="auto">
          <a:xfrm>
            <a:off x="304800" y="30163"/>
            <a:ext cx="2286000" cy="579437"/>
          </a:xfrm>
          <a:prstGeom prst="rect">
            <a:avLst/>
          </a:prstGeom>
          <a:noFill/>
          <a:ln w="9525" algn="ctr">
            <a:noFill/>
            <a:miter lim="800000"/>
            <a:headEnd/>
            <a:tailEnd/>
          </a:ln>
          <a:effectLst/>
        </p:spPr>
        <p:txBody>
          <a:bodyPr>
            <a:spAutoFit/>
          </a:bodyPr>
          <a:lstStyle/>
          <a:p>
            <a:pPr eaLnBrk="0" hangingPunct="0"/>
            <a:r>
              <a:rPr lang="en-US" sz="3200" u="sng">
                <a:solidFill>
                  <a:srgbClr val="00FFFF"/>
                </a:solidFill>
                <a:latin typeface="Fette Engschrift" pitchFamily="2" charset="0"/>
              </a:rPr>
              <a:t>Entering Canaan</a:t>
            </a:r>
          </a:p>
        </p:txBody>
      </p:sp>
      <p:grpSp>
        <p:nvGrpSpPr>
          <p:cNvPr id="155723" name="Group 75"/>
          <p:cNvGrpSpPr>
            <a:grpSpLocks/>
          </p:cNvGrpSpPr>
          <p:nvPr/>
        </p:nvGrpSpPr>
        <p:grpSpPr bwMode="auto">
          <a:xfrm>
            <a:off x="3130550" y="1600200"/>
            <a:ext cx="2362200" cy="693738"/>
            <a:chOff x="2016" y="1008"/>
            <a:chExt cx="1488" cy="437"/>
          </a:xfrm>
        </p:grpSpPr>
        <p:sp>
          <p:nvSpPr>
            <p:cNvPr id="155724" name="Rectangle 76"/>
            <p:cNvSpPr>
              <a:spLocks noChangeArrowheads="1"/>
            </p:cNvSpPr>
            <p:nvPr/>
          </p:nvSpPr>
          <p:spPr bwMode="auto">
            <a:xfrm>
              <a:off x="2105" y="1008"/>
              <a:ext cx="1310" cy="432"/>
            </a:xfrm>
            <a:prstGeom prst="rect">
              <a:avLst/>
            </a:prstGeom>
            <a:solidFill>
              <a:srgbClr val="CCECFF"/>
            </a:solidFill>
            <a:ln w="19050" algn="ctr">
              <a:solidFill>
                <a:srgbClr val="000099"/>
              </a:solidFill>
              <a:miter lim="800000"/>
              <a:headEnd/>
              <a:tailEnd/>
            </a:ln>
            <a:effectLst/>
          </p:spPr>
          <p:txBody>
            <a:bodyPr wrap="none" anchor="ctr"/>
            <a:lstStyle/>
            <a:p>
              <a:endParaRPr lang="en-US"/>
            </a:p>
          </p:txBody>
        </p:sp>
        <p:sp>
          <p:nvSpPr>
            <p:cNvPr id="155725" name="Text Box 77"/>
            <p:cNvSpPr txBox="1">
              <a:spLocks noChangeArrowheads="1"/>
            </p:cNvSpPr>
            <p:nvPr/>
          </p:nvSpPr>
          <p:spPr bwMode="auto">
            <a:xfrm>
              <a:off x="2016" y="1019"/>
              <a:ext cx="1488" cy="426"/>
            </a:xfrm>
            <a:prstGeom prst="rect">
              <a:avLst/>
            </a:prstGeom>
            <a:noFill/>
            <a:ln w="19050" algn="ctr">
              <a:noFill/>
              <a:miter lim="800000"/>
              <a:headEnd/>
              <a:tailEnd/>
            </a:ln>
            <a:effectLst>
              <a:outerShdw dist="12700" algn="ctr" rotWithShape="0">
                <a:schemeClr val="bg1"/>
              </a:outerShdw>
            </a:effectLst>
          </p:spPr>
          <p:txBody>
            <a:bodyPr>
              <a:spAutoFit/>
            </a:bodyPr>
            <a:lstStyle/>
            <a:p>
              <a:pPr algn="ctr" eaLnBrk="0" hangingPunct="0">
                <a:lnSpc>
                  <a:spcPct val="80000"/>
                </a:lnSpc>
              </a:pPr>
              <a:r>
                <a:rPr lang="en-US" sz="2400" b="1">
                  <a:solidFill>
                    <a:srgbClr val="000099"/>
                  </a:solidFill>
                </a:rPr>
                <a:t>Foundation</a:t>
              </a:r>
            </a:p>
            <a:p>
              <a:pPr algn="ctr" eaLnBrk="0" hangingPunct="0">
                <a:lnSpc>
                  <a:spcPct val="80000"/>
                </a:lnSpc>
              </a:pPr>
              <a:r>
                <a:rPr lang="en-US" sz="2400" b="1">
                  <a:solidFill>
                    <a:srgbClr val="000099"/>
                  </a:solidFill>
                </a:rPr>
                <a:t>of substance</a:t>
              </a:r>
            </a:p>
          </p:txBody>
        </p:sp>
      </p:grpSp>
      <p:sp>
        <p:nvSpPr>
          <p:cNvPr id="155726" name="AutoShape 78"/>
          <p:cNvSpPr>
            <a:spLocks noChangeArrowheads="1"/>
          </p:cNvSpPr>
          <p:nvPr/>
        </p:nvSpPr>
        <p:spPr bwMode="auto">
          <a:xfrm rot="5400000">
            <a:off x="4273550" y="101600"/>
            <a:ext cx="228600" cy="4724400"/>
          </a:xfrm>
          <a:prstGeom prst="downArrow">
            <a:avLst>
              <a:gd name="adj1" fmla="val 41667"/>
              <a:gd name="adj2" fmla="val 206284"/>
            </a:avLst>
          </a:prstGeom>
          <a:gradFill rotWithShape="1">
            <a:gsLst>
              <a:gs pos="0">
                <a:srgbClr val="FF9900"/>
              </a:gs>
              <a:gs pos="100000">
                <a:srgbClr val="FFFF00"/>
              </a:gs>
            </a:gsLst>
            <a:lin ang="5400000" scaled="1"/>
          </a:gradFill>
          <a:ln w="38100" algn="ctr">
            <a:noFill/>
            <a:miter lim="800000"/>
            <a:headEnd/>
            <a:tailEnd/>
          </a:ln>
          <a:effectLst/>
        </p:spPr>
        <p:txBody>
          <a:bodyPr rot="10800000" vert="eaVert" wrap="none" anchor="ctr"/>
          <a:lstStyle/>
          <a:p>
            <a:pPr algn="ctr"/>
            <a:endParaRPr lang="en-US">
              <a:latin typeface="Arial Black" pitchFamily="34" charset="0"/>
            </a:endParaRPr>
          </a:p>
        </p:txBody>
      </p:sp>
      <p:grpSp>
        <p:nvGrpSpPr>
          <p:cNvPr id="155727" name="Group 79"/>
          <p:cNvGrpSpPr>
            <a:grpSpLocks/>
          </p:cNvGrpSpPr>
          <p:nvPr/>
        </p:nvGrpSpPr>
        <p:grpSpPr bwMode="auto">
          <a:xfrm>
            <a:off x="6445250" y="1892300"/>
            <a:ext cx="1752600" cy="990600"/>
            <a:chOff x="4176" y="1584"/>
            <a:chExt cx="1104" cy="624"/>
          </a:xfrm>
        </p:grpSpPr>
        <p:sp>
          <p:nvSpPr>
            <p:cNvPr id="155728" name="Oval 80"/>
            <p:cNvSpPr>
              <a:spLocks noChangeArrowheads="1"/>
            </p:cNvSpPr>
            <p:nvPr/>
          </p:nvSpPr>
          <p:spPr bwMode="auto">
            <a:xfrm>
              <a:off x="4176" y="1584"/>
              <a:ext cx="1104" cy="624"/>
            </a:xfrm>
            <a:prstGeom prst="ellipse">
              <a:avLst/>
            </a:prstGeom>
            <a:gradFill rotWithShape="0">
              <a:gsLst>
                <a:gs pos="0">
                  <a:srgbClr val="FFCC66"/>
                </a:gs>
                <a:gs pos="100000">
                  <a:srgbClr val="FF9900"/>
                </a:gs>
              </a:gsLst>
              <a:path path="shape">
                <a:fillToRect l="50000" t="50000" r="50000" b="50000"/>
              </a:path>
            </a:gradFill>
            <a:ln w="12700" algn="ctr">
              <a:solidFill>
                <a:srgbClr val="CC6600"/>
              </a:solidFill>
              <a:round/>
              <a:headEnd/>
              <a:tailEnd/>
            </a:ln>
            <a:effectLst>
              <a:outerShdw dist="64758" dir="4721404" algn="ctr" rotWithShape="0">
                <a:srgbClr val="B65B00"/>
              </a:outerShdw>
            </a:effectLst>
          </p:spPr>
          <p:txBody>
            <a:bodyPr wrap="none" anchor="ctr"/>
            <a:lstStyle/>
            <a:p>
              <a:pPr algn="ctr" eaLnBrk="0" hangingPunct="0"/>
              <a:endParaRPr lang="en-US" sz="3600">
                <a:solidFill>
                  <a:srgbClr val="5A002D"/>
                </a:solidFill>
                <a:latin typeface="Impact" pitchFamily="34" charset="0"/>
              </a:endParaRPr>
            </a:p>
          </p:txBody>
        </p:sp>
        <p:grpSp>
          <p:nvGrpSpPr>
            <p:cNvPr id="155729" name="Group 81"/>
            <p:cNvGrpSpPr>
              <a:grpSpLocks/>
            </p:cNvGrpSpPr>
            <p:nvPr/>
          </p:nvGrpSpPr>
          <p:grpSpPr bwMode="auto">
            <a:xfrm>
              <a:off x="4333" y="1784"/>
              <a:ext cx="791" cy="288"/>
              <a:chOff x="4368" y="1808"/>
              <a:chExt cx="791" cy="288"/>
            </a:xfrm>
          </p:grpSpPr>
          <p:sp>
            <p:nvSpPr>
              <p:cNvPr id="155730" name="WordArt 82"/>
              <p:cNvSpPr>
                <a:spLocks noChangeArrowheads="1" noChangeShapeType="1" noTextEdit="1"/>
              </p:cNvSpPr>
              <p:nvPr/>
            </p:nvSpPr>
            <p:spPr bwMode="auto">
              <a:xfrm>
                <a:off x="4425" y="1808"/>
                <a:ext cx="678" cy="144"/>
              </a:xfrm>
              <a:prstGeom prst="rect">
                <a:avLst/>
              </a:prstGeom>
            </p:spPr>
            <p:txBody>
              <a:bodyPr spcFirstLastPara="1" wrap="none" fromWordArt="1">
                <a:prstTxWarp prst="textArchUp">
                  <a:avLst>
                    <a:gd name="adj" fmla="val 10800000"/>
                  </a:avLst>
                </a:prstTxWarp>
              </a:bodyPr>
              <a:lstStyle/>
              <a:p>
                <a:pPr algn="ctr"/>
                <a:r>
                  <a:rPr lang="en-US" sz="3600" kern="10">
                    <a:ln w="19050">
                      <a:solidFill>
                        <a:srgbClr val="680000"/>
                      </a:solidFill>
                      <a:round/>
                      <a:headEnd/>
                      <a:tailEnd/>
                    </a:ln>
                    <a:solidFill>
                      <a:schemeClr val="bg1"/>
                    </a:solidFill>
                    <a:latin typeface="Impact"/>
                  </a:rPr>
                  <a:t>Younger</a:t>
                </a:r>
              </a:p>
            </p:txBody>
          </p:sp>
          <p:sp>
            <p:nvSpPr>
              <p:cNvPr id="155731" name="WordArt 83"/>
              <p:cNvSpPr>
                <a:spLocks noChangeArrowheads="1" noChangeShapeType="1" noTextEdit="1"/>
              </p:cNvSpPr>
              <p:nvPr/>
            </p:nvSpPr>
            <p:spPr bwMode="auto">
              <a:xfrm>
                <a:off x="4368" y="1952"/>
                <a:ext cx="791" cy="144"/>
              </a:xfrm>
              <a:prstGeom prst="rect">
                <a:avLst/>
              </a:prstGeom>
            </p:spPr>
            <p:txBody>
              <a:bodyPr spcFirstLastPara="1" wrap="none" fromWordArt="1">
                <a:prstTxWarp prst="textArchDown">
                  <a:avLst>
                    <a:gd name="adj" fmla="val 0"/>
                  </a:avLst>
                </a:prstTxWarp>
              </a:bodyPr>
              <a:lstStyle/>
              <a:p>
                <a:pPr algn="ctr"/>
                <a:r>
                  <a:rPr lang="en-US" sz="3600" kern="10">
                    <a:ln w="19050">
                      <a:solidFill>
                        <a:srgbClr val="680000"/>
                      </a:solidFill>
                      <a:round/>
                      <a:headEnd/>
                      <a:tailEnd/>
                    </a:ln>
                    <a:solidFill>
                      <a:schemeClr val="bg1"/>
                    </a:solidFill>
                    <a:latin typeface="Impact"/>
                  </a:rPr>
                  <a:t>Israelites</a:t>
                </a:r>
              </a:p>
            </p:txBody>
          </p:sp>
        </p:grpSp>
      </p:grpSp>
      <p:grpSp>
        <p:nvGrpSpPr>
          <p:cNvPr id="155732" name="Group 84"/>
          <p:cNvGrpSpPr>
            <a:grpSpLocks/>
          </p:cNvGrpSpPr>
          <p:nvPr/>
        </p:nvGrpSpPr>
        <p:grpSpPr bwMode="auto">
          <a:xfrm>
            <a:off x="2178050" y="2578100"/>
            <a:ext cx="4267200" cy="457200"/>
            <a:chOff x="1440" y="1584"/>
            <a:chExt cx="2688" cy="288"/>
          </a:xfrm>
        </p:grpSpPr>
        <p:sp>
          <p:nvSpPr>
            <p:cNvPr id="155733" name="Rectangle 85"/>
            <p:cNvSpPr>
              <a:spLocks noChangeArrowheads="1"/>
            </p:cNvSpPr>
            <p:nvPr/>
          </p:nvSpPr>
          <p:spPr bwMode="auto">
            <a:xfrm>
              <a:off x="1470" y="1608"/>
              <a:ext cx="2628" cy="239"/>
            </a:xfrm>
            <a:prstGeom prst="rect">
              <a:avLst/>
            </a:prstGeom>
            <a:solidFill>
              <a:srgbClr val="5900B2"/>
            </a:solidFill>
            <a:ln w="38100" algn="ctr">
              <a:solidFill>
                <a:srgbClr val="6600CC"/>
              </a:solidFill>
              <a:miter lim="800000"/>
              <a:headEnd/>
              <a:tailEnd/>
            </a:ln>
            <a:effectLst/>
          </p:spPr>
          <p:txBody>
            <a:bodyPr wrap="none" anchor="ctr"/>
            <a:lstStyle/>
            <a:p>
              <a:endParaRPr lang="en-US"/>
            </a:p>
          </p:txBody>
        </p:sp>
        <p:sp>
          <p:nvSpPr>
            <p:cNvPr id="155734" name="Text Box 86"/>
            <p:cNvSpPr txBox="1">
              <a:spLocks noChangeArrowheads="1"/>
            </p:cNvSpPr>
            <p:nvPr/>
          </p:nvSpPr>
          <p:spPr bwMode="auto">
            <a:xfrm>
              <a:off x="1440" y="1584"/>
              <a:ext cx="2688" cy="288"/>
            </a:xfrm>
            <a:prstGeom prst="rect">
              <a:avLst/>
            </a:prstGeom>
            <a:noFill/>
            <a:ln w="19050">
              <a:noFill/>
              <a:miter lim="800000"/>
              <a:headEnd/>
              <a:tailEnd/>
            </a:ln>
            <a:effectLst>
              <a:outerShdw dist="12700" algn="ctr" rotWithShape="0">
                <a:schemeClr val="tx1"/>
              </a:outerShdw>
            </a:effectLst>
          </p:spPr>
          <p:txBody>
            <a:bodyPr>
              <a:spAutoFit/>
            </a:bodyPr>
            <a:lstStyle/>
            <a:p>
              <a:pPr algn="ctr" eaLnBrk="0" hangingPunct="0"/>
              <a:r>
                <a:rPr lang="en-US" sz="2400">
                  <a:solidFill>
                    <a:schemeClr val="bg1"/>
                  </a:solidFill>
                  <a:latin typeface="Impact" pitchFamily="34" charset="0"/>
                </a:rPr>
                <a:t>Success of dispensation to start</a:t>
              </a:r>
            </a:p>
          </p:txBody>
        </p:sp>
      </p:grpSp>
      <p:sp>
        <p:nvSpPr>
          <p:cNvPr id="155735" name="AutoShape 87"/>
          <p:cNvSpPr>
            <a:spLocks noChangeArrowheads="1"/>
          </p:cNvSpPr>
          <p:nvPr/>
        </p:nvSpPr>
        <p:spPr bwMode="auto">
          <a:xfrm>
            <a:off x="4176713" y="3416300"/>
            <a:ext cx="266700" cy="201613"/>
          </a:xfrm>
          <a:prstGeom prst="downArrow">
            <a:avLst>
              <a:gd name="adj1" fmla="val 34722"/>
              <a:gd name="adj2" fmla="val 44269"/>
            </a:avLst>
          </a:prstGeom>
          <a:solidFill>
            <a:srgbClr val="DC9300"/>
          </a:solidFill>
          <a:ln w="38100">
            <a:noFill/>
            <a:miter lim="800000"/>
            <a:headEnd/>
            <a:tailEnd/>
          </a:ln>
          <a:effectLst/>
        </p:spPr>
        <p:txBody>
          <a:bodyPr wrap="none" anchor="ctr"/>
          <a:lstStyle/>
          <a:p>
            <a:endParaRPr lang="en-US"/>
          </a:p>
        </p:txBody>
      </p:sp>
      <p:grpSp>
        <p:nvGrpSpPr>
          <p:cNvPr id="155736" name="Group 88"/>
          <p:cNvGrpSpPr>
            <a:grpSpLocks/>
          </p:cNvGrpSpPr>
          <p:nvPr/>
        </p:nvGrpSpPr>
        <p:grpSpPr bwMode="auto">
          <a:xfrm>
            <a:off x="3298825" y="3095625"/>
            <a:ext cx="2024063" cy="354013"/>
            <a:chOff x="2019" y="1910"/>
            <a:chExt cx="1275" cy="223"/>
          </a:xfrm>
        </p:grpSpPr>
        <p:sp>
          <p:nvSpPr>
            <p:cNvPr id="155737" name="Oval 89"/>
            <p:cNvSpPr>
              <a:spLocks noChangeArrowheads="1"/>
            </p:cNvSpPr>
            <p:nvPr/>
          </p:nvSpPr>
          <p:spPr bwMode="auto">
            <a:xfrm>
              <a:off x="2019" y="1910"/>
              <a:ext cx="1275" cy="219"/>
            </a:xfrm>
            <a:prstGeom prst="ellipse">
              <a:avLst/>
            </a:prstGeom>
            <a:gradFill rotWithShape="0">
              <a:gsLst>
                <a:gs pos="0">
                  <a:srgbClr val="FFE2A9"/>
                </a:gs>
                <a:gs pos="100000">
                  <a:srgbClr val="FFC269"/>
                </a:gs>
              </a:gsLst>
              <a:path path="shape">
                <a:fillToRect l="50000" t="50000" r="50000" b="50000"/>
              </a:path>
            </a:gradFill>
            <a:ln w="12700" algn="ctr">
              <a:solidFill>
                <a:srgbClr val="CC6600"/>
              </a:solidFill>
              <a:round/>
              <a:headEnd/>
              <a:tailEnd/>
            </a:ln>
            <a:effectLst>
              <a:outerShdw dist="52363" dir="4557825" algn="ctr" rotWithShape="0">
                <a:srgbClr val="B65B00"/>
              </a:outerShdw>
            </a:effectLst>
          </p:spPr>
          <p:txBody>
            <a:bodyPr wrap="none" anchor="ctr"/>
            <a:lstStyle/>
            <a:p>
              <a:endParaRPr lang="en-US"/>
            </a:p>
          </p:txBody>
        </p:sp>
        <p:sp>
          <p:nvSpPr>
            <p:cNvPr id="155738" name="Text Box 90"/>
            <p:cNvSpPr txBox="1">
              <a:spLocks noChangeArrowheads="1"/>
            </p:cNvSpPr>
            <p:nvPr/>
          </p:nvSpPr>
          <p:spPr bwMode="auto">
            <a:xfrm>
              <a:off x="2080" y="1928"/>
              <a:ext cx="1152" cy="205"/>
            </a:xfrm>
            <a:prstGeom prst="rect">
              <a:avLst/>
            </a:prstGeom>
            <a:noFill/>
            <a:ln w="19050" algn="ctr">
              <a:noFill/>
              <a:miter lim="800000"/>
              <a:headEnd/>
              <a:tailEnd/>
            </a:ln>
            <a:effectLst/>
          </p:spPr>
          <p:txBody>
            <a:bodyPr>
              <a:spAutoFit/>
            </a:bodyPr>
            <a:lstStyle/>
            <a:p>
              <a:pPr algn="ctr" eaLnBrk="0" hangingPunct="0">
                <a:lnSpc>
                  <a:spcPct val="90000"/>
                </a:lnSpc>
              </a:pPr>
              <a:r>
                <a:rPr lang="en-US" sz="1700">
                  <a:solidFill>
                    <a:srgbClr val="4C2600"/>
                  </a:solidFill>
                  <a:latin typeface="Impact" pitchFamily="34" charset="0"/>
                </a:rPr>
                <a:t>Three-day course</a:t>
              </a:r>
            </a:p>
          </p:txBody>
        </p:sp>
      </p:grpSp>
      <p:sp>
        <p:nvSpPr>
          <p:cNvPr id="155739" name="Text Box 91"/>
          <p:cNvSpPr txBox="1">
            <a:spLocks noChangeArrowheads="1"/>
          </p:cNvSpPr>
          <p:nvPr/>
        </p:nvSpPr>
        <p:spPr bwMode="auto">
          <a:xfrm>
            <a:off x="5410200" y="3321050"/>
            <a:ext cx="2743200" cy="412750"/>
          </a:xfrm>
          <a:prstGeom prst="rect">
            <a:avLst/>
          </a:prstGeom>
          <a:noFill/>
          <a:ln w="9525">
            <a:noFill/>
            <a:miter lim="800000"/>
            <a:headEnd/>
            <a:tailEnd/>
          </a:ln>
          <a:effectLst/>
        </p:spPr>
        <p:txBody>
          <a:bodyPr>
            <a:spAutoFit/>
          </a:bodyPr>
          <a:lstStyle/>
          <a:p>
            <a:pPr>
              <a:spcBef>
                <a:spcPct val="50000"/>
              </a:spcBef>
            </a:pPr>
            <a:r>
              <a:rPr lang="en-US" sz="2100">
                <a:solidFill>
                  <a:srgbClr val="FFE2A9"/>
                </a:solidFill>
                <a:latin typeface="Arial Black" pitchFamily="34" charset="0"/>
              </a:rPr>
              <a:t>(Ark of Covenant)</a:t>
            </a:r>
          </a:p>
        </p:txBody>
      </p:sp>
      <p:sp>
        <p:nvSpPr>
          <p:cNvPr id="155740" name="Text Box 92"/>
          <p:cNvSpPr txBox="1">
            <a:spLocks noChangeArrowheads="1"/>
          </p:cNvSpPr>
          <p:nvPr/>
        </p:nvSpPr>
        <p:spPr bwMode="auto">
          <a:xfrm>
            <a:off x="5410200" y="4130675"/>
            <a:ext cx="1905000" cy="412750"/>
          </a:xfrm>
          <a:prstGeom prst="rect">
            <a:avLst/>
          </a:prstGeom>
          <a:noFill/>
          <a:ln w="9525">
            <a:noFill/>
            <a:miter lim="800000"/>
            <a:headEnd/>
            <a:tailEnd/>
          </a:ln>
          <a:effectLst/>
        </p:spPr>
        <p:txBody>
          <a:bodyPr>
            <a:spAutoFit/>
          </a:bodyPr>
          <a:lstStyle/>
          <a:p>
            <a:pPr>
              <a:spcBef>
                <a:spcPct val="50000"/>
              </a:spcBef>
            </a:pPr>
            <a:r>
              <a:rPr lang="en-US" sz="2100">
                <a:solidFill>
                  <a:srgbClr val="FFE2A9"/>
                </a:solidFill>
                <a:latin typeface="Arial Black" pitchFamily="34" charset="0"/>
              </a:rPr>
              <a:t>(12 Stones)</a:t>
            </a:r>
          </a:p>
        </p:txBody>
      </p:sp>
      <p:sp>
        <p:nvSpPr>
          <p:cNvPr id="155741" name="AutoShape 93"/>
          <p:cNvSpPr>
            <a:spLocks noChangeArrowheads="1"/>
          </p:cNvSpPr>
          <p:nvPr/>
        </p:nvSpPr>
        <p:spPr bwMode="auto">
          <a:xfrm>
            <a:off x="4176713" y="4483100"/>
            <a:ext cx="266700" cy="200025"/>
          </a:xfrm>
          <a:prstGeom prst="downArrow">
            <a:avLst>
              <a:gd name="adj1" fmla="val 34722"/>
              <a:gd name="adj2" fmla="val 44269"/>
            </a:avLst>
          </a:prstGeom>
          <a:solidFill>
            <a:srgbClr val="DC9300"/>
          </a:solidFill>
          <a:ln w="38100">
            <a:noFill/>
            <a:miter lim="800000"/>
            <a:headEnd/>
            <a:tailEnd/>
          </a:ln>
          <a:effectLst/>
        </p:spPr>
        <p:txBody>
          <a:bodyPr wrap="none" anchor="ctr"/>
          <a:lstStyle/>
          <a:p>
            <a:pPr algn="ctr">
              <a:lnSpc>
                <a:spcPct val="115000"/>
              </a:lnSpc>
            </a:pPr>
            <a:endParaRPr lang="en-US" sz="3200">
              <a:latin typeface="Arial Black" pitchFamily="34" charset="0"/>
            </a:endParaRPr>
          </a:p>
        </p:txBody>
      </p:sp>
      <p:sp>
        <p:nvSpPr>
          <p:cNvPr id="155742" name="AutoShape 94"/>
          <p:cNvSpPr>
            <a:spLocks noChangeArrowheads="1"/>
          </p:cNvSpPr>
          <p:nvPr/>
        </p:nvSpPr>
        <p:spPr bwMode="auto">
          <a:xfrm>
            <a:off x="4176713" y="3949700"/>
            <a:ext cx="266700" cy="200025"/>
          </a:xfrm>
          <a:prstGeom prst="downArrow">
            <a:avLst>
              <a:gd name="adj1" fmla="val 34722"/>
              <a:gd name="adj2" fmla="val 44269"/>
            </a:avLst>
          </a:prstGeom>
          <a:solidFill>
            <a:srgbClr val="DC9300"/>
          </a:solidFill>
          <a:ln w="38100">
            <a:noFill/>
            <a:miter lim="800000"/>
            <a:headEnd/>
            <a:tailEnd/>
          </a:ln>
          <a:effectLst/>
        </p:spPr>
        <p:txBody>
          <a:bodyPr wrap="none" anchor="ctr"/>
          <a:lstStyle/>
          <a:p>
            <a:endParaRPr lang="en-US"/>
          </a:p>
        </p:txBody>
      </p:sp>
      <p:grpSp>
        <p:nvGrpSpPr>
          <p:cNvPr id="155743" name="Group 95"/>
          <p:cNvGrpSpPr>
            <a:grpSpLocks/>
          </p:cNvGrpSpPr>
          <p:nvPr/>
        </p:nvGrpSpPr>
        <p:grpSpPr bwMode="auto">
          <a:xfrm>
            <a:off x="3298825" y="4102100"/>
            <a:ext cx="2024063" cy="469900"/>
            <a:chOff x="2085" y="3244"/>
            <a:chExt cx="1275" cy="296"/>
          </a:xfrm>
        </p:grpSpPr>
        <p:sp>
          <p:nvSpPr>
            <p:cNvPr id="155744" name="Oval 96"/>
            <p:cNvSpPr>
              <a:spLocks noChangeArrowheads="1"/>
            </p:cNvSpPr>
            <p:nvPr/>
          </p:nvSpPr>
          <p:spPr bwMode="auto">
            <a:xfrm>
              <a:off x="2085" y="3282"/>
              <a:ext cx="1275" cy="219"/>
            </a:xfrm>
            <a:prstGeom prst="ellipse">
              <a:avLst/>
            </a:prstGeom>
            <a:gradFill rotWithShape="0">
              <a:gsLst>
                <a:gs pos="0">
                  <a:srgbClr val="FFE2A9"/>
                </a:gs>
                <a:gs pos="100000">
                  <a:srgbClr val="FFC269"/>
                </a:gs>
              </a:gsLst>
              <a:path path="shape">
                <a:fillToRect l="50000" t="50000" r="50000" b="50000"/>
              </a:path>
            </a:gradFill>
            <a:ln w="12700" algn="ctr">
              <a:solidFill>
                <a:srgbClr val="CC6600"/>
              </a:solidFill>
              <a:round/>
              <a:headEnd/>
              <a:tailEnd/>
            </a:ln>
            <a:effectLst>
              <a:outerShdw dist="52363" dir="4557825" algn="ctr" rotWithShape="0">
                <a:srgbClr val="B65B00"/>
              </a:outerShdw>
            </a:effectLst>
          </p:spPr>
          <p:txBody>
            <a:bodyPr wrap="none" anchor="ctr"/>
            <a:lstStyle/>
            <a:p>
              <a:endParaRPr lang="en-US"/>
            </a:p>
          </p:txBody>
        </p:sp>
        <p:sp>
          <p:nvSpPr>
            <p:cNvPr id="155745" name="Text Box 97"/>
            <p:cNvSpPr txBox="1">
              <a:spLocks noChangeArrowheads="1"/>
            </p:cNvSpPr>
            <p:nvPr/>
          </p:nvSpPr>
          <p:spPr bwMode="auto">
            <a:xfrm>
              <a:off x="2218" y="3244"/>
              <a:ext cx="1008" cy="296"/>
            </a:xfrm>
            <a:prstGeom prst="rect">
              <a:avLst/>
            </a:prstGeom>
            <a:noFill/>
            <a:ln w="19050" algn="ctr">
              <a:noFill/>
              <a:miter lim="800000"/>
              <a:headEnd/>
              <a:tailEnd/>
            </a:ln>
            <a:effectLst>
              <a:outerShdw dist="12700" algn="ctr" rotWithShape="0">
                <a:srgbClr val="660033"/>
              </a:outerShdw>
            </a:effectLst>
          </p:spPr>
          <p:txBody>
            <a:bodyPr>
              <a:spAutoFit/>
            </a:bodyPr>
            <a:lstStyle/>
            <a:p>
              <a:pPr algn="ctr" eaLnBrk="0" hangingPunct="0">
                <a:lnSpc>
                  <a:spcPct val="95000"/>
                </a:lnSpc>
              </a:pPr>
              <a:r>
                <a:rPr lang="en-US" sz="2600" b="1">
                  <a:solidFill>
                    <a:srgbClr val="4C2600"/>
                  </a:solidFill>
                </a:rPr>
                <a:t>Gilgal</a:t>
              </a:r>
            </a:p>
          </p:txBody>
        </p:sp>
      </p:grpSp>
      <p:grpSp>
        <p:nvGrpSpPr>
          <p:cNvPr id="155746" name="Group 98"/>
          <p:cNvGrpSpPr>
            <a:grpSpLocks/>
          </p:cNvGrpSpPr>
          <p:nvPr/>
        </p:nvGrpSpPr>
        <p:grpSpPr bwMode="auto">
          <a:xfrm>
            <a:off x="3298825" y="3629025"/>
            <a:ext cx="2024063" cy="366713"/>
            <a:chOff x="2019" y="2246"/>
            <a:chExt cx="1275" cy="231"/>
          </a:xfrm>
        </p:grpSpPr>
        <p:sp>
          <p:nvSpPr>
            <p:cNvPr id="155747" name="Oval 99"/>
            <p:cNvSpPr>
              <a:spLocks noChangeArrowheads="1"/>
            </p:cNvSpPr>
            <p:nvPr/>
          </p:nvSpPr>
          <p:spPr bwMode="auto">
            <a:xfrm>
              <a:off x="2019" y="2246"/>
              <a:ext cx="1275" cy="219"/>
            </a:xfrm>
            <a:prstGeom prst="ellipse">
              <a:avLst/>
            </a:prstGeom>
            <a:gradFill rotWithShape="0">
              <a:gsLst>
                <a:gs pos="0">
                  <a:srgbClr val="FFE2A9"/>
                </a:gs>
                <a:gs pos="100000">
                  <a:srgbClr val="FFC269"/>
                </a:gs>
              </a:gsLst>
              <a:path path="shape">
                <a:fillToRect l="50000" t="50000" r="50000" b="50000"/>
              </a:path>
            </a:gradFill>
            <a:ln w="12700" algn="ctr">
              <a:solidFill>
                <a:srgbClr val="CC6600"/>
              </a:solidFill>
              <a:round/>
              <a:headEnd/>
              <a:tailEnd/>
            </a:ln>
            <a:effectLst>
              <a:outerShdw dist="52363" dir="4557825" algn="ctr" rotWithShape="0">
                <a:srgbClr val="B65B00"/>
              </a:outerShdw>
            </a:effectLst>
          </p:spPr>
          <p:txBody>
            <a:bodyPr wrap="none" anchor="ctr"/>
            <a:lstStyle/>
            <a:p>
              <a:endParaRPr lang="en-US"/>
            </a:p>
          </p:txBody>
        </p:sp>
        <p:sp>
          <p:nvSpPr>
            <p:cNvPr id="155748" name="Text Box 100"/>
            <p:cNvSpPr txBox="1">
              <a:spLocks noChangeArrowheads="1"/>
            </p:cNvSpPr>
            <p:nvPr/>
          </p:nvSpPr>
          <p:spPr bwMode="auto">
            <a:xfrm>
              <a:off x="2105" y="2246"/>
              <a:ext cx="1104" cy="231"/>
            </a:xfrm>
            <a:prstGeom prst="rect">
              <a:avLst/>
            </a:prstGeom>
            <a:noFill/>
            <a:ln w="19050" algn="ctr">
              <a:noFill/>
              <a:miter lim="800000"/>
              <a:headEnd/>
              <a:tailEnd/>
            </a:ln>
            <a:effectLst>
              <a:outerShdw dist="12700" algn="ctr" rotWithShape="0">
                <a:srgbClr val="660033"/>
              </a:outerShdw>
            </a:effectLst>
          </p:spPr>
          <p:txBody>
            <a:bodyPr>
              <a:spAutoFit/>
            </a:bodyPr>
            <a:lstStyle/>
            <a:p>
              <a:pPr algn="ctr" eaLnBrk="0" hangingPunct="0">
                <a:lnSpc>
                  <a:spcPct val="90000"/>
                </a:lnSpc>
              </a:pPr>
              <a:r>
                <a:rPr lang="en-US" sz="2000" b="1">
                  <a:solidFill>
                    <a:srgbClr val="4C2600"/>
                  </a:solidFill>
                </a:rPr>
                <a:t>Jordan River</a:t>
              </a:r>
            </a:p>
          </p:txBody>
        </p:sp>
      </p:grpSp>
      <p:sp>
        <p:nvSpPr>
          <p:cNvPr id="155749" name="AutoShape 101"/>
          <p:cNvSpPr>
            <a:spLocks noChangeArrowheads="1"/>
          </p:cNvSpPr>
          <p:nvPr/>
        </p:nvSpPr>
        <p:spPr bwMode="auto">
          <a:xfrm>
            <a:off x="4176713" y="5016500"/>
            <a:ext cx="266700" cy="200025"/>
          </a:xfrm>
          <a:prstGeom prst="downArrow">
            <a:avLst>
              <a:gd name="adj1" fmla="val 34722"/>
              <a:gd name="adj2" fmla="val 44269"/>
            </a:avLst>
          </a:prstGeom>
          <a:solidFill>
            <a:srgbClr val="DC9300"/>
          </a:solidFill>
          <a:ln w="38100">
            <a:noFill/>
            <a:miter lim="800000"/>
            <a:headEnd/>
            <a:tailEnd/>
          </a:ln>
          <a:effectLst/>
        </p:spPr>
        <p:txBody>
          <a:bodyPr wrap="none" anchor="ctr"/>
          <a:lstStyle/>
          <a:p>
            <a:pPr algn="ctr">
              <a:lnSpc>
                <a:spcPct val="110000"/>
              </a:lnSpc>
            </a:pPr>
            <a:endParaRPr lang="en-US" sz="3200">
              <a:latin typeface="Arial Black" pitchFamily="34" charset="0"/>
            </a:endParaRPr>
          </a:p>
        </p:txBody>
      </p:sp>
      <p:grpSp>
        <p:nvGrpSpPr>
          <p:cNvPr id="155750" name="Group 102"/>
          <p:cNvGrpSpPr>
            <a:grpSpLocks/>
          </p:cNvGrpSpPr>
          <p:nvPr/>
        </p:nvGrpSpPr>
        <p:grpSpPr bwMode="auto">
          <a:xfrm>
            <a:off x="3298825" y="5168900"/>
            <a:ext cx="2024063" cy="469900"/>
            <a:chOff x="2085" y="3244"/>
            <a:chExt cx="1275" cy="296"/>
          </a:xfrm>
        </p:grpSpPr>
        <p:sp>
          <p:nvSpPr>
            <p:cNvPr id="155751" name="Oval 103"/>
            <p:cNvSpPr>
              <a:spLocks noChangeArrowheads="1"/>
            </p:cNvSpPr>
            <p:nvPr/>
          </p:nvSpPr>
          <p:spPr bwMode="auto">
            <a:xfrm>
              <a:off x="2085" y="3282"/>
              <a:ext cx="1275" cy="219"/>
            </a:xfrm>
            <a:prstGeom prst="ellipse">
              <a:avLst/>
            </a:prstGeom>
            <a:gradFill rotWithShape="0">
              <a:gsLst>
                <a:gs pos="0">
                  <a:srgbClr val="FFE2A9"/>
                </a:gs>
                <a:gs pos="100000">
                  <a:srgbClr val="FFC269"/>
                </a:gs>
              </a:gsLst>
              <a:path path="shape">
                <a:fillToRect l="50000" t="50000" r="50000" b="50000"/>
              </a:path>
            </a:gradFill>
            <a:ln w="12700" algn="ctr">
              <a:solidFill>
                <a:srgbClr val="CC6600"/>
              </a:solidFill>
              <a:round/>
              <a:headEnd/>
              <a:tailEnd/>
            </a:ln>
            <a:effectLst>
              <a:outerShdw dist="52363" dir="4557825" algn="ctr" rotWithShape="0">
                <a:srgbClr val="B65B00"/>
              </a:outerShdw>
            </a:effectLst>
          </p:spPr>
          <p:txBody>
            <a:bodyPr wrap="none" anchor="ctr"/>
            <a:lstStyle/>
            <a:p>
              <a:endParaRPr lang="en-US"/>
            </a:p>
          </p:txBody>
        </p:sp>
        <p:sp>
          <p:nvSpPr>
            <p:cNvPr id="155752" name="Text Box 104"/>
            <p:cNvSpPr txBox="1">
              <a:spLocks noChangeArrowheads="1"/>
            </p:cNvSpPr>
            <p:nvPr/>
          </p:nvSpPr>
          <p:spPr bwMode="auto">
            <a:xfrm>
              <a:off x="2218" y="3244"/>
              <a:ext cx="1008" cy="296"/>
            </a:xfrm>
            <a:prstGeom prst="rect">
              <a:avLst/>
            </a:prstGeom>
            <a:noFill/>
            <a:ln w="19050" algn="ctr">
              <a:noFill/>
              <a:miter lim="800000"/>
              <a:headEnd/>
              <a:tailEnd/>
            </a:ln>
            <a:effectLst>
              <a:outerShdw dist="12700" algn="ctr" rotWithShape="0">
                <a:srgbClr val="660033"/>
              </a:outerShdw>
            </a:effectLst>
          </p:spPr>
          <p:txBody>
            <a:bodyPr>
              <a:spAutoFit/>
            </a:bodyPr>
            <a:lstStyle/>
            <a:p>
              <a:pPr algn="ctr" eaLnBrk="0" hangingPunct="0">
                <a:lnSpc>
                  <a:spcPct val="95000"/>
                </a:lnSpc>
              </a:pPr>
              <a:r>
                <a:rPr lang="en-US" sz="2600" b="1">
                  <a:solidFill>
                    <a:srgbClr val="4C2600"/>
                  </a:solidFill>
                </a:rPr>
                <a:t>Canaan</a:t>
              </a:r>
            </a:p>
          </p:txBody>
        </p:sp>
      </p:grpSp>
      <p:sp>
        <p:nvSpPr>
          <p:cNvPr id="155753" name="Text Box 105"/>
          <p:cNvSpPr txBox="1">
            <a:spLocks noChangeArrowheads="1"/>
          </p:cNvSpPr>
          <p:nvPr/>
        </p:nvSpPr>
        <p:spPr bwMode="auto">
          <a:xfrm>
            <a:off x="5410200" y="4937125"/>
            <a:ext cx="3048000" cy="412750"/>
          </a:xfrm>
          <a:prstGeom prst="rect">
            <a:avLst/>
          </a:prstGeom>
          <a:noFill/>
          <a:ln w="9525">
            <a:noFill/>
            <a:miter lim="800000"/>
            <a:headEnd/>
            <a:tailEnd/>
          </a:ln>
          <a:effectLst/>
        </p:spPr>
        <p:txBody>
          <a:bodyPr>
            <a:spAutoFit/>
          </a:bodyPr>
          <a:lstStyle/>
          <a:p>
            <a:pPr>
              <a:spcBef>
                <a:spcPct val="50000"/>
              </a:spcBef>
            </a:pPr>
            <a:r>
              <a:rPr lang="en-US" sz="2100">
                <a:solidFill>
                  <a:srgbClr val="FFE2A9"/>
                </a:solidFill>
                <a:latin typeface="Arial Black" pitchFamily="34" charset="0"/>
              </a:rPr>
              <a:t>(Defeated 31 kings)</a:t>
            </a:r>
          </a:p>
        </p:txBody>
      </p:sp>
      <p:grpSp>
        <p:nvGrpSpPr>
          <p:cNvPr id="155754" name="Group 106"/>
          <p:cNvGrpSpPr>
            <a:grpSpLocks/>
          </p:cNvGrpSpPr>
          <p:nvPr/>
        </p:nvGrpSpPr>
        <p:grpSpPr bwMode="auto">
          <a:xfrm>
            <a:off x="3298825" y="4635500"/>
            <a:ext cx="2024063" cy="469900"/>
            <a:chOff x="2085" y="3244"/>
            <a:chExt cx="1275" cy="296"/>
          </a:xfrm>
        </p:grpSpPr>
        <p:sp>
          <p:nvSpPr>
            <p:cNvPr id="155755" name="Oval 107"/>
            <p:cNvSpPr>
              <a:spLocks noChangeArrowheads="1"/>
            </p:cNvSpPr>
            <p:nvPr/>
          </p:nvSpPr>
          <p:spPr bwMode="auto">
            <a:xfrm>
              <a:off x="2085" y="3282"/>
              <a:ext cx="1275" cy="219"/>
            </a:xfrm>
            <a:prstGeom prst="ellipse">
              <a:avLst/>
            </a:prstGeom>
            <a:gradFill rotWithShape="0">
              <a:gsLst>
                <a:gs pos="0">
                  <a:srgbClr val="FFE2A9"/>
                </a:gs>
                <a:gs pos="100000">
                  <a:srgbClr val="FFC269"/>
                </a:gs>
              </a:gsLst>
              <a:path path="shape">
                <a:fillToRect l="50000" t="50000" r="50000" b="50000"/>
              </a:path>
            </a:gradFill>
            <a:ln w="12700" algn="ctr">
              <a:solidFill>
                <a:srgbClr val="CC6600"/>
              </a:solidFill>
              <a:round/>
              <a:headEnd/>
              <a:tailEnd/>
            </a:ln>
            <a:effectLst>
              <a:outerShdw dist="52363" dir="4557825" algn="ctr" rotWithShape="0">
                <a:srgbClr val="B65B00"/>
              </a:outerShdw>
            </a:effectLst>
          </p:spPr>
          <p:txBody>
            <a:bodyPr wrap="none" anchor="ctr"/>
            <a:lstStyle/>
            <a:p>
              <a:endParaRPr lang="en-US"/>
            </a:p>
          </p:txBody>
        </p:sp>
        <p:sp>
          <p:nvSpPr>
            <p:cNvPr id="155756" name="Text Box 108"/>
            <p:cNvSpPr txBox="1">
              <a:spLocks noChangeArrowheads="1"/>
            </p:cNvSpPr>
            <p:nvPr/>
          </p:nvSpPr>
          <p:spPr bwMode="auto">
            <a:xfrm>
              <a:off x="2218" y="3244"/>
              <a:ext cx="1008" cy="296"/>
            </a:xfrm>
            <a:prstGeom prst="rect">
              <a:avLst/>
            </a:prstGeom>
            <a:noFill/>
            <a:ln w="19050" algn="ctr">
              <a:noFill/>
              <a:miter lim="800000"/>
              <a:headEnd/>
              <a:tailEnd/>
            </a:ln>
            <a:effectLst>
              <a:outerShdw dist="12700" algn="ctr" rotWithShape="0">
                <a:srgbClr val="660033"/>
              </a:outerShdw>
            </a:effectLst>
          </p:spPr>
          <p:txBody>
            <a:bodyPr>
              <a:spAutoFit/>
            </a:bodyPr>
            <a:lstStyle/>
            <a:p>
              <a:pPr algn="ctr" eaLnBrk="0" hangingPunct="0">
                <a:lnSpc>
                  <a:spcPct val="95000"/>
                </a:lnSpc>
              </a:pPr>
              <a:r>
                <a:rPr lang="en-US" sz="2600" b="1">
                  <a:solidFill>
                    <a:srgbClr val="4C2600"/>
                  </a:solidFill>
                </a:rPr>
                <a:t>Jericho</a:t>
              </a:r>
            </a:p>
          </p:txBody>
        </p:sp>
      </p:grpSp>
      <p:sp>
        <p:nvSpPr>
          <p:cNvPr id="155757" name="AutoShape 109"/>
          <p:cNvSpPr>
            <a:spLocks noChangeArrowheads="1"/>
          </p:cNvSpPr>
          <p:nvPr/>
        </p:nvSpPr>
        <p:spPr bwMode="auto">
          <a:xfrm rot="10800000">
            <a:off x="1344613" y="1362075"/>
            <a:ext cx="207962" cy="623888"/>
          </a:xfrm>
          <a:prstGeom prst="downArrow">
            <a:avLst>
              <a:gd name="adj1" fmla="val 41380"/>
              <a:gd name="adj2" fmla="val 70250"/>
            </a:avLst>
          </a:prstGeom>
          <a:solidFill>
            <a:srgbClr val="6600CC"/>
          </a:solidFill>
          <a:ln w="9525" algn="ctr">
            <a:solidFill>
              <a:srgbClr val="6600CC"/>
            </a:solidFill>
            <a:miter lim="800000"/>
            <a:headEnd/>
            <a:tailEnd/>
          </a:ln>
          <a:effectLst/>
        </p:spPr>
        <p:txBody>
          <a:bodyPr rot="10800000" wrap="none" anchor="ctr"/>
          <a:lstStyle/>
          <a:p>
            <a:pPr algn="ctr"/>
            <a:endParaRPr lang="en-US">
              <a:latin typeface="Arial Black" pitchFamily="34" charset="0"/>
            </a:endParaRPr>
          </a:p>
        </p:txBody>
      </p:sp>
      <p:grpSp>
        <p:nvGrpSpPr>
          <p:cNvPr id="155758" name="Group 110"/>
          <p:cNvGrpSpPr>
            <a:grpSpLocks/>
          </p:cNvGrpSpPr>
          <p:nvPr/>
        </p:nvGrpSpPr>
        <p:grpSpPr bwMode="auto">
          <a:xfrm>
            <a:off x="1106488" y="673100"/>
            <a:ext cx="684212" cy="676275"/>
            <a:chOff x="4704" y="288"/>
            <a:chExt cx="672" cy="720"/>
          </a:xfrm>
        </p:grpSpPr>
        <p:sp>
          <p:nvSpPr>
            <p:cNvPr id="155759" name="Oval 111"/>
            <p:cNvSpPr>
              <a:spLocks noChangeArrowheads="1"/>
            </p:cNvSpPr>
            <p:nvPr/>
          </p:nvSpPr>
          <p:spPr bwMode="auto">
            <a:xfrm>
              <a:off x="4704" y="288"/>
              <a:ext cx="672" cy="720"/>
            </a:xfrm>
            <a:prstGeom prst="ellipse">
              <a:avLst/>
            </a:prstGeom>
            <a:gradFill rotWithShape="0">
              <a:gsLst>
                <a:gs pos="0">
                  <a:srgbClr val="FFFFFF"/>
                </a:gs>
                <a:gs pos="100000">
                  <a:srgbClr val="FFFFFF"/>
                </a:gs>
              </a:gsLst>
              <a:lin ang="2700000" scaled="1"/>
            </a:gradFill>
            <a:ln w="12700">
              <a:round/>
              <a:headEnd/>
              <a:tailEnd/>
            </a:ln>
            <a:effectLst/>
            <a:scene3d>
              <a:camera prst="legacyPerspectiveTop"/>
              <a:lightRig rig="legacyFlat3" dir="t"/>
            </a:scene3d>
            <a:sp3d extrusionH="430200" prstMaterial="legacyMatte">
              <a:bevelT w="13500" h="13500" prst="angle"/>
              <a:bevelB w="13500" h="13500" prst="angle"/>
              <a:extrusionClr>
                <a:srgbClr val="9900FF"/>
              </a:extrusionClr>
            </a:sp3d>
          </p:spPr>
          <p:txBody>
            <a:bodyPr wrap="none" anchor="ctr">
              <a:flatTx/>
            </a:bodyPr>
            <a:lstStyle/>
            <a:p>
              <a:pPr algn="ctr" eaLnBrk="0" hangingPunct="0"/>
              <a:endParaRPr lang="en-US" sz="4800" b="1">
                <a:solidFill>
                  <a:srgbClr val="6600CC"/>
                </a:solidFill>
                <a:latin typeface="Impact" pitchFamily="34" charset="0"/>
              </a:endParaRPr>
            </a:p>
          </p:txBody>
        </p:sp>
        <p:sp>
          <p:nvSpPr>
            <p:cNvPr id="155760" name="WordArt 112"/>
            <p:cNvSpPr>
              <a:spLocks noChangeArrowheads="1" noChangeShapeType="1" noTextEdit="1"/>
            </p:cNvSpPr>
            <p:nvPr/>
          </p:nvSpPr>
          <p:spPr bwMode="auto">
            <a:xfrm>
              <a:off x="4778" y="492"/>
              <a:ext cx="517" cy="344"/>
            </a:xfrm>
            <a:prstGeom prst="rect">
              <a:avLst/>
            </a:prstGeom>
          </p:spPr>
          <p:txBody>
            <a:bodyPr wrap="none" fromWordArt="1">
              <a:prstTxWarp prst="textPlain">
                <a:avLst>
                  <a:gd name="adj" fmla="val 50000"/>
                </a:avLst>
              </a:prstTxWarp>
            </a:bodyPr>
            <a:lstStyle/>
            <a:p>
              <a:pPr algn="ctr"/>
              <a:r>
                <a:rPr lang="en-US" sz="3600" kern="10">
                  <a:ln w="38100">
                    <a:solidFill>
                      <a:srgbClr val="6600CC"/>
                    </a:solidFill>
                    <a:round/>
                    <a:headEnd/>
                    <a:tailEnd/>
                  </a:ln>
                  <a:solidFill>
                    <a:schemeClr val="bg1"/>
                  </a:solidFill>
                  <a:latin typeface="Impact"/>
                </a:rPr>
                <a:t>God</a:t>
              </a:r>
            </a:p>
          </p:txBody>
        </p:sp>
      </p:grpSp>
      <p:grpSp>
        <p:nvGrpSpPr>
          <p:cNvPr id="155761" name="Group 113"/>
          <p:cNvGrpSpPr>
            <a:grpSpLocks/>
          </p:cNvGrpSpPr>
          <p:nvPr/>
        </p:nvGrpSpPr>
        <p:grpSpPr bwMode="auto">
          <a:xfrm>
            <a:off x="915988" y="1636713"/>
            <a:ext cx="1066800" cy="488950"/>
            <a:chOff x="1344" y="2736"/>
            <a:chExt cx="1056" cy="528"/>
          </a:xfrm>
        </p:grpSpPr>
        <p:sp>
          <p:nvSpPr>
            <p:cNvPr id="155762" name="Oval 114"/>
            <p:cNvSpPr>
              <a:spLocks noChangeArrowheads="1"/>
            </p:cNvSpPr>
            <p:nvPr/>
          </p:nvSpPr>
          <p:spPr bwMode="auto">
            <a:xfrm>
              <a:off x="1344" y="2736"/>
              <a:ext cx="1056" cy="528"/>
            </a:xfrm>
            <a:prstGeom prst="ellipse">
              <a:avLst/>
            </a:prstGeom>
            <a:gradFill rotWithShape="0">
              <a:gsLst>
                <a:gs pos="0">
                  <a:srgbClr val="FFFFCC"/>
                </a:gs>
                <a:gs pos="100000">
                  <a:srgbClr val="FFFF00"/>
                </a:gs>
              </a:gsLst>
              <a:path path="shape">
                <a:fillToRect l="50000" t="50000" r="50000" b="50000"/>
              </a:path>
            </a:gradFill>
            <a:ln w="12700" algn="ctr">
              <a:solidFill>
                <a:srgbClr val="FFCC00"/>
              </a:solidFill>
              <a:round/>
              <a:headEnd/>
              <a:tailEnd/>
            </a:ln>
            <a:effectLst>
              <a:outerShdw dist="64758" dir="4721404" algn="ctr" rotWithShape="0">
                <a:srgbClr val="DEB400"/>
              </a:outerShdw>
            </a:effectLst>
          </p:spPr>
          <p:txBody>
            <a:bodyPr wrap="none" anchor="ctr"/>
            <a:lstStyle/>
            <a:p>
              <a:pPr algn="ctr" eaLnBrk="0" hangingPunct="0"/>
              <a:endParaRPr lang="en-US" sz="3600">
                <a:solidFill>
                  <a:srgbClr val="5A002D"/>
                </a:solidFill>
                <a:latin typeface="Impact" pitchFamily="34" charset="0"/>
              </a:endParaRPr>
            </a:p>
          </p:txBody>
        </p:sp>
        <p:sp>
          <p:nvSpPr>
            <p:cNvPr id="155763" name="WordArt 115"/>
            <p:cNvSpPr>
              <a:spLocks noChangeArrowheads="1" noChangeShapeType="1" noTextEdit="1"/>
            </p:cNvSpPr>
            <p:nvPr/>
          </p:nvSpPr>
          <p:spPr bwMode="auto">
            <a:xfrm>
              <a:off x="1535" y="2856"/>
              <a:ext cx="674" cy="288"/>
            </a:xfrm>
            <a:prstGeom prst="rect">
              <a:avLst/>
            </a:prstGeom>
          </p:spPr>
          <p:txBody>
            <a:bodyPr wrap="none" fromWordArt="1">
              <a:prstTxWarp prst="textInflate">
                <a:avLst>
                  <a:gd name="adj" fmla="val 13634"/>
                </a:avLst>
              </a:prstTxWarp>
            </a:bodyPr>
            <a:lstStyle/>
            <a:p>
              <a:pPr algn="ctr"/>
              <a:r>
                <a:rPr lang="en-US" sz="3600" kern="10">
                  <a:ln w="38100">
                    <a:noFill/>
                    <a:round/>
                    <a:headEnd/>
                    <a:tailEnd/>
                  </a:ln>
                  <a:solidFill>
                    <a:srgbClr val="580000"/>
                  </a:solidFill>
                  <a:latin typeface="Impact"/>
                </a:rPr>
                <a:t>Moses</a:t>
              </a:r>
            </a:p>
          </p:txBody>
        </p:sp>
      </p:grpSp>
      <p:grpSp>
        <p:nvGrpSpPr>
          <p:cNvPr id="155764" name="Group 116"/>
          <p:cNvGrpSpPr>
            <a:grpSpLocks/>
          </p:cNvGrpSpPr>
          <p:nvPr/>
        </p:nvGrpSpPr>
        <p:grpSpPr bwMode="auto">
          <a:xfrm>
            <a:off x="912813" y="2209800"/>
            <a:ext cx="1066800" cy="487363"/>
            <a:chOff x="480" y="1680"/>
            <a:chExt cx="893" cy="408"/>
          </a:xfrm>
        </p:grpSpPr>
        <p:sp>
          <p:nvSpPr>
            <p:cNvPr id="155765" name="Oval 117"/>
            <p:cNvSpPr>
              <a:spLocks noChangeArrowheads="1"/>
            </p:cNvSpPr>
            <p:nvPr/>
          </p:nvSpPr>
          <p:spPr bwMode="auto">
            <a:xfrm>
              <a:off x="480" y="1680"/>
              <a:ext cx="893" cy="408"/>
            </a:xfrm>
            <a:prstGeom prst="ellipse">
              <a:avLst/>
            </a:prstGeom>
            <a:gradFill rotWithShape="0">
              <a:gsLst>
                <a:gs pos="0">
                  <a:srgbClr val="FFFFCC"/>
                </a:gs>
                <a:gs pos="100000">
                  <a:srgbClr val="FFFF00"/>
                </a:gs>
              </a:gsLst>
              <a:path path="shape">
                <a:fillToRect l="50000" t="50000" r="50000" b="50000"/>
              </a:path>
            </a:gradFill>
            <a:ln w="12700" algn="ctr">
              <a:solidFill>
                <a:srgbClr val="FFCC00"/>
              </a:solidFill>
              <a:round/>
              <a:headEnd/>
              <a:tailEnd/>
            </a:ln>
            <a:effectLst>
              <a:outerShdw dist="64758" dir="4721404" algn="ctr" rotWithShape="0">
                <a:srgbClr val="DEB400"/>
              </a:outerShdw>
            </a:effectLst>
          </p:spPr>
          <p:txBody>
            <a:bodyPr wrap="none" anchor="ctr"/>
            <a:lstStyle/>
            <a:p>
              <a:pPr algn="ctr" eaLnBrk="0" hangingPunct="0"/>
              <a:endParaRPr lang="en-US" sz="3600">
                <a:solidFill>
                  <a:srgbClr val="5A002D"/>
                </a:solidFill>
                <a:latin typeface="Impact" pitchFamily="34" charset="0"/>
              </a:endParaRPr>
            </a:p>
          </p:txBody>
        </p:sp>
        <p:sp>
          <p:nvSpPr>
            <p:cNvPr id="155766" name="WordArt 118"/>
            <p:cNvSpPr>
              <a:spLocks noChangeArrowheads="1" noChangeShapeType="1" noTextEdit="1"/>
            </p:cNvSpPr>
            <p:nvPr/>
          </p:nvSpPr>
          <p:spPr bwMode="auto">
            <a:xfrm>
              <a:off x="609" y="1773"/>
              <a:ext cx="635" cy="222"/>
            </a:xfrm>
            <a:prstGeom prst="rect">
              <a:avLst/>
            </a:prstGeom>
          </p:spPr>
          <p:txBody>
            <a:bodyPr wrap="none" fromWordArt="1">
              <a:prstTxWarp prst="textInflate">
                <a:avLst>
                  <a:gd name="adj" fmla="val 13634"/>
                </a:avLst>
              </a:prstTxWarp>
            </a:bodyPr>
            <a:lstStyle/>
            <a:p>
              <a:pPr algn="ctr"/>
              <a:r>
                <a:rPr lang="en-US" sz="3600" kern="10">
                  <a:ln w="38100">
                    <a:noFill/>
                    <a:round/>
                    <a:headEnd/>
                    <a:tailEnd/>
                  </a:ln>
                  <a:solidFill>
                    <a:srgbClr val="580000"/>
                  </a:solidFill>
                  <a:latin typeface="Impact"/>
                </a:rPr>
                <a:t>Joshua</a:t>
              </a:r>
            </a:p>
          </p:txBody>
        </p:sp>
      </p:grpSp>
      <p:pic>
        <p:nvPicPr>
          <p:cNvPr id="155771" name="Picture 123" descr="Falling down of the walls of Jericho"/>
          <p:cNvPicPr>
            <a:picLocks noChangeAspect="1" noChangeArrowheads="1"/>
          </p:cNvPicPr>
          <p:nvPr/>
        </p:nvPicPr>
        <p:blipFill>
          <a:blip r:embed="rId4" cstate="print">
            <a:lum contrast="-30000"/>
          </a:blip>
          <a:srcRect l="569" t="12379" r="4581" b="1172"/>
          <a:stretch>
            <a:fillRect/>
          </a:stretch>
        </p:blipFill>
        <p:spPr bwMode="auto">
          <a:xfrm>
            <a:off x="720725" y="609600"/>
            <a:ext cx="7751763" cy="5132388"/>
          </a:xfrm>
          <a:prstGeom prst="rect">
            <a:avLst/>
          </a:prstGeom>
          <a:solidFill>
            <a:srgbClr val="FFFFE3"/>
          </a:solidFill>
        </p:spPr>
      </p:pic>
      <p:sp>
        <p:nvSpPr>
          <p:cNvPr id="155767" name="Rectangle 119"/>
          <p:cNvSpPr>
            <a:spLocks noChangeArrowheads="1"/>
          </p:cNvSpPr>
          <p:nvPr/>
        </p:nvSpPr>
        <p:spPr bwMode="auto">
          <a:xfrm>
            <a:off x="0" y="5715000"/>
            <a:ext cx="9144000" cy="1143000"/>
          </a:xfrm>
          <a:prstGeom prst="rect">
            <a:avLst/>
          </a:prstGeom>
          <a:solidFill>
            <a:schemeClr val="tx1"/>
          </a:solidFill>
          <a:ln w="9525">
            <a:solidFill>
              <a:schemeClr val="tx1"/>
            </a:solidFill>
            <a:miter lim="800000"/>
            <a:headEnd/>
            <a:tailEnd/>
          </a:ln>
          <a:effectLst/>
        </p:spPr>
        <p:txBody>
          <a:bodyPr wrap="none" anchor="ctr"/>
          <a:lstStyle/>
          <a:p>
            <a:endParaRPr lang="en-US"/>
          </a:p>
        </p:txBody>
      </p:sp>
      <p:grpSp>
        <p:nvGrpSpPr>
          <p:cNvPr id="155768" name="Group 120"/>
          <p:cNvGrpSpPr>
            <a:grpSpLocks/>
          </p:cNvGrpSpPr>
          <p:nvPr/>
        </p:nvGrpSpPr>
        <p:grpSpPr bwMode="auto">
          <a:xfrm>
            <a:off x="828675" y="5981700"/>
            <a:ext cx="7500938" cy="495300"/>
            <a:chOff x="459" y="3600"/>
            <a:chExt cx="4725" cy="312"/>
          </a:xfrm>
        </p:grpSpPr>
        <p:sp>
          <p:nvSpPr>
            <p:cNvPr id="155769" name="Text Box 121"/>
            <p:cNvSpPr txBox="1">
              <a:spLocks noChangeArrowheads="1"/>
            </p:cNvSpPr>
            <p:nvPr/>
          </p:nvSpPr>
          <p:spPr bwMode="auto">
            <a:xfrm>
              <a:off x="699" y="3647"/>
              <a:ext cx="4485" cy="258"/>
            </a:xfrm>
            <a:prstGeom prst="rect">
              <a:avLst/>
            </a:prstGeom>
            <a:noFill/>
            <a:ln w="9525">
              <a:noFill/>
              <a:miter lim="800000"/>
              <a:headEnd/>
              <a:tailEnd/>
            </a:ln>
            <a:effectLst/>
          </p:spPr>
          <p:txBody>
            <a:bodyPr>
              <a:spAutoFit/>
            </a:bodyPr>
            <a:lstStyle/>
            <a:p>
              <a:pPr eaLnBrk="0" hangingPunct="0">
                <a:lnSpc>
                  <a:spcPct val="80000"/>
                </a:lnSpc>
              </a:pPr>
              <a:r>
                <a:rPr lang="en-US" sz="2600" b="1">
                  <a:solidFill>
                    <a:schemeClr val="bg1"/>
                  </a:solidFill>
                  <a:latin typeface="Arial Narrow" pitchFamily="34" charset="0"/>
                </a:rPr>
                <a:t>Joshua defeated thirty-one kings (</a:t>
              </a:r>
              <a:r>
                <a:rPr lang="en-US" sz="2600" b="1" u="sng">
                  <a:solidFill>
                    <a:schemeClr val="bg1"/>
                  </a:solidFill>
                  <a:latin typeface="Arial Narrow" pitchFamily="34" charset="0"/>
                </a:rPr>
                <a:t>Canaan</a:t>
              </a:r>
              <a:r>
                <a:rPr lang="en-US" sz="2600" b="1">
                  <a:solidFill>
                    <a:schemeClr val="bg1"/>
                  </a:solidFill>
                  <a:latin typeface="Arial Narrow" pitchFamily="34" charset="0"/>
                </a:rPr>
                <a:t>) altogether.</a:t>
              </a:r>
              <a:endParaRPr lang="en-US" sz="2600" u="sng">
                <a:solidFill>
                  <a:schemeClr val="bg1"/>
                </a:solidFill>
              </a:endParaRPr>
            </a:p>
          </p:txBody>
        </p:sp>
        <p:sp>
          <p:nvSpPr>
            <p:cNvPr id="155770" name="Text Box 122"/>
            <p:cNvSpPr txBox="1">
              <a:spLocks noChangeArrowheads="1"/>
            </p:cNvSpPr>
            <p:nvPr/>
          </p:nvSpPr>
          <p:spPr bwMode="auto">
            <a:xfrm>
              <a:off x="459" y="3600"/>
              <a:ext cx="202" cy="312"/>
            </a:xfrm>
            <a:prstGeom prst="rect">
              <a:avLst/>
            </a:prstGeom>
            <a:noFill/>
            <a:ln w="9525">
              <a:noFill/>
              <a:miter lim="800000"/>
              <a:headEnd/>
              <a:tailEnd/>
            </a:ln>
            <a:effectLst/>
          </p:spPr>
          <p:txBody>
            <a:bodyPr>
              <a:spAutoFit/>
            </a:bodyPr>
            <a:lstStyle/>
            <a:p>
              <a:pPr eaLnBrk="0" hangingPunct="0">
                <a:lnSpc>
                  <a:spcPct val="55000"/>
                </a:lnSpc>
              </a:pPr>
              <a:r>
                <a:rPr lang="en-US" sz="4800" b="1">
                  <a:solidFill>
                    <a:schemeClr val="bg1"/>
                  </a:solidFill>
                  <a:latin typeface="Times New Roman" pitchFamily="18" charset="0"/>
                  <a:sym typeface="CommonBullets" pitchFamily="34" charset="2"/>
                </a:rPr>
                <a:t></a:t>
              </a:r>
              <a:endParaRPr lang="en-US" sz="4800" b="1">
                <a:solidFill>
                  <a:schemeClr val="bg1"/>
                </a:solidFill>
                <a:latin typeface="Times New Roman" pitchFamily="18" charset="0"/>
              </a:endParaRPr>
            </a:p>
          </p:txBody>
        </p:sp>
      </p:grpSp>
    </p:spTree>
  </p:cSld>
  <p:clrMapOvr>
    <a:masterClrMapping/>
  </p:clrMapOvr>
  <p:transition>
    <p:split orient="vert" dir="in"/>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xit" presetSubtype="0" fill="hold" nodeType="afterEffect">
                                  <p:stCondLst>
                                    <p:cond delay="0"/>
                                  </p:stCondLst>
                                  <p:childTnLst>
                                    <p:animEffect transition="out" filter="fade">
                                      <p:cBhvr>
                                        <p:cTn id="6" dur="2000"/>
                                        <p:tgtEl>
                                          <p:spTgt spid="155771"/>
                                        </p:tgtEl>
                                      </p:cBhvr>
                                    </p:animEffect>
                                    <p:set>
                                      <p:cBhvr>
                                        <p:cTn id="7" dur="1" fill="hold">
                                          <p:stCondLst>
                                            <p:cond delay="1999"/>
                                          </p:stCondLst>
                                        </p:cTn>
                                        <p:tgtEl>
                                          <p:spTgt spid="155771"/>
                                        </p:tgtEl>
                                        <p:attrNameLst>
                                          <p:attrName>style.visibility</p:attrName>
                                        </p:attrNameLst>
                                      </p:cBhvr>
                                      <p:to>
                                        <p:strVal val="hidden"/>
                                      </p:to>
                                    </p:set>
                                  </p:childTnLst>
                                </p:cTn>
                              </p:par>
                              <p:par>
                                <p:cTn id="8" presetID="16" presetClass="entr" presetSubtype="37" fill="hold" nodeType="withEffect">
                                  <p:stCondLst>
                                    <p:cond delay="0"/>
                                  </p:stCondLst>
                                  <p:childTnLst>
                                    <p:set>
                                      <p:cBhvr>
                                        <p:cTn id="9" dur="1" fill="hold">
                                          <p:stCondLst>
                                            <p:cond delay="0"/>
                                          </p:stCondLst>
                                        </p:cTn>
                                        <p:tgtEl>
                                          <p:spTgt spid="155768"/>
                                        </p:tgtEl>
                                        <p:attrNameLst>
                                          <p:attrName>style.visibility</p:attrName>
                                        </p:attrNameLst>
                                      </p:cBhvr>
                                      <p:to>
                                        <p:strVal val="visible"/>
                                      </p:to>
                                    </p:set>
                                    <p:animEffect transition="in" filter="barn(outVertical)">
                                      <p:cBhvr>
                                        <p:cTn id="10" dur="500"/>
                                        <p:tgtEl>
                                          <p:spTgt spid="155768"/>
                                        </p:tgtEl>
                                      </p:cBhvr>
                                    </p:animEffect>
                                  </p:childTnLst>
                                </p:cTn>
                              </p:par>
                            </p:childTnLst>
                          </p:cTn>
                        </p:par>
                      </p:childTnLst>
                    </p:cTn>
                  </p:par>
                  <p:par>
                    <p:cTn id="11" fill="hold">
                      <p:stCondLst>
                        <p:cond delay="indefinite"/>
                      </p:stCondLst>
                      <p:childTnLst>
                        <p:par>
                          <p:cTn id="12" fill="hold">
                            <p:stCondLst>
                              <p:cond delay="0"/>
                            </p:stCondLst>
                            <p:childTnLst>
                              <p:par>
                                <p:cTn id="13" presetID="23" presetClass="entr" presetSubtype="16" fill="hold" nodeType="clickEffect">
                                  <p:stCondLst>
                                    <p:cond delay="0"/>
                                  </p:stCondLst>
                                  <p:childTnLst>
                                    <p:set>
                                      <p:cBhvr>
                                        <p:cTn id="14" dur="1" fill="hold">
                                          <p:stCondLst>
                                            <p:cond delay="0"/>
                                          </p:stCondLst>
                                        </p:cTn>
                                        <p:tgtEl>
                                          <p:spTgt spid="155750"/>
                                        </p:tgtEl>
                                        <p:attrNameLst>
                                          <p:attrName>style.visibility</p:attrName>
                                        </p:attrNameLst>
                                      </p:cBhvr>
                                      <p:to>
                                        <p:strVal val="visible"/>
                                      </p:to>
                                    </p:set>
                                    <p:anim calcmode="lin" valueType="num">
                                      <p:cBhvr>
                                        <p:cTn id="15" dur="1000" fill="hold"/>
                                        <p:tgtEl>
                                          <p:spTgt spid="155750"/>
                                        </p:tgtEl>
                                        <p:attrNameLst>
                                          <p:attrName>ppt_w</p:attrName>
                                        </p:attrNameLst>
                                      </p:cBhvr>
                                      <p:tavLst>
                                        <p:tav tm="0">
                                          <p:val>
                                            <p:fltVal val="0"/>
                                          </p:val>
                                        </p:tav>
                                        <p:tav tm="100000">
                                          <p:val>
                                            <p:strVal val="#ppt_w"/>
                                          </p:val>
                                        </p:tav>
                                      </p:tavLst>
                                    </p:anim>
                                    <p:anim calcmode="lin" valueType="num">
                                      <p:cBhvr>
                                        <p:cTn id="16" dur="1000" fill="hold"/>
                                        <p:tgtEl>
                                          <p:spTgt spid="155750"/>
                                        </p:tgtEl>
                                        <p:attrNameLst>
                                          <p:attrName>ppt_h</p:attrName>
                                        </p:attrNameLst>
                                      </p:cBhvr>
                                      <p:tavLst>
                                        <p:tav tm="0">
                                          <p:val>
                                            <p:fltVal val="0"/>
                                          </p:val>
                                        </p:tav>
                                        <p:tav tm="100000">
                                          <p:val>
                                            <p:strVal val="#ppt_h"/>
                                          </p:val>
                                        </p:tav>
                                      </p:tavLst>
                                    </p:anim>
                                  </p:childTnLst>
                                </p:cTn>
                              </p:par>
                              <p:par>
                                <p:cTn id="17" presetID="10" presetClass="entr" presetSubtype="0" fill="hold" grpId="0" nodeType="withEffect">
                                  <p:stCondLst>
                                    <p:cond delay="0"/>
                                  </p:stCondLst>
                                  <p:childTnLst>
                                    <p:set>
                                      <p:cBhvr>
                                        <p:cTn id="18" dur="1" fill="hold">
                                          <p:stCondLst>
                                            <p:cond delay="0"/>
                                          </p:stCondLst>
                                        </p:cTn>
                                        <p:tgtEl>
                                          <p:spTgt spid="155749"/>
                                        </p:tgtEl>
                                        <p:attrNameLst>
                                          <p:attrName>style.visibility</p:attrName>
                                        </p:attrNameLst>
                                      </p:cBhvr>
                                      <p:to>
                                        <p:strVal val="visible"/>
                                      </p:to>
                                    </p:set>
                                    <p:animEffect transition="in" filter="fade">
                                      <p:cBhvr>
                                        <p:cTn id="19" dur="2000"/>
                                        <p:tgtEl>
                                          <p:spTgt spid="155749"/>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155753"/>
                                        </p:tgtEl>
                                        <p:attrNameLst>
                                          <p:attrName>style.visibility</p:attrName>
                                        </p:attrNameLst>
                                      </p:cBhvr>
                                      <p:to>
                                        <p:strVal val="visible"/>
                                      </p:to>
                                    </p:set>
                                    <p:animEffect transition="in" filter="fade">
                                      <p:cBhvr>
                                        <p:cTn id="22" dur="2000"/>
                                        <p:tgtEl>
                                          <p:spTgt spid="1557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5749" grpId="0" animBg="1"/>
      <p:bldP spid="155753" grpId="0"/>
    </p:bldLst>
  </p:timing>
</p:sld>
</file>

<file path=ppt/slides/slide101.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156674" name="Picture 2" descr="Sinai_New_11_13_03"/>
          <p:cNvPicPr>
            <a:picLocks noChangeAspect="1" noChangeArrowheads="1"/>
          </p:cNvPicPr>
          <p:nvPr/>
        </p:nvPicPr>
        <p:blipFill>
          <a:blip r:embed="rId3" cstate="print">
            <a:lum bright="-30000"/>
          </a:blip>
          <a:srcRect/>
          <a:stretch>
            <a:fillRect/>
          </a:stretch>
        </p:blipFill>
        <p:spPr bwMode="auto">
          <a:xfrm>
            <a:off x="738188" y="628650"/>
            <a:ext cx="7667625" cy="5924550"/>
          </a:xfrm>
          <a:prstGeom prst="rect">
            <a:avLst/>
          </a:prstGeom>
          <a:noFill/>
        </p:spPr>
      </p:pic>
      <p:grpSp>
        <p:nvGrpSpPr>
          <p:cNvPr id="156675" name="Group 3"/>
          <p:cNvGrpSpPr>
            <a:grpSpLocks/>
          </p:cNvGrpSpPr>
          <p:nvPr/>
        </p:nvGrpSpPr>
        <p:grpSpPr bwMode="auto">
          <a:xfrm>
            <a:off x="2590800" y="1866900"/>
            <a:ext cx="4870450" cy="736600"/>
            <a:chOff x="1632" y="1176"/>
            <a:chExt cx="3068" cy="464"/>
          </a:xfrm>
        </p:grpSpPr>
        <p:sp>
          <p:nvSpPr>
            <p:cNvPr id="156676" name="WordArt 4"/>
            <p:cNvSpPr>
              <a:spLocks noChangeArrowheads="1" noChangeShapeType="1"/>
            </p:cNvSpPr>
            <p:nvPr/>
          </p:nvSpPr>
          <p:spPr bwMode="auto">
            <a:xfrm rot="21507697" flipH="1">
              <a:off x="1632" y="1549"/>
              <a:ext cx="440" cy="45"/>
            </a:xfrm>
            <a:prstGeom prst="rect">
              <a:avLst/>
            </a:prstGeom>
          </p:spPr>
          <p:txBody>
            <a:bodyPr wrap="none" fromWordArt="1">
              <a:prstTxWarp prst="textPlain">
                <a:avLst>
                  <a:gd name="adj" fmla="val 50000"/>
                </a:avLst>
              </a:prstTxWarp>
            </a:bodyPr>
            <a:lstStyle/>
            <a:p>
              <a:pPr algn="ctr"/>
              <a:r>
                <a:rPr lang="en-US" sz="3600" b="1" kern="10" spc="-360">
                  <a:ln w="3175">
                    <a:noFill/>
                    <a:round/>
                    <a:headEnd/>
                    <a:tailEnd/>
                  </a:ln>
                  <a:solidFill>
                    <a:srgbClr val="8E5F00"/>
                  </a:solidFill>
                  <a:latin typeface="Trebuchet MS"/>
                </a:rPr>
                <a:t>......</a:t>
              </a:r>
            </a:p>
          </p:txBody>
        </p:sp>
        <p:sp>
          <p:nvSpPr>
            <p:cNvPr id="156677" name="WordArt 5"/>
            <p:cNvSpPr>
              <a:spLocks noChangeArrowheads="1" noChangeShapeType="1"/>
            </p:cNvSpPr>
            <p:nvPr/>
          </p:nvSpPr>
          <p:spPr bwMode="auto">
            <a:xfrm rot="610922" flipH="1">
              <a:off x="2077" y="1595"/>
              <a:ext cx="441" cy="45"/>
            </a:xfrm>
            <a:prstGeom prst="rect">
              <a:avLst/>
            </a:prstGeom>
          </p:spPr>
          <p:txBody>
            <a:bodyPr wrap="none" fromWordArt="1">
              <a:prstTxWarp prst="textPlain">
                <a:avLst>
                  <a:gd name="adj" fmla="val 50000"/>
                </a:avLst>
              </a:prstTxWarp>
            </a:bodyPr>
            <a:lstStyle/>
            <a:p>
              <a:pPr algn="ctr"/>
              <a:r>
                <a:rPr lang="en-US" sz="3600" b="1" kern="10" spc="-360">
                  <a:ln w="3175">
                    <a:noFill/>
                    <a:round/>
                    <a:headEnd/>
                    <a:tailEnd/>
                  </a:ln>
                  <a:solidFill>
                    <a:srgbClr val="8E5F00"/>
                  </a:solidFill>
                  <a:latin typeface="Trebuchet MS"/>
                </a:rPr>
                <a:t>......</a:t>
              </a:r>
            </a:p>
          </p:txBody>
        </p:sp>
        <p:sp>
          <p:nvSpPr>
            <p:cNvPr id="156678" name="WordArt 6"/>
            <p:cNvSpPr>
              <a:spLocks noChangeArrowheads="1" noChangeShapeType="1"/>
            </p:cNvSpPr>
            <p:nvPr/>
          </p:nvSpPr>
          <p:spPr bwMode="auto">
            <a:xfrm rot="21061518" flipH="1">
              <a:off x="2527" y="1595"/>
              <a:ext cx="440" cy="45"/>
            </a:xfrm>
            <a:prstGeom prst="rect">
              <a:avLst/>
            </a:prstGeom>
          </p:spPr>
          <p:txBody>
            <a:bodyPr wrap="none" fromWordArt="1">
              <a:prstTxWarp prst="textPlain">
                <a:avLst>
                  <a:gd name="adj" fmla="val 50000"/>
                </a:avLst>
              </a:prstTxWarp>
            </a:bodyPr>
            <a:lstStyle/>
            <a:p>
              <a:pPr algn="ctr"/>
              <a:r>
                <a:rPr lang="en-US" sz="3600" b="1" kern="10" spc="-360">
                  <a:ln w="3175">
                    <a:noFill/>
                    <a:round/>
                    <a:headEnd/>
                    <a:tailEnd/>
                  </a:ln>
                  <a:solidFill>
                    <a:srgbClr val="8E5F00"/>
                  </a:solidFill>
                  <a:latin typeface="Trebuchet MS"/>
                </a:rPr>
                <a:t>......</a:t>
              </a:r>
            </a:p>
          </p:txBody>
        </p:sp>
        <p:sp>
          <p:nvSpPr>
            <p:cNvPr id="156679" name="WordArt 7"/>
            <p:cNvSpPr>
              <a:spLocks noChangeArrowheads="1" noChangeShapeType="1"/>
            </p:cNvSpPr>
            <p:nvPr/>
          </p:nvSpPr>
          <p:spPr bwMode="auto">
            <a:xfrm rot="21354047" flipH="1">
              <a:off x="2992" y="1549"/>
              <a:ext cx="440" cy="45"/>
            </a:xfrm>
            <a:prstGeom prst="rect">
              <a:avLst/>
            </a:prstGeom>
          </p:spPr>
          <p:txBody>
            <a:bodyPr wrap="none" fromWordArt="1">
              <a:prstTxWarp prst="textPlain">
                <a:avLst>
                  <a:gd name="adj" fmla="val 50000"/>
                </a:avLst>
              </a:prstTxWarp>
            </a:bodyPr>
            <a:lstStyle/>
            <a:p>
              <a:pPr algn="ctr"/>
              <a:r>
                <a:rPr lang="en-US" sz="3600" b="1" kern="10" spc="-360">
                  <a:ln w="3175">
                    <a:noFill/>
                    <a:round/>
                    <a:headEnd/>
                    <a:tailEnd/>
                  </a:ln>
                  <a:solidFill>
                    <a:srgbClr val="8E5F00"/>
                  </a:solidFill>
                  <a:latin typeface="Trebuchet MS"/>
                </a:rPr>
                <a:t>......</a:t>
              </a:r>
            </a:p>
          </p:txBody>
        </p:sp>
        <p:sp>
          <p:nvSpPr>
            <p:cNvPr id="156680" name="WordArt 8"/>
            <p:cNvSpPr>
              <a:spLocks noChangeArrowheads="1" noChangeShapeType="1"/>
            </p:cNvSpPr>
            <p:nvPr/>
          </p:nvSpPr>
          <p:spPr bwMode="auto">
            <a:xfrm rot="21031569" flipH="1">
              <a:off x="3456" y="1488"/>
              <a:ext cx="440" cy="44"/>
            </a:xfrm>
            <a:prstGeom prst="rect">
              <a:avLst/>
            </a:prstGeom>
          </p:spPr>
          <p:txBody>
            <a:bodyPr wrap="none" fromWordArt="1">
              <a:prstTxWarp prst="textPlain">
                <a:avLst>
                  <a:gd name="adj" fmla="val 50000"/>
                </a:avLst>
              </a:prstTxWarp>
            </a:bodyPr>
            <a:lstStyle/>
            <a:p>
              <a:pPr algn="ctr"/>
              <a:r>
                <a:rPr lang="en-US" sz="3600" b="1" kern="10" spc="-360">
                  <a:ln w="3175">
                    <a:noFill/>
                    <a:round/>
                    <a:headEnd/>
                    <a:tailEnd/>
                  </a:ln>
                  <a:solidFill>
                    <a:srgbClr val="8E5F00"/>
                  </a:solidFill>
                  <a:latin typeface="Trebuchet MS"/>
                </a:rPr>
                <a:t>......</a:t>
              </a:r>
            </a:p>
          </p:txBody>
        </p:sp>
        <p:sp>
          <p:nvSpPr>
            <p:cNvPr id="156681" name="WordArt 9"/>
            <p:cNvSpPr>
              <a:spLocks noChangeArrowheads="1" noChangeShapeType="1"/>
            </p:cNvSpPr>
            <p:nvPr/>
          </p:nvSpPr>
          <p:spPr bwMode="auto">
            <a:xfrm rot="20677690" flipH="1">
              <a:off x="3912" y="1392"/>
              <a:ext cx="441" cy="45"/>
            </a:xfrm>
            <a:prstGeom prst="rect">
              <a:avLst/>
            </a:prstGeom>
          </p:spPr>
          <p:txBody>
            <a:bodyPr wrap="none" fromWordArt="1">
              <a:prstTxWarp prst="textPlain">
                <a:avLst>
                  <a:gd name="adj" fmla="val 50000"/>
                </a:avLst>
              </a:prstTxWarp>
            </a:bodyPr>
            <a:lstStyle/>
            <a:p>
              <a:pPr algn="ctr"/>
              <a:r>
                <a:rPr lang="en-US" sz="3600" b="1" kern="10" spc="-360">
                  <a:ln w="3175">
                    <a:noFill/>
                    <a:round/>
                    <a:headEnd/>
                    <a:tailEnd/>
                  </a:ln>
                  <a:solidFill>
                    <a:srgbClr val="8E5F00"/>
                  </a:solidFill>
                  <a:latin typeface="Trebuchet MS"/>
                </a:rPr>
                <a:t>......</a:t>
              </a:r>
            </a:p>
          </p:txBody>
        </p:sp>
        <p:sp>
          <p:nvSpPr>
            <p:cNvPr id="156682" name="Freeform 10"/>
            <p:cNvSpPr>
              <a:spLocks/>
            </p:cNvSpPr>
            <p:nvPr/>
          </p:nvSpPr>
          <p:spPr bwMode="auto">
            <a:xfrm rot="-1908834">
              <a:off x="4512" y="1176"/>
              <a:ext cx="188" cy="168"/>
            </a:xfrm>
            <a:custGeom>
              <a:avLst/>
              <a:gdLst/>
              <a:ahLst/>
              <a:cxnLst>
                <a:cxn ang="0">
                  <a:pos x="307" y="232"/>
                </a:cxn>
                <a:cxn ang="0">
                  <a:pos x="0" y="466"/>
                </a:cxn>
                <a:cxn ang="0">
                  <a:pos x="118" y="466"/>
                </a:cxn>
                <a:cxn ang="0">
                  <a:pos x="425" y="232"/>
                </a:cxn>
                <a:cxn ang="0">
                  <a:pos x="118" y="0"/>
                </a:cxn>
                <a:cxn ang="0">
                  <a:pos x="0" y="0"/>
                </a:cxn>
                <a:cxn ang="0">
                  <a:pos x="307" y="232"/>
                </a:cxn>
              </a:cxnLst>
              <a:rect l="0" t="0" r="r" b="b"/>
              <a:pathLst>
                <a:path w="425" h="466">
                  <a:moveTo>
                    <a:pt x="307" y="232"/>
                  </a:moveTo>
                  <a:lnTo>
                    <a:pt x="0" y="466"/>
                  </a:lnTo>
                  <a:lnTo>
                    <a:pt x="118" y="466"/>
                  </a:lnTo>
                  <a:lnTo>
                    <a:pt x="425" y="232"/>
                  </a:lnTo>
                  <a:lnTo>
                    <a:pt x="118" y="0"/>
                  </a:lnTo>
                  <a:lnTo>
                    <a:pt x="0" y="0"/>
                  </a:lnTo>
                  <a:lnTo>
                    <a:pt x="307" y="232"/>
                  </a:lnTo>
                  <a:close/>
                </a:path>
              </a:pathLst>
            </a:custGeom>
            <a:solidFill>
              <a:srgbClr val="8E5F00"/>
            </a:solidFill>
            <a:ln w="19050" cmpd="sng">
              <a:noFill/>
              <a:round/>
              <a:headEnd/>
              <a:tailEnd/>
            </a:ln>
          </p:spPr>
          <p:txBody>
            <a:bodyPr/>
            <a:lstStyle/>
            <a:p>
              <a:endParaRPr lang="en-US"/>
            </a:p>
          </p:txBody>
        </p:sp>
        <p:sp>
          <p:nvSpPr>
            <p:cNvPr id="156683" name="WordArt 11"/>
            <p:cNvSpPr>
              <a:spLocks noChangeArrowheads="1" noChangeShapeType="1"/>
            </p:cNvSpPr>
            <p:nvPr/>
          </p:nvSpPr>
          <p:spPr bwMode="auto">
            <a:xfrm rot="20378945" flipH="1">
              <a:off x="4215" y="1296"/>
              <a:ext cx="441" cy="45"/>
            </a:xfrm>
            <a:prstGeom prst="rect">
              <a:avLst/>
            </a:prstGeom>
          </p:spPr>
          <p:txBody>
            <a:bodyPr wrap="none" fromWordArt="1">
              <a:prstTxWarp prst="textPlain">
                <a:avLst>
                  <a:gd name="adj" fmla="val 50000"/>
                </a:avLst>
              </a:prstTxWarp>
            </a:bodyPr>
            <a:lstStyle/>
            <a:p>
              <a:pPr algn="ctr"/>
              <a:r>
                <a:rPr lang="en-US" sz="3600" b="1" kern="10" spc="-360">
                  <a:ln w="3175">
                    <a:noFill/>
                    <a:round/>
                    <a:headEnd/>
                    <a:tailEnd/>
                  </a:ln>
                  <a:solidFill>
                    <a:srgbClr val="8E5F00"/>
                  </a:solidFill>
                  <a:latin typeface="Trebuchet MS"/>
                </a:rPr>
                <a:t>......</a:t>
              </a:r>
            </a:p>
          </p:txBody>
        </p:sp>
      </p:grpSp>
      <p:sp>
        <p:nvSpPr>
          <p:cNvPr id="156684" name="Freeform 12"/>
          <p:cNvSpPr>
            <a:spLocks/>
          </p:cNvSpPr>
          <p:nvPr/>
        </p:nvSpPr>
        <p:spPr bwMode="auto">
          <a:xfrm>
            <a:off x="4135438" y="4678363"/>
            <a:ext cx="436562" cy="225425"/>
          </a:xfrm>
          <a:custGeom>
            <a:avLst/>
            <a:gdLst/>
            <a:ahLst/>
            <a:cxnLst>
              <a:cxn ang="0">
                <a:pos x="0" y="3424"/>
              </a:cxn>
              <a:cxn ang="0">
                <a:pos x="925" y="1452"/>
              </a:cxn>
              <a:cxn ang="0">
                <a:pos x="1332" y="1627"/>
              </a:cxn>
              <a:cxn ang="0">
                <a:pos x="2486" y="0"/>
              </a:cxn>
              <a:cxn ang="0">
                <a:pos x="3527" y="727"/>
              </a:cxn>
              <a:cxn ang="0">
                <a:pos x="4134" y="2265"/>
              </a:cxn>
              <a:cxn ang="0">
                <a:pos x="4454" y="2148"/>
              </a:cxn>
              <a:cxn ang="0">
                <a:pos x="5350" y="3339"/>
              </a:cxn>
              <a:cxn ang="0">
                <a:pos x="0" y="3424"/>
              </a:cxn>
            </a:cxnLst>
            <a:rect l="0" t="0" r="r" b="b"/>
            <a:pathLst>
              <a:path w="5350" h="3424">
                <a:moveTo>
                  <a:pt x="0" y="3424"/>
                </a:moveTo>
                <a:lnTo>
                  <a:pt x="925" y="1452"/>
                </a:lnTo>
                <a:lnTo>
                  <a:pt x="1332" y="1627"/>
                </a:lnTo>
                <a:lnTo>
                  <a:pt x="2486" y="0"/>
                </a:lnTo>
                <a:lnTo>
                  <a:pt x="3527" y="727"/>
                </a:lnTo>
                <a:lnTo>
                  <a:pt x="4134" y="2265"/>
                </a:lnTo>
                <a:lnTo>
                  <a:pt x="4454" y="2148"/>
                </a:lnTo>
                <a:lnTo>
                  <a:pt x="5350" y="3339"/>
                </a:lnTo>
                <a:lnTo>
                  <a:pt x="0" y="3424"/>
                </a:lnTo>
                <a:close/>
              </a:path>
            </a:pathLst>
          </a:custGeom>
          <a:gradFill rotWithShape="1">
            <a:gsLst>
              <a:gs pos="0">
                <a:srgbClr val="996600"/>
              </a:gs>
              <a:gs pos="100000">
                <a:srgbClr val="663300"/>
              </a:gs>
            </a:gsLst>
            <a:lin ang="5400000" scaled="1"/>
          </a:gradFill>
          <a:ln w="9525">
            <a:noFill/>
            <a:round/>
            <a:headEnd/>
            <a:tailEnd/>
          </a:ln>
        </p:spPr>
        <p:txBody>
          <a:bodyPr/>
          <a:lstStyle/>
          <a:p>
            <a:endParaRPr lang="en-US"/>
          </a:p>
        </p:txBody>
      </p:sp>
      <p:sp>
        <p:nvSpPr>
          <p:cNvPr id="156685" name="WordArt 13"/>
          <p:cNvSpPr>
            <a:spLocks noChangeArrowheads="1" noChangeShapeType="1" noTextEdit="1"/>
          </p:cNvSpPr>
          <p:nvPr/>
        </p:nvSpPr>
        <p:spPr bwMode="auto">
          <a:xfrm>
            <a:off x="3886200" y="4800600"/>
            <a:ext cx="930275" cy="228600"/>
          </a:xfrm>
          <a:prstGeom prst="rect">
            <a:avLst/>
          </a:prstGeom>
        </p:spPr>
        <p:txBody>
          <a:bodyPr spcFirstLastPara="1" wrap="none" fromWordArt="1">
            <a:prstTxWarp prst="textArchDown">
              <a:avLst>
                <a:gd name="adj" fmla="val 145229"/>
              </a:avLst>
            </a:prstTxWarp>
          </a:bodyPr>
          <a:lstStyle/>
          <a:p>
            <a:pPr algn="ctr"/>
            <a:r>
              <a:rPr lang="en-US" sz="3600" kern="10">
                <a:ln w="3175">
                  <a:noFill/>
                  <a:round/>
                  <a:headEnd/>
                  <a:tailEnd/>
                </a:ln>
                <a:solidFill>
                  <a:srgbClr val="996633"/>
                </a:solidFill>
                <a:latin typeface="Arial Black"/>
              </a:rPr>
              <a:t>Mt. Horeb</a:t>
            </a:r>
          </a:p>
        </p:txBody>
      </p:sp>
      <p:grpSp>
        <p:nvGrpSpPr>
          <p:cNvPr id="156686" name="Group 14"/>
          <p:cNvGrpSpPr>
            <a:grpSpLocks/>
          </p:cNvGrpSpPr>
          <p:nvPr/>
        </p:nvGrpSpPr>
        <p:grpSpPr bwMode="auto">
          <a:xfrm>
            <a:off x="5638800" y="2565400"/>
            <a:ext cx="685800" cy="330200"/>
            <a:chOff x="2112" y="1236"/>
            <a:chExt cx="1920" cy="924"/>
          </a:xfrm>
        </p:grpSpPr>
        <p:sp>
          <p:nvSpPr>
            <p:cNvPr id="156687" name="Oval 15"/>
            <p:cNvSpPr>
              <a:spLocks noChangeArrowheads="1"/>
            </p:cNvSpPr>
            <p:nvPr/>
          </p:nvSpPr>
          <p:spPr bwMode="auto">
            <a:xfrm>
              <a:off x="3977" y="1632"/>
              <a:ext cx="55" cy="45"/>
            </a:xfrm>
            <a:prstGeom prst="ellipse">
              <a:avLst/>
            </a:prstGeom>
            <a:solidFill>
              <a:srgbClr val="996633"/>
            </a:solidFill>
            <a:ln w="3175" algn="ctr">
              <a:noFill/>
              <a:round/>
              <a:headEnd/>
              <a:tailEnd/>
            </a:ln>
            <a:effectLst/>
          </p:spPr>
          <p:txBody>
            <a:bodyPr/>
            <a:lstStyle/>
            <a:p>
              <a:pPr algn="ctr"/>
              <a:endParaRPr lang="en-US" sz="3200">
                <a:solidFill>
                  <a:srgbClr val="000099"/>
                </a:solidFill>
                <a:latin typeface="Arial Black" pitchFamily="34" charset="0"/>
              </a:endParaRPr>
            </a:p>
          </p:txBody>
        </p:sp>
        <p:grpSp>
          <p:nvGrpSpPr>
            <p:cNvPr id="156688" name="Group 16"/>
            <p:cNvGrpSpPr>
              <a:grpSpLocks/>
            </p:cNvGrpSpPr>
            <p:nvPr/>
          </p:nvGrpSpPr>
          <p:grpSpPr bwMode="auto">
            <a:xfrm>
              <a:off x="2112" y="1236"/>
              <a:ext cx="1824" cy="924"/>
              <a:chOff x="2112" y="1236"/>
              <a:chExt cx="1824" cy="924"/>
            </a:xfrm>
          </p:grpSpPr>
          <p:sp>
            <p:nvSpPr>
              <p:cNvPr id="156689" name="WordArt 17"/>
              <p:cNvSpPr>
                <a:spLocks noChangeArrowheads="1" noChangeShapeType="1" noTextEdit="1"/>
              </p:cNvSpPr>
              <p:nvPr/>
            </p:nvSpPr>
            <p:spPr bwMode="auto">
              <a:xfrm>
                <a:off x="2112" y="1236"/>
                <a:ext cx="1732" cy="648"/>
              </a:xfrm>
              <a:prstGeom prst="rect">
                <a:avLst/>
              </a:prstGeom>
            </p:spPr>
            <p:txBody>
              <a:bodyPr wrap="none" fromWordArt="1">
                <a:prstTxWarp prst="textCurveDown">
                  <a:avLst>
                    <a:gd name="adj" fmla="val 52630"/>
                  </a:avLst>
                </a:prstTxWarp>
              </a:bodyPr>
              <a:lstStyle/>
              <a:p>
                <a:pPr algn="ctr"/>
                <a:r>
                  <a:rPr lang="en-US" sz="3600" kern="10">
                    <a:ln w="3175">
                      <a:noFill/>
                      <a:round/>
                      <a:headEnd/>
                      <a:tailEnd/>
                    </a:ln>
                    <a:solidFill>
                      <a:srgbClr val="996633"/>
                    </a:solidFill>
                    <a:latin typeface="Arial Black"/>
                  </a:rPr>
                  <a:t>Kadesh</a:t>
                </a:r>
              </a:p>
            </p:txBody>
          </p:sp>
          <p:sp>
            <p:nvSpPr>
              <p:cNvPr id="156690" name="WordArt 18"/>
              <p:cNvSpPr>
                <a:spLocks noChangeArrowheads="1" noChangeShapeType="1" noTextEdit="1"/>
              </p:cNvSpPr>
              <p:nvPr/>
            </p:nvSpPr>
            <p:spPr bwMode="auto">
              <a:xfrm rot="-952815">
                <a:off x="2208" y="1536"/>
                <a:ext cx="1669" cy="624"/>
              </a:xfrm>
              <a:prstGeom prst="rect">
                <a:avLst/>
              </a:prstGeom>
            </p:spPr>
            <p:txBody>
              <a:bodyPr wrap="none" fromWordArt="1">
                <a:prstTxWarp prst="textCurveDown">
                  <a:avLst>
                    <a:gd name="adj" fmla="val 52630"/>
                  </a:avLst>
                </a:prstTxWarp>
              </a:bodyPr>
              <a:lstStyle/>
              <a:p>
                <a:pPr algn="ctr"/>
                <a:r>
                  <a:rPr lang="en-US" sz="3600" kern="10">
                    <a:ln w="3175">
                      <a:noFill/>
                      <a:round/>
                      <a:headEnd/>
                      <a:tailEnd/>
                    </a:ln>
                    <a:solidFill>
                      <a:srgbClr val="996633"/>
                    </a:solidFill>
                    <a:latin typeface="Arial Black"/>
                  </a:rPr>
                  <a:t>barnea</a:t>
                </a:r>
              </a:p>
            </p:txBody>
          </p:sp>
          <p:sp>
            <p:nvSpPr>
              <p:cNvPr id="156691" name="WordArt 19"/>
              <p:cNvSpPr>
                <a:spLocks noChangeArrowheads="1" noChangeShapeType="1" noTextEdit="1"/>
              </p:cNvSpPr>
              <p:nvPr/>
            </p:nvSpPr>
            <p:spPr bwMode="auto">
              <a:xfrm rot="9346286" flipV="1">
                <a:off x="3877" y="1680"/>
                <a:ext cx="59" cy="48"/>
              </a:xfrm>
              <a:prstGeom prst="rect">
                <a:avLst/>
              </a:prstGeom>
            </p:spPr>
            <p:txBody>
              <a:bodyPr wrap="none" fromWordArt="1">
                <a:prstTxWarp prst="textWave1">
                  <a:avLst>
                    <a:gd name="adj1" fmla="val 0"/>
                    <a:gd name="adj2" fmla="val 0"/>
                  </a:avLst>
                </a:prstTxWarp>
              </a:bodyPr>
              <a:lstStyle/>
              <a:p>
                <a:pPr algn="ctr"/>
                <a:r>
                  <a:rPr lang="en-US" sz="3600" kern="10">
                    <a:ln w="3175">
                      <a:noFill/>
                      <a:round/>
                      <a:headEnd/>
                      <a:tailEnd/>
                    </a:ln>
                    <a:solidFill>
                      <a:srgbClr val="996633"/>
                    </a:solidFill>
                    <a:latin typeface="Arial Black"/>
                  </a:rPr>
                  <a:t>-</a:t>
                </a:r>
              </a:p>
            </p:txBody>
          </p:sp>
        </p:grpSp>
      </p:grpSp>
      <p:grpSp>
        <p:nvGrpSpPr>
          <p:cNvPr id="156692" name="Group 20"/>
          <p:cNvGrpSpPr>
            <a:grpSpLocks/>
          </p:cNvGrpSpPr>
          <p:nvPr/>
        </p:nvGrpSpPr>
        <p:grpSpPr bwMode="auto">
          <a:xfrm>
            <a:off x="6705600" y="1905000"/>
            <a:ext cx="1447800" cy="1392238"/>
            <a:chOff x="4320" y="1296"/>
            <a:chExt cx="912" cy="877"/>
          </a:xfrm>
        </p:grpSpPr>
        <p:grpSp>
          <p:nvGrpSpPr>
            <p:cNvPr id="156693" name="Group 21"/>
            <p:cNvGrpSpPr>
              <a:grpSpLocks/>
            </p:cNvGrpSpPr>
            <p:nvPr/>
          </p:nvGrpSpPr>
          <p:grpSpPr bwMode="auto">
            <a:xfrm>
              <a:off x="4320" y="1536"/>
              <a:ext cx="574" cy="637"/>
              <a:chOff x="4320" y="1536"/>
              <a:chExt cx="574" cy="637"/>
            </a:xfrm>
          </p:grpSpPr>
          <p:sp>
            <p:nvSpPr>
              <p:cNvPr id="156694" name="WordArt 22"/>
              <p:cNvSpPr>
                <a:spLocks noChangeArrowheads="1" noChangeShapeType="1" noTextEdit="1"/>
              </p:cNvSpPr>
              <p:nvPr/>
            </p:nvSpPr>
            <p:spPr bwMode="auto">
              <a:xfrm>
                <a:off x="4800" y="1536"/>
                <a:ext cx="48" cy="48"/>
              </a:xfrm>
              <a:prstGeom prst="rect">
                <a:avLst/>
              </a:prstGeom>
            </p:spPr>
            <p:txBody>
              <a:bodyPr wrap="none" fromWordArt="1">
                <a:prstTxWarp prst="textPlain">
                  <a:avLst>
                    <a:gd name="adj" fmla="val 50000"/>
                  </a:avLst>
                </a:prstTxWarp>
              </a:bodyPr>
              <a:lstStyle/>
              <a:p>
                <a:pPr algn="ctr"/>
                <a:r>
                  <a:rPr lang="en-US" sz="3600" kern="10">
                    <a:ln w="9525">
                      <a:solidFill>
                        <a:srgbClr val="824100"/>
                      </a:solidFill>
                      <a:round/>
                      <a:headEnd/>
                      <a:tailEnd/>
                    </a:ln>
                    <a:solidFill>
                      <a:srgbClr val="824100"/>
                    </a:solidFill>
                    <a:latin typeface="Century"/>
                  </a:rPr>
                  <a:t>.</a:t>
                </a:r>
              </a:p>
            </p:txBody>
          </p:sp>
          <p:sp>
            <p:nvSpPr>
              <p:cNvPr id="156695" name="Arc 23"/>
              <p:cNvSpPr>
                <a:spLocks/>
              </p:cNvSpPr>
              <p:nvPr/>
            </p:nvSpPr>
            <p:spPr bwMode="auto">
              <a:xfrm rot="6715497">
                <a:off x="4345" y="2029"/>
                <a:ext cx="119" cy="170"/>
              </a:xfrm>
              <a:custGeom>
                <a:avLst/>
                <a:gdLst>
                  <a:gd name="G0" fmla="+- 0 0 0"/>
                  <a:gd name="G1" fmla="+- 21192 0 0"/>
                  <a:gd name="G2" fmla="+- 21600 0 0"/>
                  <a:gd name="T0" fmla="*/ 4178 w 18156"/>
                  <a:gd name="T1" fmla="*/ 0 h 21192"/>
                  <a:gd name="T2" fmla="*/ 18156 w 18156"/>
                  <a:gd name="T3" fmla="*/ 9490 h 21192"/>
                  <a:gd name="T4" fmla="*/ 0 w 18156"/>
                  <a:gd name="T5" fmla="*/ 21192 h 21192"/>
                </a:gdLst>
                <a:ahLst/>
                <a:cxnLst>
                  <a:cxn ang="0">
                    <a:pos x="T0" y="T1"/>
                  </a:cxn>
                  <a:cxn ang="0">
                    <a:pos x="T2" y="T3"/>
                  </a:cxn>
                  <a:cxn ang="0">
                    <a:pos x="T4" y="T5"/>
                  </a:cxn>
                </a:cxnLst>
                <a:rect l="0" t="0" r="r" b="b"/>
                <a:pathLst>
                  <a:path w="18156" h="21192" fill="none" extrusionOk="0">
                    <a:moveTo>
                      <a:pt x="4178" y="-1"/>
                    </a:moveTo>
                    <a:cubicBezTo>
                      <a:pt x="9932" y="1134"/>
                      <a:pt x="14978" y="4560"/>
                      <a:pt x="18155" y="9490"/>
                    </a:cubicBezTo>
                  </a:path>
                  <a:path w="18156" h="21192" stroke="0" extrusionOk="0">
                    <a:moveTo>
                      <a:pt x="4178" y="-1"/>
                    </a:moveTo>
                    <a:cubicBezTo>
                      <a:pt x="9932" y="1134"/>
                      <a:pt x="14978" y="4560"/>
                      <a:pt x="18155" y="9490"/>
                    </a:cubicBezTo>
                    <a:lnTo>
                      <a:pt x="0" y="21192"/>
                    </a:lnTo>
                    <a:close/>
                  </a:path>
                </a:pathLst>
              </a:custGeom>
              <a:noFill/>
              <a:ln w="38100">
                <a:solidFill>
                  <a:srgbClr val="824100"/>
                </a:solidFill>
                <a:round/>
                <a:headEnd/>
                <a:tailEnd/>
              </a:ln>
              <a:effectLst/>
            </p:spPr>
            <p:txBody>
              <a:bodyPr anchor="ctr">
                <a:spAutoFit/>
              </a:bodyPr>
              <a:lstStyle/>
              <a:p>
                <a:endParaRPr lang="en-US"/>
              </a:p>
            </p:txBody>
          </p:sp>
          <p:sp>
            <p:nvSpPr>
              <p:cNvPr id="156696" name="WordArt 24"/>
              <p:cNvSpPr>
                <a:spLocks noChangeArrowheads="1" noChangeShapeType="1" noTextEdit="1"/>
              </p:cNvSpPr>
              <p:nvPr/>
            </p:nvSpPr>
            <p:spPr bwMode="auto">
              <a:xfrm>
                <a:off x="4510" y="2052"/>
                <a:ext cx="48" cy="48"/>
              </a:xfrm>
              <a:prstGeom prst="rect">
                <a:avLst/>
              </a:prstGeom>
            </p:spPr>
            <p:txBody>
              <a:bodyPr wrap="none" fromWordArt="1">
                <a:prstTxWarp prst="textPlain">
                  <a:avLst>
                    <a:gd name="adj" fmla="val 50000"/>
                  </a:avLst>
                </a:prstTxWarp>
              </a:bodyPr>
              <a:lstStyle/>
              <a:p>
                <a:pPr algn="ctr"/>
                <a:r>
                  <a:rPr lang="en-US" sz="3600" kern="10">
                    <a:ln w="9525">
                      <a:solidFill>
                        <a:srgbClr val="824100"/>
                      </a:solidFill>
                      <a:round/>
                      <a:headEnd/>
                      <a:tailEnd/>
                    </a:ln>
                    <a:solidFill>
                      <a:srgbClr val="824100"/>
                    </a:solidFill>
                    <a:latin typeface="Century"/>
                  </a:rPr>
                  <a:t>.</a:t>
                </a:r>
              </a:p>
            </p:txBody>
          </p:sp>
          <p:sp>
            <p:nvSpPr>
              <p:cNvPr id="156697" name="Arc 25"/>
              <p:cNvSpPr>
                <a:spLocks/>
              </p:cNvSpPr>
              <p:nvPr/>
            </p:nvSpPr>
            <p:spPr bwMode="auto">
              <a:xfrm rot="9622134" flipV="1">
                <a:off x="4558" y="1929"/>
                <a:ext cx="144" cy="171"/>
              </a:xfrm>
              <a:custGeom>
                <a:avLst/>
                <a:gdLst>
                  <a:gd name="G0" fmla="+- 0 0 0"/>
                  <a:gd name="G1" fmla="+- 21192 0 0"/>
                  <a:gd name="G2" fmla="+- 21600 0 0"/>
                  <a:gd name="T0" fmla="*/ 4178 w 18156"/>
                  <a:gd name="T1" fmla="*/ 0 h 21192"/>
                  <a:gd name="T2" fmla="*/ 18156 w 18156"/>
                  <a:gd name="T3" fmla="*/ 9490 h 21192"/>
                  <a:gd name="T4" fmla="*/ 0 w 18156"/>
                  <a:gd name="T5" fmla="*/ 21192 h 21192"/>
                </a:gdLst>
                <a:ahLst/>
                <a:cxnLst>
                  <a:cxn ang="0">
                    <a:pos x="T0" y="T1"/>
                  </a:cxn>
                  <a:cxn ang="0">
                    <a:pos x="T2" y="T3"/>
                  </a:cxn>
                  <a:cxn ang="0">
                    <a:pos x="T4" y="T5"/>
                  </a:cxn>
                </a:cxnLst>
                <a:rect l="0" t="0" r="r" b="b"/>
                <a:pathLst>
                  <a:path w="18156" h="21192" fill="none" extrusionOk="0">
                    <a:moveTo>
                      <a:pt x="4178" y="-1"/>
                    </a:moveTo>
                    <a:cubicBezTo>
                      <a:pt x="9932" y="1134"/>
                      <a:pt x="14978" y="4560"/>
                      <a:pt x="18155" y="9490"/>
                    </a:cubicBezTo>
                  </a:path>
                  <a:path w="18156" h="21192" stroke="0" extrusionOk="0">
                    <a:moveTo>
                      <a:pt x="4178" y="-1"/>
                    </a:moveTo>
                    <a:cubicBezTo>
                      <a:pt x="9932" y="1134"/>
                      <a:pt x="14978" y="4560"/>
                      <a:pt x="18155" y="9490"/>
                    </a:cubicBezTo>
                    <a:lnTo>
                      <a:pt x="0" y="21192"/>
                    </a:lnTo>
                    <a:close/>
                  </a:path>
                </a:pathLst>
              </a:custGeom>
              <a:noFill/>
              <a:ln w="38100">
                <a:solidFill>
                  <a:srgbClr val="824100"/>
                </a:solidFill>
                <a:round/>
                <a:headEnd/>
                <a:tailEnd/>
              </a:ln>
              <a:effectLst/>
            </p:spPr>
            <p:txBody>
              <a:bodyPr anchor="ctr">
                <a:spAutoFit/>
              </a:bodyPr>
              <a:lstStyle/>
              <a:p>
                <a:endParaRPr lang="en-US"/>
              </a:p>
            </p:txBody>
          </p:sp>
          <p:sp>
            <p:nvSpPr>
              <p:cNvPr id="156698" name="WordArt 26"/>
              <p:cNvSpPr>
                <a:spLocks noChangeArrowheads="1" noChangeShapeType="1" noTextEdit="1"/>
              </p:cNvSpPr>
              <p:nvPr/>
            </p:nvSpPr>
            <p:spPr bwMode="auto">
              <a:xfrm rot="-1150740">
                <a:off x="4654" y="1860"/>
                <a:ext cx="48" cy="48"/>
              </a:xfrm>
              <a:prstGeom prst="rect">
                <a:avLst/>
              </a:prstGeom>
            </p:spPr>
            <p:txBody>
              <a:bodyPr wrap="none" fromWordArt="1">
                <a:prstTxWarp prst="textPlain">
                  <a:avLst>
                    <a:gd name="adj" fmla="val 50000"/>
                  </a:avLst>
                </a:prstTxWarp>
              </a:bodyPr>
              <a:lstStyle/>
              <a:p>
                <a:pPr algn="ctr"/>
                <a:r>
                  <a:rPr lang="en-US" sz="3600" kern="10">
                    <a:ln w="9525">
                      <a:solidFill>
                        <a:srgbClr val="824100"/>
                      </a:solidFill>
                      <a:round/>
                      <a:headEnd/>
                      <a:tailEnd/>
                    </a:ln>
                    <a:solidFill>
                      <a:srgbClr val="824100"/>
                    </a:solidFill>
                    <a:latin typeface="Century"/>
                  </a:rPr>
                  <a:t>.</a:t>
                </a:r>
              </a:p>
            </p:txBody>
          </p:sp>
          <p:sp>
            <p:nvSpPr>
              <p:cNvPr id="156699" name="Arc 27"/>
              <p:cNvSpPr>
                <a:spLocks/>
              </p:cNvSpPr>
              <p:nvPr/>
            </p:nvSpPr>
            <p:spPr bwMode="auto">
              <a:xfrm rot="6715497">
                <a:off x="4681" y="1693"/>
                <a:ext cx="119" cy="170"/>
              </a:xfrm>
              <a:custGeom>
                <a:avLst/>
                <a:gdLst>
                  <a:gd name="G0" fmla="+- 0 0 0"/>
                  <a:gd name="G1" fmla="+- 21192 0 0"/>
                  <a:gd name="G2" fmla="+- 21600 0 0"/>
                  <a:gd name="T0" fmla="*/ 4178 w 18156"/>
                  <a:gd name="T1" fmla="*/ 0 h 21192"/>
                  <a:gd name="T2" fmla="*/ 18156 w 18156"/>
                  <a:gd name="T3" fmla="*/ 9490 h 21192"/>
                  <a:gd name="T4" fmla="*/ 0 w 18156"/>
                  <a:gd name="T5" fmla="*/ 21192 h 21192"/>
                </a:gdLst>
                <a:ahLst/>
                <a:cxnLst>
                  <a:cxn ang="0">
                    <a:pos x="T0" y="T1"/>
                  </a:cxn>
                  <a:cxn ang="0">
                    <a:pos x="T2" y="T3"/>
                  </a:cxn>
                  <a:cxn ang="0">
                    <a:pos x="T4" y="T5"/>
                  </a:cxn>
                </a:cxnLst>
                <a:rect l="0" t="0" r="r" b="b"/>
                <a:pathLst>
                  <a:path w="18156" h="21192" fill="none" extrusionOk="0">
                    <a:moveTo>
                      <a:pt x="4178" y="-1"/>
                    </a:moveTo>
                    <a:cubicBezTo>
                      <a:pt x="9932" y="1134"/>
                      <a:pt x="14978" y="4560"/>
                      <a:pt x="18155" y="9490"/>
                    </a:cubicBezTo>
                  </a:path>
                  <a:path w="18156" h="21192" stroke="0" extrusionOk="0">
                    <a:moveTo>
                      <a:pt x="4178" y="-1"/>
                    </a:moveTo>
                    <a:cubicBezTo>
                      <a:pt x="9932" y="1134"/>
                      <a:pt x="14978" y="4560"/>
                      <a:pt x="18155" y="9490"/>
                    </a:cubicBezTo>
                    <a:lnTo>
                      <a:pt x="0" y="21192"/>
                    </a:lnTo>
                    <a:close/>
                  </a:path>
                </a:pathLst>
              </a:custGeom>
              <a:noFill/>
              <a:ln w="38100">
                <a:solidFill>
                  <a:srgbClr val="824100"/>
                </a:solidFill>
                <a:round/>
                <a:headEnd/>
                <a:tailEnd/>
              </a:ln>
              <a:effectLst/>
            </p:spPr>
            <p:txBody>
              <a:bodyPr anchor="ctr">
                <a:spAutoFit/>
              </a:bodyPr>
              <a:lstStyle/>
              <a:p>
                <a:endParaRPr lang="en-US"/>
              </a:p>
            </p:txBody>
          </p:sp>
          <p:sp>
            <p:nvSpPr>
              <p:cNvPr id="156700" name="WordArt 28"/>
              <p:cNvSpPr>
                <a:spLocks noChangeArrowheads="1" noChangeShapeType="1" noTextEdit="1"/>
              </p:cNvSpPr>
              <p:nvPr/>
            </p:nvSpPr>
            <p:spPr bwMode="auto">
              <a:xfrm>
                <a:off x="4846" y="1716"/>
                <a:ext cx="48" cy="48"/>
              </a:xfrm>
              <a:prstGeom prst="rect">
                <a:avLst/>
              </a:prstGeom>
            </p:spPr>
            <p:txBody>
              <a:bodyPr wrap="none" fromWordArt="1">
                <a:prstTxWarp prst="textPlain">
                  <a:avLst>
                    <a:gd name="adj" fmla="val 50000"/>
                  </a:avLst>
                </a:prstTxWarp>
              </a:bodyPr>
              <a:lstStyle/>
              <a:p>
                <a:pPr algn="ctr"/>
                <a:r>
                  <a:rPr lang="en-US" sz="3600" kern="10">
                    <a:ln w="9525">
                      <a:solidFill>
                        <a:srgbClr val="824100"/>
                      </a:solidFill>
                      <a:round/>
                      <a:headEnd/>
                      <a:tailEnd/>
                    </a:ln>
                    <a:solidFill>
                      <a:srgbClr val="824100"/>
                    </a:solidFill>
                    <a:latin typeface="Century"/>
                  </a:rPr>
                  <a:t>.</a:t>
                </a:r>
              </a:p>
            </p:txBody>
          </p:sp>
          <p:sp>
            <p:nvSpPr>
              <p:cNvPr id="156701" name="Arc 29"/>
              <p:cNvSpPr>
                <a:spLocks/>
              </p:cNvSpPr>
              <p:nvPr/>
            </p:nvSpPr>
            <p:spPr bwMode="auto">
              <a:xfrm rot="8773144" flipV="1">
                <a:off x="4825" y="1584"/>
                <a:ext cx="48" cy="192"/>
              </a:xfrm>
              <a:custGeom>
                <a:avLst/>
                <a:gdLst>
                  <a:gd name="G0" fmla="+- 0 0 0"/>
                  <a:gd name="G1" fmla="+- 21192 0 0"/>
                  <a:gd name="G2" fmla="+- 21600 0 0"/>
                  <a:gd name="T0" fmla="*/ 4178 w 18156"/>
                  <a:gd name="T1" fmla="*/ 0 h 21192"/>
                  <a:gd name="T2" fmla="*/ 18156 w 18156"/>
                  <a:gd name="T3" fmla="*/ 9490 h 21192"/>
                  <a:gd name="T4" fmla="*/ 0 w 18156"/>
                  <a:gd name="T5" fmla="*/ 21192 h 21192"/>
                </a:gdLst>
                <a:ahLst/>
                <a:cxnLst>
                  <a:cxn ang="0">
                    <a:pos x="T0" y="T1"/>
                  </a:cxn>
                  <a:cxn ang="0">
                    <a:pos x="T2" y="T3"/>
                  </a:cxn>
                  <a:cxn ang="0">
                    <a:pos x="T4" y="T5"/>
                  </a:cxn>
                </a:cxnLst>
                <a:rect l="0" t="0" r="r" b="b"/>
                <a:pathLst>
                  <a:path w="18156" h="21192" fill="none" extrusionOk="0">
                    <a:moveTo>
                      <a:pt x="4178" y="-1"/>
                    </a:moveTo>
                    <a:cubicBezTo>
                      <a:pt x="9932" y="1134"/>
                      <a:pt x="14978" y="4560"/>
                      <a:pt x="18155" y="9490"/>
                    </a:cubicBezTo>
                  </a:path>
                  <a:path w="18156" h="21192" stroke="0" extrusionOk="0">
                    <a:moveTo>
                      <a:pt x="4178" y="-1"/>
                    </a:moveTo>
                    <a:cubicBezTo>
                      <a:pt x="9932" y="1134"/>
                      <a:pt x="14978" y="4560"/>
                      <a:pt x="18155" y="9490"/>
                    </a:cubicBezTo>
                    <a:lnTo>
                      <a:pt x="0" y="21192"/>
                    </a:lnTo>
                    <a:close/>
                  </a:path>
                </a:pathLst>
              </a:custGeom>
              <a:noFill/>
              <a:ln w="38100">
                <a:solidFill>
                  <a:srgbClr val="824100"/>
                </a:solidFill>
                <a:round/>
                <a:headEnd/>
                <a:tailEnd/>
              </a:ln>
              <a:effectLst/>
            </p:spPr>
            <p:txBody>
              <a:bodyPr anchor="ctr">
                <a:spAutoFit/>
              </a:bodyPr>
              <a:lstStyle/>
              <a:p>
                <a:endParaRPr lang="en-US"/>
              </a:p>
            </p:txBody>
          </p:sp>
        </p:grpSp>
        <p:grpSp>
          <p:nvGrpSpPr>
            <p:cNvPr id="156702" name="Group 30"/>
            <p:cNvGrpSpPr>
              <a:grpSpLocks/>
            </p:cNvGrpSpPr>
            <p:nvPr/>
          </p:nvGrpSpPr>
          <p:grpSpPr bwMode="auto">
            <a:xfrm>
              <a:off x="4800" y="1488"/>
              <a:ext cx="432" cy="101"/>
              <a:chOff x="4800" y="1488"/>
              <a:chExt cx="432" cy="101"/>
            </a:xfrm>
          </p:grpSpPr>
          <p:sp>
            <p:nvSpPr>
              <p:cNvPr id="156703" name="Arc 31"/>
              <p:cNvSpPr>
                <a:spLocks/>
              </p:cNvSpPr>
              <p:nvPr/>
            </p:nvSpPr>
            <p:spPr bwMode="auto">
              <a:xfrm rot="-12756078">
                <a:off x="5048" y="1488"/>
                <a:ext cx="107" cy="101"/>
              </a:xfrm>
              <a:custGeom>
                <a:avLst/>
                <a:gdLst>
                  <a:gd name="G0" fmla="+- 0 0 0"/>
                  <a:gd name="G1" fmla="+- 21037 0 0"/>
                  <a:gd name="G2" fmla="+- 21600 0 0"/>
                  <a:gd name="T0" fmla="*/ 4900 w 18156"/>
                  <a:gd name="T1" fmla="*/ 0 h 21037"/>
                  <a:gd name="T2" fmla="*/ 18156 w 18156"/>
                  <a:gd name="T3" fmla="*/ 9335 h 21037"/>
                  <a:gd name="T4" fmla="*/ 0 w 18156"/>
                  <a:gd name="T5" fmla="*/ 21037 h 21037"/>
                </a:gdLst>
                <a:ahLst/>
                <a:cxnLst>
                  <a:cxn ang="0">
                    <a:pos x="T0" y="T1"/>
                  </a:cxn>
                  <a:cxn ang="0">
                    <a:pos x="T2" y="T3"/>
                  </a:cxn>
                  <a:cxn ang="0">
                    <a:pos x="T4" y="T5"/>
                  </a:cxn>
                </a:cxnLst>
                <a:rect l="0" t="0" r="r" b="b"/>
                <a:pathLst>
                  <a:path w="18156" h="21037" fill="none" extrusionOk="0">
                    <a:moveTo>
                      <a:pt x="4899" y="0"/>
                    </a:moveTo>
                    <a:cubicBezTo>
                      <a:pt x="10363" y="1272"/>
                      <a:pt x="15116" y="4620"/>
                      <a:pt x="18155" y="9335"/>
                    </a:cubicBezTo>
                  </a:path>
                  <a:path w="18156" h="21037" stroke="0" extrusionOk="0">
                    <a:moveTo>
                      <a:pt x="4899" y="0"/>
                    </a:moveTo>
                    <a:cubicBezTo>
                      <a:pt x="10363" y="1272"/>
                      <a:pt x="15116" y="4620"/>
                      <a:pt x="18155" y="9335"/>
                    </a:cubicBezTo>
                    <a:lnTo>
                      <a:pt x="0" y="21037"/>
                    </a:lnTo>
                    <a:close/>
                  </a:path>
                </a:pathLst>
              </a:custGeom>
              <a:noFill/>
              <a:ln w="38100">
                <a:solidFill>
                  <a:srgbClr val="824100"/>
                </a:solidFill>
                <a:prstDash val="lgDashDot"/>
                <a:round/>
                <a:headEnd/>
                <a:tailEnd/>
              </a:ln>
              <a:effectLst/>
            </p:spPr>
            <p:txBody>
              <a:bodyPr anchor="ctr">
                <a:spAutoFit/>
              </a:bodyPr>
              <a:lstStyle/>
              <a:p>
                <a:endParaRPr lang="en-US"/>
              </a:p>
            </p:txBody>
          </p:sp>
          <p:sp>
            <p:nvSpPr>
              <p:cNvPr id="156704" name="Arc 32"/>
              <p:cNvSpPr>
                <a:spLocks/>
              </p:cNvSpPr>
              <p:nvPr/>
            </p:nvSpPr>
            <p:spPr bwMode="auto">
              <a:xfrm rot="14637100" flipV="1">
                <a:off x="4848" y="1488"/>
                <a:ext cx="48" cy="144"/>
              </a:xfrm>
              <a:custGeom>
                <a:avLst/>
                <a:gdLst>
                  <a:gd name="G0" fmla="+- 0 0 0"/>
                  <a:gd name="G1" fmla="+- 21192 0 0"/>
                  <a:gd name="G2" fmla="+- 21600 0 0"/>
                  <a:gd name="T0" fmla="*/ 4178 w 18156"/>
                  <a:gd name="T1" fmla="*/ 0 h 21192"/>
                  <a:gd name="T2" fmla="*/ 18156 w 18156"/>
                  <a:gd name="T3" fmla="*/ 9490 h 21192"/>
                  <a:gd name="T4" fmla="*/ 0 w 18156"/>
                  <a:gd name="T5" fmla="*/ 21192 h 21192"/>
                </a:gdLst>
                <a:ahLst/>
                <a:cxnLst>
                  <a:cxn ang="0">
                    <a:pos x="T0" y="T1"/>
                  </a:cxn>
                  <a:cxn ang="0">
                    <a:pos x="T2" y="T3"/>
                  </a:cxn>
                  <a:cxn ang="0">
                    <a:pos x="T4" y="T5"/>
                  </a:cxn>
                </a:cxnLst>
                <a:rect l="0" t="0" r="r" b="b"/>
                <a:pathLst>
                  <a:path w="18156" h="21192" fill="none" extrusionOk="0">
                    <a:moveTo>
                      <a:pt x="4178" y="-1"/>
                    </a:moveTo>
                    <a:cubicBezTo>
                      <a:pt x="9932" y="1134"/>
                      <a:pt x="14978" y="4560"/>
                      <a:pt x="18155" y="9490"/>
                    </a:cubicBezTo>
                  </a:path>
                  <a:path w="18156" h="21192" stroke="0" extrusionOk="0">
                    <a:moveTo>
                      <a:pt x="4178" y="-1"/>
                    </a:moveTo>
                    <a:cubicBezTo>
                      <a:pt x="9932" y="1134"/>
                      <a:pt x="14978" y="4560"/>
                      <a:pt x="18155" y="9490"/>
                    </a:cubicBezTo>
                    <a:lnTo>
                      <a:pt x="0" y="21192"/>
                    </a:lnTo>
                    <a:close/>
                  </a:path>
                </a:pathLst>
              </a:custGeom>
              <a:noFill/>
              <a:ln w="38100">
                <a:solidFill>
                  <a:srgbClr val="824100"/>
                </a:solidFill>
                <a:prstDash val="lgDashDot"/>
                <a:round/>
                <a:headEnd/>
                <a:tailEnd/>
              </a:ln>
              <a:effectLst/>
            </p:spPr>
            <p:txBody>
              <a:bodyPr anchor="ctr">
                <a:spAutoFit/>
              </a:bodyPr>
              <a:lstStyle/>
              <a:p>
                <a:endParaRPr lang="en-US"/>
              </a:p>
            </p:txBody>
          </p:sp>
          <p:sp>
            <p:nvSpPr>
              <p:cNvPr id="156705" name="WordArt 33"/>
              <p:cNvSpPr>
                <a:spLocks noChangeArrowheads="1" noChangeShapeType="1" noTextEdit="1"/>
              </p:cNvSpPr>
              <p:nvPr/>
            </p:nvSpPr>
            <p:spPr bwMode="auto">
              <a:xfrm>
                <a:off x="4992" y="1536"/>
                <a:ext cx="48" cy="48"/>
              </a:xfrm>
              <a:prstGeom prst="rect">
                <a:avLst/>
              </a:prstGeom>
            </p:spPr>
            <p:txBody>
              <a:bodyPr wrap="none" fromWordArt="1">
                <a:prstTxWarp prst="textPlain">
                  <a:avLst>
                    <a:gd name="adj" fmla="val 50000"/>
                  </a:avLst>
                </a:prstTxWarp>
              </a:bodyPr>
              <a:lstStyle/>
              <a:p>
                <a:pPr algn="ctr"/>
                <a:r>
                  <a:rPr lang="en-US" sz="3600" kern="10">
                    <a:ln w="9525">
                      <a:solidFill>
                        <a:srgbClr val="824100"/>
                      </a:solidFill>
                      <a:round/>
                      <a:headEnd/>
                      <a:tailEnd/>
                    </a:ln>
                    <a:solidFill>
                      <a:srgbClr val="824100"/>
                    </a:solidFill>
                    <a:latin typeface="Century"/>
                  </a:rPr>
                  <a:t>.</a:t>
                </a:r>
              </a:p>
            </p:txBody>
          </p:sp>
          <p:sp>
            <p:nvSpPr>
              <p:cNvPr id="156706" name="WordArt 34"/>
              <p:cNvSpPr>
                <a:spLocks noChangeArrowheads="1" noChangeShapeType="1" noTextEdit="1"/>
              </p:cNvSpPr>
              <p:nvPr/>
            </p:nvSpPr>
            <p:spPr bwMode="auto">
              <a:xfrm rot="14733363">
                <a:off x="5184" y="1536"/>
                <a:ext cx="48" cy="48"/>
              </a:xfrm>
              <a:prstGeom prst="rect">
                <a:avLst/>
              </a:prstGeom>
            </p:spPr>
            <p:txBody>
              <a:bodyPr wrap="none" fromWordArt="1">
                <a:prstTxWarp prst="textPlain">
                  <a:avLst>
                    <a:gd name="adj" fmla="val 50000"/>
                  </a:avLst>
                </a:prstTxWarp>
              </a:bodyPr>
              <a:lstStyle/>
              <a:p>
                <a:pPr algn="ctr"/>
                <a:r>
                  <a:rPr lang="en-US" sz="3600" kern="10">
                    <a:ln w="9525">
                      <a:solidFill>
                        <a:srgbClr val="824100"/>
                      </a:solidFill>
                      <a:round/>
                      <a:headEnd/>
                      <a:tailEnd/>
                    </a:ln>
                    <a:solidFill>
                      <a:srgbClr val="824100"/>
                    </a:solidFill>
                    <a:latin typeface="Century"/>
                  </a:rPr>
                  <a:t>.</a:t>
                </a:r>
              </a:p>
            </p:txBody>
          </p:sp>
        </p:grpSp>
        <p:grpSp>
          <p:nvGrpSpPr>
            <p:cNvPr id="156707" name="Group 35"/>
            <p:cNvGrpSpPr>
              <a:grpSpLocks/>
            </p:cNvGrpSpPr>
            <p:nvPr/>
          </p:nvGrpSpPr>
          <p:grpSpPr bwMode="auto">
            <a:xfrm>
              <a:off x="5136" y="1392"/>
              <a:ext cx="58" cy="136"/>
              <a:chOff x="5136" y="1392"/>
              <a:chExt cx="58" cy="136"/>
            </a:xfrm>
          </p:grpSpPr>
          <p:sp>
            <p:nvSpPr>
              <p:cNvPr id="156708" name="Arc 36"/>
              <p:cNvSpPr>
                <a:spLocks/>
              </p:cNvSpPr>
              <p:nvPr/>
            </p:nvSpPr>
            <p:spPr bwMode="auto">
              <a:xfrm rot="19833633" flipV="1">
                <a:off x="5136" y="1392"/>
                <a:ext cx="54" cy="136"/>
              </a:xfrm>
              <a:custGeom>
                <a:avLst/>
                <a:gdLst>
                  <a:gd name="G0" fmla="+- 0 0 0"/>
                  <a:gd name="G1" fmla="+- 19198 0 0"/>
                  <a:gd name="G2" fmla="+- 21600 0 0"/>
                  <a:gd name="T0" fmla="*/ 9898 w 19816"/>
                  <a:gd name="T1" fmla="*/ 0 h 19198"/>
                  <a:gd name="T2" fmla="*/ 19816 w 19816"/>
                  <a:gd name="T3" fmla="*/ 10602 h 19198"/>
                  <a:gd name="T4" fmla="*/ 0 w 19816"/>
                  <a:gd name="T5" fmla="*/ 19198 h 19198"/>
                </a:gdLst>
                <a:ahLst/>
                <a:cxnLst>
                  <a:cxn ang="0">
                    <a:pos x="T0" y="T1"/>
                  </a:cxn>
                  <a:cxn ang="0">
                    <a:pos x="T2" y="T3"/>
                  </a:cxn>
                  <a:cxn ang="0">
                    <a:pos x="T4" y="T5"/>
                  </a:cxn>
                </a:cxnLst>
                <a:rect l="0" t="0" r="r" b="b"/>
                <a:pathLst>
                  <a:path w="19816" h="19198" fill="none" extrusionOk="0">
                    <a:moveTo>
                      <a:pt x="9898" y="-1"/>
                    </a:moveTo>
                    <a:cubicBezTo>
                      <a:pt x="14328" y="2283"/>
                      <a:pt x="17832" y="6029"/>
                      <a:pt x="19815" y="10602"/>
                    </a:cubicBezTo>
                  </a:path>
                  <a:path w="19816" h="19198" stroke="0" extrusionOk="0">
                    <a:moveTo>
                      <a:pt x="9898" y="-1"/>
                    </a:moveTo>
                    <a:cubicBezTo>
                      <a:pt x="14328" y="2283"/>
                      <a:pt x="17832" y="6029"/>
                      <a:pt x="19815" y="10602"/>
                    </a:cubicBezTo>
                    <a:lnTo>
                      <a:pt x="0" y="19198"/>
                    </a:lnTo>
                    <a:close/>
                  </a:path>
                </a:pathLst>
              </a:custGeom>
              <a:noFill/>
              <a:ln w="38100">
                <a:solidFill>
                  <a:srgbClr val="824100"/>
                </a:solidFill>
                <a:round/>
                <a:headEnd/>
                <a:tailEnd/>
              </a:ln>
              <a:effectLst/>
            </p:spPr>
            <p:txBody>
              <a:bodyPr anchor="ctr">
                <a:spAutoFit/>
              </a:bodyPr>
              <a:lstStyle/>
              <a:p>
                <a:endParaRPr lang="en-US"/>
              </a:p>
            </p:txBody>
          </p:sp>
          <p:sp>
            <p:nvSpPr>
              <p:cNvPr id="156709" name="AutoShape 37"/>
              <p:cNvSpPr>
                <a:spLocks noChangeArrowheads="1"/>
              </p:cNvSpPr>
              <p:nvPr/>
            </p:nvSpPr>
            <p:spPr bwMode="auto">
              <a:xfrm rot="-1424285">
                <a:off x="5146" y="1392"/>
                <a:ext cx="48" cy="48"/>
              </a:xfrm>
              <a:prstGeom prst="triangle">
                <a:avLst>
                  <a:gd name="adj" fmla="val 52083"/>
                </a:avLst>
              </a:prstGeom>
              <a:solidFill>
                <a:srgbClr val="824100"/>
              </a:solidFill>
              <a:ln w="19050" algn="ctr">
                <a:solidFill>
                  <a:srgbClr val="824100"/>
                </a:solidFill>
                <a:miter lim="800000"/>
                <a:headEnd/>
                <a:tailEnd/>
              </a:ln>
              <a:effectLst/>
            </p:spPr>
            <p:txBody>
              <a:bodyPr anchor="ctr">
                <a:spAutoFit/>
              </a:bodyPr>
              <a:lstStyle/>
              <a:p>
                <a:endParaRPr lang="en-US"/>
              </a:p>
            </p:txBody>
          </p:sp>
        </p:grpSp>
        <p:sp>
          <p:nvSpPr>
            <p:cNvPr id="156710" name="AutoShape 38"/>
            <p:cNvSpPr>
              <a:spLocks noChangeArrowheads="1"/>
            </p:cNvSpPr>
            <p:nvPr/>
          </p:nvSpPr>
          <p:spPr bwMode="auto">
            <a:xfrm flipH="1">
              <a:off x="5088" y="1296"/>
              <a:ext cx="48" cy="48"/>
            </a:xfrm>
            <a:prstGeom prst="triangle">
              <a:avLst>
                <a:gd name="adj" fmla="val 50000"/>
              </a:avLst>
            </a:prstGeom>
            <a:solidFill>
              <a:srgbClr val="CC6600"/>
            </a:solidFill>
            <a:ln w="57150" algn="ctr">
              <a:solidFill>
                <a:srgbClr val="824100"/>
              </a:solidFill>
              <a:miter lim="800000"/>
              <a:headEnd/>
              <a:tailEnd/>
            </a:ln>
            <a:effectLst/>
          </p:spPr>
          <p:txBody>
            <a:bodyPr anchor="ctr">
              <a:spAutoFit/>
            </a:bodyPr>
            <a:lstStyle/>
            <a:p>
              <a:endParaRPr lang="en-US"/>
            </a:p>
          </p:txBody>
        </p:sp>
      </p:grpSp>
      <p:grpSp>
        <p:nvGrpSpPr>
          <p:cNvPr id="156711" name="Group 39"/>
          <p:cNvGrpSpPr>
            <a:grpSpLocks/>
          </p:cNvGrpSpPr>
          <p:nvPr/>
        </p:nvGrpSpPr>
        <p:grpSpPr bwMode="auto">
          <a:xfrm>
            <a:off x="2540000" y="1981200"/>
            <a:ext cx="4927600" cy="2773363"/>
            <a:chOff x="1600" y="1248"/>
            <a:chExt cx="3104" cy="1747"/>
          </a:xfrm>
        </p:grpSpPr>
        <p:sp>
          <p:nvSpPr>
            <p:cNvPr id="156712" name="Oval 40"/>
            <p:cNvSpPr>
              <a:spLocks noChangeArrowheads="1"/>
            </p:cNvSpPr>
            <p:nvPr/>
          </p:nvSpPr>
          <p:spPr bwMode="auto">
            <a:xfrm>
              <a:off x="4025" y="1680"/>
              <a:ext cx="55" cy="45"/>
            </a:xfrm>
            <a:prstGeom prst="ellipse">
              <a:avLst/>
            </a:prstGeom>
            <a:solidFill>
              <a:srgbClr val="663300"/>
            </a:solidFill>
            <a:ln w="57150">
              <a:solidFill>
                <a:srgbClr val="663300"/>
              </a:solidFill>
              <a:round/>
              <a:headEnd/>
              <a:tailEnd/>
            </a:ln>
            <a:effectLst/>
          </p:spPr>
          <p:txBody>
            <a:bodyPr wrap="none" anchor="ctr"/>
            <a:lstStyle/>
            <a:p>
              <a:pPr algn="ctr"/>
              <a:endParaRPr lang="en-US" sz="3200">
                <a:solidFill>
                  <a:srgbClr val="000099"/>
                </a:solidFill>
                <a:latin typeface="Arial Black" pitchFamily="34" charset="0"/>
              </a:endParaRPr>
            </a:p>
          </p:txBody>
        </p:sp>
        <p:grpSp>
          <p:nvGrpSpPr>
            <p:cNvPr id="156713" name="Group 41"/>
            <p:cNvGrpSpPr>
              <a:grpSpLocks/>
            </p:cNvGrpSpPr>
            <p:nvPr/>
          </p:nvGrpSpPr>
          <p:grpSpPr bwMode="auto">
            <a:xfrm>
              <a:off x="1600" y="1248"/>
              <a:ext cx="3104" cy="1747"/>
              <a:chOff x="1600" y="1248"/>
              <a:chExt cx="3104" cy="1747"/>
            </a:xfrm>
          </p:grpSpPr>
          <p:grpSp>
            <p:nvGrpSpPr>
              <p:cNvPr id="156714" name="Group 42"/>
              <p:cNvGrpSpPr>
                <a:grpSpLocks/>
              </p:cNvGrpSpPr>
              <p:nvPr/>
            </p:nvGrpSpPr>
            <p:grpSpPr bwMode="auto">
              <a:xfrm>
                <a:off x="1600" y="1567"/>
                <a:ext cx="1057" cy="1386"/>
                <a:chOff x="1600" y="1567"/>
                <a:chExt cx="1057" cy="1386"/>
              </a:xfrm>
            </p:grpSpPr>
            <p:sp>
              <p:nvSpPr>
                <p:cNvPr id="156715" name="Freeform 43"/>
                <p:cNvSpPr>
                  <a:spLocks/>
                </p:cNvSpPr>
                <p:nvPr/>
              </p:nvSpPr>
              <p:spPr bwMode="auto">
                <a:xfrm rot="-3700227">
                  <a:off x="1646" y="1553"/>
                  <a:ext cx="80" cy="163"/>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663300"/>
                </a:solidFill>
                <a:ln w="3175" cmpd="sng">
                  <a:solidFill>
                    <a:srgbClr val="663300"/>
                  </a:solidFill>
                  <a:round/>
                  <a:headEnd/>
                  <a:tailEnd/>
                </a:ln>
              </p:spPr>
              <p:txBody>
                <a:bodyPr/>
                <a:lstStyle/>
                <a:p>
                  <a:endParaRPr lang="en-US"/>
                </a:p>
              </p:txBody>
            </p:sp>
            <p:sp>
              <p:nvSpPr>
                <p:cNvPr id="156716" name="Freeform 44"/>
                <p:cNvSpPr>
                  <a:spLocks/>
                </p:cNvSpPr>
                <p:nvPr/>
              </p:nvSpPr>
              <p:spPr bwMode="auto">
                <a:xfrm rot="4199582" flipV="1">
                  <a:off x="1861" y="1501"/>
                  <a:ext cx="90" cy="278"/>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663300"/>
                </a:solidFill>
                <a:ln w="3175" cmpd="sng">
                  <a:solidFill>
                    <a:srgbClr val="663300"/>
                  </a:solidFill>
                  <a:round/>
                  <a:headEnd/>
                  <a:tailEnd/>
                </a:ln>
              </p:spPr>
              <p:txBody>
                <a:bodyPr/>
                <a:lstStyle/>
                <a:p>
                  <a:endParaRPr lang="en-US"/>
                </a:p>
              </p:txBody>
            </p:sp>
            <p:grpSp>
              <p:nvGrpSpPr>
                <p:cNvPr id="156717" name="Group 45"/>
                <p:cNvGrpSpPr>
                  <a:grpSpLocks/>
                </p:cNvGrpSpPr>
                <p:nvPr/>
              </p:nvGrpSpPr>
              <p:grpSpPr bwMode="auto">
                <a:xfrm>
                  <a:off x="1920" y="1595"/>
                  <a:ext cx="672" cy="1252"/>
                  <a:chOff x="1920" y="1595"/>
                  <a:chExt cx="672" cy="1252"/>
                </a:xfrm>
              </p:grpSpPr>
              <p:sp>
                <p:nvSpPr>
                  <p:cNvPr id="156718" name="Freeform 46"/>
                  <p:cNvSpPr>
                    <a:spLocks/>
                  </p:cNvSpPr>
                  <p:nvPr/>
                </p:nvSpPr>
                <p:spPr bwMode="auto">
                  <a:xfrm rot="1128864" flipH="1">
                    <a:off x="1990" y="1595"/>
                    <a:ext cx="111" cy="272"/>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663300"/>
                  </a:solidFill>
                  <a:ln w="3175" cmpd="sng">
                    <a:solidFill>
                      <a:srgbClr val="663300"/>
                    </a:solidFill>
                    <a:round/>
                    <a:headEnd/>
                    <a:tailEnd/>
                  </a:ln>
                </p:spPr>
                <p:txBody>
                  <a:bodyPr/>
                  <a:lstStyle/>
                  <a:p>
                    <a:endParaRPr lang="en-US"/>
                  </a:p>
                </p:txBody>
              </p:sp>
              <p:sp>
                <p:nvSpPr>
                  <p:cNvPr id="156719" name="Freeform 47"/>
                  <p:cNvSpPr>
                    <a:spLocks/>
                  </p:cNvSpPr>
                  <p:nvPr/>
                </p:nvSpPr>
                <p:spPr bwMode="auto">
                  <a:xfrm>
                    <a:off x="1934" y="1912"/>
                    <a:ext cx="111" cy="272"/>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663300"/>
                  </a:solidFill>
                  <a:ln w="3175" cmpd="sng">
                    <a:solidFill>
                      <a:srgbClr val="663300"/>
                    </a:solidFill>
                    <a:round/>
                    <a:headEnd/>
                    <a:tailEnd/>
                  </a:ln>
                </p:spPr>
                <p:txBody>
                  <a:bodyPr/>
                  <a:lstStyle/>
                  <a:p>
                    <a:endParaRPr lang="en-US"/>
                  </a:p>
                </p:txBody>
              </p:sp>
              <p:sp>
                <p:nvSpPr>
                  <p:cNvPr id="156720" name="Freeform 48"/>
                  <p:cNvSpPr>
                    <a:spLocks/>
                  </p:cNvSpPr>
                  <p:nvPr/>
                </p:nvSpPr>
                <p:spPr bwMode="auto">
                  <a:xfrm rot="-4541548">
                    <a:off x="2002" y="2174"/>
                    <a:ext cx="107" cy="272"/>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663300"/>
                  </a:solidFill>
                  <a:ln w="3175" cmpd="sng">
                    <a:solidFill>
                      <a:srgbClr val="663300"/>
                    </a:solidFill>
                    <a:round/>
                    <a:headEnd/>
                    <a:tailEnd/>
                  </a:ln>
                </p:spPr>
                <p:txBody>
                  <a:bodyPr/>
                  <a:lstStyle/>
                  <a:p>
                    <a:endParaRPr lang="en-US"/>
                  </a:p>
                </p:txBody>
              </p:sp>
              <p:sp>
                <p:nvSpPr>
                  <p:cNvPr id="156721" name="Freeform 49"/>
                  <p:cNvSpPr>
                    <a:spLocks/>
                  </p:cNvSpPr>
                  <p:nvPr/>
                </p:nvSpPr>
                <p:spPr bwMode="auto">
                  <a:xfrm rot="20566753" flipH="1">
                    <a:off x="2208" y="2400"/>
                    <a:ext cx="111" cy="272"/>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663300"/>
                  </a:solidFill>
                  <a:ln w="3175" cmpd="sng">
                    <a:solidFill>
                      <a:srgbClr val="663300"/>
                    </a:solidFill>
                    <a:round/>
                    <a:headEnd/>
                    <a:tailEnd/>
                  </a:ln>
                </p:spPr>
                <p:txBody>
                  <a:bodyPr/>
                  <a:lstStyle/>
                  <a:p>
                    <a:endParaRPr lang="en-US"/>
                  </a:p>
                </p:txBody>
              </p:sp>
              <p:sp>
                <p:nvSpPr>
                  <p:cNvPr id="156722" name="Freeform 50"/>
                  <p:cNvSpPr>
                    <a:spLocks/>
                  </p:cNvSpPr>
                  <p:nvPr/>
                </p:nvSpPr>
                <p:spPr bwMode="auto">
                  <a:xfrm rot="-3725283">
                    <a:off x="2400" y="2656"/>
                    <a:ext cx="111" cy="272"/>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663300"/>
                  </a:solidFill>
                  <a:ln w="3175" cmpd="sng">
                    <a:solidFill>
                      <a:srgbClr val="663300"/>
                    </a:solidFill>
                    <a:round/>
                    <a:headEnd/>
                    <a:tailEnd/>
                  </a:ln>
                </p:spPr>
                <p:txBody>
                  <a:bodyPr/>
                  <a:lstStyle/>
                  <a:p>
                    <a:endParaRPr lang="en-US"/>
                  </a:p>
                </p:txBody>
              </p:sp>
            </p:grpSp>
            <p:sp>
              <p:nvSpPr>
                <p:cNvPr id="156723" name="Oval 51"/>
                <p:cNvSpPr>
                  <a:spLocks noChangeArrowheads="1"/>
                </p:cNvSpPr>
                <p:nvPr/>
              </p:nvSpPr>
              <p:spPr bwMode="auto">
                <a:xfrm>
                  <a:off x="2602" y="2908"/>
                  <a:ext cx="55" cy="45"/>
                </a:xfrm>
                <a:prstGeom prst="ellipse">
                  <a:avLst/>
                </a:prstGeom>
                <a:solidFill>
                  <a:srgbClr val="663300"/>
                </a:solidFill>
                <a:ln w="57150">
                  <a:solidFill>
                    <a:srgbClr val="663300"/>
                  </a:solidFill>
                  <a:round/>
                  <a:headEnd/>
                  <a:tailEnd/>
                </a:ln>
                <a:effectLst/>
              </p:spPr>
              <p:txBody>
                <a:bodyPr wrap="none" anchor="ctr"/>
                <a:lstStyle/>
                <a:p>
                  <a:endParaRPr lang="en-US"/>
                </a:p>
              </p:txBody>
            </p:sp>
            <p:sp>
              <p:nvSpPr>
                <p:cNvPr id="156724" name="Oval 52"/>
                <p:cNvSpPr>
                  <a:spLocks noChangeArrowheads="1"/>
                </p:cNvSpPr>
                <p:nvPr/>
              </p:nvSpPr>
              <p:spPr bwMode="auto">
                <a:xfrm>
                  <a:off x="1767" y="1685"/>
                  <a:ext cx="56" cy="45"/>
                </a:xfrm>
                <a:prstGeom prst="ellipse">
                  <a:avLst/>
                </a:prstGeom>
                <a:solidFill>
                  <a:srgbClr val="663300"/>
                </a:solidFill>
                <a:ln w="57150">
                  <a:solidFill>
                    <a:srgbClr val="663300"/>
                  </a:solidFill>
                  <a:round/>
                  <a:headEnd/>
                  <a:tailEnd/>
                </a:ln>
                <a:effectLst/>
              </p:spPr>
              <p:txBody>
                <a:bodyPr wrap="none" anchor="ctr"/>
                <a:lstStyle/>
                <a:p>
                  <a:endParaRPr lang="en-US"/>
                </a:p>
              </p:txBody>
            </p:sp>
            <p:sp>
              <p:nvSpPr>
                <p:cNvPr id="156725" name="Oval 53"/>
                <p:cNvSpPr>
                  <a:spLocks noChangeArrowheads="1"/>
                </p:cNvSpPr>
                <p:nvPr/>
              </p:nvSpPr>
              <p:spPr bwMode="auto">
                <a:xfrm>
                  <a:off x="1600" y="1567"/>
                  <a:ext cx="56" cy="45"/>
                </a:xfrm>
                <a:prstGeom prst="ellipse">
                  <a:avLst/>
                </a:prstGeom>
                <a:solidFill>
                  <a:srgbClr val="663300"/>
                </a:solidFill>
                <a:ln w="57150">
                  <a:solidFill>
                    <a:srgbClr val="663300"/>
                  </a:solidFill>
                  <a:round/>
                  <a:headEnd/>
                  <a:tailEnd/>
                </a:ln>
                <a:effectLst/>
              </p:spPr>
              <p:txBody>
                <a:bodyPr wrap="none" anchor="ctr"/>
                <a:lstStyle/>
                <a:p>
                  <a:endParaRPr lang="en-US"/>
                </a:p>
              </p:txBody>
            </p:sp>
          </p:grpSp>
          <p:grpSp>
            <p:nvGrpSpPr>
              <p:cNvPr id="156726" name="Group 54"/>
              <p:cNvGrpSpPr>
                <a:grpSpLocks/>
              </p:cNvGrpSpPr>
              <p:nvPr/>
            </p:nvGrpSpPr>
            <p:grpSpPr bwMode="auto">
              <a:xfrm>
                <a:off x="2832" y="1248"/>
                <a:ext cx="1872" cy="1747"/>
                <a:chOff x="2832" y="1248"/>
                <a:chExt cx="1872" cy="1747"/>
              </a:xfrm>
            </p:grpSpPr>
            <p:sp>
              <p:nvSpPr>
                <p:cNvPr id="156727" name="Oval 55"/>
                <p:cNvSpPr>
                  <a:spLocks noChangeArrowheads="1"/>
                </p:cNvSpPr>
                <p:nvPr/>
              </p:nvSpPr>
              <p:spPr bwMode="auto">
                <a:xfrm>
                  <a:off x="3545" y="2547"/>
                  <a:ext cx="55" cy="45"/>
                </a:xfrm>
                <a:prstGeom prst="ellipse">
                  <a:avLst/>
                </a:prstGeom>
                <a:solidFill>
                  <a:srgbClr val="663300"/>
                </a:solidFill>
                <a:ln w="57150">
                  <a:solidFill>
                    <a:srgbClr val="663300"/>
                  </a:solidFill>
                  <a:round/>
                  <a:headEnd/>
                  <a:tailEnd/>
                </a:ln>
                <a:effectLst/>
              </p:spPr>
              <p:txBody>
                <a:bodyPr wrap="none" anchor="ctr"/>
                <a:lstStyle/>
                <a:p>
                  <a:endParaRPr lang="en-US"/>
                </a:p>
              </p:txBody>
            </p:sp>
            <p:sp>
              <p:nvSpPr>
                <p:cNvPr id="156728" name="Oval 56"/>
                <p:cNvSpPr>
                  <a:spLocks noChangeArrowheads="1"/>
                </p:cNvSpPr>
                <p:nvPr/>
              </p:nvSpPr>
              <p:spPr bwMode="auto">
                <a:xfrm>
                  <a:off x="4169" y="2067"/>
                  <a:ext cx="55" cy="45"/>
                </a:xfrm>
                <a:prstGeom prst="ellipse">
                  <a:avLst/>
                </a:prstGeom>
                <a:solidFill>
                  <a:srgbClr val="663300"/>
                </a:solidFill>
                <a:ln w="57150">
                  <a:solidFill>
                    <a:srgbClr val="663300"/>
                  </a:solidFill>
                  <a:round/>
                  <a:headEnd/>
                  <a:tailEnd/>
                </a:ln>
                <a:effectLst/>
              </p:spPr>
              <p:txBody>
                <a:bodyPr wrap="none" anchor="ctr"/>
                <a:lstStyle/>
                <a:p>
                  <a:endParaRPr lang="en-US"/>
                </a:p>
              </p:txBody>
            </p:sp>
            <p:sp>
              <p:nvSpPr>
                <p:cNvPr id="156729" name="Freeform 57"/>
                <p:cNvSpPr>
                  <a:spLocks/>
                </p:cNvSpPr>
                <p:nvPr/>
              </p:nvSpPr>
              <p:spPr bwMode="auto">
                <a:xfrm rot="-11501446">
                  <a:off x="4032" y="1792"/>
                  <a:ext cx="111" cy="272"/>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663300"/>
                </a:solidFill>
                <a:ln w="3175" cmpd="sng">
                  <a:solidFill>
                    <a:srgbClr val="663300"/>
                  </a:solidFill>
                  <a:round/>
                  <a:headEnd/>
                  <a:tailEnd/>
                </a:ln>
              </p:spPr>
              <p:txBody>
                <a:bodyPr/>
                <a:lstStyle/>
                <a:p>
                  <a:endParaRPr lang="en-US"/>
                </a:p>
              </p:txBody>
            </p:sp>
            <p:sp>
              <p:nvSpPr>
                <p:cNvPr id="156730" name="Freeform 58"/>
                <p:cNvSpPr>
                  <a:spLocks/>
                </p:cNvSpPr>
                <p:nvPr/>
              </p:nvSpPr>
              <p:spPr bwMode="auto">
                <a:xfrm rot="-9680793">
                  <a:off x="3637" y="2272"/>
                  <a:ext cx="107" cy="272"/>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663300"/>
                </a:solidFill>
                <a:ln w="3175" cmpd="sng">
                  <a:solidFill>
                    <a:srgbClr val="663300"/>
                  </a:solidFill>
                  <a:round/>
                  <a:headEnd/>
                  <a:tailEnd/>
                </a:ln>
              </p:spPr>
              <p:txBody>
                <a:bodyPr/>
                <a:lstStyle/>
                <a:p>
                  <a:endParaRPr lang="en-US"/>
                </a:p>
              </p:txBody>
            </p:sp>
            <p:sp>
              <p:nvSpPr>
                <p:cNvPr id="156731" name="Freeform 59"/>
                <p:cNvSpPr>
                  <a:spLocks/>
                </p:cNvSpPr>
                <p:nvPr/>
              </p:nvSpPr>
              <p:spPr bwMode="auto">
                <a:xfrm rot="4727632" flipV="1">
                  <a:off x="3032" y="2642"/>
                  <a:ext cx="90" cy="278"/>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663300"/>
                </a:solidFill>
                <a:ln w="3175" cmpd="sng">
                  <a:solidFill>
                    <a:srgbClr val="663300"/>
                  </a:solidFill>
                  <a:round/>
                  <a:headEnd/>
                  <a:tailEnd/>
                </a:ln>
              </p:spPr>
              <p:txBody>
                <a:bodyPr/>
                <a:lstStyle/>
                <a:p>
                  <a:endParaRPr lang="en-US"/>
                </a:p>
              </p:txBody>
            </p:sp>
            <p:sp>
              <p:nvSpPr>
                <p:cNvPr id="156732" name="Freeform 60"/>
                <p:cNvSpPr>
                  <a:spLocks/>
                </p:cNvSpPr>
                <p:nvPr/>
              </p:nvSpPr>
              <p:spPr bwMode="auto">
                <a:xfrm rot="12311760">
                  <a:off x="2832" y="2832"/>
                  <a:ext cx="80" cy="163"/>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663300"/>
                </a:solidFill>
                <a:ln w="3175" cmpd="sng">
                  <a:solidFill>
                    <a:srgbClr val="663300"/>
                  </a:solidFill>
                  <a:round/>
                  <a:headEnd/>
                  <a:tailEnd/>
                </a:ln>
              </p:spPr>
              <p:txBody>
                <a:bodyPr/>
                <a:lstStyle/>
                <a:p>
                  <a:endParaRPr lang="en-US"/>
                </a:p>
              </p:txBody>
            </p:sp>
            <p:sp>
              <p:nvSpPr>
                <p:cNvPr id="156733" name="Oval 61"/>
                <p:cNvSpPr>
                  <a:spLocks noChangeArrowheads="1"/>
                </p:cNvSpPr>
                <p:nvPr/>
              </p:nvSpPr>
              <p:spPr bwMode="auto">
                <a:xfrm>
                  <a:off x="3257" y="2688"/>
                  <a:ext cx="55" cy="45"/>
                </a:xfrm>
                <a:prstGeom prst="ellipse">
                  <a:avLst/>
                </a:prstGeom>
                <a:solidFill>
                  <a:srgbClr val="663300"/>
                </a:solidFill>
                <a:ln w="57150">
                  <a:solidFill>
                    <a:srgbClr val="663300"/>
                  </a:solidFill>
                  <a:round/>
                  <a:headEnd/>
                  <a:tailEnd/>
                </a:ln>
                <a:effectLst/>
              </p:spPr>
              <p:txBody>
                <a:bodyPr wrap="none" anchor="ctr"/>
                <a:lstStyle/>
                <a:p>
                  <a:endParaRPr lang="en-US"/>
                </a:p>
              </p:txBody>
            </p:sp>
            <p:sp>
              <p:nvSpPr>
                <p:cNvPr id="156734" name="Freeform 62"/>
                <p:cNvSpPr>
                  <a:spLocks/>
                </p:cNvSpPr>
                <p:nvPr/>
              </p:nvSpPr>
              <p:spPr bwMode="auto">
                <a:xfrm rot="15472822" flipH="1">
                  <a:off x="3369" y="2535"/>
                  <a:ext cx="85" cy="200"/>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663300"/>
                </a:solidFill>
                <a:ln w="3175" cmpd="sng">
                  <a:solidFill>
                    <a:srgbClr val="663300"/>
                  </a:solidFill>
                  <a:round/>
                  <a:headEnd/>
                  <a:tailEnd/>
                </a:ln>
              </p:spPr>
              <p:txBody>
                <a:bodyPr/>
                <a:lstStyle/>
                <a:p>
                  <a:endParaRPr lang="en-US"/>
                </a:p>
              </p:txBody>
            </p:sp>
            <p:sp>
              <p:nvSpPr>
                <p:cNvPr id="156735" name="Freeform 63"/>
                <p:cNvSpPr>
                  <a:spLocks/>
                </p:cNvSpPr>
                <p:nvPr/>
              </p:nvSpPr>
              <p:spPr bwMode="auto">
                <a:xfrm rot="14923250" flipH="1">
                  <a:off x="3888" y="2032"/>
                  <a:ext cx="111" cy="272"/>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663300"/>
                </a:solidFill>
                <a:ln w="3175" cmpd="sng">
                  <a:solidFill>
                    <a:srgbClr val="663300"/>
                  </a:solidFill>
                  <a:round/>
                  <a:headEnd/>
                  <a:tailEnd/>
                </a:ln>
              </p:spPr>
              <p:txBody>
                <a:bodyPr/>
                <a:lstStyle/>
                <a:p>
                  <a:endParaRPr lang="en-US"/>
                </a:p>
              </p:txBody>
            </p:sp>
            <p:sp>
              <p:nvSpPr>
                <p:cNvPr id="156736" name="Freeform 64"/>
                <p:cNvSpPr>
                  <a:spLocks/>
                </p:cNvSpPr>
                <p:nvPr/>
              </p:nvSpPr>
              <p:spPr bwMode="auto">
                <a:xfrm rot="14392819" flipH="1">
                  <a:off x="4116" y="1524"/>
                  <a:ext cx="72" cy="144"/>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663300"/>
                </a:solidFill>
                <a:ln w="3175" cmpd="sng">
                  <a:solidFill>
                    <a:srgbClr val="663300"/>
                  </a:solidFill>
                  <a:round/>
                  <a:headEnd/>
                  <a:tailEnd/>
                </a:ln>
              </p:spPr>
              <p:txBody>
                <a:bodyPr/>
                <a:lstStyle/>
                <a:p>
                  <a:endParaRPr lang="en-US"/>
                </a:p>
              </p:txBody>
            </p:sp>
            <p:sp>
              <p:nvSpPr>
                <p:cNvPr id="156737" name="Freeform 65"/>
                <p:cNvSpPr>
                  <a:spLocks/>
                </p:cNvSpPr>
                <p:nvPr/>
              </p:nvSpPr>
              <p:spPr bwMode="auto">
                <a:xfrm rot="16023658" flipH="1">
                  <a:off x="4137" y="1527"/>
                  <a:ext cx="85" cy="200"/>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663300"/>
                </a:solidFill>
                <a:ln w="3175" cmpd="sng">
                  <a:solidFill>
                    <a:srgbClr val="663300"/>
                  </a:solidFill>
                  <a:round/>
                  <a:headEnd/>
                  <a:tailEnd/>
                </a:ln>
              </p:spPr>
              <p:txBody>
                <a:bodyPr/>
                <a:lstStyle/>
                <a:p>
                  <a:endParaRPr lang="en-US"/>
                </a:p>
              </p:txBody>
            </p:sp>
            <p:sp>
              <p:nvSpPr>
                <p:cNvPr id="156738" name="Freeform 66"/>
                <p:cNvSpPr>
                  <a:spLocks/>
                </p:cNvSpPr>
                <p:nvPr/>
              </p:nvSpPr>
              <p:spPr bwMode="auto">
                <a:xfrm rot="12416600">
                  <a:off x="4624" y="1248"/>
                  <a:ext cx="80" cy="163"/>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663300"/>
                </a:solidFill>
                <a:ln w="3175" cmpd="sng">
                  <a:solidFill>
                    <a:srgbClr val="663300"/>
                  </a:solidFill>
                  <a:round/>
                  <a:headEnd/>
                  <a:tailEnd/>
                </a:ln>
              </p:spPr>
              <p:txBody>
                <a:bodyPr/>
                <a:lstStyle/>
                <a:p>
                  <a:endParaRPr lang="en-US"/>
                </a:p>
              </p:txBody>
            </p:sp>
            <p:sp>
              <p:nvSpPr>
                <p:cNvPr id="156739" name="Freeform 67"/>
                <p:cNvSpPr>
                  <a:spLocks/>
                </p:cNvSpPr>
                <p:nvPr/>
              </p:nvSpPr>
              <p:spPr bwMode="auto">
                <a:xfrm rot="11256710">
                  <a:off x="4416" y="1296"/>
                  <a:ext cx="80" cy="163"/>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663300"/>
                </a:solidFill>
                <a:ln w="3175" cmpd="sng">
                  <a:solidFill>
                    <a:srgbClr val="663300"/>
                  </a:solidFill>
                  <a:round/>
                  <a:headEnd/>
                  <a:tailEnd/>
                </a:ln>
              </p:spPr>
              <p:txBody>
                <a:bodyPr/>
                <a:lstStyle/>
                <a:p>
                  <a:endParaRPr lang="en-US"/>
                </a:p>
              </p:txBody>
            </p:sp>
            <p:sp>
              <p:nvSpPr>
                <p:cNvPr id="156740" name="Freeform 68"/>
                <p:cNvSpPr>
                  <a:spLocks/>
                </p:cNvSpPr>
                <p:nvPr/>
              </p:nvSpPr>
              <p:spPr bwMode="auto">
                <a:xfrm rot="16070035" flipH="1">
                  <a:off x="4465" y="1335"/>
                  <a:ext cx="85" cy="200"/>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663300"/>
                </a:solidFill>
                <a:ln w="3175" cmpd="sng">
                  <a:solidFill>
                    <a:srgbClr val="663300"/>
                  </a:solidFill>
                  <a:round/>
                  <a:headEnd/>
                  <a:tailEnd/>
                </a:ln>
              </p:spPr>
              <p:txBody>
                <a:bodyPr/>
                <a:lstStyle/>
                <a:p>
                  <a:endParaRPr lang="en-US"/>
                </a:p>
              </p:txBody>
            </p:sp>
            <p:sp>
              <p:nvSpPr>
                <p:cNvPr id="156741" name="Freeform 69"/>
                <p:cNvSpPr>
                  <a:spLocks/>
                </p:cNvSpPr>
                <p:nvPr/>
              </p:nvSpPr>
              <p:spPr bwMode="auto">
                <a:xfrm rot="2303324" flipH="1">
                  <a:off x="4272" y="1816"/>
                  <a:ext cx="85" cy="200"/>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663300"/>
                </a:solidFill>
                <a:ln w="3175" cmpd="sng">
                  <a:solidFill>
                    <a:srgbClr val="663300"/>
                  </a:solidFill>
                  <a:round/>
                  <a:headEnd/>
                  <a:tailEnd/>
                </a:ln>
              </p:spPr>
              <p:txBody>
                <a:bodyPr/>
                <a:lstStyle/>
                <a:p>
                  <a:endParaRPr lang="en-US"/>
                </a:p>
              </p:txBody>
            </p:sp>
            <p:sp>
              <p:nvSpPr>
                <p:cNvPr id="156742" name="Freeform 70"/>
                <p:cNvSpPr>
                  <a:spLocks/>
                </p:cNvSpPr>
                <p:nvPr/>
              </p:nvSpPr>
              <p:spPr bwMode="auto">
                <a:xfrm rot="20659951" flipH="1">
                  <a:off x="4296" y="1632"/>
                  <a:ext cx="72" cy="144"/>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663300"/>
                </a:solidFill>
                <a:ln w="3175" cmpd="sng">
                  <a:solidFill>
                    <a:srgbClr val="663300"/>
                  </a:solidFill>
                  <a:round/>
                  <a:headEnd/>
                  <a:tailEnd/>
                </a:ln>
              </p:spPr>
              <p:txBody>
                <a:bodyPr/>
                <a:lstStyle/>
                <a:p>
                  <a:endParaRPr lang="en-US"/>
                </a:p>
              </p:txBody>
            </p:sp>
            <p:sp>
              <p:nvSpPr>
                <p:cNvPr id="156743" name="Freeform 71"/>
                <p:cNvSpPr>
                  <a:spLocks/>
                </p:cNvSpPr>
                <p:nvPr/>
              </p:nvSpPr>
              <p:spPr bwMode="auto">
                <a:xfrm rot="14649555">
                  <a:off x="4266" y="1414"/>
                  <a:ext cx="80" cy="163"/>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663300"/>
                </a:solidFill>
                <a:ln w="3175" cmpd="sng">
                  <a:solidFill>
                    <a:srgbClr val="663300"/>
                  </a:solidFill>
                  <a:round/>
                  <a:headEnd/>
                  <a:tailEnd/>
                </a:ln>
              </p:spPr>
              <p:txBody>
                <a:bodyPr/>
                <a:lstStyle/>
                <a:p>
                  <a:endParaRPr lang="en-US"/>
                </a:p>
              </p:txBody>
            </p:sp>
          </p:grpSp>
        </p:grpSp>
      </p:grpSp>
      <p:sp>
        <p:nvSpPr>
          <p:cNvPr id="156744" name="WordArt 72"/>
          <p:cNvSpPr>
            <a:spLocks noChangeArrowheads="1" noChangeShapeType="1" noTextEdit="1"/>
          </p:cNvSpPr>
          <p:nvPr/>
        </p:nvSpPr>
        <p:spPr bwMode="auto">
          <a:xfrm rot="491556">
            <a:off x="7313613" y="1524000"/>
            <a:ext cx="681037" cy="273050"/>
          </a:xfrm>
          <a:prstGeom prst="rect">
            <a:avLst/>
          </a:prstGeom>
        </p:spPr>
        <p:txBody>
          <a:bodyPr wrap="none" fromWordArt="1">
            <a:prstTxWarp prst="textChevronInverted">
              <a:avLst>
                <a:gd name="adj" fmla="val 75000"/>
              </a:avLst>
            </a:prstTxWarp>
          </a:bodyPr>
          <a:lstStyle/>
          <a:p>
            <a:pPr algn="ctr"/>
            <a:r>
              <a:rPr lang="en-US" sz="3600" kern="10">
                <a:ln w="12700">
                  <a:noFill/>
                  <a:round/>
                  <a:headEnd/>
                  <a:tailEnd/>
                </a:ln>
                <a:solidFill>
                  <a:srgbClr val="996633"/>
                </a:solidFill>
                <a:latin typeface="Arial Black"/>
              </a:rPr>
              <a:t>Jericho</a:t>
            </a:r>
          </a:p>
        </p:txBody>
      </p:sp>
      <p:sp>
        <p:nvSpPr>
          <p:cNvPr id="156745" name="Oval 73"/>
          <p:cNvSpPr>
            <a:spLocks noChangeArrowheads="1"/>
          </p:cNvSpPr>
          <p:nvPr/>
        </p:nvSpPr>
        <p:spPr bwMode="auto">
          <a:xfrm>
            <a:off x="7532688" y="1828800"/>
            <a:ext cx="87312" cy="71438"/>
          </a:xfrm>
          <a:prstGeom prst="ellipse">
            <a:avLst/>
          </a:prstGeom>
          <a:solidFill>
            <a:srgbClr val="663300"/>
          </a:solidFill>
          <a:ln w="57150" algn="ctr">
            <a:solidFill>
              <a:srgbClr val="663300"/>
            </a:solidFill>
            <a:round/>
            <a:headEnd/>
            <a:tailEnd/>
          </a:ln>
          <a:effectLst/>
        </p:spPr>
        <p:txBody>
          <a:bodyPr wrap="none" anchor="ctr"/>
          <a:lstStyle/>
          <a:p>
            <a:endParaRPr lang="en-US"/>
          </a:p>
        </p:txBody>
      </p:sp>
      <p:sp>
        <p:nvSpPr>
          <p:cNvPr id="156746" name="Rectangle 74"/>
          <p:cNvSpPr>
            <a:spLocks noChangeArrowheads="1"/>
          </p:cNvSpPr>
          <p:nvPr/>
        </p:nvSpPr>
        <p:spPr bwMode="auto">
          <a:xfrm>
            <a:off x="0" y="5715000"/>
            <a:ext cx="9144000" cy="1143000"/>
          </a:xfrm>
          <a:prstGeom prst="rect">
            <a:avLst/>
          </a:prstGeom>
          <a:solidFill>
            <a:schemeClr val="tx1"/>
          </a:solidFill>
          <a:ln w="9525">
            <a:solidFill>
              <a:schemeClr val="tx1"/>
            </a:solidFill>
            <a:miter lim="800000"/>
            <a:headEnd/>
            <a:tailEnd/>
          </a:ln>
          <a:effectLst/>
        </p:spPr>
        <p:txBody>
          <a:bodyPr wrap="none" anchor="ctr"/>
          <a:lstStyle/>
          <a:p>
            <a:endParaRPr lang="en-US"/>
          </a:p>
        </p:txBody>
      </p:sp>
      <p:grpSp>
        <p:nvGrpSpPr>
          <p:cNvPr id="114" name="Group 113"/>
          <p:cNvGrpSpPr/>
          <p:nvPr/>
        </p:nvGrpSpPr>
        <p:grpSpPr>
          <a:xfrm>
            <a:off x="2609850" y="4038600"/>
            <a:ext cx="5715000" cy="990600"/>
            <a:chOff x="2609850" y="4038600"/>
            <a:chExt cx="5715000" cy="990600"/>
          </a:xfrm>
        </p:grpSpPr>
        <p:sp>
          <p:nvSpPr>
            <p:cNvPr id="156748" name="AutoShape 76"/>
            <p:cNvSpPr>
              <a:spLocks noChangeArrowheads="1"/>
            </p:cNvSpPr>
            <p:nvPr/>
          </p:nvSpPr>
          <p:spPr bwMode="auto">
            <a:xfrm rot="5400000">
              <a:off x="4819650" y="2171700"/>
              <a:ext cx="304800" cy="4724400"/>
            </a:xfrm>
            <a:prstGeom prst="downArrow">
              <a:avLst>
                <a:gd name="adj1" fmla="val 41667"/>
                <a:gd name="adj2" fmla="val 154713"/>
              </a:avLst>
            </a:prstGeom>
            <a:gradFill rotWithShape="1">
              <a:gsLst>
                <a:gs pos="0">
                  <a:srgbClr val="FF9900"/>
                </a:gs>
                <a:gs pos="100000">
                  <a:srgbClr val="FFFF00"/>
                </a:gs>
              </a:gsLst>
              <a:lin ang="5400000" scaled="1"/>
            </a:gradFill>
            <a:ln w="38100" algn="ctr">
              <a:noFill/>
              <a:miter lim="800000"/>
              <a:headEnd/>
              <a:tailEnd/>
            </a:ln>
            <a:effectLst/>
          </p:spPr>
          <p:txBody>
            <a:bodyPr rot="10800000" vert="eaVert" wrap="none" anchor="ctr"/>
            <a:lstStyle/>
            <a:p>
              <a:pPr algn="ctr"/>
              <a:endParaRPr lang="en-US">
                <a:latin typeface="Arial Black" pitchFamily="34" charset="0"/>
              </a:endParaRPr>
            </a:p>
          </p:txBody>
        </p:sp>
        <p:grpSp>
          <p:nvGrpSpPr>
            <p:cNvPr id="113" name="Group 112"/>
            <p:cNvGrpSpPr/>
            <p:nvPr/>
          </p:nvGrpSpPr>
          <p:grpSpPr>
            <a:xfrm>
              <a:off x="6572250" y="4038600"/>
              <a:ext cx="1752600" cy="990600"/>
              <a:chOff x="6572250" y="3962400"/>
              <a:chExt cx="1752600" cy="990600"/>
            </a:xfrm>
          </p:grpSpPr>
          <p:sp>
            <p:nvSpPr>
              <p:cNvPr id="156750" name="Oval 78"/>
              <p:cNvSpPr>
                <a:spLocks noChangeArrowheads="1"/>
              </p:cNvSpPr>
              <p:nvPr/>
            </p:nvSpPr>
            <p:spPr bwMode="auto">
              <a:xfrm>
                <a:off x="6572250" y="3962400"/>
                <a:ext cx="1752600" cy="990600"/>
              </a:xfrm>
              <a:prstGeom prst="ellipse">
                <a:avLst/>
              </a:prstGeom>
              <a:gradFill rotWithShape="0">
                <a:gsLst>
                  <a:gs pos="0">
                    <a:srgbClr val="FFCC66"/>
                  </a:gs>
                  <a:gs pos="100000">
                    <a:srgbClr val="FF9900"/>
                  </a:gs>
                </a:gsLst>
                <a:path path="shape">
                  <a:fillToRect l="50000" t="50000" r="50000" b="50000"/>
                </a:path>
              </a:gradFill>
              <a:ln w="12700" algn="ctr">
                <a:solidFill>
                  <a:srgbClr val="CC6600"/>
                </a:solidFill>
                <a:round/>
                <a:headEnd/>
                <a:tailEnd/>
              </a:ln>
              <a:effectLst>
                <a:outerShdw dist="64758" dir="4721404" algn="ctr" rotWithShape="0">
                  <a:srgbClr val="B65B00"/>
                </a:outerShdw>
              </a:effectLst>
            </p:spPr>
            <p:txBody>
              <a:bodyPr wrap="none" anchor="ctr"/>
              <a:lstStyle/>
              <a:p>
                <a:pPr algn="ctr" eaLnBrk="0" hangingPunct="0"/>
                <a:endParaRPr lang="en-US" sz="3600">
                  <a:solidFill>
                    <a:srgbClr val="5A002D"/>
                  </a:solidFill>
                  <a:latin typeface="Impact" pitchFamily="34" charset="0"/>
                </a:endParaRPr>
              </a:p>
            </p:txBody>
          </p:sp>
          <p:grpSp>
            <p:nvGrpSpPr>
              <p:cNvPr id="156751" name="Group 79"/>
              <p:cNvGrpSpPr>
                <a:grpSpLocks/>
              </p:cNvGrpSpPr>
              <p:nvPr/>
            </p:nvGrpSpPr>
            <p:grpSpPr bwMode="auto">
              <a:xfrm>
                <a:off x="6821488" y="4267200"/>
                <a:ext cx="1255713" cy="457200"/>
                <a:chOff x="4368" y="1776"/>
                <a:chExt cx="791" cy="288"/>
              </a:xfrm>
            </p:grpSpPr>
            <p:sp>
              <p:nvSpPr>
                <p:cNvPr id="156752" name="WordArt 80"/>
                <p:cNvSpPr>
                  <a:spLocks noChangeArrowheads="1" noChangeShapeType="1" noTextEdit="1"/>
                </p:cNvSpPr>
                <p:nvPr/>
              </p:nvSpPr>
              <p:spPr bwMode="auto">
                <a:xfrm>
                  <a:off x="4425" y="1776"/>
                  <a:ext cx="678" cy="144"/>
                </a:xfrm>
                <a:prstGeom prst="rect">
                  <a:avLst/>
                </a:prstGeom>
              </p:spPr>
              <p:txBody>
                <a:bodyPr spcFirstLastPara="1" wrap="none" fromWordArt="1">
                  <a:prstTxWarp prst="textArchUp">
                    <a:avLst>
                      <a:gd name="adj" fmla="val 10800000"/>
                    </a:avLst>
                  </a:prstTxWarp>
                </a:bodyPr>
                <a:lstStyle/>
                <a:p>
                  <a:pPr algn="ctr"/>
                  <a:r>
                    <a:rPr lang="en-US" sz="3600" kern="10" dirty="0">
                      <a:ln w="19050">
                        <a:solidFill>
                          <a:srgbClr val="680000"/>
                        </a:solidFill>
                        <a:round/>
                        <a:headEnd/>
                        <a:tailEnd/>
                      </a:ln>
                      <a:solidFill>
                        <a:schemeClr val="bg1"/>
                      </a:solidFill>
                      <a:latin typeface="Impact"/>
                    </a:rPr>
                    <a:t>Younger</a:t>
                  </a:r>
                </a:p>
              </p:txBody>
            </p:sp>
            <p:sp>
              <p:nvSpPr>
                <p:cNvPr id="156753" name="WordArt 81"/>
                <p:cNvSpPr>
                  <a:spLocks noChangeArrowheads="1" noChangeShapeType="1" noTextEdit="1"/>
                </p:cNvSpPr>
                <p:nvPr/>
              </p:nvSpPr>
              <p:spPr bwMode="auto">
                <a:xfrm>
                  <a:off x="4368" y="1920"/>
                  <a:ext cx="791" cy="144"/>
                </a:xfrm>
                <a:prstGeom prst="rect">
                  <a:avLst/>
                </a:prstGeom>
              </p:spPr>
              <p:txBody>
                <a:bodyPr spcFirstLastPara="1" wrap="none" fromWordArt="1">
                  <a:prstTxWarp prst="textArchDown">
                    <a:avLst>
                      <a:gd name="adj" fmla="val 0"/>
                    </a:avLst>
                  </a:prstTxWarp>
                </a:bodyPr>
                <a:lstStyle/>
                <a:p>
                  <a:pPr algn="ctr"/>
                  <a:r>
                    <a:rPr lang="en-US" sz="3600" kern="10" dirty="0">
                      <a:ln w="19050">
                        <a:solidFill>
                          <a:srgbClr val="680000"/>
                        </a:solidFill>
                        <a:round/>
                        <a:headEnd/>
                        <a:tailEnd/>
                      </a:ln>
                      <a:solidFill>
                        <a:schemeClr val="bg1"/>
                      </a:solidFill>
                      <a:latin typeface="Impact"/>
                    </a:rPr>
                    <a:t>Israelites</a:t>
                  </a:r>
                </a:p>
              </p:txBody>
            </p:sp>
          </p:grpSp>
        </p:grpSp>
      </p:grpSp>
      <p:sp>
        <p:nvSpPr>
          <p:cNvPr id="156754" name="AutoShape 82"/>
          <p:cNvSpPr>
            <a:spLocks noChangeArrowheads="1"/>
          </p:cNvSpPr>
          <p:nvPr/>
        </p:nvSpPr>
        <p:spPr bwMode="auto">
          <a:xfrm rot="10800000">
            <a:off x="4546600" y="3238500"/>
            <a:ext cx="450850" cy="449263"/>
          </a:xfrm>
          <a:prstGeom prst="downArrow">
            <a:avLst>
              <a:gd name="adj1" fmla="val 52417"/>
              <a:gd name="adj2" fmla="val 47398"/>
            </a:avLst>
          </a:prstGeom>
          <a:solidFill>
            <a:srgbClr val="FFFFCC"/>
          </a:solidFill>
          <a:ln w="12700" algn="ctr">
            <a:solidFill>
              <a:srgbClr val="FF9900"/>
            </a:solidFill>
            <a:miter lim="800000"/>
            <a:headEnd/>
            <a:tailEnd/>
          </a:ln>
          <a:effectLst/>
        </p:spPr>
        <p:txBody>
          <a:bodyPr rot="10800000" wrap="none" anchor="ctr"/>
          <a:lstStyle/>
          <a:p>
            <a:pPr algn="ctr"/>
            <a:endParaRPr lang="en-US">
              <a:latin typeface="Arial Black" pitchFamily="34" charset="0"/>
            </a:endParaRPr>
          </a:p>
        </p:txBody>
      </p:sp>
      <p:sp>
        <p:nvSpPr>
          <p:cNvPr id="156755" name="Text Box 83"/>
          <p:cNvSpPr txBox="1">
            <a:spLocks noChangeArrowheads="1"/>
          </p:cNvSpPr>
          <p:nvPr/>
        </p:nvSpPr>
        <p:spPr bwMode="auto">
          <a:xfrm>
            <a:off x="304800" y="76200"/>
            <a:ext cx="5257800" cy="609600"/>
          </a:xfrm>
          <a:prstGeom prst="rect">
            <a:avLst/>
          </a:prstGeom>
          <a:noFill/>
          <a:ln w="9525" algn="ctr">
            <a:noFill/>
            <a:miter lim="800000"/>
            <a:headEnd/>
            <a:tailEnd/>
          </a:ln>
          <a:effectLst/>
        </p:spPr>
        <p:txBody>
          <a:bodyPr>
            <a:spAutoFit/>
          </a:bodyPr>
          <a:lstStyle/>
          <a:p>
            <a:pPr eaLnBrk="0" hangingPunct="0"/>
            <a:r>
              <a:rPr lang="en-US" sz="3400" u="sng" dirty="0">
                <a:solidFill>
                  <a:srgbClr val="00FFFF"/>
                </a:solidFill>
                <a:latin typeface="Fette Engschrift" pitchFamily="2" charset="0"/>
              </a:rPr>
              <a:t>2.2.3.3 The Foundation for the Messiah</a:t>
            </a:r>
          </a:p>
        </p:txBody>
      </p:sp>
      <p:grpSp>
        <p:nvGrpSpPr>
          <p:cNvPr id="156756" name="Group 84"/>
          <p:cNvGrpSpPr>
            <a:grpSpLocks/>
          </p:cNvGrpSpPr>
          <p:nvPr/>
        </p:nvGrpSpPr>
        <p:grpSpPr bwMode="auto">
          <a:xfrm>
            <a:off x="3343275" y="4724400"/>
            <a:ext cx="2857500" cy="609600"/>
            <a:chOff x="1896" y="3168"/>
            <a:chExt cx="1800" cy="384"/>
          </a:xfrm>
        </p:grpSpPr>
        <p:sp>
          <p:nvSpPr>
            <p:cNvPr id="156757" name="Oval 85"/>
            <p:cNvSpPr>
              <a:spLocks noChangeArrowheads="1"/>
            </p:cNvSpPr>
            <p:nvPr/>
          </p:nvSpPr>
          <p:spPr bwMode="auto">
            <a:xfrm>
              <a:off x="1896" y="3168"/>
              <a:ext cx="1800" cy="384"/>
            </a:xfrm>
            <a:prstGeom prst="ellipse">
              <a:avLst/>
            </a:prstGeom>
            <a:gradFill rotWithShape="0">
              <a:gsLst>
                <a:gs pos="0">
                  <a:srgbClr val="FFCC66"/>
                </a:gs>
                <a:gs pos="100000">
                  <a:srgbClr val="FF9900"/>
                </a:gs>
              </a:gsLst>
              <a:path path="shape">
                <a:fillToRect l="50000" t="50000" r="50000" b="50000"/>
              </a:path>
            </a:gradFill>
            <a:ln w="12700" algn="ctr">
              <a:solidFill>
                <a:srgbClr val="CC6600"/>
              </a:solidFill>
              <a:round/>
              <a:headEnd/>
              <a:tailEnd/>
            </a:ln>
            <a:effectLst>
              <a:outerShdw dist="64758" dir="4721404" algn="ctr" rotWithShape="0">
                <a:srgbClr val="B65B00"/>
              </a:outerShdw>
            </a:effectLst>
          </p:spPr>
          <p:txBody>
            <a:bodyPr wrap="none" anchor="ctr"/>
            <a:lstStyle/>
            <a:p>
              <a:pPr algn="ctr" eaLnBrk="0" hangingPunct="0"/>
              <a:endParaRPr lang="en-US" sz="3600">
                <a:solidFill>
                  <a:srgbClr val="5A002D"/>
                </a:solidFill>
                <a:latin typeface="Impact" pitchFamily="34" charset="0"/>
              </a:endParaRPr>
            </a:p>
          </p:txBody>
        </p:sp>
        <p:sp>
          <p:nvSpPr>
            <p:cNvPr id="156758" name="WordArt 86"/>
            <p:cNvSpPr>
              <a:spLocks noChangeArrowheads="1" noChangeShapeType="1" noTextEdit="1"/>
            </p:cNvSpPr>
            <p:nvPr/>
          </p:nvSpPr>
          <p:spPr bwMode="auto">
            <a:xfrm>
              <a:off x="2052" y="3249"/>
              <a:ext cx="1488" cy="249"/>
            </a:xfrm>
            <a:prstGeom prst="rect">
              <a:avLst/>
            </a:prstGeom>
          </p:spPr>
          <p:txBody>
            <a:bodyPr wrap="none" fromWordArt="1">
              <a:prstTxWarp prst="textInflate">
                <a:avLst>
                  <a:gd name="adj" fmla="val 13634"/>
                </a:avLst>
              </a:prstTxWarp>
            </a:bodyPr>
            <a:lstStyle/>
            <a:p>
              <a:pPr algn="ctr"/>
              <a:r>
                <a:rPr lang="en-US" sz="3600" kern="10" dirty="0">
                  <a:ln w="19050">
                    <a:solidFill>
                      <a:srgbClr val="680000"/>
                    </a:solidFill>
                    <a:round/>
                    <a:headEnd/>
                    <a:tailEnd/>
                  </a:ln>
                  <a:solidFill>
                    <a:schemeClr val="bg1"/>
                  </a:solidFill>
                  <a:latin typeface="Impact"/>
                </a:rPr>
                <a:t>Entering Canaan</a:t>
              </a:r>
            </a:p>
          </p:txBody>
        </p:sp>
      </p:grpSp>
      <p:sp>
        <p:nvSpPr>
          <p:cNvPr id="156759" name="Text Box 87"/>
          <p:cNvSpPr txBox="1">
            <a:spLocks noChangeArrowheads="1"/>
          </p:cNvSpPr>
          <p:nvPr/>
        </p:nvSpPr>
        <p:spPr bwMode="auto">
          <a:xfrm>
            <a:off x="6605588" y="3019425"/>
            <a:ext cx="1524000" cy="457200"/>
          </a:xfrm>
          <a:prstGeom prst="rect">
            <a:avLst/>
          </a:prstGeom>
          <a:noFill/>
          <a:ln w="9525">
            <a:noFill/>
            <a:miter lim="800000"/>
            <a:headEnd/>
            <a:tailEnd/>
          </a:ln>
          <a:effectLst>
            <a:outerShdw dist="28398" dir="1593903" algn="ctr" rotWithShape="0">
              <a:srgbClr val="CC6600"/>
            </a:outerShdw>
          </a:effectLst>
        </p:spPr>
        <p:txBody>
          <a:bodyPr>
            <a:spAutoFit/>
          </a:bodyPr>
          <a:lstStyle/>
          <a:p>
            <a:pPr algn="r">
              <a:spcBef>
                <a:spcPct val="50000"/>
              </a:spcBef>
            </a:pPr>
            <a:r>
              <a:rPr lang="en-US" sz="2400" b="1" dirty="0">
                <a:solidFill>
                  <a:srgbClr val="FFE2A9"/>
                </a:solidFill>
                <a:latin typeface="Arial Narrow" pitchFamily="34" charset="0"/>
              </a:rPr>
              <a:t>(National)</a:t>
            </a:r>
          </a:p>
        </p:txBody>
      </p:sp>
      <p:grpSp>
        <p:nvGrpSpPr>
          <p:cNvPr id="156760" name="Group 88"/>
          <p:cNvGrpSpPr>
            <a:grpSpLocks/>
          </p:cNvGrpSpPr>
          <p:nvPr/>
        </p:nvGrpSpPr>
        <p:grpSpPr bwMode="auto">
          <a:xfrm>
            <a:off x="838200" y="5867400"/>
            <a:ext cx="7467600" cy="838200"/>
            <a:chOff x="522" y="3622"/>
            <a:chExt cx="4704" cy="528"/>
          </a:xfrm>
        </p:grpSpPr>
        <p:sp>
          <p:nvSpPr>
            <p:cNvPr id="156761" name="Text Box 89"/>
            <p:cNvSpPr txBox="1">
              <a:spLocks noChangeArrowheads="1"/>
            </p:cNvSpPr>
            <p:nvPr/>
          </p:nvSpPr>
          <p:spPr bwMode="auto">
            <a:xfrm>
              <a:off x="735" y="3658"/>
              <a:ext cx="4491" cy="492"/>
            </a:xfrm>
            <a:prstGeom prst="rect">
              <a:avLst/>
            </a:prstGeom>
            <a:noFill/>
            <a:ln w="9525">
              <a:noFill/>
              <a:miter lim="800000"/>
              <a:headEnd/>
              <a:tailEnd/>
            </a:ln>
            <a:effectLst/>
          </p:spPr>
          <p:txBody>
            <a:bodyPr wrap="square">
              <a:spAutoFit/>
            </a:bodyPr>
            <a:lstStyle/>
            <a:p>
              <a:pPr eaLnBrk="0" hangingPunct="0">
                <a:lnSpc>
                  <a:spcPct val="80000"/>
                </a:lnSpc>
              </a:pPr>
              <a:r>
                <a:rPr lang="en-US" sz="1900" b="1" dirty="0">
                  <a:solidFill>
                    <a:schemeClr val="bg1"/>
                  </a:solidFill>
                  <a:latin typeface="Arial Narrow" pitchFamily="34" charset="0"/>
                </a:rPr>
                <a:t>Based on this victory, they laid </a:t>
              </a:r>
              <a:r>
                <a:rPr lang="en-US" sz="1900" b="1" dirty="0" smtClean="0">
                  <a:solidFill>
                    <a:schemeClr val="bg1"/>
                  </a:solidFill>
                  <a:latin typeface="Arial Narrow" pitchFamily="34" charset="0"/>
                </a:rPr>
                <a:t>the  </a:t>
              </a:r>
              <a:r>
                <a:rPr lang="en-US" sz="1900" b="1" u="sng" dirty="0">
                  <a:solidFill>
                    <a:schemeClr val="bg1"/>
                  </a:solidFill>
                  <a:latin typeface="Arial Narrow" pitchFamily="34" charset="0"/>
                </a:rPr>
                <a:t>foundation of substance</a:t>
              </a:r>
              <a:r>
                <a:rPr lang="en-US" sz="1900" b="1" dirty="0">
                  <a:solidFill>
                    <a:schemeClr val="bg1"/>
                  </a:solidFill>
                  <a:latin typeface="Arial Narrow" pitchFamily="34" charset="0"/>
                </a:rPr>
                <a:t> </a:t>
              </a:r>
              <a:r>
                <a:rPr lang="en-US" sz="1900" b="1" dirty="0" smtClean="0">
                  <a:solidFill>
                    <a:schemeClr val="bg1"/>
                  </a:solidFill>
                  <a:latin typeface="Arial Narrow" pitchFamily="34" charset="0"/>
                </a:rPr>
                <a:t> in </a:t>
              </a:r>
              <a:r>
                <a:rPr lang="en-US" sz="1900" b="1" dirty="0">
                  <a:solidFill>
                    <a:schemeClr val="bg1"/>
                  </a:solidFill>
                  <a:latin typeface="Arial Narrow" pitchFamily="34" charset="0"/>
                </a:rPr>
                <a:t>the third national course and established the </a:t>
              </a:r>
              <a:r>
                <a:rPr lang="en-US" sz="1900" b="1" u="sng" dirty="0">
                  <a:solidFill>
                    <a:schemeClr val="bg1"/>
                  </a:solidFill>
                  <a:latin typeface="Arial Narrow" pitchFamily="34" charset="0"/>
                </a:rPr>
                <a:t>national foundation for the Messiah</a:t>
              </a:r>
              <a:r>
                <a:rPr lang="en-US" sz="1900" b="1" dirty="0">
                  <a:solidFill>
                    <a:schemeClr val="bg1"/>
                  </a:solidFill>
                  <a:latin typeface="Arial Narrow" pitchFamily="34" charset="0"/>
                </a:rPr>
                <a:t> </a:t>
              </a:r>
              <a:r>
                <a:rPr lang="en-US" sz="1600" dirty="0">
                  <a:solidFill>
                    <a:schemeClr val="bg1"/>
                  </a:solidFill>
                  <a:latin typeface="Arial Narrow" pitchFamily="34" charset="0"/>
                </a:rPr>
                <a:t>(p. 264).</a:t>
              </a:r>
              <a:endParaRPr lang="en-US" sz="1600" dirty="0">
                <a:solidFill>
                  <a:schemeClr val="bg1"/>
                </a:solidFill>
              </a:endParaRPr>
            </a:p>
          </p:txBody>
        </p:sp>
        <p:sp>
          <p:nvSpPr>
            <p:cNvPr id="156762" name="Text Box 90"/>
            <p:cNvSpPr txBox="1">
              <a:spLocks noChangeArrowheads="1"/>
            </p:cNvSpPr>
            <p:nvPr/>
          </p:nvSpPr>
          <p:spPr bwMode="auto">
            <a:xfrm>
              <a:off x="522" y="3622"/>
              <a:ext cx="209" cy="271"/>
            </a:xfrm>
            <a:prstGeom prst="rect">
              <a:avLst/>
            </a:prstGeom>
            <a:noFill/>
            <a:ln w="9525">
              <a:noFill/>
              <a:miter lim="800000"/>
              <a:headEnd/>
              <a:tailEnd/>
            </a:ln>
            <a:effectLst/>
          </p:spPr>
          <p:txBody>
            <a:bodyPr>
              <a:spAutoFit/>
            </a:bodyPr>
            <a:lstStyle/>
            <a:p>
              <a:pPr eaLnBrk="0" hangingPunct="0">
                <a:lnSpc>
                  <a:spcPct val="50000"/>
                </a:lnSpc>
              </a:pPr>
              <a:r>
                <a:rPr lang="en-US" sz="4400" b="1" dirty="0">
                  <a:solidFill>
                    <a:schemeClr val="bg1"/>
                  </a:solidFill>
                  <a:latin typeface="Times New Roman" pitchFamily="18" charset="0"/>
                  <a:sym typeface="CommonBullets" pitchFamily="34" charset="2"/>
                </a:rPr>
                <a:t></a:t>
              </a:r>
              <a:endParaRPr lang="en-US" sz="4400" b="1" dirty="0">
                <a:solidFill>
                  <a:schemeClr val="bg1"/>
                </a:solidFill>
                <a:latin typeface="Times New Roman" pitchFamily="18" charset="0"/>
              </a:endParaRPr>
            </a:p>
          </p:txBody>
        </p:sp>
      </p:grpSp>
      <p:sp>
        <p:nvSpPr>
          <p:cNvPr id="156763" name="AutoShape 91"/>
          <p:cNvSpPr>
            <a:spLocks noChangeArrowheads="1"/>
          </p:cNvSpPr>
          <p:nvPr/>
        </p:nvSpPr>
        <p:spPr bwMode="auto">
          <a:xfrm rot="10800000">
            <a:off x="1728788" y="2714625"/>
            <a:ext cx="276225" cy="827088"/>
          </a:xfrm>
          <a:prstGeom prst="downArrow">
            <a:avLst>
              <a:gd name="adj1" fmla="val 41380"/>
              <a:gd name="adj2" fmla="val 70115"/>
            </a:avLst>
          </a:prstGeom>
          <a:solidFill>
            <a:srgbClr val="6600CC"/>
          </a:solidFill>
          <a:ln w="9525" algn="ctr">
            <a:solidFill>
              <a:srgbClr val="6600CC"/>
            </a:solidFill>
            <a:miter lim="800000"/>
            <a:headEnd/>
            <a:tailEnd/>
          </a:ln>
          <a:effectLst/>
        </p:spPr>
        <p:txBody>
          <a:bodyPr rot="10800000" wrap="none" anchor="ctr"/>
          <a:lstStyle/>
          <a:p>
            <a:pPr algn="ctr"/>
            <a:endParaRPr lang="en-US">
              <a:latin typeface="Arial Black" pitchFamily="34" charset="0"/>
            </a:endParaRPr>
          </a:p>
        </p:txBody>
      </p:sp>
      <p:grpSp>
        <p:nvGrpSpPr>
          <p:cNvPr id="156764" name="Group 92"/>
          <p:cNvGrpSpPr>
            <a:grpSpLocks/>
          </p:cNvGrpSpPr>
          <p:nvPr/>
        </p:nvGrpSpPr>
        <p:grpSpPr bwMode="auto">
          <a:xfrm>
            <a:off x="1412875" y="1800225"/>
            <a:ext cx="908050" cy="896938"/>
            <a:chOff x="4704" y="288"/>
            <a:chExt cx="672" cy="720"/>
          </a:xfrm>
        </p:grpSpPr>
        <p:sp>
          <p:nvSpPr>
            <p:cNvPr id="156765" name="Oval 93"/>
            <p:cNvSpPr>
              <a:spLocks noChangeArrowheads="1"/>
            </p:cNvSpPr>
            <p:nvPr/>
          </p:nvSpPr>
          <p:spPr bwMode="auto">
            <a:xfrm>
              <a:off x="4704" y="288"/>
              <a:ext cx="672" cy="720"/>
            </a:xfrm>
            <a:prstGeom prst="ellipse">
              <a:avLst/>
            </a:prstGeom>
            <a:gradFill rotWithShape="0">
              <a:gsLst>
                <a:gs pos="0">
                  <a:srgbClr val="FFFFFF"/>
                </a:gs>
                <a:gs pos="100000">
                  <a:srgbClr val="FFFFFF"/>
                </a:gs>
              </a:gsLst>
              <a:lin ang="2700000" scaled="1"/>
            </a:gradFill>
            <a:ln w="12700">
              <a:round/>
              <a:headEnd/>
              <a:tailEnd/>
            </a:ln>
            <a:effectLst/>
            <a:scene3d>
              <a:camera prst="legacyPerspectiveTop"/>
              <a:lightRig rig="legacyFlat3" dir="t"/>
            </a:scene3d>
            <a:sp3d extrusionH="430200" prstMaterial="legacyMatte">
              <a:bevelT w="13500" h="13500" prst="angle"/>
              <a:bevelB w="13500" h="13500" prst="angle"/>
              <a:extrusionClr>
                <a:srgbClr val="9900FF"/>
              </a:extrusionClr>
            </a:sp3d>
          </p:spPr>
          <p:txBody>
            <a:bodyPr wrap="none" anchor="ctr">
              <a:flatTx/>
            </a:bodyPr>
            <a:lstStyle/>
            <a:p>
              <a:pPr algn="ctr" eaLnBrk="0" hangingPunct="0"/>
              <a:endParaRPr lang="en-US" sz="4800" b="1">
                <a:solidFill>
                  <a:srgbClr val="6600CC"/>
                </a:solidFill>
                <a:latin typeface="Impact" pitchFamily="34" charset="0"/>
              </a:endParaRPr>
            </a:p>
          </p:txBody>
        </p:sp>
        <p:sp>
          <p:nvSpPr>
            <p:cNvPr id="156766" name="WordArt 94"/>
            <p:cNvSpPr>
              <a:spLocks noChangeArrowheads="1" noChangeShapeType="1" noTextEdit="1"/>
            </p:cNvSpPr>
            <p:nvPr/>
          </p:nvSpPr>
          <p:spPr bwMode="auto">
            <a:xfrm>
              <a:off x="4778" y="492"/>
              <a:ext cx="517" cy="344"/>
            </a:xfrm>
            <a:prstGeom prst="rect">
              <a:avLst/>
            </a:prstGeom>
          </p:spPr>
          <p:txBody>
            <a:bodyPr wrap="none" fromWordArt="1">
              <a:prstTxWarp prst="textPlain">
                <a:avLst>
                  <a:gd name="adj" fmla="val 50000"/>
                </a:avLst>
              </a:prstTxWarp>
            </a:bodyPr>
            <a:lstStyle/>
            <a:p>
              <a:pPr algn="ctr"/>
              <a:r>
                <a:rPr lang="en-US" sz="3600" kern="10">
                  <a:ln w="38100">
                    <a:solidFill>
                      <a:srgbClr val="6600CC"/>
                    </a:solidFill>
                    <a:round/>
                    <a:headEnd/>
                    <a:tailEnd/>
                  </a:ln>
                  <a:solidFill>
                    <a:schemeClr val="bg1"/>
                  </a:solidFill>
                  <a:latin typeface="Impact"/>
                </a:rPr>
                <a:t>God</a:t>
              </a:r>
            </a:p>
          </p:txBody>
        </p:sp>
      </p:grpSp>
      <p:grpSp>
        <p:nvGrpSpPr>
          <p:cNvPr id="156767" name="Group 95"/>
          <p:cNvGrpSpPr>
            <a:grpSpLocks/>
          </p:cNvGrpSpPr>
          <p:nvPr/>
        </p:nvGrpSpPr>
        <p:grpSpPr bwMode="auto">
          <a:xfrm>
            <a:off x="1157288" y="4210050"/>
            <a:ext cx="1417637" cy="647700"/>
            <a:chOff x="480" y="1680"/>
            <a:chExt cx="893" cy="408"/>
          </a:xfrm>
        </p:grpSpPr>
        <p:sp>
          <p:nvSpPr>
            <p:cNvPr id="156768" name="Oval 96"/>
            <p:cNvSpPr>
              <a:spLocks noChangeArrowheads="1"/>
            </p:cNvSpPr>
            <p:nvPr/>
          </p:nvSpPr>
          <p:spPr bwMode="auto">
            <a:xfrm>
              <a:off x="480" y="1680"/>
              <a:ext cx="893" cy="408"/>
            </a:xfrm>
            <a:prstGeom prst="ellipse">
              <a:avLst/>
            </a:prstGeom>
            <a:gradFill rotWithShape="0">
              <a:gsLst>
                <a:gs pos="0">
                  <a:srgbClr val="FFFFCC"/>
                </a:gs>
                <a:gs pos="100000">
                  <a:srgbClr val="FFFF00"/>
                </a:gs>
              </a:gsLst>
              <a:path path="shape">
                <a:fillToRect l="50000" t="50000" r="50000" b="50000"/>
              </a:path>
            </a:gradFill>
            <a:ln w="12700" algn="ctr">
              <a:solidFill>
                <a:srgbClr val="FFCC00"/>
              </a:solidFill>
              <a:round/>
              <a:headEnd/>
              <a:tailEnd/>
            </a:ln>
            <a:effectLst>
              <a:outerShdw dist="64758" dir="4721404" algn="ctr" rotWithShape="0">
                <a:srgbClr val="DEB400"/>
              </a:outerShdw>
            </a:effectLst>
          </p:spPr>
          <p:txBody>
            <a:bodyPr wrap="none" anchor="ctr"/>
            <a:lstStyle/>
            <a:p>
              <a:pPr algn="ctr" eaLnBrk="0" hangingPunct="0"/>
              <a:endParaRPr lang="en-US" sz="3600">
                <a:solidFill>
                  <a:srgbClr val="5A002D"/>
                </a:solidFill>
                <a:latin typeface="Impact" pitchFamily="34" charset="0"/>
              </a:endParaRPr>
            </a:p>
          </p:txBody>
        </p:sp>
        <p:sp>
          <p:nvSpPr>
            <p:cNvPr id="156769" name="WordArt 97"/>
            <p:cNvSpPr>
              <a:spLocks noChangeArrowheads="1" noChangeShapeType="1" noTextEdit="1"/>
            </p:cNvSpPr>
            <p:nvPr/>
          </p:nvSpPr>
          <p:spPr bwMode="auto">
            <a:xfrm>
              <a:off x="609" y="1773"/>
              <a:ext cx="635" cy="222"/>
            </a:xfrm>
            <a:prstGeom prst="rect">
              <a:avLst/>
            </a:prstGeom>
          </p:spPr>
          <p:txBody>
            <a:bodyPr wrap="none" fromWordArt="1">
              <a:prstTxWarp prst="textInflate">
                <a:avLst>
                  <a:gd name="adj" fmla="val 13634"/>
                </a:avLst>
              </a:prstTxWarp>
            </a:bodyPr>
            <a:lstStyle/>
            <a:p>
              <a:pPr algn="ctr"/>
              <a:r>
                <a:rPr lang="en-US" sz="3600" kern="10">
                  <a:ln w="38100">
                    <a:noFill/>
                    <a:round/>
                    <a:headEnd/>
                    <a:tailEnd/>
                  </a:ln>
                  <a:solidFill>
                    <a:srgbClr val="580000"/>
                  </a:solidFill>
                  <a:latin typeface="Impact"/>
                </a:rPr>
                <a:t>Joshua</a:t>
              </a:r>
            </a:p>
          </p:txBody>
        </p:sp>
      </p:grpSp>
      <p:grpSp>
        <p:nvGrpSpPr>
          <p:cNvPr id="156770" name="Group 98"/>
          <p:cNvGrpSpPr>
            <a:grpSpLocks/>
          </p:cNvGrpSpPr>
          <p:nvPr/>
        </p:nvGrpSpPr>
        <p:grpSpPr bwMode="auto">
          <a:xfrm>
            <a:off x="214313" y="2714625"/>
            <a:ext cx="1524000" cy="685800"/>
            <a:chOff x="192" y="1929"/>
            <a:chExt cx="960" cy="432"/>
          </a:xfrm>
        </p:grpSpPr>
        <p:sp>
          <p:nvSpPr>
            <p:cNvPr id="156771" name="Rectangle 99"/>
            <p:cNvSpPr>
              <a:spLocks noChangeArrowheads="1"/>
            </p:cNvSpPr>
            <p:nvPr/>
          </p:nvSpPr>
          <p:spPr bwMode="auto">
            <a:xfrm>
              <a:off x="226" y="1929"/>
              <a:ext cx="893" cy="432"/>
            </a:xfrm>
            <a:prstGeom prst="rect">
              <a:avLst/>
            </a:prstGeom>
            <a:gradFill rotWithShape="1">
              <a:gsLst>
                <a:gs pos="0">
                  <a:srgbClr val="FFFFFF"/>
                </a:gs>
                <a:gs pos="100000">
                  <a:srgbClr val="DAB590"/>
                </a:gs>
              </a:gsLst>
              <a:path path="shape">
                <a:fillToRect l="50000" t="50000" r="50000" b="50000"/>
              </a:path>
            </a:gradFill>
            <a:ln w="28575" algn="ctr">
              <a:solidFill>
                <a:srgbClr val="660033"/>
              </a:solidFill>
              <a:miter lim="800000"/>
              <a:headEnd/>
              <a:tailEnd/>
            </a:ln>
            <a:effectLst/>
          </p:spPr>
          <p:txBody>
            <a:bodyPr wrap="none" anchor="ctr"/>
            <a:lstStyle/>
            <a:p>
              <a:endParaRPr lang="en-US"/>
            </a:p>
          </p:txBody>
        </p:sp>
        <p:sp>
          <p:nvSpPr>
            <p:cNvPr id="156772" name="Text Box 100"/>
            <p:cNvSpPr txBox="1">
              <a:spLocks noChangeArrowheads="1"/>
            </p:cNvSpPr>
            <p:nvPr/>
          </p:nvSpPr>
          <p:spPr bwMode="auto">
            <a:xfrm>
              <a:off x="192" y="1930"/>
              <a:ext cx="960" cy="430"/>
            </a:xfrm>
            <a:prstGeom prst="rect">
              <a:avLst/>
            </a:prstGeom>
            <a:noFill/>
            <a:ln w="19050">
              <a:noFill/>
              <a:miter lim="800000"/>
              <a:headEnd/>
              <a:tailEnd/>
            </a:ln>
            <a:effectLst/>
          </p:spPr>
          <p:txBody>
            <a:bodyPr>
              <a:spAutoFit/>
            </a:bodyPr>
            <a:lstStyle/>
            <a:p>
              <a:pPr algn="ctr" eaLnBrk="0" hangingPunct="0">
                <a:lnSpc>
                  <a:spcPct val="75000"/>
                </a:lnSpc>
              </a:pPr>
              <a:endParaRPr lang="en-US" sz="200">
                <a:solidFill>
                  <a:srgbClr val="440022"/>
                </a:solidFill>
                <a:latin typeface="Impact" pitchFamily="34" charset="0"/>
              </a:endParaRPr>
            </a:p>
            <a:p>
              <a:pPr algn="ctr" eaLnBrk="0" hangingPunct="0">
                <a:lnSpc>
                  <a:spcPct val="85000"/>
                </a:lnSpc>
              </a:pPr>
              <a:r>
                <a:rPr lang="en-US" sz="2200" b="1">
                  <a:solidFill>
                    <a:srgbClr val="440022"/>
                  </a:solidFill>
                  <a:latin typeface="Impact" pitchFamily="34" charset="0"/>
                </a:rPr>
                <a:t>Foundation</a:t>
              </a:r>
            </a:p>
            <a:p>
              <a:pPr algn="ctr" eaLnBrk="0" hangingPunct="0">
                <a:lnSpc>
                  <a:spcPct val="85000"/>
                </a:lnSpc>
              </a:pPr>
              <a:r>
                <a:rPr lang="en-US" sz="2200" b="1">
                  <a:solidFill>
                    <a:srgbClr val="440022"/>
                  </a:solidFill>
                  <a:latin typeface="Impact" pitchFamily="34" charset="0"/>
                </a:rPr>
                <a:t>of faith</a:t>
              </a:r>
            </a:p>
          </p:txBody>
        </p:sp>
      </p:grpSp>
      <p:grpSp>
        <p:nvGrpSpPr>
          <p:cNvPr id="156773" name="Group 101"/>
          <p:cNvGrpSpPr>
            <a:grpSpLocks/>
          </p:cNvGrpSpPr>
          <p:nvPr/>
        </p:nvGrpSpPr>
        <p:grpSpPr bwMode="auto">
          <a:xfrm>
            <a:off x="1158875" y="3460750"/>
            <a:ext cx="1417638" cy="647700"/>
            <a:chOff x="1344" y="2736"/>
            <a:chExt cx="1056" cy="528"/>
          </a:xfrm>
        </p:grpSpPr>
        <p:sp>
          <p:nvSpPr>
            <p:cNvPr id="156774" name="Oval 102"/>
            <p:cNvSpPr>
              <a:spLocks noChangeArrowheads="1"/>
            </p:cNvSpPr>
            <p:nvPr/>
          </p:nvSpPr>
          <p:spPr bwMode="auto">
            <a:xfrm>
              <a:off x="1344" y="2736"/>
              <a:ext cx="1056" cy="528"/>
            </a:xfrm>
            <a:prstGeom prst="ellipse">
              <a:avLst/>
            </a:prstGeom>
            <a:gradFill rotWithShape="0">
              <a:gsLst>
                <a:gs pos="0">
                  <a:srgbClr val="FFFFCC"/>
                </a:gs>
                <a:gs pos="100000">
                  <a:srgbClr val="FFFF00"/>
                </a:gs>
              </a:gsLst>
              <a:path path="shape">
                <a:fillToRect l="50000" t="50000" r="50000" b="50000"/>
              </a:path>
            </a:gradFill>
            <a:ln w="12700" algn="ctr">
              <a:solidFill>
                <a:srgbClr val="FFCC00"/>
              </a:solidFill>
              <a:round/>
              <a:headEnd/>
              <a:tailEnd/>
            </a:ln>
            <a:effectLst>
              <a:outerShdw dist="64758" dir="4721404" algn="ctr" rotWithShape="0">
                <a:srgbClr val="DEB400"/>
              </a:outerShdw>
            </a:effectLst>
          </p:spPr>
          <p:txBody>
            <a:bodyPr wrap="none" anchor="ctr"/>
            <a:lstStyle/>
            <a:p>
              <a:pPr algn="ctr" eaLnBrk="0" hangingPunct="0"/>
              <a:endParaRPr lang="en-US" sz="3600">
                <a:solidFill>
                  <a:srgbClr val="5A002D"/>
                </a:solidFill>
                <a:latin typeface="Impact" pitchFamily="34" charset="0"/>
              </a:endParaRPr>
            </a:p>
          </p:txBody>
        </p:sp>
        <p:sp>
          <p:nvSpPr>
            <p:cNvPr id="156775" name="WordArt 103"/>
            <p:cNvSpPr>
              <a:spLocks noChangeArrowheads="1" noChangeShapeType="1" noTextEdit="1"/>
            </p:cNvSpPr>
            <p:nvPr/>
          </p:nvSpPr>
          <p:spPr bwMode="auto">
            <a:xfrm>
              <a:off x="1535" y="2856"/>
              <a:ext cx="674" cy="288"/>
            </a:xfrm>
            <a:prstGeom prst="rect">
              <a:avLst/>
            </a:prstGeom>
          </p:spPr>
          <p:txBody>
            <a:bodyPr wrap="none" fromWordArt="1">
              <a:prstTxWarp prst="textInflate">
                <a:avLst>
                  <a:gd name="adj" fmla="val 13634"/>
                </a:avLst>
              </a:prstTxWarp>
            </a:bodyPr>
            <a:lstStyle/>
            <a:p>
              <a:pPr algn="ctr"/>
              <a:r>
                <a:rPr lang="en-US" sz="3600" kern="10">
                  <a:ln w="38100">
                    <a:noFill/>
                    <a:round/>
                    <a:headEnd/>
                    <a:tailEnd/>
                  </a:ln>
                  <a:solidFill>
                    <a:srgbClr val="580000"/>
                  </a:solidFill>
                  <a:latin typeface="Impact"/>
                </a:rPr>
                <a:t>Moses</a:t>
              </a:r>
            </a:p>
          </p:txBody>
        </p:sp>
      </p:grpSp>
      <p:grpSp>
        <p:nvGrpSpPr>
          <p:cNvPr id="156776" name="Group 104"/>
          <p:cNvGrpSpPr>
            <a:grpSpLocks/>
          </p:cNvGrpSpPr>
          <p:nvPr/>
        </p:nvGrpSpPr>
        <p:grpSpPr bwMode="auto">
          <a:xfrm>
            <a:off x="2343150" y="2528888"/>
            <a:ext cx="5715000" cy="534987"/>
            <a:chOff x="1004" y="1157"/>
            <a:chExt cx="3600" cy="337"/>
          </a:xfrm>
        </p:grpSpPr>
        <p:sp>
          <p:nvSpPr>
            <p:cNvPr id="156777" name="Rectangle 105"/>
            <p:cNvSpPr>
              <a:spLocks noChangeArrowheads="1"/>
            </p:cNvSpPr>
            <p:nvPr/>
          </p:nvSpPr>
          <p:spPr bwMode="auto">
            <a:xfrm>
              <a:off x="1004" y="1158"/>
              <a:ext cx="3600" cy="336"/>
            </a:xfrm>
            <a:prstGeom prst="rect">
              <a:avLst/>
            </a:prstGeom>
            <a:gradFill rotWithShape="0">
              <a:gsLst>
                <a:gs pos="0">
                  <a:srgbClr val="6600FF"/>
                </a:gs>
                <a:gs pos="100000">
                  <a:srgbClr val="6600CC"/>
                </a:gs>
              </a:gsLst>
              <a:path path="shape">
                <a:fillToRect l="50000" t="50000" r="50000" b="50000"/>
              </a:path>
            </a:gradFill>
            <a:ln w="38100" algn="ctr">
              <a:noFill/>
              <a:miter lim="800000"/>
              <a:headEnd/>
              <a:tailEnd/>
            </a:ln>
            <a:effectLst/>
          </p:spPr>
          <p:txBody>
            <a:bodyPr wrap="none" anchor="ctr"/>
            <a:lstStyle/>
            <a:p>
              <a:endParaRPr lang="en-US"/>
            </a:p>
          </p:txBody>
        </p:sp>
        <p:grpSp>
          <p:nvGrpSpPr>
            <p:cNvPr id="156778" name="Group 106"/>
            <p:cNvGrpSpPr>
              <a:grpSpLocks/>
            </p:cNvGrpSpPr>
            <p:nvPr/>
          </p:nvGrpSpPr>
          <p:grpSpPr bwMode="auto">
            <a:xfrm>
              <a:off x="1018" y="1157"/>
              <a:ext cx="3570" cy="335"/>
              <a:chOff x="990" y="1157"/>
              <a:chExt cx="3570" cy="335"/>
            </a:xfrm>
          </p:grpSpPr>
          <p:sp>
            <p:nvSpPr>
              <p:cNvPr id="156779" name="Text Box 107"/>
              <p:cNvSpPr txBox="1">
                <a:spLocks noChangeArrowheads="1"/>
              </p:cNvSpPr>
              <p:nvPr/>
            </p:nvSpPr>
            <p:spPr bwMode="auto">
              <a:xfrm>
                <a:off x="990" y="1175"/>
                <a:ext cx="2424" cy="308"/>
              </a:xfrm>
              <a:prstGeom prst="rect">
                <a:avLst/>
              </a:prstGeom>
              <a:noFill/>
              <a:ln w="19050">
                <a:noFill/>
                <a:miter lim="800000"/>
                <a:headEnd/>
                <a:tailEnd/>
              </a:ln>
              <a:effectLst>
                <a:outerShdw dist="12700" algn="ctr" rotWithShape="0">
                  <a:schemeClr val="tx1"/>
                </a:outerShdw>
              </a:effectLst>
            </p:spPr>
            <p:txBody>
              <a:bodyPr>
                <a:spAutoFit/>
              </a:bodyPr>
              <a:lstStyle/>
              <a:p>
                <a:pPr eaLnBrk="0" hangingPunct="0"/>
                <a:r>
                  <a:rPr lang="en-US" sz="2600">
                    <a:solidFill>
                      <a:schemeClr val="bg1"/>
                    </a:solidFill>
                    <a:latin typeface="Impact" pitchFamily="34" charset="0"/>
                  </a:rPr>
                  <a:t>Foundation for the Messiah</a:t>
                </a:r>
                <a:endParaRPr lang="en-US" sz="2600" b="1" u="sng">
                  <a:latin typeface="Times New Roman" pitchFamily="18" charset="0"/>
                </a:endParaRPr>
              </a:p>
            </p:txBody>
          </p:sp>
          <p:sp>
            <p:nvSpPr>
              <p:cNvPr id="156780" name="Text Box 108"/>
              <p:cNvSpPr txBox="1">
                <a:spLocks noChangeArrowheads="1"/>
              </p:cNvSpPr>
              <p:nvPr/>
            </p:nvSpPr>
            <p:spPr bwMode="auto">
              <a:xfrm>
                <a:off x="3318" y="1157"/>
                <a:ext cx="192" cy="327"/>
              </a:xfrm>
              <a:prstGeom prst="rect">
                <a:avLst/>
              </a:prstGeom>
              <a:noFill/>
              <a:ln w="9525">
                <a:noFill/>
                <a:miter lim="800000"/>
                <a:headEnd/>
                <a:tailEnd/>
              </a:ln>
              <a:effectLst/>
            </p:spPr>
            <p:txBody>
              <a:bodyPr>
                <a:spAutoFit/>
              </a:bodyPr>
              <a:lstStyle/>
              <a:p>
                <a:pPr algn="ctr"/>
                <a:r>
                  <a:rPr lang="en-US" sz="2800">
                    <a:solidFill>
                      <a:schemeClr val="bg1"/>
                    </a:solidFill>
                    <a:latin typeface="Impact" pitchFamily="34" charset="0"/>
                  </a:rPr>
                  <a:t>:</a:t>
                </a:r>
              </a:p>
            </p:txBody>
          </p:sp>
          <p:sp>
            <p:nvSpPr>
              <p:cNvPr id="156781" name="Text Box 109"/>
              <p:cNvSpPr txBox="1">
                <a:spLocks noChangeArrowheads="1"/>
              </p:cNvSpPr>
              <p:nvPr/>
            </p:nvSpPr>
            <p:spPr bwMode="auto">
              <a:xfrm>
                <a:off x="3456" y="1165"/>
                <a:ext cx="1104" cy="327"/>
              </a:xfrm>
              <a:prstGeom prst="rect">
                <a:avLst/>
              </a:prstGeom>
              <a:noFill/>
              <a:ln w="38100" algn="ctr">
                <a:noFill/>
                <a:miter lim="800000"/>
                <a:headEnd/>
                <a:tailEnd/>
              </a:ln>
              <a:effectLst/>
            </p:spPr>
            <p:txBody>
              <a:bodyPr wrap="none" anchor="ctr"/>
              <a:lstStyle/>
              <a:p>
                <a:r>
                  <a:rPr lang="en-US" sz="2600" dirty="0">
                    <a:solidFill>
                      <a:schemeClr val="bg1"/>
                    </a:solidFill>
                    <a:latin typeface="Impact" pitchFamily="34" charset="0"/>
                  </a:rPr>
                  <a:t>established</a:t>
                </a:r>
              </a:p>
            </p:txBody>
          </p:sp>
        </p:grpSp>
      </p:grpSp>
      <p:grpSp>
        <p:nvGrpSpPr>
          <p:cNvPr id="156782" name="Group 110"/>
          <p:cNvGrpSpPr>
            <a:grpSpLocks/>
          </p:cNvGrpSpPr>
          <p:nvPr/>
        </p:nvGrpSpPr>
        <p:grpSpPr bwMode="auto">
          <a:xfrm>
            <a:off x="3133725" y="3890963"/>
            <a:ext cx="3276600" cy="457200"/>
            <a:chOff x="1728" y="1440"/>
            <a:chExt cx="2064" cy="288"/>
          </a:xfrm>
        </p:grpSpPr>
        <p:sp>
          <p:nvSpPr>
            <p:cNvPr id="156783" name="Rectangle 111"/>
            <p:cNvSpPr>
              <a:spLocks noChangeArrowheads="1"/>
            </p:cNvSpPr>
            <p:nvPr/>
          </p:nvSpPr>
          <p:spPr bwMode="auto">
            <a:xfrm>
              <a:off x="1740" y="1440"/>
              <a:ext cx="2040" cy="288"/>
            </a:xfrm>
            <a:prstGeom prst="rect">
              <a:avLst/>
            </a:prstGeom>
            <a:solidFill>
              <a:srgbClr val="CCECFF"/>
            </a:solidFill>
            <a:ln w="19050" algn="ctr">
              <a:solidFill>
                <a:srgbClr val="000099"/>
              </a:solidFill>
              <a:miter lim="800000"/>
              <a:headEnd/>
              <a:tailEnd/>
            </a:ln>
            <a:effectLst/>
          </p:spPr>
          <p:txBody>
            <a:bodyPr wrap="none" anchor="ctr"/>
            <a:lstStyle/>
            <a:p>
              <a:endParaRPr lang="en-US"/>
            </a:p>
          </p:txBody>
        </p:sp>
        <p:sp>
          <p:nvSpPr>
            <p:cNvPr id="156784" name="Text Box 112"/>
            <p:cNvSpPr txBox="1">
              <a:spLocks noChangeArrowheads="1"/>
            </p:cNvSpPr>
            <p:nvPr/>
          </p:nvSpPr>
          <p:spPr bwMode="auto">
            <a:xfrm>
              <a:off x="1728" y="1440"/>
              <a:ext cx="2064" cy="288"/>
            </a:xfrm>
            <a:prstGeom prst="rect">
              <a:avLst/>
            </a:prstGeom>
            <a:noFill/>
            <a:ln w="19050" algn="ctr">
              <a:noFill/>
              <a:miter lim="800000"/>
              <a:headEnd/>
              <a:tailEnd/>
            </a:ln>
            <a:effectLst>
              <a:outerShdw dist="12700" algn="ctr" rotWithShape="0">
                <a:schemeClr val="bg1"/>
              </a:outerShdw>
            </a:effectLst>
          </p:spPr>
          <p:txBody>
            <a:bodyPr>
              <a:spAutoFit/>
            </a:bodyPr>
            <a:lstStyle/>
            <a:p>
              <a:pPr algn="ctr" eaLnBrk="0" hangingPunct="0"/>
              <a:r>
                <a:rPr lang="en-US" sz="2400" dirty="0">
                  <a:solidFill>
                    <a:srgbClr val="000099"/>
                  </a:solidFill>
                  <a:latin typeface="Impact" pitchFamily="34" charset="0"/>
                </a:rPr>
                <a:t>Foundation of substance</a:t>
              </a:r>
            </a:p>
          </p:txBody>
        </p:sp>
      </p:grpSp>
    </p:spTree>
  </p:cSld>
  <p:clrMapOvr>
    <a:masterClrMapping/>
  </p:clrMapOvr>
  <p:transition spd="slow">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withEffect">
                                  <p:stCondLst>
                                    <p:cond delay="0"/>
                                  </p:stCondLst>
                                  <p:childTnLst>
                                    <p:set>
                                      <p:cBhvr>
                                        <p:cTn id="6" dur="1" fill="hold">
                                          <p:stCondLst>
                                            <p:cond delay="0"/>
                                          </p:stCondLst>
                                        </p:cTn>
                                        <p:tgtEl>
                                          <p:spTgt spid="156755"/>
                                        </p:tgtEl>
                                        <p:attrNameLst>
                                          <p:attrName>style.visibility</p:attrName>
                                        </p:attrNameLst>
                                      </p:cBhvr>
                                      <p:to>
                                        <p:strVal val="visible"/>
                                      </p:to>
                                    </p:set>
                                    <p:anim calcmode="lin" valueType="num">
                                      <p:cBhvr>
                                        <p:cTn id="7" dur="2000" fill="hold"/>
                                        <p:tgtEl>
                                          <p:spTgt spid="156755"/>
                                        </p:tgtEl>
                                        <p:attrNameLst>
                                          <p:attrName>ppt_w</p:attrName>
                                        </p:attrNameLst>
                                      </p:cBhvr>
                                      <p:tavLst>
                                        <p:tav tm="0">
                                          <p:val>
                                            <p:strVal val="#ppt_w*0.70"/>
                                          </p:val>
                                        </p:tav>
                                        <p:tav tm="100000">
                                          <p:val>
                                            <p:strVal val="#ppt_w"/>
                                          </p:val>
                                        </p:tav>
                                      </p:tavLst>
                                    </p:anim>
                                    <p:anim calcmode="lin" valueType="num">
                                      <p:cBhvr>
                                        <p:cTn id="8" dur="2000" fill="hold"/>
                                        <p:tgtEl>
                                          <p:spTgt spid="156755"/>
                                        </p:tgtEl>
                                        <p:attrNameLst>
                                          <p:attrName>ppt_h</p:attrName>
                                        </p:attrNameLst>
                                      </p:cBhvr>
                                      <p:tavLst>
                                        <p:tav tm="0">
                                          <p:val>
                                            <p:strVal val="#ppt_h"/>
                                          </p:val>
                                        </p:tav>
                                        <p:tav tm="100000">
                                          <p:val>
                                            <p:strVal val="#ppt_h"/>
                                          </p:val>
                                        </p:tav>
                                      </p:tavLst>
                                    </p:anim>
                                    <p:animEffect transition="in" filter="fade">
                                      <p:cBhvr>
                                        <p:cTn id="9" dur="2000"/>
                                        <p:tgtEl>
                                          <p:spTgt spid="156755"/>
                                        </p:tgtEl>
                                      </p:cBhvr>
                                    </p:animEffect>
                                  </p:childTnLst>
                                </p:cTn>
                              </p:par>
                              <p:par>
                                <p:cTn id="10" presetID="10" presetClass="entr" presetSubtype="0" fill="hold" nodeType="withEffect">
                                  <p:stCondLst>
                                    <p:cond delay="0"/>
                                  </p:stCondLst>
                                  <p:childTnLst>
                                    <p:set>
                                      <p:cBhvr>
                                        <p:cTn id="11" dur="1" fill="hold">
                                          <p:stCondLst>
                                            <p:cond delay="0"/>
                                          </p:stCondLst>
                                        </p:cTn>
                                        <p:tgtEl>
                                          <p:spTgt spid="156767"/>
                                        </p:tgtEl>
                                        <p:attrNameLst>
                                          <p:attrName>style.visibility</p:attrName>
                                        </p:attrNameLst>
                                      </p:cBhvr>
                                      <p:to>
                                        <p:strVal val="visible"/>
                                      </p:to>
                                    </p:set>
                                    <p:animEffect transition="in" filter="fade">
                                      <p:cBhvr>
                                        <p:cTn id="12" dur="2000"/>
                                        <p:tgtEl>
                                          <p:spTgt spid="156767"/>
                                        </p:tgtEl>
                                      </p:cBhvr>
                                    </p:animEffect>
                                  </p:childTnLst>
                                </p:cTn>
                              </p:par>
                              <p:par>
                                <p:cTn id="13" presetID="10" presetClass="entr" presetSubtype="0" fill="hold" nodeType="withEffect">
                                  <p:stCondLst>
                                    <p:cond delay="0"/>
                                  </p:stCondLst>
                                  <p:childTnLst>
                                    <p:set>
                                      <p:cBhvr>
                                        <p:cTn id="14" dur="1" fill="hold">
                                          <p:stCondLst>
                                            <p:cond delay="0"/>
                                          </p:stCondLst>
                                        </p:cTn>
                                        <p:tgtEl>
                                          <p:spTgt spid="156773"/>
                                        </p:tgtEl>
                                        <p:attrNameLst>
                                          <p:attrName>style.visibility</p:attrName>
                                        </p:attrNameLst>
                                      </p:cBhvr>
                                      <p:to>
                                        <p:strVal val="visible"/>
                                      </p:to>
                                    </p:set>
                                    <p:animEffect transition="in" filter="fade">
                                      <p:cBhvr>
                                        <p:cTn id="15" dur="2000"/>
                                        <p:tgtEl>
                                          <p:spTgt spid="156773"/>
                                        </p:tgtEl>
                                      </p:cBhvr>
                                    </p:animEffect>
                                  </p:childTnLst>
                                </p:cTn>
                              </p:par>
                              <p:par>
                                <p:cTn id="16" presetID="10" presetClass="entr" presetSubtype="0" fill="hold" nodeType="withEffect">
                                  <p:stCondLst>
                                    <p:cond delay="0"/>
                                  </p:stCondLst>
                                  <p:childTnLst>
                                    <p:set>
                                      <p:cBhvr>
                                        <p:cTn id="17" dur="1" fill="hold">
                                          <p:stCondLst>
                                            <p:cond delay="0"/>
                                          </p:stCondLst>
                                        </p:cTn>
                                        <p:tgtEl>
                                          <p:spTgt spid="114"/>
                                        </p:tgtEl>
                                        <p:attrNameLst>
                                          <p:attrName>style.visibility</p:attrName>
                                        </p:attrNameLst>
                                      </p:cBhvr>
                                      <p:to>
                                        <p:strVal val="visible"/>
                                      </p:to>
                                    </p:set>
                                    <p:animEffect transition="in" filter="fade">
                                      <p:cBhvr>
                                        <p:cTn id="18" dur="2000"/>
                                        <p:tgtEl>
                                          <p:spTgt spid="114"/>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156763"/>
                                        </p:tgtEl>
                                        <p:attrNameLst>
                                          <p:attrName>style.visibility</p:attrName>
                                        </p:attrNameLst>
                                      </p:cBhvr>
                                      <p:to>
                                        <p:strVal val="visible"/>
                                      </p:to>
                                    </p:set>
                                    <p:animEffect transition="in" filter="fade">
                                      <p:cBhvr>
                                        <p:cTn id="21" dur="2000"/>
                                        <p:tgtEl>
                                          <p:spTgt spid="156763"/>
                                        </p:tgtEl>
                                      </p:cBhvr>
                                    </p:animEffect>
                                  </p:childTnLst>
                                </p:cTn>
                              </p:par>
                              <p:par>
                                <p:cTn id="22" presetID="10" presetClass="entr" presetSubtype="0" fill="hold" nodeType="withEffect">
                                  <p:stCondLst>
                                    <p:cond delay="0"/>
                                  </p:stCondLst>
                                  <p:childTnLst>
                                    <p:set>
                                      <p:cBhvr>
                                        <p:cTn id="23" dur="1" fill="hold">
                                          <p:stCondLst>
                                            <p:cond delay="0"/>
                                          </p:stCondLst>
                                        </p:cTn>
                                        <p:tgtEl>
                                          <p:spTgt spid="156764"/>
                                        </p:tgtEl>
                                        <p:attrNameLst>
                                          <p:attrName>style.visibility</p:attrName>
                                        </p:attrNameLst>
                                      </p:cBhvr>
                                      <p:to>
                                        <p:strVal val="visible"/>
                                      </p:to>
                                    </p:set>
                                    <p:animEffect transition="in" filter="fade">
                                      <p:cBhvr>
                                        <p:cTn id="24" dur="2000"/>
                                        <p:tgtEl>
                                          <p:spTgt spid="156764"/>
                                        </p:tgtEl>
                                      </p:cBhvr>
                                    </p:animEffect>
                                  </p:childTnLst>
                                </p:cTn>
                              </p:par>
                              <p:par>
                                <p:cTn id="25" presetID="10" presetClass="entr" presetSubtype="0" fill="hold" nodeType="withEffect">
                                  <p:stCondLst>
                                    <p:cond delay="0"/>
                                  </p:stCondLst>
                                  <p:childTnLst>
                                    <p:set>
                                      <p:cBhvr>
                                        <p:cTn id="26" dur="1" fill="hold">
                                          <p:stCondLst>
                                            <p:cond delay="0"/>
                                          </p:stCondLst>
                                        </p:cTn>
                                        <p:tgtEl>
                                          <p:spTgt spid="156756"/>
                                        </p:tgtEl>
                                        <p:attrNameLst>
                                          <p:attrName>style.visibility</p:attrName>
                                        </p:attrNameLst>
                                      </p:cBhvr>
                                      <p:to>
                                        <p:strVal val="visible"/>
                                      </p:to>
                                    </p:set>
                                    <p:animEffect transition="in" filter="fade">
                                      <p:cBhvr>
                                        <p:cTn id="27" dur="2000"/>
                                        <p:tgtEl>
                                          <p:spTgt spid="156756"/>
                                        </p:tgtEl>
                                      </p:cBhvr>
                                    </p:animEffect>
                                  </p:childTnLst>
                                </p:cTn>
                              </p:par>
                              <p:par>
                                <p:cTn id="28" presetID="10" presetClass="entr" presetSubtype="0" fill="hold" nodeType="withEffect">
                                  <p:stCondLst>
                                    <p:cond delay="0"/>
                                  </p:stCondLst>
                                  <p:childTnLst>
                                    <p:set>
                                      <p:cBhvr>
                                        <p:cTn id="29" dur="1" fill="hold">
                                          <p:stCondLst>
                                            <p:cond delay="0"/>
                                          </p:stCondLst>
                                        </p:cTn>
                                        <p:tgtEl>
                                          <p:spTgt spid="156770"/>
                                        </p:tgtEl>
                                        <p:attrNameLst>
                                          <p:attrName>style.visibility</p:attrName>
                                        </p:attrNameLst>
                                      </p:cBhvr>
                                      <p:to>
                                        <p:strVal val="visible"/>
                                      </p:to>
                                    </p:set>
                                    <p:animEffect transition="in" filter="fade">
                                      <p:cBhvr>
                                        <p:cTn id="30" dur="2000"/>
                                        <p:tgtEl>
                                          <p:spTgt spid="156770"/>
                                        </p:tgtEl>
                                      </p:cBhvr>
                                    </p:animEffect>
                                  </p:childTnLst>
                                </p:cTn>
                              </p:par>
                            </p:childTnLst>
                          </p:cTn>
                        </p:par>
                      </p:childTnLst>
                    </p:cTn>
                  </p:par>
                  <p:par>
                    <p:cTn id="31" fill="hold">
                      <p:stCondLst>
                        <p:cond delay="indefinite"/>
                      </p:stCondLst>
                      <p:childTnLst>
                        <p:par>
                          <p:cTn id="32" fill="hold">
                            <p:stCondLst>
                              <p:cond delay="0"/>
                            </p:stCondLst>
                            <p:childTnLst>
                              <p:par>
                                <p:cTn id="33" presetID="16" presetClass="entr" presetSubtype="37" fill="hold" nodeType="clickEffect">
                                  <p:stCondLst>
                                    <p:cond delay="0"/>
                                  </p:stCondLst>
                                  <p:childTnLst>
                                    <p:set>
                                      <p:cBhvr>
                                        <p:cTn id="34" dur="1" fill="hold">
                                          <p:stCondLst>
                                            <p:cond delay="0"/>
                                          </p:stCondLst>
                                        </p:cTn>
                                        <p:tgtEl>
                                          <p:spTgt spid="156760"/>
                                        </p:tgtEl>
                                        <p:attrNameLst>
                                          <p:attrName>style.visibility</p:attrName>
                                        </p:attrNameLst>
                                      </p:cBhvr>
                                      <p:to>
                                        <p:strVal val="visible"/>
                                      </p:to>
                                    </p:set>
                                    <p:animEffect transition="in" filter="barn(outVertical)">
                                      <p:cBhvr>
                                        <p:cTn id="35" dur="500"/>
                                        <p:tgtEl>
                                          <p:spTgt spid="156760"/>
                                        </p:tgtEl>
                                      </p:cBhvr>
                                    </p:animEffect>
                                  </p:childTnLst>
                                </p:cTn>
                              </p:par>
                            </p:childTnLst>
                          </p:cTn>
                        </p:par>
                      </p:childTnLst>
                    </p:cTn>
                  </p:par>
                  <p:par>
                    <p:cTn id="36" fill="hold">
                      <p:stCondLst>
                        <p:cond delay="indefinite"/>
                      </p:stCondLst>
                      <p:childTnLst>
                        <p:par>
                          <p:cTn id="37" fill="hold">
                            <p:stCondLst>
                              <p:cond delay="0"/>
                            </p:stCondLst>
                            <p:childTnLst>
                              <p:par>
                                <p:cTn id="38" presetID="23" presetClass="entr" presetSubtype="272" fill="hold" nodeType="clickEffect">
                                  <p:stCondLst>
                                    <p:cond delay="0"/>
                                  </p:stCondLst>
                                  <p:childTnLst>
                                    <p:set>
                                      <p:cBhvr>
                                        <p:cTn id="39" dur="1" fill="hold">
                                          <p:stCondLst>
                                            <p:cond delay="0"/>
                                          </p:stCondLst>
                                        </p:cTn>
                                        <p:tgtEl>
                                          <p:spTgt spid="156782"/>
                                        </p:tgtEl>
                                        <p:attrNameLst>
                                          <p:attrName>style.visibility</p:attrName>
                                        </p:attrNameLst>
                                      </p:cBhvr>
                                      <p:to>
                                        <p:strVal val="visible"/>
                                      </p:to>
                                    </p:set>
                                    <p:anim calcmode="lin" valueType="num">
                                      <p:cBhvr>
                                        <p:cTn id="40" dur="2000" fill="hold"/>
                                        <p:tgtEl>
                                          <p:spTgt spid="156782"/>
                                        </p:tgtEl>
                                        <p:attrNameLst>
                                          <p:attrName>ppt_w</p:attrName>
                                        </p:attrNameLst>
                                      </p:cBhvr>
                                      <p:tavLst>
                                        <p:tav tm="0">
                                          <p:val>
                                            <p:strVal val="2/3*#ppt_w"/>
                                          </p:val>
                                        </p:tav>
                                        <p:tav tm="100000">
                                          <p:val>
                                            <p:strVal val="#ppt_w"/>
                                          </p:val>
                                        </p:tav>
                                      </p:tavLst>
                                    </p:anim>
                                    <p:anim calcmode="lin" valueType="num">
                                      <p:cBhvr>
                                        <p:cTn id="41" dur="2000" fill="hold"/>
                                        <p:tgtEl>
                                          <p:spTgt spid="156782"/>
                                        </p:tgtEl>
                                        <p:attrNameLst>
                                          <p:attrName>ppt_h</p:attrName>
                                        </p:attrNameLst>
                                      </p:cBhvr>
                                      <p:tavLst>
                                        <p:tav tm="0">
                                          <p:val>
                                            <p:strVal val="2/3*#ppt_h"/>
                                          </p:val>
                                        </p:tav>
                                        <p:tav tm="100000">
                                          <p:val>
                                            <p:strVal val="#ppt_h"/>
                                          </p:val>
                                        </p:tav>
                                      </p:tavLst>
                                    </p:anim>
                                  </p:childTnLst>
                                </p:cTn>
                              </p:par>
                            </p:childTnLst>
                          </p:cTn>
                        </p:par>
                      </p:childTnLst>
                    </p:cTn>
                  </p:par>
                  <p:par>
                    <p:cTn id="42" fill="hold">
                      <p:stCondLst>
                        <p:cond delay="indefinite"/>
                      </p:stCondLst>
                      <p:childTnLst>
                        <p:par>
                          <p:cTn id="43" fill="hold">
                            <p:stCondLst>
                              <p:cond delay="0"/>
                            </p:stCondLst>
                            <p:childTnLst>
                              <p:par>
                                <p:cTn id="44" presetID="23" presetClass="entr" presetSubtype="272" fill="hold" nodeType="clickEffect">
                                  <p:stCondLst>
                                    <p:cond delay="0"/>
                                  </p:stCondLst>
                                  <p:childTnLst>
                                    <p:set>
                                      <p:cBhvr>
                                        <p:cTn id="45" dur="1" fill="hold">
                                          <p:stCondLst>
                                            <p:cond delay="0"/>
                                          </p:stCondLst>
                                        </p:cTn>
                                        <p:tgtEl>
                                          <p:spTgt spid="156776"/>
                                        </p:tgtEl>
                                        <p:attrNameLst>
                                          <p:attrName>style.visibility</p:attrName>
                                        </p:attrNameLst>
                                      </p:cBhvr>
                                      <p:to>
                                        <p:strVal val="visible"/>
                                      </p:to>
                                    </p:set>
                                    <p:anim calcmode="lin" valueType="num">
                                      <p:cBhvr>
                                        <p:cTn id="46" dur="2000" fill="hold"/>
                                        <p:tgtEl>
                                          <p:spTgt spid="156776"/>
                                        </p:tgtEl>
                                        <p:attrNameLst>
                                          <p:attrName>ppt_w</p:attrName>
                                        </p:attrNameLst>
                                      </p:cBhvr>
                                      <p:tavLst>
                                        <p:tav tm="0">
                                          <p:val>
                                            <p:strVal val="2/3*#ppt_w"/>
                                          </p:val>
                                        </p:tav>
                                        <p:tav tm="100000">
                                          <p:val>
                                            <p:strVal val="#ppt_w"/>
                                          </p:val>
                                        </p:tav>
                                      </p:tavLst>
                                    </p:anim>
                                    <p:anim calcmode="lin" valueType="num">
                                      <p:cBhvr>
                                        <p:cTn id="47" dur="2000" fill="hold"/>
                                        <p:tgtEl>
                                          <p:spTgt spid="156776"/>
                                        </p:tgtEl>
                                        <p:attrNameLst>
                                          <p:attrName>ppt_h</p:attrName>
                                        </p:attrNameLst>
                                      </p:cBhvr>
                                      <p:tavLst>
                                        <p:tav tm="0">
                                          <p:val>
                                            <p:strVal val="2/3*#ppt_h"/>
                                          </p:val>
                                        </p:tav>
                                        <p:tav tm="100000">
                                          <p:val>
                                            <p:strVal val="#ppt_h"/>
                                          </p:val>
                                        </p:tav>
                                      </p:tavLst>
                                    </p:anim>
                                  </p:childTnLst>
                                </p:cTn>
                              </p:par>
                              <p:par>
                                <p:cTn id="48" presetID="42" presetClass="entr" presetSubtype="0" fill="hold" grpId="0" nodeType="withEffect">
                                  <p:stCondLst>
                                    <p:cond delay="0"/>
                                  </p:stCondLst>
                                  <p:childTnLst>
                                    <p:set>
                                      <p:cBhvr>
                                        <p:cTn id="49" dur="1" fill="hold">
                                          <p:stCondLst>
                                            <p:cond delay="0"/>
                                          </p:stCondLst>
                                        </p:cTn>
                                        <p:tgtEl>
                                          <p:spTgt spid="156759"/>
                                        </p:tgtEl>
                                        <p:attrNameLst>
                                          <p:attrName>style.visibility</p:attrName>
                                        </p:attrNameLst>
                                      </p:cBhvr>
                                      <p:to>
                                        <p:strVal val="visible"/>
                                      </p:to>
                                    </p:set>
                                    <p:animEffect transition="in" filter="fade">
                                      <p:cBhvr>
                                        <p:cTn id="50" dur="2000"/>
                                        <p:tgtEl>
                                          <p:spTgt spid="156759"/>
                                        </p:tgtEl>
                                      </p:cBhvr>
                                    </p:animEffect>
                                    <p:anim calcmode="lin" valueType="num">
                                      <p:cBhvr>
                                        <p:cTn id="51" dur="2000" fill="hold"/>
                                        <p:tgtEl>
                                          <p:spTgt spid="156759"/>
                                        </p:tgtEl>
                                        <p:attrNameLst>
                                          <p:attrName>ppt_x</p:attrName>
                                        </p:attrNameLst>
                                      </p:cBhvr>
                                      <p:tavLst>
                                        <p:tav tm="0">
                                          <p:val>
                                            <p:strVal val="#ppt_x"/>
                                          </p:val>
                                        </p:tav>
                                        <p:tav tm="100000">
                                          <p:val>
                                            <p:strVal val="#ppt_x"/>
                                          </p:val>
                                        </p:tav>
                                      </p:tavLst>
                                    </p:anim>
                                    <p:anim calcmode="lin" valueType="num">
                                      <p:cBhvr>
                                        <p:cTn id="52" dur="2000" fill="hold"/>
                                        <p:tgtEl>
                                          <p:spTgt spid="156759"/>
                                        </p:tgtEl>
                                        <p:attrNameLst>
                                          <p:attrName>ppt_y</p:attrName>
                                        </p:attrNameLst>
                                      </p:cBhvr>
                                      <p:tavLst>
                                        <p:tav tm="0">
                                          <p:val>
                                            <p:strVal val="#ppt_y+.1"/>
                                          </p:val>
                                        </p:tav>
                                        <p:tav tm="100000">
                                          <p:val>
                                            <p:strVal val="#ppt_y"/>
                                          </p:val>
                                        </p:tav>
                                      </p:tavLst>
                                    </p:anim>
                                  </p:childTnLst>
                                </p:cTn>
                              </p:par>
                              <p:par>
                                <p:cTn id="53" presetID="10" presetClass="entr" presetSubtype="0" fill="hold" grpId="0" nodeType="withEffect">
                                  <p:stCondLst>
                                    <p:cond delay="0"/>
                                  </p:stCondLst>
                                  <p:childTnLst>
                                    <p:set>
                                      <p:cBhvr>
                                        <p:cTn id="54" dur="1" fill="hold">
                                          <p:stCondLst>
                                            <p:cond delay="0"/>
                                          </p:stCondLst>
                                        </p:cTn>
                                        <p:tgtEl>
                                          <p:spTgt spid="156754"/>
                                        </p:tgtEl>
                                        <p:attrNameLst>
                                          <p:attrName>style.visibility</p:attrName>
                                        </p:attrNameLst>
                                      </p:cBhvr>
                                      <p:to>
                                        <p:strVal val="visible"/>
                                      </p:to>
                                    </p:set>
                                    <p:animEffect transition="in" filter="fade">
                                      <p:cBhvr>
                                        <p:cTn id="55" dur="3000"/>
                                        <p:tgtEl>
                                          <p:spTgt spid="1567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6754" grpId="0" animBg="1"/>
      <p:bldP spid="156755" grpId="0"/>
      <p:bldP spid="156759" grpId="0"/>
      <p:bldP spid="156763" grpId="0" animBg="1"/>
    </p:bldLst>
  </p:timing>
</p:sld>
</file>

<file path=ppt/slides/slide102.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157698" name="Picture 2" descr="Sinai_New_11_13_03"/>
          <p:cNvPicPr>
            <a:picLocks noChangeAspect="1" noChangeArrowheads="1"/>
          </p:cNvPicPr>
          <p:nvPr/>
        </p:nvPicPr>
        <p:blipFill>
          <a:blip r:embed="rId3" cstate="print">
            <a:lum bright="-30000"/>
          </a:blip>
          <a:srcRect/>
          <a:stretch>
            <a:fillRect/>
          </a:stretch>
        </p:blipFill>
        <p:spPr bwMode="auto">
          <a:xfrm>
            <a:off x="738188" y="628650"/>
            <a:ext cx="7667625" cy="5924550"/>
          </a:xfrm>
          <a:prstGeom prst="rect">
            <a:avLst/>
          </a:prstGeom>
          <a:noFill/>
        </p:spPr>
      </p:pic>
      <p:sp>
        <p:nvSpPr>
          <p:cNvPr id="157699" name="WordArt 3"/>
          <p:cNvSpPr>
            <a:spLocks noChangeArrowheads="1" noChangeShapeType="1" noTextEdit="1"/>
          </p:cNvSpPr>
          <p:nvPr/>
        </p:nvSpPr>
        <p:spPr bwMode="auto">
          <a:xfrm rot="-25553890">
            <a:off x="556419" y="3928269"/>
            <a:ext cx="1752600" cy="439738"/>
          </a:xfrm>
          <a:prstGeom prst="rect">
            <a:avLst/>
          </a:prstGeom>
        </p:spPr>
        <p:txBody>
          <a:bodyPr wrap="none" fromWordArt="1">
            <a:prstTxWarp prst="textCurveDown">
              <a:avLst>
                <a:gd name="adj" fmla="val 52630"/>
              </a:avLst>
            </a:prstTxWarp>
          </a:bodyPr>
          <a:lstStyle/>
          <a:p>
            <a:pPr algn="ctr"/>
            <a:r>
              <a:rPr lang="en-US" sz="3600" kern="10">
                <a:ln w="12700">
                  <a:noFill/>
                  <a:round/>
                  <a:headEnd/>
                  <a:tailEnd/>
                </a:ln>
                <a:gradFill rotWithShape="1">
                  <a:gsLst>
                    <a:gs pos="0">
                      <a:srgbClr val="663300"/>
                    </a:gs>
                    <a:gs pos="100000">
                      <a:srgbClr val="996600"/>
                    </a:gs>
                  </a:gsLst>
                  <a:lin ang="2700000" scaled="1"/>
                </a:gradFill>
                <a:effectLst>
                  <a:prstShdw prst="shdw17" dist="12700" dir="5400000">
                    <a:srgbClr val="996600"/>
                  </a:prstShdw>
                </a:effectLst>
                <a:latin typeface="Lithograph"/>
              </a:rPr>
              <a:t>Egypt</a:t>
            </a:r>
          </a:p>
        </p:txBody>
      </p:sp>
      <p:grpSp>
        <p:nvGrpSpPr>
          <p:cNvPr id="157700" name="Group 4"/>
          <p:cNvGrpSpPr>
            <a:grpSpLocks/>
          </p:cNvGrpSpPr>
          <p:nvPr/>
        </p:nvGrpSpPr>
        <p:grpSpPr bwMode="auto">
          <a:xfrm>
            <a:off x="2590800" y="1866900"/>
            <a:ext cx="4870450" cy="736600"/>
            <a:chOff x="1632" y="1176"/>
            <a:chExt cx="3068" cy="464"/>
          </a:xfrm>
        </p:grpSpPr>
        <p:sp>
          <p:nvSpPr>
            <p:cNvPr id="157701" name="WordArt 5"/>
            <p:cNvSpPr>
              <a:spLocks noChangeArrowheads="1" noChangeShapeType="1"/>
            </p:cNvSpPr>
            <p:nvPr/>
          </p:nvSpPr>
          <p:spPr bwMode="auto">
            <a:xfrm rot="21507697" flipH="1">
              <a:off x="1632" y="1549"/>
              <a:ext cx="440" cy="45"/>
            </a:xfrm>
            <a:prstGeom prst="rect">
              <a:avLst/>
            </a:prstGeom>
          </p:spPr>
          <p:txBody>
            <a:bodyPr wrap="none" fromWordArt="1">
              <a:prstTxWarp prst="textPlain">
                <a:avLst>
                  <a:gd name="adj" fmla="val 50000"/>
                </a:avLst>
              </a:prstTxWarp>
            </a:bodyPr>
            <a:lstStyle/>
            <a:p>
              <a:pPr algn="ctr"/>
              <a:r>
                <a:rPr lang="en-US" sz="3600" b="1" kern="10" spc="-360">
                  <a:ln w="3175">
                    <a:noFill/>
                    <a:round/>
                    <a:headEnd/>
                    <a:tailEnd/>
                  </a:ln>
                  <a:solidFill>
                    <a:srgbClr val="8E5F00"/>
                  </a:solidFill>
                  <a:latin typeface="Trebuchet MS"/>
                </a:rPr>
                <a:t>......</a:t>
              </a:r>
            </a:p>
          </p:txBody>
        </p:sp>
        <p:sp>
          <p:nvSpPr>
            <p:cNvPr id="157702" name="WordArt 6"/>
            <p:cNvSpPr>
              <a:spLocks noChangeArrowheads="1" noChangeShapeType="1"/>
            </p:cNvSpPr>
            <p:nvPr/>
          </p:nvSpPr>
          <p:spPr bwMode="auto">
            <a:xfrm rot="610922" flipH="1">
              <a:off x="2077" y="1595"/>
              <a:ext cx="441" cy="45"/>
            </a:xfrm>
            <a:prstGeom prst="rect">
              <a:avLst/>
            </a:prstGeom>
          </p:spPr>
          <p:txBody>
            <a:bodyPr wrap="none" fromWordArt="1">
              <a:prstTxWarp prst="textPlain">
                <a:avLst>
                  <a:gd name="adj" fmla="val 50000"/>
                </a:avLst>
              </a:prstTxWarp>
            </a:bodyPr>
            <a:lstStyle/>
            <a:p>
              <a:pPr algn="ctr"/>
              <a:r>
                <a:rPr lang="en-US" sz="3600" b="1" kern="10" spc="-360">
                  <a:ln w="3175">
                    <a:noFill/>
                    <a:round/>
                    <a:headEnd/>
                    <a:tailEnd/>
                  </a:ln>
                  <a:solidFill>
                    <a:srgbClr val="8E5F00"/>
                  </a:solidFill>
                  <a:latin typeface="Trebuchet MS"/>
                </a:rPr>
                <a:t>......</a:t>
              </a:r>
            </a:p>
          </p:txBody>
        </p:sp>
        <p:sp>
          <p:nvSpPr>
            <p:cNvPr id="157703" name="WordArt 7"/>
            <p:cNvSpPr>
              <a:spLocks noChangeArrowheads="1" noChangeShapeType="1"/>
            </p:cNvSpPr>
            <p:nvPr/>
          </p:nvSpPr>
          <p:spPr bwMode="auto">
            <a:xfrm rot="21061518" flipH="1">
              <a:off x="2527" y="1595"/>
              <a:ext cx="440" cy="45"/>
            </a:xfrm>
            <a:prstGeom prst="rect">
              <a:avLst/>
            </a:prstGeom>
          </p:spPr>
          <p:txBody>
            <a:bodyPr wrap="none" fromWordArt="1">
              <a:prstTxWarp prst="textPlain">
                <a:avLst>
                  <a:gd name="adj" fmla="val 50000"/>
                </a:avLst>
              </a:prstTxWarp>
            </a:bodyPr>
            <a:lstStyle/>
            <a:p>
              <a:pPr algn="ctr"/>
              <a:r>
                <a:rPr lang="en-US" sz="3600" b="1" kern="10" spc="-360">
                  <a:ln w="3175">
                    <a:noFill/>
                    <a:round/>
                    <a:headEnd/>
                    <a:tailEnd/>
                  </a:ln>
                  <a:solidFill>
                    <a:srgbClr val="8E5F00"/>
                  </a:solidFill>
                  <a:latin typeface="Trebuchet MS"/>
                </a:rPr>
                <a:t>......</a:t>
              </a:r>
            </a:p>
          </p:txBody>
        </p:sp>
        <p:sp>
          <p:nvSpPr>
            <p:cNvPr id="157704" name="WordArt 8"/>
            <p:cNvSpPr>
              <a:spLocks noChangeArrowheads="1" noChangeShapeType="1"/>
            </p:cNvSpPr>
            <p:nvPr/>
          </p:nvSpPr>
          <p:spPr bwMode="auto">
            <a:xfrm rot="21354047" flipH="1">
              <a:off x="2992" y="1549"/>
              <a:ext cx="440" cy="45"/>
            </a:xfrm>
            <a:prstGeom prst="rect">
              <a:avLst/>
            </a:prstGeom>
          </p:spPr>
          <p:txBody>
            <a:bodyPr wrap="none" fromWordArt="1">
              <a:prstTxWarp prst="textPlain">
                <a:avLst>
                  <a:gd name="adj" fmla="val 50000"/>
                </a:avLst>
              </a:prstTxWarp>
            </a:bodyPr>
            <a:lstStyle/>
            <a:p>
              <a:pPr algn="ctr"/>
              <a:r>
                <a:rPr lang="en-US" sz="3600" b="1" kern="10" spc="-360">
                  <a:ln w="3175">
                    <a:noFill/>
                    <a:round/>
                    <a:headEnd/>
                    <a:tailEnd/>
                  </a:ln>
                  <a:solidFill>
                    <a:srgbClr val="8E5F00"/>
                  </a:solidFill>
                  <a:latin typeface="Trebuchet MS"/>
                </a:rPr>
                <a:t>......</a:t>
              </a:r>
            </a:p>
          </p:txBody>
        </p:sp>
        <p:sp>
          <p:nvSpPr>
            <p:cNvPr id="157705" name="WordArt 9"/>
            <p:cNvSpPr>
              <a:spLocks noChangeArrowheads="1" noChangeShapeType="1"/>
            </p:cNvSpPr>
            <p:nvPr/>
          </p:nvSpPr>
          <p:spPr bwMode="auto">
            <a:xfrm rot="21031569" flipH="1">
              <a:off x="3456" y="1488"/>
              <a:ext cx="440" cy="44"/>
            </a:xfrm>
            <a:prstGeom prst="rect">
              <a:avLst/>
            </a:prstGeom>
          </p:spPr>
          <p:txBody>
            <a:bodyPr wrap="none" fromWordArt="1">
              <a:prstTxWarp prst="textPlain">
                <a:avLst>
                  <a:gd name="adj" fmla="val 50000"/>
                </a:avLst>
              </a:prstTxWarp>
            </a:bodyPr>
            <a:lstStyle/>
            <a:p>
              <a:pPr algn="ctr"/>
              <a:r>
                <a:rPr lang="en-US" sz="3600" b="1" kern="10" spc="-360">
                  <a:ln w="3175">
                    <a:noFill/>
                    <a:round/>
                    <a:headEnd/>
                    <a:tailEnd/>
                  </a:ln>
                  <a:solidFill>
                    <a:srgbClr val="8E5F00"/>
                  </a:solidFill>
                  <a:latin typeface="Trebuchet MS"/>
                </a:rPr>
                <a:t>......</a:t>
              </a:r>
            </a:p>
          </p:txBody>
        </p:sp>
        <p:sp>
          <p:nvSpPr>
            <p:cNvPr id="157706" name="WordArt 10"/>
            <p:cNvSpPr>
              <a:spLocks noChangeArrowheads="1" noChangeShapeType="1"/>
            </p:cNvSpPr>
            <p:nvPr/>
          </p:nvSpPr>
          <p:spPr bwMode="auto">
            <a:xfrm rot="20677690" flipH="1">
              <a:off x="3912" y="1392"/>
              <a:ext cx="441" cy="45"/>
            </a:xfrm>
            <a:prstGeom prst="rect">
              <a:avLst/>
            </a:prstGeom>
          </p:spPr>
          <p:txBody>
            <a:bodyPr wrap="none" fromWordArt="1">
              <a:prstTxWarp prst="textPlain">
                <a:avLst>
                  <a:gd name="adj" fmla="val 50000"/>
                </a:avLst>
              </a:prstTxWarp>
            </a:bodyPr>
            <a:lstStyle/>
            <a:p>
              <a:pPr algn="ctr"/>
              <a:r>
                <a:rPr lang="en-US" sz="3600" b="1" kern="10" spc="-360">
                  <a:ln w="3175">
                    <a:noFill/>
                    <a:round/>
                    <a:headEnd/>
                    <a:tailEnd/>
                  </a:ln>
                  <a:solidFill>
                    <a:srgbClr val="8E5F00"/>
                  </a:solidFill>
                  <a:latin typeface="Trebuchet MS"/>
                </a:rPr>
                <a:t>......</a:t>
              </a:r>
            </a:p>
          </p:txBody>
        </p:sp>
        <p:sp>
          <p:nvSpPr>
            <p:cNvPr id="157707" name="Freeform 11"/>
            <p:cNvSpPr>
              <a:spLocks/>
            </p:cNvSpPr>
            <p:nvPr/>
          </p:nvSpPr>
          <p:spPr bwMode="auto">
            <a:xfrm rot="-1908834">
              <a:off x="4512" y="1176"/>
              <a:ext cx="188" cy="168"/>
            </a:xfrm>
            <a:custGeom>
              <a:avLst/>
              <a:gdLst/>
              <a:ahLst/>
              <a:cxnLst>
                <a:cxn ang="0">
                  <a:pos x="307" y="232"/>
                </a:cxn>
                <a:cxn ang="0">
                  <a:pos x="0" y="466"/>
                </a:cxn>
                <a:cxn ang="0">
                  <a:pos x="118" y="466"/>
                </a:cxn>
                <a:cxn ang="0">
                  <a:pos x="425" y="232"/>
                </a:cxn>
                <a:cxn ang="0">
                  <a:pos x="118" y="0"/>
                </a:cxn>
                <a:cxn ang="0">
                  <a:pos x="0" y="0"/>
                </a:cxn>
                <a:cxn ang="0">
                  <a:pos x="307" y="232"/>
                </a:cxn>
              </a:cxnLst>
              <a:rect l="0" t="0" r="r" b="b"/>
              <a:pathLst>
                <a:path w="425" h="466">
                  <a:moveTo>
                    <a:pt x="307" y="232"/>
                  </a:moveTo>
                  <a:lnTo>
                    <a:pt x="0" y="466"/>
                  </a:lnTo>
                  <a:lnTo>
                    <a:pt x="118" y="466"/>
                  </a:lnTo>
                  <a:lnTo>
                    <a:pt x="425" y="232"/>
                  </a:lnTo>
                  <a:lnTo>
                    <a:pt x="118" y="0"/>
                  </a:lnTo>
                  <a:lnTo>
                    <a:pt x="0" y="0"/>
                  </a:lnTo>
                  <a:lnTo>
                    <a:pt x="307" y="232"/>
                  </a:lnTo>
                  <a:close/>
                </a:path>
              </a:pathLst>
            </a:custGeom>
            <a:solidFill>
              <a:srgbClr val="8E5F00"/>
            </a:solidFill>
            <a:ln w="19050" cmpd="sng">
              <a:noFill/>
              <a:round/>
              <a:headEnd/>
              <a:tailEnd/>
            </a:ln>
          </p:spPr>
          <p:txBody>
            <a:bodyPr/>
            <a:lstStyle/>
            <a:p>
              <a:endParaRPr lang="en-US"/>
            </a:p>
          </p:txBody>
        </p:sp>
        <p:sp>
          <p:nvSpPr>
            <p:cNvPr id="157708" name="WordArt 12"/>
            <p:cNvSpPr>
              <a:spLocks noChangeArrowheads="1" noChangeShapeType="1"/>
            </p:cNvSpPr>
            <p:nvPr/>
          </p:nvSpPr>
          <p:spPr bwMode="auto">
            <a:xfrm rot="20378945" flipH="1">
              <a:off x="4215" y="1296"/>
              <a:ext cx="441" cy="45"/>
            </a:xfrm>
            <a:prstGeom prst="rect">
              <a:avLst/>
            </a:prstGeom>
          </p:spPr>
          <p:txBody>
            <a:bodyPr wrap="none" fromWordArt="1">
              <a:prstTxWarp prst="textPlain">
                <a:avLst>
                  <a:gd name="adj" fmla="val 50000"/>
                </a:avLst>
              </a:prstTxWarp>
            </a:bodyPr>
            <a:lstStyle/>
            <a:p>
              <a:pPr algn="ctr"/>
              <a:r>
                <a:rPr lang="en-US" sz="3600" b="1" kern="10" spc="-360">
                  <a:ln w="3175">
                    <a:noFill/>
                    <a:round/>
                    <a:headEnd/>
                    <a:tailEnd/>
                  </a:ln>
                  <a:solidFill>
                    <a:srgbClr val="8E5F00"/>
                  </a:solidFill>
                  <a:latin typeface="Trebuchet MS"/>
                </a:rPr>
                <a:t>......</a:t>
              </a:r>
            </a:p>
          </p:txBody>
        </p:sp>
      </p:grpSp>
      <p:sp>
        <p:nvSpPr>
          <p:cNvPr id="157709" name="Freeform 13"/>
          <p:cNvSpPr>
            <a:spLocks/>
          </p:cNvSpPr>
          <p:nvPr/>
        </p:nvSpPr>
        <p:spPr bwMode="auto">
          <a:xfrm>
            <a:off x="4135438" y="4678363"/>
            <a:ext cx="436562" cy="225425"/>
          </a:xfrm>
          <a:custGeom>
            <a:avLst/>
            <a:gdLst/>
            <a:ahLst/>
            <a:cxnLst>
              <a:cxn ang="0">
                <a:pos x="0" y="3424"/>
              </a:cxn>
              <a:cxn ang="0">
                <a:pos x="925" y="1452"/>
              </a:cxn>
              <a:cxn ang="0">
                <a:pos x="1332" y="1627"/>
              </a:cxn>
              <a:cxn ang="0">
                <a:pos x="2486" y="0"/>
              </a:cxn>
              <a:cxn ang="0">
                <a:pos x="3527" y="727"/>
              </a:cxn>
              <a:cxn ang="0">
                <a:pos x="4134" y="2265"/>
              </a:cxn>
              <a:cxn ang="0">
                <a:pos x="4454" y="2148"/>
              </a:cxn>
              <a:cxn ang="0">
                <a:pos x="5350" y="3339"/>
              </a:cxn>
              <a:cxn ang="0">
                <a:pos x="0" y="3424"/>
              </a:cxn>
            </a:cxnLst>
            <a:rect l="0" t="0" r="r" b="b"/>
            <a:pathLst>
              <a:path w="5350" h="3424">
                <a:moveTo>
                  <a:pt x="0" y="3424"/>
                </a:moveTo>
                <a:lnTo>
                  <a:pt x="925" y="1452"/>
                </a:lnTo>
                <a:lnTo>
                  <a:pt x="1332" y="1627"/>
                </a:lnTo>
                <a:lnTo>
                  <a:pt x="2486" y="0"/>
                </a:lnTo>
                <a:lnTo>
                  <a:pt x="3527" y="727"/>
                </a:lnTo>
                <a:lnTo>
                  <a:pt x="4134" y="2265"/>
                </a:lnTo>
                <a:lnTo>
                  <a:pt x="4454" y="2148"/>
                </a:lnTo>
                <a:lnTo>
                  <a:pt x="5350" y="3339"/>
                </a:lnTo>
                <a:lnTo>
                  <a:pt x="0" y="3424"/>
                </a:lnTo>
                <a:close/>
              </a:path>
            </a:pathLst>
          </a:custGeom>
          <a:gradFill rotWithShape="1">
            <a:gsLst>
              <a:gs pos="0">
                <a:srgbClr val="996600"/>
              </a:gs>
              <a:gs pos="100000">
                <a:srgbClr val="663300"/>
              </a:gs>
            </a:gsLst>
            <a:lin ang="5400000" scaled="1"/>
          </a:gradFill>
          <a:ln w="9525">
            <a:noFill/>
            <a:round/>
            <a:headEnd/>
            <a:tailEnd/>
          </a:ln>
        </p:spPr>
        <p:txBody>
          <a:bodyPr/>
          <a:lstStyle/>
          <a:p>
            <a:endParaRPr lang="en-US"/>
          </a:p>
        </p:txBody>
      </p:sp>
      <p:sp>
        <p:nvSpPr>
          <p:cNvPr id="157710" name="WordArt 14"/>
          <p:cNvSpPr>
            <a:spLocks noChangeArrowheads="1" noChangeShapeType="1" noTextEdit="1"/>
          </p:cNvSpPr>
          <p:nvPr/>
        </p:nvSpPr>
        <p:spPr bwMode="auto">
          <a:xfrm>
            <a:off x="3886200" y="4800600"/>
            <a:ext cx="930275" cy="228600"/>
          </a:xfrm>
          <a:prstGeom prst="rect">
            <a:avLst/>
          </a:prstGeom>
        </p:spPr>
        <p:txBody>
          <a:bodyPr spcFirstLastPara="1" wrap="none" fromWordArt="1">
            <a:prstTxWarp prst="textArchDown">
              <a:avLst>
                <a:gd name="adj" fmla="val 145229"/>
              </a:avLst>
            </a:prstTxWarp>
          </a:bodyPr>
          <a:lstStyle/>
          <a:p>
            <a:pPr algn="ctr"/>
            <a:r>
              <a:rPr lang="en-US" sz="3600" kern="10">
                <a:ln w="3175">
                  <a:noFill/>
                  <a:round/>
                  <a:headEnd/>
                  <a:tailEnd/>
                </a:ln>
                <a:solidFill>
                  <a:srgbClr val="996633"/>
                </a:solidFill>
                <a:latin typeface="Arial Black"/>
              </a:rPr>
              <a:t>Mt. Horeb</a:t>
            </a:r>
          </a:p>
        </p:txBody>
      </p:sp>
      <p:grpSp>
        <p:nvGrpSpPr>
          <p:cNvPr id="157711" name="Group 15"/>
          <p:cNvGrpSpPr>
            <a:grpSpLocks/>
          </p:cNvGrpSpPr>
          <p:nvPr/>
        </p:nvGrpSpPr>
        <p:grpSpPr bwMode="auto">
          <a:xfrm>
            <a:off x="5638800" y="2565400"/>
            <a:ext cx="685800" cy="330200"/>
            <a:chOff x="2112" y="1236"/>
            <a:chExt cx="1920" cy="924"/>
          </a:xfrm>
        </p:grpSpPr>
        <p:sp>
          <p:nvSpPr>
            <p:cNvPr id="157712" name="Oval 16"/>
            <p:cNvSpPr>
              <a:spLocks noChangeArrowheads="1"/>
            </p:cNvSpPr>
            <p:nvPr/>
          </p:nvSpPr>
          <p:spPr bwMode="auto">
            <a:xfrm>
              <a:off x="3977" y="1632"/>
              <a:ext cx="55" cy="45"/>
            </a:xfrm>
            <a:prstGeom prst="ellipse">
              <a:avLst/>
            </a:prstGeom>
            <a:solidFill>
              <a:srgbClr val="996633"/>
            </a:solidFill>
            <a:ln w="3175" algn="ctr">
              <a:noFill/>
              <a:round/>
              <a:headEnd/>
              <a:tailEnd/>
            </a:ln>
            <a:effectLst/>
          </p:spPr>
          <p:txBody>
            <a:bodyPr/>
            <a:lstStyle/>
            <a:p>
              <a:pPr algn="ctr"/>
              <a:endParaRPr lang="en-US" sz="3200">
                <a:solidFill>
                  <a:srgbClr val="000099"/>
                </a:solidFill>
                <a:latin typeface="Arial Black" pitchFamily="34" charset="0"/>
              </a:endParaRPr>
            </a:p>
          </p:txBody>
        </p:sp>
        <p:grpSp>
          <p:nvGrpSpPr>
            <p:cNvPr id="157713" name="Group 17"/>
            <p:cNvGrpSpPr>
              <a:grpSpLocks/>
            </p:cNvGrpSpPr>
            <p:nvPr/>
          </p:nvGrpSpPr>
          <p:grpSpPr bwMode="auto">
            <a:xfrm>
              <a:off x="2112" y="1236"/>
              <a:ext cx="1824" cy="924"/>
              <a:chOff x="2112" y="1236"/>
              <a:chExt cx="1824" cy="924"/>
            </a:xfrm>
          </p:grpSpPr>
          <p:sp>
            <p:nvSpPr>
              <p:cNvPr id="157714" name="WordArt 18"/>
              <p:cNvSpPr>
                <a:spLocks noChangeArrowheads="1" noChangeShapeType="1" noTextEdit="1"/>
              </p:cNvSpPr>
              <p:nvPr/>
            </p:nvSpPr>
            <p:spPr bwMode="auto">
              <a:xfrm>
                <a:off x="2112" y="1236"/>
                <a:ext cx="1732" cy="648"/>
              </a:xfrm>
              <a:prstGeom prst="rect">
                <a:avLst/>
              </a:prstGeom>
            </p:spPr>
            <p:txBody>
              <a:bodyPr wrap="none" fromWordArt="1">
                <a:prstTxWarp prst="textCurveDown">
                  <a:avLst>
                    <a:gd name="adj" fmla="val 52630"/>
                  </a:avLst>
                </a:prstTxWarp>
              </a:bodyPr>
              <a:lstStyle/>
              <a:p>
                <a:pPr algn="ctr"/>
                <a:r>
                  <a:rPr lang="en-US" sz="3600" kern="10">
                    <a:ln w="3175">
                      <a:noFill/>
                      <a:round/>
                      <a:headEnd/>
                      <a:tailEnd/>
                    </a:ln>
                    <a:solidFill>
                      <a:srgbClr val="996633"/>
                    </a:solidFill>
                    <a:latin typeface="Arial Black"/>
                  </a:rPr>
                  <a:t>Kadesh</a:t>
                </a:r>
              </a:p>
            </p:txBody>
          </p:sp>
          <p:sp>
            <p:nvSpPr>
              <p:cNvPr id="157715" name="WordArt 19"/>
              <p:cNvSpPr>
                <a:spLocks noChangeArrowheads="1" noChangeShapeType="1" noTextEdit="1"/>
              </p:cNvSpPr>
              <p:nvPr/>
            </p:nvSpPr>
            <p:spPr bwMode="auto">
              <a:xfrm rot="-952815">
                <a:off x="2208" y="1536"/>
                <a:ext cx="1669" cy="624"/>
              </a:xfrm>
              <a:prstGeom prst="rect">
                <a:avLst/>
              </a:prstGeom>
            </p:spPr>
            <p:txBody>
              <a:bodyPr wrap="none" fromWordArt="1">
                <a:prstTxWarp prst="textCurveDown">
                  <a:avLst>
                    <a:gd name="adj" fmla="val 52630"/>
                  </a:avLst>
                </a:prstTxWarp>
              </a:bodyPr>
              <a:lstStyle/>
              <a:p>
                <a:pPr algn="ctr"/>
                <a:r>
                  <a:rPr lang="en-US" sz="3600" kern="10">
                    <a:ln w="3175">
                      <a:noFill/>
                      <a:round/>
                      <a:headEnd/>
                      <a:tailEnd/>
                    </a:ln>
                    <a:solidFill>
                      <a:srgbClr val="996633"/>
                    </a:solidFill>
                    <a:latin typeface="Arial Black"/>
                  </a:rPr>
                  <a:t>barnea</a:t>
                </a:r>
              </a:p>
            </p:txBody>
          </p:sp>
          <p:sp>
            <p:nvSpPr>
              <p:cNvPr id="157716" name="WordArt 20"/>
              <p:cNvSpPr>
                <a:spLocks noChangeArrowheads="1" noChangeShapeType="1" noTextEdit="1"/>
              </p:cNvSpPr>
              <p:nvPr/>
            </p:nvSpPr>
            <p:spPr bwMode="auto">
              <a:xfrm rot="9346286" flipV="1">
                <a:off x="3877" y="1680"/>
                <a:ext cx="59" cy="48"/>
              </a:xfrm>
              <a:prstGeom prst="rect">
                <a:avLst/>
              </a:prstGeom>
            </p:spPr>
            <p:txBody>
              <a:bodyPr wrap="none" fromWordArt="1">
                <a:prstTxWarp prst="textWave1">
                  <a:avLst>
                    <a:gd name="adj1" fmla="val 0"/>
                    <a:gd name="adj2" fmla="val 0"/>
                  </a:avLst>
                </a:prstTxWarp>
              </a:bodyPr>
              <a:lstStyle/>
              <a:p>
                <a:pPr algn="ctr"/>
                <a:r>
                  <a:rPr lang="en-US" sz="3600" kern="10">
                    <a:ln w="3175">
                      <a:noFill/>
                      <a:round/>
                      <a:headEnd/>
                      <a:tailEnd/>
                    </a:ln>
                    <a:solidFill>
                      <a:srgbClr val="996633"/>
                    </a:solidFill>
                    <a:latin typeface="Arial Black"/>
                  </a:rPr>
                  <a:t>-</a:t>
                </a:r>
              </a:p>
            </p:txBody>
          </p:sp>
        </p:grpSp>
      </p:grpSp>
      <p:grpSp>
        <p:nvGrpSpPr>
          <p:cNvPr id="157717" name="Group 21"/>
          <p:cNvGrpSpPr>
            <a:grpSpLocks/>
          </p:cNvGrpSpPr>
          <p:nvPr/>
        </p:nvGrpSpPr>
        <p:grpSpPr bwMode="auto">
          <a:xfrm>
            <a:off x="6705600" y="1905000"/>
            <a:ext cx="1447800" cy="1392238"/>
            <a:chOff x="4320" y="1296"/>
            <a:chExt cx="912" cy="877"/>
          </a:xfrm>
        </p:grpSpPr>
        <p:grpSp>
          <p:nvGrpSpPr>
            <p:cNvPr id="157718" name="Group 22"/>
            <p:cNvGrpSpPr>
              <a:grpSpLocks/>
            </p:cNvGrpSpPr>
            <p:nvPr/>
          </p:nvGrpSpPr>
          <p:grpSpPr bwMode="auto">
            <a:xfrm>
              <a:off x="4320" y="1536"/>
              <a:ext cx="574" cy="637"/>
              <a:chOff x="4320" y="1536"/>
              <a:chExt cx="574" cy="637"/>
            </a:xfrm>
          </p:grpSpPr>
          <p:sp>
            <p:nvSpPr>
              <p:cNvPr id="157719" name="WordArt 23"/>
              <p:cNvSpPr>
                <a:spLocks noChangeArrowheads="1" noChangeShapeType="1" noTextEdit="1"/>
              </p:cNvSpPr>
              <p:nvPr/>
            </p:nvSpPr>
            <p:spPr bwMode="auto">
              <a:xfrm>
                <a:off x="4800" y="1536"/>
                <a:ext cx="48" cy="48"/>
              </a:xfrm>
              <a:prstGeom prst="rect">
                <a:avLst/>
              </a:prstGeom>
            </p:spPr>
            <p:txBody>
              <a:bodyPr wrap="none" fromWordArt="1">
                <a:prstTxWarp prst="textPlain">
                  <a:avLst>
                    <a:gd name="adj" fmla="val 50000"/>
                  </a:avLst>
                </a:prstTxWarp>
              </a:bodyPr>
              <a:lstStyle/>
              <a:p>
                <a:pPr algn="ctr"/>
                <a:r>
                  <a:rPr lang="en-US" sz="3600" kern="10">
                    <a:ln w="9525">
                      <a:solidFill>
                        <a:srgbClr val="824100"/>
                      </a:solidFill>
                      <a:round/>
                      <a:headEnd/>
                      <a:tailEnd/>
                    </a:ln>
                    <a:solidFill>
                      <a:srgbClr val="824100"/>
                    </a:solidFill>
                    <a:latin typeface="Century"/>
                  </a:rPr>
                  <a:t>.</a:t>
                </a:r>
              </a:p>
            </p:txBody>
          </p:sp>
          <p:sp>
            <p:nvSpPr>
              <p:cNvPr id="157720" name="Arc 24"/>
              <p:cNvSpPr>
                <a:spLocks/>
              </p:cNvSpPr>
              <p:nvPr/>
            </p:nvSpPr>
            <p:spPr bwMode="auto">
              <a:xfrm rot="6715497">
                <a:off x="4345" y="2029"/>
                <a:ext cx="119" cy="170"/>
              </a:xfrm>
              <a:custGeom>
                <a:avLst/>
                <a:gdLst>
                  <a:gd name="G0" fmla="+- 0 0 0"/>
                  <a:gd name="G1" fmla="+- 21192 0 0"/>
                  <a:gd name="G2" fmla="+- 21600 0 0"/>
                  <a:gd name="T0" fmla="*/ 4178 w 18156"/>
                  <a:gd name="T1" fmla="*/ 0 h 21192"/>
                  <a:gd name="T2" fmla="*/ 18156 w 18156"/>
                  <a:gd name="T3" fmla="*/ 9490 h 21192"/>
                  <a:gd name="T4" fmla="*/ 0 w 18156"/>
                  <a:gd name="T5" fmla="*/ 21192 h 21192"/>
                </a:gdLst>
                <a:ahLst/>
                <a:cxnLst>
                  <a:cxn ang="0">
                    <a:pos x="T0" y="T1"/>
                  </a:cxn>
                  <a:cxn ang="0">
                    <a:pos x="T2" y="T3"/>
                  </a:cxn>
                  <a:cxn ang="0">
                    <a:pos x="T4" y="T5"/>
                  </a:cxn>
                </a:cxnLst>
                <a:rect l="0" t="0" r="r" b="b"/>
                <a:pathLst>
                  <a:path w="18156" h="21192" fill="none" extrusionOk="0">
                    <a:moveTo>
                      <a:pt x="4178" y="-1"/>
                    </a:moveTo>
                    <a:cubicBezTo>
                      <a:pt x="9932" y="1134"/>
                      <a:pt x="14978" y="4560"/>
                      <a:pt x="18155" y="9490"/>
                    </a:cubicBezTo>
                  </a:path>
                  <a:path w="18156" h="21192" stroke="0" extrusionOk="0">
                    <a:moveTo>
                      <a:pt x="4178" y="-1"/>
                    </a:moveTo>
                    <a:cubicBezTo>
                      <a:pt x="9932" y="1134"/>
                      <a:pt x="14978" y="4560"/>
                      <a:pt x="18155" y="9490"/>
                    </a:cubicBezTo>
                    <a:lnTo>
                      <a:pt x="0" y="21192"/>
                    </a:lnTo>
                    <a:close/>
                  </a:path>
                </a:pathLst>
              </a:custGeom>
              <a:noFill/>
              <a:ln w="38100">
                <a:solidFill>
                  <a:srgbClr val="824100"/>
                </a:solidFill>
                <a:round/>
                <a:headEnd/>
                <a:tailEnd/>
              </a:ln>
              <a:effectLst/>
            </p:spPr>
            <p:txBody>
              <a:bodyPr anchor="ctr">
                <a:spAutoFit/>
              </a:bodyPr>
              <a:lstStyle/>
              <a:p>
                <a:endParaRPr lang="en-US"/>
              </a:p>
            </p:txBody>
          </p:sp>
          <p:sp>
            <p:nvSpPr>
              <p:cNvPr id="157721" name="WordArt 25"/>
              <p:cNvSpPr>
                <a:spLocks noChangeArrowheads="1" noChangeShapeType="1" noTextEdit="1"/>
              </p:cNvSpPr>
              <p:nvPr/>
            </p:nvSpPr>
            <p:spPr bwMode="auto">
              <a:xfrm>
                <a:off x="4510" y="2052"/>
                <a:ext cx="48" cy="48"/>
              </a:xfrm>
              <a:prstGeom prst="rect">
                <a:avLst/>
              </a:prstGeom>
            </p:spPr>
            <p:txBody>
              <a:bodyPr wrap="none" fromWordArt="1">
                <a:prstTxWarp prst="textPlain">
                  <a:avLst>
                    <a:gd name="adj" fmla="val 50000"/>
                  </a:avLst>
                </a:prstTxWarp>
              </a:bodyPr>
              <a:lstStyle/>
              <a:p>
                <a:pPr algn="ctr"/>
                <a:r>
                  <a:rPr lang="en-US" sz="3600" kern="10">
                    <a:ln w="9525">
                      <a:solidFill>
                        <a:srgbClr val="824100"/>
                      </a:solidFill>
                      <a:round/>
                      <a:headEnd/>
                      <a:tailEnd/>
                    </a:ln>
                    <a:solidFill>
                      <a:srgbClr val="824100"/>
                    </a:solidFill>
                    <a:latin typeface="Century"/>
                  </a:rPr>
                  <a:t>.</a:t>
                </a:r>
              </a:p>
            </p:txBody>
          </p:sp>
          <p:sp>
            <p:nvSpPr>
              <p:cNvPr id="157722" name="Arc 26"/>
              <p:cNvSpPr>
                <a:spLocks/>
              </p:cNvSpPr>
              <p:nvPr/>
            </p:nvSpPr>
            <p:spPr bwMode="auto">
              <a:xfrm rot="9622134" flipV="1">
                <a:off x="4558" y="1929"/>
                <a:ext cx="144" cy="171"/>
              </a:xfrm>
              <a:custGeom>
                <a:avLst/>
                <a:gdLst>
                  <a:gd name="G0" fmla="+- 0 0 0"/>
                  <a:gd name="G1" fmla="+- 21192 0 0"/>
                  <a:gd name="G2" fmla="+- 21600 0 0"/>
                  <a:gd name="T0" fmla="*/ 4178 w 18156"/>
                  <a:gd name="T1" fmla="*/ 0 h 21192"/>
                  <a:gd name="T2" fmla="*/ 18156 w 18156"/>
                  <a:gd name="T3" fmla="*/ 9490 h 21192"/>
                  <a:gd name="T4" fmla="*/ 0 w 18156"/>
                  <a:gd name="T5" fmla="*/ 21192 h 21192"/>
                </a:gdLst>
                <a:ahLst/>
                <a:cxnLst>
                  <a:cxn ang="0">
                    <a:pos x="T0" y="T1"/>
                  </a:cxn>
                  <a:cxn ang="0">
                    <a:pos x="T2" y="T3"/>
                  </a:cxn>
                  <a:cxn ang="0">
                    <a:pos x="T4" y="T5"/>
                  </a:cxn>
                </a:cxnLst>
                <a:rect l="0" t="0" r="r" b="b"/>
                <a:pathLst>
                  <a:path w="18156" h="21192" fill="none" extrusionOk="0">
                    <a:moveTo>
                      <a:pt x="4178" y="-1"/>
                    </a:moveTo>
                    <a:cubicBezTo>
                      <a:pt x="9932" y="1134"/>
                      <a:pt x="14978" y="4560"/>
                      <a:pt x="18155" y="9490"/>
                    </a:cubicBezTo>
                  </a:path>
                  <a:path w="18156" h="21192" stroke="0" extrusionOk="0">
                    <a:moveTo>
                      <a:pt x="4178" y="-1"/>
                    </a:moveTo>
                    <a:cubicBezTo>
                      <a:pt x="9932" y="1134"/>
                      <a:pt x="14978" y="4560"/>
                      <a:pt x="18155" y="9490"/>
                    </a:cubicBezTo>
                    <a:lnTo>
                      <a:pt x="0" y="21192"/>
                    </a:lnTo>
                    <a:close/>
                  </a:path>
                </a:pathLst>
              </a:custGeom>
              <a:noFill/>
              <a:ln w="38100">
                <a:solidFill>
                  <a:srgbClr val="824100"/>
                </a:solidFill>
                <a:round/>
                <a:headEnd/>
                <a:tailEnd/>
              </a:ln>
              <a:effectLst/>
            </p:spPr>
            <p:txBody>
              <a:bodyPr anchor="ctr">
                <a:spAutoFit/>
              </a:bodyPr>
              <a:lstStyle/>
              <a:p>
                <a:endParaRPr lang="en-US"/>
              </a:p>
            </p:txBody>
          </p:sp>
          <p:sp>
            <p:nvSpPr>
              <p:cNvPr id="157723" name="WordArt 27"/>
              <p:cNvSpPr>
                <a:spLocks noChangeArrowheads="1" noChangeShapeType="1" noTextEdit="1"/>
              </p:cNvSpPr>
              <p:nvPr/>
            </p:nvSpPr>
            <p:spPr bwMode="auto">
              <a:xfrm rot="-1150740">
                <a:off x="4654" y="1860"/>
                <a:ext cx="48" cy="48"/>
              </a:xfrm>
              <a:prstGeom prst="rect">
                <a:avLst/>
              </a:prstGeom>
            </p:spPr>
            <p:txBody>
              <a:bodyPr wrap="none" fromWordArt="1">
                <a:prstTxWarp prst="textPlain">
                  <a:avLst>
                    <a:gd name="adj" fmla="val 50000"/>
                  </a:avLst>
                </a:prstTxWarp>
              </a:bodyPr>
              <a:lstStyle/>
              <a:p>
                <a:pPr algn="ctr"/>
                <a:r>
                  <a:rPr lang="en-US" sz="3600" kern="10">
                    <a:ln w="9525">
                      <a:solidFill>
                        <a:srgbClr val="824100"/>
                      </a:solidFill>
                      <a:round/>
                      <a:headEnd/>
                      <a:tailEnd/>
                    </a:ln>
                    <a:solidFill>
                      <a:srgbClr val="824100"/>
                    </a:solidFill>
                    <a:latin typeface="Century"/>
                  </a:rPr>
                  <a:t>.</a:t>
                </a:r>
              </a:p>
            </p:txBody>
          </p:sp>
          <p:sp>
            <p:nvSpPr>
              <p:cNvPr id="157724" name="Arc 28"/>
              <p:cNvSpPr>
                <a:spLocks/>
              </p:cNvSpPr>
              <p:nvPr/>
            </p:nvSpPr>
            <p:spPr bwMode="auto">
              <a:xfrm rot="6715497">
                <a:off x="4681" y="1693"/>
                <a:ext cx="119" cy="170"/>
              </a:xfrm>
              <a:custGeom>
                <a:avLst/>
                <a:gdLst>
                  <a:gd name="G0" fmla="+- 0 0 0"/>
                  <a:gd name="G1" fmla="+- 21192 0 0"/>
                  <a:gd name="G2" fmla="+- 21600 0 0"/>
                  <a:gd name="T0" fmla="*/ 4178 w 18156"/>
                  <a:gd name="T1" fmla="*/ 0 h 21192"/>
                  <a:gd name="T2" fmla="*/ 18156 w 18156"/>
                  <a:gd name="T3" fmla="*/ 9490 h 21192"/>
                  <a:gd name="T4" fmla="*/ 0 w 18156"/>
                  <a:gd name="T5" fmla="*/ 21192 h 21192"/>
                </a:gdLst>
                <a:ahLst/>
                <a:cxnLst>
                  <a:cxn ang="0">
                    <a:pos x="T0" y="T1"/>
                  </a:cxn>
                  <a:cxn ang="0">
                    <a:pos x="T2" y="T3"/>
                  </a:cxn>
                  <a:cxn ang="0">
                    <a:pos x="T4" y="T5"/>
                  </a:cxn>
                </a:cxnLst>
                <a:rect l="0" t="0" r="r" b="b"/>
                <a:pathLst>
                  <a:path w="18156" h="21192" fill="none" extrusionOk="0">
                    <a:moveTo>
                      <a:pt x="4178" y="-1"/>
                    </a:moveTo>
                    <a:cubicBezTo>
                      <a:pt x="9932" y="1134"/>
                      <a:pt x="14978" y="4560"/>
                      <a:pt x="18155" y="9490"/>
                    </a:cubicBezTo>
                  </a:path>
                  <a:path w="18156" h="21192" stroke="0" extrusionOk="0">
                    <a:moveTo>
                      <a:pt x="4178" y="-1"/>
                    </a:moveTo>
                    <a:cubicBezTo>
                      <a:pt x="9932" y="1134"/>
                      <a:pt x="14978" y="4560"/>
                      <a:pt x="18155" y="9490"/>
                    </a:cubicBezTo>
                    <a:lnTo>
                      <a:pt x="0" y="21192"/>
                    </a:lnTo>
                    <a:close/>
                  </a:path>
                </a:pathLst>
              </a:custGeom>
              <a:noFill/>
              <a:ln w="38100">
                <a:solidFill>
                  <a:srgbClr val="824100"/>
                </a:solidFill>
                <a:round/>
                <a:headEnd/>
                <a:tailEnd/>
              </a:ln>
              <a:effectLst/>
            </p:spPr>
            <p:txBody>
              <a:bodyPr anchor="ctr">
                <a:spAutoFit/>
              </a:bodyPr>
              <a:lstStyle/>
              <a:p>
                <a:endParaRPr lang="en-US"/>
              </a:p>
            </p:txBody>
          </p:sp>
          <p:sp>
            <p:nvSpPr>
              <p:cNvPr id="157725" name="WordArt 29"/>
              <p:cNvSpPr>
                <a:spLocks noChangeArrowheads="1" noChangeShapeType="1" noTextEdit="1"/>
              </p:cNvSpPr>
              <p:nvPr/>
            </p:nvSpPr>
            <p:spPr bwMode="auto">
              <a:xfrm>
                <a:off x="4846" y="1716"/>
                <a:ext cx="48" cy="48"/>
              </a:xfrm>
              <a:prstGeom prst="rect">
                <a:avLst/>
              </a:prstGeom>
            </p:spPr>
            <p:txBody>
              <a:bodyPr wrap="none" fromWordArt="1">
                <a:prstTxWarp prst="textPlain">
                  <a:avLst>
                    <a:gd name="adj" fmla="val 50000"/>
                  </a:avLst>
                </a:prstTxWarp>
              </a:bodyPr>
              <a:lstStyle/>
              <a:p>
                <a:pPr algn="ctr"/>
                <a:r>
                  <a:rPr lang="en-US" sz="3600" kern="10">
                    <a:ln w="9525">
                      <a:solidFill>
                        <a:srgbClr val="824100"/>
                      </a:solidFill>
                      <a:round/>
                      <a:headEnd/>
                      <a:tailEnd/>
                    </a:ln>
                    <a:solidFill>
                      <a:srgbClr val="824100"/>
                    </a:solidFill>
                    <a:latin typeface="Century"/>
                  </a:rPr>
                  <a:t>.</a:t>
                </a:r>
              </a:p>
            </p:txBody>
          </p:sp>
          <p:sp>
            <p:nvSpPr>
              <p:cNvPr id="157726" name="Arc 30"/>
              <p:cNvSpPr>
                <a:spLocks/>
              </p:cNvSpPr>
              <p:nvPr/>
            </p:nvSpPr>
            <p:spPr bwMode="auto">
              <a:xfrm rot="8773144" flipV="1">
                <a:off x="4825" y="1584"/>
                <a:ext cx="48" cy="192"/>
              </a:xfrm>
              <a:custGeom>
                <a:avLst/>
                <a:gdLst>
                  <a:gd name="G0" fmla="+- 0 0 0"/>
                  <a:gd name="G1" fmla="+- 21192 0 0"/>
                  <a:gd name="G2" fmla="+- 21600 0 0"/>
                  <a:gd name="T0" fmla="*/ 4178 w 18156"/>
                  <a:gd name="T1" fmla="*/ 0 h 21192"/>
                  <a:gd name="T2" fmla="*/ 18156 w 18156"/>
                  <a:gd name="T3" fmla="*/ 9490 h 21192"/>
                  <a:gd name="T4" fmla="*/ 0 w 18156"/>
                  <a:gd name="T5" fmla="*/ 21192 h 21192"/>
                </a:gdLst>
                <a:ahLst/>
                <a:cxnLst>
                  <a:cxn ang="0">
                    <a:pos x="T0" y="T1"/>
                  </a:cxn>
                  <a:cxn ang="0">
                    <a:pos x="T2" y="T3"/>
                  </a:cxn>
                  <a:cxn ang="0">
                    <a:pos x="T4" y="T5"/>
                  </a:cxn>
                </a:cxnLst>
                <a:rect l="0" t="0" r="r" b="b"/>
                <a:pathLst>
                  <a:path w="18156" h="21192" fill="none" extrusionOk="0">
                    <a:moveTo>
                      <a:pt x="4178" y="-1"/>
                    </a:moveTo>
                    <a:cubicBezTo>
                      <a:pt x="9932" y="1134"/>
                      <a:pt x="14978" y="4560"/>
                      <a:pt x="18155" y="9490"/>
                    </a:cubicBezTo>
                  </a:path>
                  <a:path w="18156" h="21192" stroke="0" extrusionOk="0">
                    <a:moveTo>
                      <a:pt x="4178" y="-1"/>
                    </a:moveTo>
                    <a:cubicBezTo>
                      <a:pt x="9932" y="1134"/>
                      <a:pt x="14978" y="4560"/>
                      <a:pt x="18155" y="9490"/>
                    </a:cubicBezTo>
                    <a:lnTo>
                      <a:pt x="0" y="21192"/>
                    </a:lnTo>
                    <a:close/>
                  </a:path>
                </a:pathLst>
              </a:custGeom>
              <a:noFill/>
              <a:ln w="38100">
                <a:solidFill>
                  <a:srgbClr val="824100"/>
                </a:solidFill>
                <a:round/>
                <a:headEnd/>
                <a:tailEnd/>
              </a:ln>
              <a:effectLst/>
            </p:spPr>
            <p:txBody>
              <a:bodyPr anchor="ctr">
                <a:spAutoFit/>
              </a:bodyPr>
              <a:lstStyle/>
              <a:p>
                <a:endParaRPr lang="en-US"/>
              </a:p>
            </p:txBody>
          </p:sp>
        </p:grpSp>
        <p:grpSp>
          <p:nvGrpSpPr>
            <p:cNvPr id="157727" name="Group 31"/>
            <p:cNvGrpSpPr>
              <a:grpSpLocks/>
            </p:cNvGrpSpPr>
            <p:nvPr/>
          </p:nvGrpSpPr>
          <p:grpSpPr bwMode="auto">
            <a:xfrm>
              <a:off x="4800" y="1488"/>
              <a:ext cx="432" cy="101"/>
              <a:chOff x="4800" y="1488"/>
              <a:chExt cx="432" cy="101"/>
            </a:xfrm>
          </p:grpSpPr>
          <p:sp>
            <p:nvSpPr>
              <p:cNvPr id="157728" name="Arc 32"/>
              <p:cNvSpPr>
                <a:spLocks/>
              </p:cNvSpPr>
              <p:nvPr/>
            </p:nvSpPr>
            <p:spPr bwMode="auto">
              <a:xfrm rot="-12756078">
                <a:off x="5048" y="1488"/>
                <a:ext cx="107" cy="101"/>
              </a:xfrm>
              <a:custGeom>
                <a:avLst/>
                <a:gdLst>
                  <a:gd name="G0" fmla="+- 0 0 0"/>
                  <a:gd name="G1" fmla="+- 21037 0 0"/>
                  <a:gd name="G2" fmla="+- 21600 0 0"/>
                  <a:gd name="T0" fmla="*/ 4900 w 18156"/>
                  <a:gd name="T1" fmla="*/ 0 h 21037"/>
                  <a:gd name="T2" fmla="*/ 18156 w 18156"/>
                  <a:gd name="T3" fmla="*/ 9335 h 21037"/>
                  <a:gd name="T4" fmla="*/ 0 w 18156"/>
                  <a:gd name="T5" fmla="*/ 21037 h 21037"/>
                </a:gdLst>
                <a:ahLst/>
                <a:cxnLst>
                  <a:cxn ang="0">
                    <a:pos x="T0" y="T1"/>
                  </a:cxn>
                  <a:cxn ang="0">
                    <a:pos x="T2" y="T3"/>
                  </a:cxn>
                  <a:cxn ang="0">
                    <a:pos x="T4" y="T5"/>
                  </a:cxn>
                </a:cxnLst>
                <a:rect l="0" t="0" r="r" b="b"/>
                <a:pathLst>
                  <a:path w="18156" h="21037" fill="none" extrusionOk="0">
                    <a:moveTo>
                      <a:pt x="4899" y="0"/>
                    </a:moveTo>
                    <a:cubicBezTo>
                      <a:pt x="10363" y="1272"/>
                      <a:pt x="15116" y="4620"/>
                      <a:pt x="18155" y="9335"/>
                    </a:cubicBezTo>
                  </a:path>
                  <a:path w="18156" h="21037" stroke="0" extrusionOk="0">
                    <a:moveTo>
                      <a:pt x="4899" y="0"/>
                    </a:moveTo>
                    <a:cubicBezTo>
                      <a:pt x="10363" y="1272"/>
                      <a:pt x="15116" y="4620"/>
                      <a:pt x="18155" y="9335"/>
                    </a:cubicBezTo>
                    <a:lnTo>
                      <a:pt x="0" y="21037"/>
                    </a:lnTo>
                    <a:close/>
                  </a:path>
                </a:pathLst>
              </a:custGeom>
              <a:noFill/>
              <a:ln w="38100">
                <a:solidFill>
                  <a:srgbClr val="824100"/>
                </a:solidFill>
                <a:prstDash val="lgDashDot"/>
                <a:round/>
                <a:headEnd/>
                <a:tailEnd/>
              </a:ln>
              <a:effectLst/>
            </p:spPr>
            <p:txBody>
              <a:bodyPr anchor="ctr">
                <a:spAutoFit/>
              </a:bodyPr>
              <a:lstStyle/>
              <a:p>
                <a:endParaRPr lang="en-US"/>
              </a:p>
            </p:txBody>
          </p:sp>
          <p:sp>
            <p:nvSpPr>
              <p:cNvPr id="157729" name="Arc 33"/>
              <p:cNvSpPr>
                <a:spLocks/>
              </p:cNvSpPr>
              <p:nvPr/>
            </p:nvSpPr>
            <p:spPr bwMode="auto">
              <a:xfrm rot="14637100" flipV="1">
                <a:off x="4848" y="1488"/>
                <a:ext cx="48" cy="144"/>
              </a:xfrm>
              <a:custGeom>
                <a:avLst/>
                <a:gdLst>
                  <a:gd name="G0" fmla="+- 0 0 0"/>
                  <a:gd name="G1" fmla="+- 21192 0 0"/>
                  <a:gd name="G2" fmla="+- 21600 0 0"/>
                  <a:gd name="T0" fmla="*/ 4178 w 18156"/>
                  <a:gd name="T1" fmla="*/ 0 h 21192"/>
                  <a:gd name="T2" fmla="*/ 18156 w 18156"/>
                  <a:gd name="T3" fmla="*/ 9490 h 21192"/>
                  <a:gd name="T4" fmla="*/ 0 w 18156"/>
                  <a:gd name="T5" fmla="*/ 21192 h 21192"/>
                </a:gdLst>
                <a:ahLst/>
                <a:cxnLst>
                  <a:cxn ang="0">
                    <a:pos x="T0" y="T1"/>
                  </a:cxn>
                  <a:cxn ang="0">
                    <a:pos x="T2" y="T3"/>
                  </a:cxn>
                  <a:cxn ang="0">
                    <a:pos x="T4" y="T5"/>
                  </a:cxn>
                </a:cxnLst>
                <a:rect l="0" t="0" r="r" b="b"/>
                <a:pathLst>
                  <a:path w="18156" h="21192" fill="none" extrusionOk="0">
                    <a:moveTo>
                      <a:pt x="4178" y="-1"/>
                    </a:moveTo>
                    <a:cubicBezTo>
                      <a:pt x="9932" y="1134"/>
                      <a:pt x="14978" y="4560"/>
                      <a:pt x="18155" y="9490"/>
                    </a:cubicBezTo>
                  </a:path>
                  <a:path w="18156" h="21192" stroke="0" extrusionOk="0">
                    <a:moveTo>
                      <a:pt x="4178" y="-1"/>
                    </a:moveTo>
                    <a:cubicBezTo>
                      <a:pt x="9932" y="1134"/>
                      <a:pt x="14978" y="4560"/>
                      <a:pt x="18155" y="9490"/>
                    </a:cubicBezTo>
                    <a:lnTo>
                      <a:pt x="0" y="21192"/>
                    </a:lnTo>
                    <a:close/>
                  </a:path>
                </a:pathLst>
              </a:custGeom>
              <a:noFill/>
              <a:ln w="38100">
                <a:solidFill>
                  <a:srgbClr val="824100"/>
                </a:solidFill>
                <a:prstDash val="lgDashDot"/>
                <a:round/>
                <a:headEnd/>
                <a:tailEnd/>
              </a:ln>
              <a:effectLst/>
            </p:spPr>
            <p:txBody>
              <a:bodyPr anchor="ctr">
                <a:spAutoFit/>
              </a:bodyPr>
              <a:lstStyle/>
              <a:p>
                <a:endParaRPr lang="en-US"/>
              </a:p>
            </p:txBody>
          </p:sp>
          <p:sp>
            <p:nvSpPr>
              <p:cNvPr id="157730" name="WordArt 34"/>
              <p:cNvSpPr>
                <a:spLocks noChangeArrowheads="1" noChangeShapeType="1" noTextEdit="1"/>
              </p:cNvSpPr>
              <p:nvPr/>
            </p:nvSpPr>
            <p:spPr bwMode="auto">
              <a:xfrm>
                <a:off x="4992" y="1536"/>
                <a:ext cx="48" cy="48"/>
              </a:xfrm>
              <a:prstGeom prst="rect">
                <a:avLst/>
              </a:prstGeom>
            </p:spPr>
            <p:txBody>
              <a:bodyPr wrap="none" fromWordArt="1">
                <a:prstTxWarp prst="textPlain">
                  <a:avLst>
                    <a:gd name="adj" fmla="val 50000"/>
                  </a:avLst>
                </a:prstTxWarp>
              </a:bodyPr>
              <a:lstStyle/>
              <a:p>
                <a:pPr algn="ctr"/>
                <a:r>
                  <a:rPr lang="en-US" sz="3600" kern="10">
                    <a:ln w="9525">
                      <a:solidFill>
                        <a:srgbClr val="824100"/>
                      </a:solidFill>
                      <a:round/>
                      <a:headEnd/>
                      <a:tailEnd/>
                    </a:ln>
                    <a:solidFill>
                      <a:srgbClr val="824100"/>
                    </a:solidFill>
                    <a:latin typeface="Century"/>
                  </a:rPr>
                  <a:t>.</a:t>
                </a:r>
              </a:p>
            </p:txBody>
          </p:sp>
          <p:sp>
            <p:nvSpPr>
              <p:cNvPr id="157731" name="WordArt 35"/>
              <p:cNvSpPr>
                <a:spLocks noChangeArrowheads="1" noChangeShapeType="1" noTextEdit="1"/>
              </p:cNvSpPr>
              <p:nvPr/>
            </p:nvSpPr>
            <p:spPr bwMode="auto">
              <a:xfrm rot="14733363">
                <a:off x="5184" y="1536"/>
                <a:ext cx="48" cy="48"/>
              </a:xfrm>
              <a:prstGeom prst="rect">
                <a:avLst/>
              </a:prstGeom>
            </p:spPr>
            <p:txBody>
              <a:bodyPr wrap="none" fromWordArt="1">
                <a:prstTxWarp prst="textPlain">
                  <a:avLst>
                    <a:gd name="adj" fmla="val 50000"/>
                  </a:avLst>
                </a:prstTxWarp>
              </a:bodyPr>
              <a:lstStyle/>
              <a:p>
                <a:pPr algn="ctr"/>
                <a:r>
                  <a:rPr lang="en-US" sz="3600" kern="10">
                    <a:ln w="9525">
                      <a:solidFill>
                        <a:srgbClr val="824100"/>
                      </a:solidFill>
                      <a:round/>
                      <a:headEnd/>
                      <a:tailEnd/>
                    </a:ln>
                    <a:solidFill>
                      <a:srgbClr val="824100"/>
                    </a:solidFill>
                    <a:latin typeface="Century"/>
                  </a:rPr>
                  <a:t>.</a:t>
                </a:r>
              </a:p>
            </p:txBody>
          </p:sp>
        </p:grpSp>
        <p:grpSp>
          <p:nvGrpSpPr>
            <p:cNvPr id="157732" name="Group 36"/>
            <p:cNvGrpSpPr>
              <a:grpSpLocks/>
            </p:cNvGrpSpPr>
            <p:nvPr/>
          </p:nvGrpSpPr>
          <p:grpSpPr bwMode="auto">
            <a:xfrm>
              <a:off x="5136" y="1392"/>
              <a:ext cx="58" cy="136"/>
              <a:chOff x="5136" y="1392"/>
              <a:chExt cx="58" cy="136"/>
            </a:xfrm>
          </p:grpSpPr>
          <p:sp>
            <p:nvSpPr>
              <p:cNvPr id="157733" name="Arc 37"/>
              <p:cNvSpPr>
                <a:spLocks/>
              </p:cNvSpPr>
              <p:nvPr/>
            </p:nvSpPr>
            <p:spPr bwMode="auto">
              <a:xfrm rot="19833633" flipV="1">
                <a:off x="5136" y="1392"/>
                <a:ext cx="54" cy="136"/>
              </a:xfrm>
              <a:custGeom>
                <a:avLst/>
                <a:gdLst>
                  <a:gd name="G0" fmla="+- 0 0 0"/>
                  <a:gd name="G1" fmla="+- 19198 0 0"/>
                  <a:gd name="G2" fmla="+- 21600 0 0"/>
                  <a:gd name="T0" fmla="*/ 9898 w 19816"/>
                  <a:gd name="T1" fmla="*/ 0 h 19198"/>
                  <a:gd name="T2" fmla="*/ 19816 w 19816"/>
                  <a:gd name="T3" fmla="*/ 10602 h 19198"/>
                  <a:gd name="T4" fmla="*/ 0 w 19816"/>
                  <a:gd name="T5" fmla="*/ 19198 h 19198"/>
                </a:gdLst>
                <a:ahLst/>
                <a:cxnLst>
                  <a:cxn ang="0">
                    <a:pos x="T0" y="T1"/>
                  </a:cxn>
                  <a:cxn ang="0">
                    <a:pos x="T2" y="T3"/>
                  </a:cxn>
                  <a:cxn ang="0">
                    <a:pos x="T4" y="T5"/>
                  </a:cxn>
                </a:cxnLst>
                <a:rect l="0" t="0" r="r" b="b"/>
                <a:pathLst>
                  <a:path w="19816" h="19198" fill="none" extrusionOk="0">
                    <a:moveTo>
                      <a:pt x="9898" y="-1"/>
                    </a:moveTo>
                    <a:cubicBezTo>
                      <a:pt x="14328" y="2283"/>
                      <a:pt x="17832" y="6029"/>
                      <a:pt x="19815" y="10602"/>
                    </a:cubicBezTo>
                  </a:path>
                  <a:path w="19816" h="19198" stroke="0" extrusionOk="0">
                    <a:moveTo>
                      <a:pt x="9898" y="-1"/>
                    </a:moveTo>
                    <a:cubicBezTo>
                      <a:pt x="14328" y="2283"/>
                      <a:pt x="17832" y="6029"/>
                      <a:pt x="19815" y="10602"/>
                    </a:cubicBezTo>
                    <a:lnTo>
                      <a:pt x="0" y="19198"/>
                    </a:lnTo>
                    <a:close/>
                  </a:path>
                </a:pathLst>
              </a:custGeom>
              <a:noFill/>
              <a:ln w="38100">
                <a:solidFill>
                  <a:srgbClr val="824100"/>
                </a:solidFill>
                <a:round/>
                <a:headEnd/>
                <a:tailEnd/>
              </a:ln>
              <a:effectLst/>
            </p:spPr>
            <p:txBody>
              <a:bodyPr anchor="ctr">
                <a:spAutoFit/>
              </a:bodyPr>
              <a:lstStyle/>
              <a:p>
                <a:endParaRPr lang="en-US"/>
              </a:p>
            </p:txBody>
          </p:sp>
          <p:sp>
            <p:nvSpPr>
              <p:cNvPr id="157734" name="AutoShape 38"/>
              <p:cNvSpPr>
                <a:spLocks noChangeArrowheads="1"/>
              </p:cNvSpPr>
              <p:nvPr/>
            </p:nvSpPr>
            <p:spPr bwMode="auto">
              <a:xfrm rot="-1424285">
                <a:off x="5146" y="1392"/>
                <a:ext cx="48" cy="48"/>
              </a:xfrm>
              <a:prstGeom prst="triangle">
                <a:avLst>
                  <a:gd name="adj" fmla="val 52083"/>
                </a:avLst>
              </a:prstGeom>
              <a:solidFill>
                <a:srgbClr val="824100"/>
              </a:solidFill>
              <a:ln w="19050" algn="ctr">
                <a:solidFill>
                  <a:srgbClr val="824100"/>
                </a:solidFill>
                <a:miter lim="800000"/>
                <a:headEnd/>
                <a:tailEnd/>
              </a:ln>
              <a:effectLst/>
            </p:spPr>
            <p:txBody>
              <a:bodyPr anchor="ctr">
                <a:spAutoFit/>
              </a:bodyPr>
              <a:lstStyle/>
              <a:p>
                <a:endParaRPr lang="en-US"/>
              </a:p>
            </p:txBody>
          </p:sp>
        </p:grpSp>
        <p:sp>
          <p:nvSpPr>
            <p:cNvPr id="157735" name="AutoShape 39"/>
            <p:cNvSpPr>
              <a:spLocks noChangeArrowheads="1"/>
            </p:cNvSpPr>
            <p:nvPr/>
          </p:nvSpPr>
          <p:spPr bwMode="auto">
            <a:xfrm flipH="1">
              <a:off x="5088" y="1296"/>
              <a:ext cx="48" cy="48"/>
            </a:xfrm>
            <a:prstGeom prst="triangle">
              <a:avLst>
                <a:gd name="adj" fmla="val 50000"/>
              </a:avLst>
            </a:prstGeom>
            <a:solidFill>
              <a:srgbClr val="CC6600"/>
            </a:solidFill>
            <a:ln w="57150" algn="ctr">
              <a:solidFill>
                <a:srgbClr val="824100"/>
              </a:solidFill>
              <a:miter lim="800000"/>
              <a:headEnd/>
              <a:tailEnd/>
            </a:ln>
            <a:effectLst/>
          </p:spPr>
          <p:txBody>
            <a:bodyPr anchor="ctr">
              <a:spAutoFit/>
            </a:bodyPr>
            <a:lstStyle/>
            <a:p>
              <a:endParaRPr lang="en-US"/>
            </a:p>
          </p:txBody>
        </p:sp>
      </p:grpSp>
      <p:grpSp>
        <p:nvGrpSpPr>
          <p:cNvPr id="157736" name="Group 40"/>
          <p:cNvGrpSpPr>
            <a:grpSpLocks/>
          </p:cNvGrpSpPr>
          <p:nvPr/>
        </p:nvGrpSpPr>
        <p:grpSpPr bwMode="auto">
          <a:xfrm>
            <a:off x="2540000" y="1981200"/>
            <a:ext cx="4927600" cy="2773363"/>
            <a:chOff x="1600" y="1248"/>
            <a:chExt cx="3104" cy="1747"/>
          </a:xfrm>
        </p:grpSpPr>
        <p:sp>
          <p:nvSpPr>
            <p:cNvPr id="157737" name="Oval 41"/>
            <p:cNvSpPr>
              <a:spLocks noChangeArrowheads="1"/>
            </p:cNvSpPr>
            <p:nvPr/>
          </p:nvSpPr>
          <p:spPr bwMode="auto">
            <a:xfrm>
              <a:off x="4025" y="1680"/>
              <a:ext cx="55" cy="45"/>
            </a:xfrm>
            <a:prstGeom prst="ellipse">
              <a:avLst/>
            </a:prstGeom>
            <a:solidFill>
              <a:srgbClr val="663300"/>
            </a:solidFill>
            <a:ln w="57150">
              <a:solidFill>
                <a:srgbClr val="663300"/>
              </a:solidFill>
              <a:round/>
              <a:headEnd/>
              <a:tailEnd/>
            </a:ln>
            <a:effectLst/>
          </p:spPr>
          <p:txBody>
            <a:bodyPr wrap="none" anchor="ctr"/>
            <a:lstStyle/>
            <a:p>
              <a:pPr algn="ctr"/>
              <a:endParaRPr lang="en-US" sz="3200">
                <a:solidFill>
                  <a:srgbClr val="000099"/>
                </a:solidFill>
                <a:latin typeface="Arial Black" pitchFamily="34" charset="0"/>
              </a:endParaRPr>
            </a:p>
          </p:txBody>
        </p:sp>
        <p:grpSp>
          <p:nvGrpSpPr>
            <p:cNvPr id="157738" name="Group 42"/>
            <p:cNvGrpSpPr>
              <a:grpSpLocks/>
            </p:cNvGrpSpPr>
            <p:nvPr/>
          </p:nvGrpSpPr>
          <p:grpSpPr bwMode="auto">
            <a:xfrm>
              <a:off x="1600" y="1248"/>
              <a:ext cx="3104" cy="1747"/>
              <a:chOff x="1600" y="1248"/>
              <a:chExt cx="3104" cy="1747"/>
            </a:xfrm>
          </p:grpSpPr>
          <p:grpSp>
            <p:nvGrpSpPr>
              <p:cNvPr id="157739" name="Group 43"/>
              <p:cNvGrpSpPr>
                <a:grpSpLocks/>
              </p:cNvGrpSpPr>
              <p:nvPr/>
            </p:nvGrpSpPr>
            <p:grpSpPr bwMode="auto">
              <a:xfrm>
                <a:off x="1600" y="1567"/>
                <a:ext cx="1057" cy="1386"/>
                <a:chOff x="1600" y="1567"/>
                <a:chExt cx="1057" cy="1386"/>
              </a:xfrm>
            </p:grpSpPr>
            <p:sp>
              <p:nvSpPr>
                <p:cNvPr id="157740" name="Freeform 44"/>
                <p:cNvSpPr>
                  <a:spLocks/>
                </p:cNvSpPr>
                <p:nvPr/>
              </p:nvSpPr>
              <p:spPr bwMode="auto">
                <a:xfrm rot="-3700227">
                  <a:off x="1646" y="1553"/>
                  <a:ext cx="80" cy="163"/>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663300"/>
                </a:solidFill>
                <a:ln w="3175" cmpd="sng">
                  <a:solidFill>
                    <a:srgbClr val="663300"/>
                  </a:solidFill>
                  <a:round/>
                  <a:headEnd/>
                  <a:tailEnd/>
                </a:ln>
              </p:spPr>
              <p:txBody>
                <a:bodyPr/>
                <a:lstStyle/>
                <a:p>
                  <a:endParaRPr lang="en-US"/>
                </a:p>
              </p:txBody>
            </p:sp>
            <p:sp>
              <p:nvSpPr>
                <p:cNvPr id="157741" name="Freeform 45"/>
                <p:cNvSpPr>
                  <a:spLocks/>
                </p:cNvSpPr>
                <p:nvPr/>
              </p:nvSpPr>
              <p:spPr bwMode="auto">
                <a:xfrm rot="4199582" flipV="1">
                  <a:off x="1861" y="1501"/>
                  <a:ext cx="90" cy="278"/>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663300"/>
                </a:solidFill>
                <a:ln w="3175" cmpd="sng">
                  <a:solidFill>
                    <a:srgbClr val="663300"/>
                  </a:solidFill>
                  <a:round/>
                  <a:headEnd/>
                  <a:tailEnd/>
                </a:ln>
              </p:spPr>
              <p:txBody>
                <a:bodyPr/>
                <a:lstStyle/>
                <a:p>
                  <a:endParaRPr lang="en-US"/>
                </a:p>
              </p:txBody>
            </p:sp>
            <p:grpSp>
              <p:nvGrpSpPr>
                <p:cNvPr id="157742" name="Group 46"/>
                <p:cNvGrpSpPr>
                  <a:grpSpLocks/>
                </p:cNvGrpSpPr>
                <p:nvPr/>
              </p:nvGrpSpPr>
              <p:grpSpPr bwMode="auto">
                <a:xfrm>
                  <a:off x="1920" y="1595"/>
                  <a:ext cx="672" cy="1252"/>
                  <a:chOff x="1920" y="1595"/>
                  <a:chExt cx="672" cy="1252"/>
                </a:xfrm>
              </p:grpSpPr>
              <p:sp>
                <p:nvSpPr>
                  <p:cNvPr id="157743" name="Freeform 47"/>
                  <p:cNvSpPr>
                    <a:spLocks/>
                  </p:cNvSpPr>
                  <p:nvPr/>
                </p:nvSpPr>
                <p:spPr bwMode="auto">
                  <a:xfrm rot="1128864" flipH="1">
                    <a:off x="1990" y="1595"/>
                    <a:ext cx="111" cy="272"/>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663300"/>
                  </a:solidFill>
                  <a:ln w="3175" cmpd="sng">
                    <a:solidFill>
                      <a:srgbClr val="663300"/>
                    </a:solidFill>
                    <a:round/>
                    <a:headEnd/>
                    <a:tailEnd/>
                  </a:ln>
                </p:spPr>
                <p:txBody>
                  <a:bodyPr/>
                  <a:lstStyle/>
                  <a:p>
                    <a:endParaRPr lang="en-US"/>
                  </a:p>
                </p:txBody>
              </p:sp>
              <p:sp>
                <p:nvSpPr>
                  <p:cNvPr id="157744" name="Freeform 48"/>
                  <p:cNvSpPr>
                    <a:spLocks/>
                  </p:cNvSpPr>
                  <p:nvPr/>
                </p:nvSpPr>
                <p:spPr bwMode="auto">
                  <a:xfrm>
                    <a:off x="1934" y="1912"/>
                    <a:ext cx="111" cy="272"/>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663300"/>
                  </a:solidFill>
                  <a:ln w="3175" cmpd="sng">
                    <a:solidFill>
                      <a:srgbClr val="663300"/>
                    </a:solidFill>
                    <a:round/>
                    <a:headEnd/>
                    <a:tailEnd/>
                  </a:ln>
                </p:spPr>
                <p:txBody>
                  <a:bodyPr/>
                  <a:lstStyle/>
                  <a:p>
                    <a:endParaRPr lang="en-US"/>
                  </a:p>
                </p:txBody>
              </p:sp>
              <p:sp>
                <p:nvSpPr>
                  <p:cNvPr id="157745" name="Freeform 49"/>
                  <p:cNvSpPr>
                    <a:spLocks/>
                  </p:cNvSpPr>
                  <p:nvPr/>
                </p:nvSpPr>
                <p:spPr bwMode="auto">
                  <a:xfrm rot="-4541548">
                    <a:off x="2002" y="2174"/>
                    <a:ext cx="107" cy="272"/>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663300"/>
                  </a:solidFill>
                  <a:ln w="3175" cmpd="sng">
                    <a:solidFill>
                      <a:srgbClr val="663300"/>
                    </a:solidFill>
                    <a:round/>
                    <a:headEnd/>
                    <a:tailEnd/>
                  </a:ln>
                </p:spPr>
                <p:txBody>
                  <a:bodyPr/>
                  <a:lstStyle/>
                  <a:p>
                    <a:endParaRPr lang="en-US"/>
                  </a:p>
                </p:txBody>
              </p:sp>
              <p:sp>
                <p:nvSpPr>
                  <p:cNvPr id="157746" name="Freeform 50"/>
                  <p:cNvSpPr>
                    <a:spLocks/>
                  </p:cNvSpPr>
                  <p:nvPr/>
                </p:nvSpPr>
                <p:spPr bwMode="auto">
                  <a:xfrm rot="20566753" flipH="1">
                    <a:off x="2208" y="2400"/>
                    <a:ext cx="111" cy="272"/>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663300"/>
                  </a:solidFill>
                  <a:ln w="3175" cmpd="sng">
                    <a:solidFill>
                      <a:srgbClr val="663300"/>
                    </a:solidFill>
                    <a:round/>
                    <a:headEnd/>
                    <a:tailEnd/>
                  </a:ln>
                </p:spPr>
                <p:txBody>
                  <a:bodyPr/>
                  <a:lstStyle/>
                  <a:p>
                    <a:endParaRPr lang="en-US"/>
                  </a:p>
                </p:txBody>
              </p:sp>
              <p:sp>
                <p:nvSpPr>
                  <p:cNvPr id="157747" name="Freeform 51"/>
                  <p:cNvSpPr>
                    <a:spLocks/>
                  </p:cNvSpPr>
                  <p:nvPr/>
                </p:nvSpPr>
                <p:spPr bwMode="auto">
                  <a:xfrm rot="-3725283">
                    <a:off x="2400" y="2656"/>
                    <a:ext cx="111" cy="272"/>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663300"/>
                  </a:solidFill>
                  <a:ln w="3175" cmpd="sng">
                    <a:solidFill>
                      <a:srgbClr val="663300"/>
                    </a:solidFill>
                    <a:round/>
                    <a:headEnd/>
                    <a:tailEnd/>
                  </a:ln>
                </p:spPr>
                <p:txBody>
                  <a:bodyPr/>
                  <a:lstStyle/>
                  <a:p>
                    <a:endParaRPr lang="en-US"/>
                  </a:p>
                </p:txBody>
              </p:sp>
            </p:grpSp>
            <p:sp>
              <p:nvSpPr>
                <p:cNvPr id="157748" name="Oval 52"/>
                <p:cNvSpPr>
                  <a:spLocks noChangeArrowheads="1"/>
                </p:cNvSpPr>
                <p:nvPr/>
              </p:nvSpPr>
              <p:spPr bwMode="auto">
                <a:xfrm>
                  <a:off x="2602" y="2908"/>
                  <a:ext cx="55" cy="45"/>
                </a:xfrm>
                <a:prstGeom prst="ellipse">
                  <a:avLst/>
                </a:prstGeom>
                <a:solidFill>
                  <a:srgbClr val="663300"/>
                </a:solidFill>
                <a:ln w="57150">
                  <a:solidFill>
                    <a:srgbClr val="663300"/>
                  </a:solidFill>
                  <a:round/>
                  <a:headEnd/>
                  <a:tailEnd/>
                </a:ln>
                <a:effectLst/>
              </p:spPr>
              <p:txBody>
                <a:bodyPr wrap="none" anchor="ctr"/>
                <a:lstStyle/>
                <a:p>
                  <a:endParaRPr lang="en-US"/>
                </a:p>
              </p:txBody>
            </p:sp>
            <p:sp>
              <p:nvSpPr>
                <p:cNvPr id="157749" name="Oval 53"/>
                <p:cNvSpPr>
                  <a:spLocks noChangeArrowheads="1"/>
                </p:cNvSpPr>
                <p:nvPr/>
              </p:nvSpPr>
              <p:spPr bwMode="auto">
                <a:xfrm>
                  <a:off x="1767" y="1685"/>
                  <a:ext cx="56" cy="45"/>
                </a:xfrm>
                <a:prstGeom prst="ellipse">
                  <a:avLst/>
                </a:prstGeom>
                <a:solidFill>
                  <a:srgbClr val="663300"/>
                </a:solidFill>
                <a:ln w="57150">
                  <a:solidFill>
                    <a:srgbClr val="663300"/>
                  </a:solidFill>
                  <a:round/>
                  <a:headEnd/>
                  <a:tailEnd/>
                </a:ln>
                <a:effectLst/>
              </p:spPr>
              <p:txBody>
                <a:bodyPr wrap="none" anchor="ctr"/>
                <a:lstStyle/>
                <a:p>
                  <a:endParaRPr lang="en-US"/>
                </a:p>
              </p:txBody>
            </p:sp>
            <p:sp>
              <p:nvSpPr>
                <p:cNvPr id="157750" name="Oval 54"/>
                <p:cNvSpPr>
                  <a:spLocks noChangeArrowheads="1"/>
                </p:cNvSpPr>
                <p:nvPr/>
              </p:nvSpPr>
              <p:spPr bwMode="auto">
                <a:xfrm>
                  <a:off x="1600" y="1567"/>
                  <a:ext cx="56" cy="45"/>
                </a:xfrm>
                <a:prstGeom prst="ellipse">
                  <a:avLst/>
                </a:prstGeom>
                <a:solidFill>
                  <a:srgbClr val="663300"/>
                </a:solidFill>
                <a:ln w="57150">
                  <a:solidFill>
                    <a:srgbClr val="663300"/>
                  </a:solidFill>
                  <a:round/>
                  <a:headEnd/>
                  <a:tailEnd/>
                </a:ln>
                <a:effectLst/>
              </p:spPr>
              <p:txBody>
                <a:bodyPr wrap="none" anchor="ctr"/>
                <a:lstStyle/>
                <a:p>
                  <a:endParaRPr lang="en-US"/>
                </a:p>
              </p:txBody>
            </p:sp>
          </p:grpSp>
          <p:grpSp>
            <p:nvGrpSpPr>
              <p:cNvPr id="157751" name="Group 55"/>
              <p:cNvGrpSpPr>
                <a:grpSpLocks/>
              </p:cNvGrpSpPr>
              <p:nvPr/>
            </p:nvGrpSpPr>
            <p:grpSpPr bwMode="auto">
              <a:xfrm>
                <a:off x="2832" y="1248"/>
                <a:ext cx="1872" cy="1747"/>
                <a:chOff x="2832" y="1248"/>
                <a:chExt cx="1872" cy="1747"/>
              </a:xfrm>
            </p:grpSpPr>
            <p:sp>
              <p:nvSpPr>
                <p:cNvPr id="157752" name="Oval 56"/>
                <p:cNvSpPr>
                  <a:spLocks noChangeArrowheads="1"/>
                </p:cNvSpPr>
                <p:nvPr/>
              </p:nvSpPr>
              <p:spPr bwMode="auto">
                <a:xfrm>
                  <a:off x="3545" y="2547"/>
                  <a:ext cx="55" cy="45"/>
                </a:xfrm>
                <a:prstGeom prst="ellipse">
                  <a:avLst/>
                </a:prstGeom>
                <a:solidFill>
                  <a:srgbClr val="663300"/>
                </a:solidFill>
                <a:ln w="57150">
                  <a:solidFill>
                    <a:srgbClr val="663300"/>
                  </a:solidFill>
                  <a:round/>
                  <a:headEnd/>
                  <a:tailEnd/>
                </a:ln>
                <a:effectLst/>
              </p:spPr>
              <p:txBody>
                <a:bodyPr wrap="none" anchor="ctr"/>
                <a:lstStyle/>
                <a:p>
                  <a:endParaRPr lang="en-US"/>
                </a:p>
              </p:txBody>
            </p:sp>
            <p:sp>
              <p:nvSpPr>
                <p:cNvPr id="157753" name="Oval 57"/>
                <p:cNvSpPr>
                  <a:spLocks noChangeArrowheads="1"/>
                </p:cNvSpPr>
                <p:nvPr/>
              </p:nvSpPr>
              <p:spPr bwMode="auto">
                <a:xfrm>
                  <a:off x="4169" y="2067"/>
                  <a:ext cx="55" cy="45"/>
                </a:xfrm>
                <a:prstGeom prst="ellipse">
                  <a:avLst/>
                </a:prstGeom>
                <a:solidFill>
                  <a:srgbClr val="663300"/>
                </a:solidFill>
                <a:ln w="57150">
                  <a:solidFill>
                    <a:srgbClr val="663300"/>
                  </a:solidFill>
                  <a:round/>
                  <a:headEnd/>
                  <a:tailEnd/>
                </a:ln>
                <a:effectLst/>
              </p:spPr>
              <p:txBody>
                <a:bodyPr wrap="none" anchor="ctr"/>
                <a:lstStyle/>
                <a:p>
                  <a:endParaRPr lang="en-US"/>
                </a:p>
              </p:txBody>
            </p:sp>
            <p:sp>
              <p:nvSpPr>
                <p:cNvPr id="157754" name="Freeform 58"/>
                <p:cNvSpPr>
                  <a:spLocks/>
                </p:cNvSpPr>
                <p:nvPr/>
              </p:nvSpPr>
              <p:spPr bwMode="auto">
                <a:xfrm rot="-11501446">
                  <a:off x="4032" y="1792"/>
                  <a:ext cx="111" cy="272"/>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663300"/>
                </a:solidFill>
                <a:ln w="3175" cmpd="sng">
                  <a:solidFill>
                    <a:srgbClr val="663300"/>
                  </a:solidFill>
                  <a:round/>
                  <a:headEnd/>
                  <a:tailEnd/>
                </a:ln>
              </p:spPr>
              <p:txBody>
                <a:bodyPr/>
                <a:lstStyle/>
                <a:p>
                  <a:endParaRPr lang="en-US"/>
                </a:p>
              </p:txBody>
            </p:sp>
            <p:sp>
              <p:nvSpPr>
                <p:cNvPr id="157755" name="Freeform 59"/>
                <p:cNvSpPr>
                  <a:spLocks/>
                </p:cNvSpPr>
                <p:nvPr/>
              </p:nvSpPr>
              <p:spPr bwMode="auto">
                <a:xfrm rot="-9680793">
                  <a:off x="3637" y="2272"/>
                  <a:ext cx="107" cy="272"/>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663300"/>
                </a:solidFill>
                <a:ln w="3175" cmpd="sng">
                  <a:solidFill>
                    <a:srgbClr val="663300"/>
                  </a:solidFill>
                  <a:round/>
                  <a:headEnd/>
                  <a:tailEnd/>
                </a:ln>
              </p:spPr>
              <p:txBody>
                <a:bodyPr/>
                <a:lstStyle/>
                <a:p>
                  <a:endParaRPr lang="en-US"/>
                </a:p>
              </p:txBody>
            </p:sp>
            <p:sp>
              <p:nvSpPr>
                <p:cNvPr id="157756" name="Freeform 60"/>
                <p:cNvSpPr>
                  <a:spLocks/>
                </p:cNvSpPr>
                <p:nvPr/>
              </p:nvSpPr>
              <p:spPr bwMode="auto">
                <a:xfrm rot="4727632" flipV="1">
                  <a:off x="3032" y="2642"/>
                  <a:ext cx="90" cy="278"/>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663300"/>
                </a:solidFill>
                <a:ln w="3175" cmpd="sng">
                  <a:solidFill>
                    <a:srgbClr val="663300"/>
                  </a:solidFill>
                  <a:round/>
                  <a:headEnd/>
                  <a:tailEnd/>
                </a:ln>
              </p:spPr>
              <p:txBody>
                <a:bodyPr/>
                <a:lstStyle/>
                <a:p>
                  <a:endParaRPr lang="en-US"/>
                </a:p>
              </p:txBody>
            </p:sp>
            <p:sp>
              <p:nvSpPr>
                <p:cNvPr id="157757" name="Freeform 61"/>
                <p:cNvSpPr>
                  <a:spLocks/>
                </p:cNvSpPr>
                <p:nvPr/>
              </p:nvSpPr>
              <p:spPr bwMode="auto">
                <a:xfrm rot="12311760">
                  <a:off x="2832" y="2832"/>
                  <a:ext cx="80" cy="163"/>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663300"/>
                </a:solidFill>
                <a:ln w="3175" cmpd="sng">
                  <a:solidFill>
                    <a:srgbClr val="663300"/>
                  </a:solidFill>
                  <a:round/>
                  <a:headEnd/>
                  <a:tailEnd/>
                </a:ln>
              </p:spPr>
              <p:txBody>
                <a:bodyPr/>
                <a:lstStyle/>
                <a:p>
                  <a:endParaRPr lang="en-US"/>
                </a:p>
              </p:txBody>
            </p:sp>
            <p:sp>
              <p:nvSpPr>
                <p:cNvPr id="157758" name="Oval 62"/>
                <p:cNvSpPr>
                  <a:spLocks noChangeArrowheads="1"/>
                </p:cNvSpPr>
                <p:nvPr/>
              </p:nvSpPr>
              <p:spPr bwMode="auto">
                <a:xfrm>
                  <a:off x="3257" y="2688"/>
                  <a:ext cx="55" cy="45"/>
                </a:xfrm>
                <a:prstGeom prst="ellipse">
                  <a:avLst/>
                </a:prstGeom>
                <a:solidFill>
                  <a:srgbClr val="663300"/>
                </a:solidFill>
                <a:ln w="57150">
                  <a:solidFill>
                    <a:srgbClr val="663300"/>
                  </a:solidFill>
                  <a:round/>
                  <a:headEnd/>
                  <a:tailEnd/>
                </a:ln>
                <a:effectLst/>
              </p:spPr>
              <p:txBody>
                <a:bodyPr wrap="none" anchor="ctr"/>
                <a:lstStyle/>
                <a:p>
                  <a:endParaRPr lang="en-US"/>
                </a:p>
              </p:txBody>
            </p:sp>
            <p:sp>
              <p:nvSpPr>
                <p:cNvPr id="157759" name="Freeform 63"/>
                <p:cNvSpPr>
                  <a:spLocks/>
                </p:cNvSpPr>
                <p:nvPr/>
              </p:nvSpPr>
              <p:spPr bwMode="auto">
                <a:xfrm rot="15472822" flipH="1">
                  <a:off x="3369" y="2535"/>
                  <a:ext cx="85" cy="200"/>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663300"/>
                </a:solidFill>
                <a:ln w="3175" cmpd="sng">
                  <a:solidFill>
                    <a:srgbClr val="663300"/>
                  </a:solidFill>
                  <a:round/>
                  <a:headEnd/>
                  <a:tailEnd/>
                </a:ln>
              </p:spPr>
              <p:txBody>
                <a:bodyPr/>
                <a:lstStyle/>
                <a:p>
                  <a:endParaRPr lang="en-US"/>
                </a:p>
              </p:txBody>
            </p:sp>
            <p:sp>
              <p:nvSpPr>
                <p:cNvPr id="157760" name="Freeform 64"/>
                <p:cNvSpPr>
                  <a:spLocks/>
                </p:cNvSpPr>
                <p:nvPr/>
              </p:nvSpPr>
              <p:spPr bwMode="auto">
                <a:xfrm rot="14923250" flipH="1">
                  <a:off x="3888" y="2032"/>
                  <a:ext cx="111" cy="272"/>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663300"/>
                </a:solidFill>
                <a:ln w="3175" cmpd="sng">
                  <a:solidFill>
                    <a:srgbClr val="663300"/>
                  </a:solidFill>
                  <a:round/>
                  <a:headEnd/>
                  <a:tailEnd/>
                </a:ln>
              </p:spPr>
              <p:txBody>
                <a:bodyPr/>
                <a:lstStyle/>
                <a:p>
                  <a:endParaRPr lang="en-US"/>
                </a:p>
              </p:txBody>
            </p:sp>
            <p:sp>
              <p:nvSpPr>
                <p:cNvPr id="157761" name="Freeform 65"/>
                <p:cNvSpPr>
                  <a:spLocks/>
                </p:cNvSpPr>
                <p:nvPr/>
              </p:nvSpPr>
              <p:spPr bwMode="auto">
                <a:xfrm rot="14392819" flipH="1">
                  <a:off x="4116" y="1524"/>
                  <a:ext cx="72" cy="144"/>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663300"/>
                </a:solidFill>
                <a:ln w="3175" cmpd="sng">
                  <a:solidFill>
                    <a:srgbClr val="663300"/>
                  </a:solidFill>
                  <a:round/>
                  <a:headEnd/>
                  <a:tailEnd/>
                </a:ln>
              </p:spPr>
              <p:txBody>
                <a:bodyPr/>
                <a:lstStyle/>
                <a:p>
                  <a:endParaRPr lang="en-US"/>
                </a:p>
              </p:txBody>
            </p:sp>
            <p:sp>
              <p:nvSpPr>
                <p:cNvPr id="157762" name="Freeform 66"/>
                <p:cNvSpPr>
                  <a:spLocks/>
                </p:cNvSpPr>
                <p:nvPr/>
              </p:nvSpPr>
              <p:spPr bwMode="auto">
                <a:xfrm rot="16023658" flipH="1">
                  <a:off x="4137" y="1527"/>
                  <a:ext cx="85" cy="200"/>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663300"/>
                </a:solidFill>
                <a:ln w="3175" cmpd="sng">
                  <a:solidFill>
                    <a:srgbClr val="663300"/>
                  </a:solidFill>
                  <a:round/>
                  <a:headEnd/>
                  <a:tailEnd/>
                </a:ln>
              </p:spPr>
              <p:txBody>
                <a:bodyPr/>
                <a:lstStyle/>
                <a:p>
                  <a:endParaRPr lang="en-US"/>
                </a:p>
              </p:txBody>
            </p:sp>
            <p:sp>
              <p:nvSpPr>
                <p:cNvPr id="157763" name="Freeform 67"/>
                <p:cNvSpPr>
                  <a:spLocks/>
                </p:cNvSpPr>
                <p:nvPr/>
              </p:nvSpPr>
              <p:spPr bwMode="auto">
                <a:xfrm rot="12416600">
                  <a:off x="4624" y="1248"/>
                  <a:ext cx="80" cy="163"/>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663300"/>
                </a:solidFill>
                <a:ln w="3175" cmpd="sng">
                  <a:solidFill>
                    <a:srgbClr val="663300"/>
                  </a:solidFill>
                  <a:round/>
                  <a:headEnd/>
                  <a:tailEnd/>
                </a:ln>
              </p:spPr>
              <p:txBody>
                <a:bodyPr/>
                <a:lstStyle/>
                <a:p>
                  <a:endParaRPr lang="en-US"/>
                </a:p>
              </p:txBody>
            </p:sp>
            <p:sp>
              <p:nvSpPr>
                <p:cNvPr id="157764" name="Freeform 68"/>
                <p:cNvSpPr>
                  <a:spLocks/>
                </p:cNvSpPr>
                <p:nvPr/>
              </p:nvSpPr>
              <p:spPr bwMode="auto">
                <a:xfrm rot="11256710">
                  <a:off x="4416" y="1296"/>
                  <a:ext cx="80" cy="163"/>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663300"/>
                </a:solidFill>
                <a:ln w="3175" cmpd="sng">
                  <a:solidFill>
                    <a:srgbClr val="663300"/>
                  </a:solidFill>
                  <a:round/>
                  <a:headEnd/>
                  <a:tailEnd/>
                </a:ln>
              </p:spPr>
              <p:txBody>
                <a:bodyPr/>
                <a:lstStyle/>
                <a:p>
                  <a:endParaRPr lang="en-US"/>
                </a:p>
              </p:txBody>
            </p:sp>
            <p:sp>
              <p:nvSpPr>
                <p:cNvPr id="157765" name="Freeform 69"/>
                <p:cNvSpPr>
                  <a:spLocks/>
                </p:cNvSpPr>
                <p:nvPr/>
              </p:nvSpPr>
              <p:spPr bwMode="auto">
                <a:xfrm rot="16070035" flipH="1">
                  <a:off x="4465" y="1335"/>
                  <a:ext cx="85" cy="200"/>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663300"/>
                </a:solidFill>
                <a:ln w="3175" cmpd="sng">
                  <a:solidFill>
                    <a:srgbClr val="663300"/>
                  </a:solidFill>
                  <a:round/>
                  <a:headEnd/>
                  <a:tailEnd/>
                </a:ln>
              </p:spPr>
              <p:txBody>
                <a:bodyPr/>
                <a:lstStyle/>
                <a:p>
                  <a:endParaRPr lang="en-US"/>
                </a:p>
              </p:txBody>
            </p:sp>
            <p:sp>
              <p:nvSpPr>
                <p:cNvPr id="157766" name="Freeform 70"/>
                <p:cNvSpPr>
                  <a:spLocks/>
                </p:cNvSpPr>
                <p:nvPr/>
              </p:nvSpPr>
              <p:spPr bwMode="auto">
                <a:xfrm rot="2303324" flipH="1">
                  <a:off x="4272" y="1816"/>
                  <a:ext cx="85" cy="200"/>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663300"/>
                </a:solidFill>
                <a:ln w="3175" cmpd="sng">
                  <a:solidFill>
                    <a:srgbClr val="663300"/>
                  </a:solidFill>
                  <a:round/>
                  <a:headEnd/>
                  <a:tailEnd/>
                </a:ln>
              </p:spPr>
              <p:txBody>
                <a:bodyPr/>
                <a:lstStyle/>
                <a:p>
                  <a:endParaRPr lang="en-US"/>
                </a:p>
              </p:txBody>
            </p:sp>
            <p:sp>
              <p:nvSpPr>
                <p:cNvPr id="157767" name="Freeform 71"/>
                <p:cNvSpPr>
                  <a:spLocks/>
                </p:cNvSpPr>
                <p:nvPr/>
              </p:nvSpPr>
              <p:spPr bwMode="auto">
                <a:xfrm rot="20659951" flipH="1">
                  <a:off x="4296" y="1632"/>
                  <a:ext cx="72" cy="144"/>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663300"/>
                </a:solidFill>
                <a:ln w="3175" cmpd="sng">
                  <a:solidFill>
                    <a:srgbClr val="663300"/>
                  </a:solidFill>
                  <a:round/>
                  <a:headEnd/>
                  <a:tailEnd/>
                </a:ln>
              </p:spPr>
              <p:txBody>
                <a:bodyPr/>
                <a:lstStyle/>
                <a:p>
                  <a:endParaRPr lang="en-US"/>
                </a:p>
              </p:txBody>
            </p:sp>
            <p:sp>
              <p:nvSpPr>
                <p:cNvPr id="157768" name="Freeform 72"/>
                <p:cNvSpPr>
                  <a:spLocks/>
                </p:cNvSpPr>
                <p:nvPr/>
              </p:nvSpPr>
              <p:spPr bwMode="auto">
                <a:xfrm rot="14649555">
                  <a:off x="4266" y="1414"/>
                  <a:ext cx="80" cy="163"/>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663300"/>
                </a:solidFill>
                <a:ln w="3175" cmpd="sng">
                  <a:solidFill>
                    <a:srgbClr val="663300"/>
                  </a:solidFill>
                  <a:round/>
                  <a:headEnd/>
                  <a:tailEnd/>
                </a:ln>
              </p:spPr>
              <p:txBody>
                <a:bodyPr/>
                <a:lstStyle/>
                <a:p>
                  <a:endParaRPr lang="en-US"/>
                </a:p>
              </p:txBody>
            </p:sp>
          </p:grpSp>
        </p:grpSp>
      </p:grpSp>
      <p:sp>
        <p:nvSpPr>
          <p:cNvPr id="157769" name="WordArt 73"/>
          <p:cNvSpPr>
            <a:spLocks noChangeArrowheads="1" noChangeShapeType="1" noTextEdit="1"/>
          </p:cNvSpPr>
          <p:nvPr/>
        </p:nvSpPr>
        <p:spPr bwMode="auto">
          <a:xfrm rot="491556">
            <a:off x="7313613" y="1524000"/>
            <a:ext cx="681037" cy="273050"/>
          </a:xfrm>
          <a:prstGeom prst="rect">
            <a:avLst/>
          </a:prstGeom>
        </p:spPr>
        <p:txBody>
          <a:bodyPr wrap="none" fromWordArt="1">
            <a:prstTxWarp prst="textChevronInverted">
              <a:avLst>
                <a:gd name="adj" fmla="val 75000"/>
              </a:avLst>
            </a:prstTxWarp>
          </a:bodyPr>
          <a:lstStyle/>
          <a:p>
            <a:pPr algn="ctr"/>
            <a:r>
              <a:rPr lang="en-US" sz="3600" kern="10">
                <a:ln w="12700">
                  <a:noFill/>
                  <a:round/>
                  <a:headEnd/>
                  <a:tailEnd/>
                </a:ln>
                <a:solidFill>
                  <a:srgbClr val="996633"/>
                </a:solidFill>
                <a:latin typeface="Arial Black"/>
              </a:rPr>
              <a:t>Jericho</a:t>
            </a:r>
          </a:p>
        </p:txBody>
      </p:sp>
      <p:sp>
        <p:nvSpPr>
          <p:cNvPr id="157770" name="Oval 74"/>
          <p:cNvSpPr>
            <a:spLocks noChangeArrowheads="1"/>
          </p:cNvSpPr>
          <p:nvPr/>
        </p:nvSpPr>
        <p:spPr bwMode="auto">
          <a:xfrm>
            <a:off x="7532688" y="1828800"/>
            <a:ext cx="87312" cy="71438"/>
          </a:xfrm>
          <a:prstGeom prst="ellipse">
            <a:avLst/>
          </a:prstGeom>
          <a:solidFill>
            <a:srgbClr val="663300"/>
          </a:solidFill>
          <a:ln w="57150" algn="ctr">
            <a:solidFill>
              <a:srgbClr val="663300"/>
            </a:solidFill>
            <a:round/>
            <a:headEnd/>
            <a:tailEnd/>
          </a:ln>
          <a:effectLst/>
        </p:spPr>
        <p:txBody>
          <a:bodyPr wrap="none" anchor="ctr"/>
          <a:lstStyle/>
          <a:p>
            <a:endParaRPr lang="en-US"/>
          </a:p>
        </p:txBody>
      </p:sp>
      <p:sp>
        <p:nvSpPr>
          <p:cNvPr id="157772" name="Rectangle 76"/>
          <p:cNvSpPr>
            <a:spLocks noChangeArrowheads="1"/>
          </p:cNvSpPr>
          <p:nvPr/>
        </p:nvSpPr>
        <p:spPr bwMode="auto">
          <a:xfrm>
            <a:off x="0" y="5715000"/>
            <a:ext cx="9144000" cy="1143000"/>
          </a:xfrm>
          <a:prstGeom prst="rect">
            <a:avLst/>
          </a:prstGeom>
          <a:solidFill>
            <a:schemeClr val="tx1"/>
          </a:solidFill>
          <a:ln w="9525">
            <a:solidFill>
              <a:schemeClr val="tx1"/>
            </a:solidFill>
            <a:miter lim="800000"/>
            <a:headEnd/>
            <a:tailEnd/>
          </a:ln>
          <a:effectLst/>
        </p:spPr>
        <p:txBody>
          <a:bodyPr wrap="none" anchor="ctr"/>
          <a:lstStyle/>
          <a:p>
            <a:endParaRPr lang="en-US"/>
          </a:p>
        </p:txBody>
      </p:sp>
      <p:sp>
        <p:nvSpPr>
          <p:cNvPr id="157778" name="AutoShape 82"/>
          <p:cNvSpPr>
            <a:spLocks noChangeArrowheads="1"/>
          </p:cNvSpPr>
          <p:nvPr/>
        </p:nvSpPr>
        <p:spPr bwMode="auto">
          <a:xfrm rot="10800000">
            <a:off x="4546600" y="3238500"/>
            <a:ext cx="450850" cy="449263"/>
          </a:xfrm>
          <a:prstGeom prst="downArrow">
            <a:avLst>
              <a:gd name="adj1" fmla="val 52417"/>
              <a:gd name="adj2" fmla="val 47398"/>
            </a:avLst>
          </a:prstGeom>
          <a:solidFill>
            <a:srgbClr val="FFFFCC"/>
          </a:solidFill>
          <a:ln w="12700" algn="ctr">
            <a:solidFill>
              <a:srgbClr val="FF9900"/>
            </a:solidFill>
            <a:miter lim="800000"/>
            <a:headEnd/>
            <a:tailEnd/>
          </a:ln>
          <a:effectLst/>
        </p:spPr>
        <p:txBody>
          <a:bodyPr rot="10800000" wrap="none" anchor="ctr"/>
          <a:lstStyle/>
          <a:p>
            <a:pPr algn="ctr"/>
            <a:endParaRPr lang="en-US">
              <a:latin typeface="Arial Black" pitchFamily="34" charset="0"/>
            </a:endParaRPr>
          </a:p>
        </p:txBody>
      </p:sp>
      <p:sp>
        <p:nvSpPr>
          <p:cNvPr id="157779" name="Text Box 83"/>
          <p:cNvSpPr txBox="1">
            <a:spLocks noChangeArrowheads="1"/>
          </p:cNvSpPr>
          <p:nvPr/>
        </p:nvSpPr>
        <p:spPr bwMode="auto">
          <a:xfrm>
            <a:off x="304800" y="76200"/>
            <a:ext cx="5257800" cy="609600"/>
          </a:xfrm>
          <a:prstGeom prst="rect">
            <a:avLst/>
          </a:prstGeom>
          <a:noFill/>
          <a:ln w="9525" algn="ctr">
            <a:noFill/>
            <a:miter lim="800000"/>
            <a:headEnd/>
            <a:tailEnd/>
          </a:ln>
          <a:effectLst/>
        </p:spPr>
        <p:txBody>
          <a:bodyPr>
            <a:spAutoFit/>
          </a:bodyPr>
          <a:lstStyle/>
          <a:p>
            <a:pPr eaLnBrk="0" hangingPunct="0"/>
            <a:r>
              <a:rPr lang="en-US" sz="3400" u="sng">
                <a:solidFill>
                  <a:srgbClr val="00FFFF"/>
                </a:solidFill>
                <a:latin typeface="Fette Engschrift" pitchFamily="2" charset="0"/>
              </a:rPr>
              <a:t>2.2.3.3 The Foundation for the Messiah</a:t>
            </a:r>
          </a:p>
        </p:txBody>
      </p:sp>
      <p:grpSp>
        <p:nvGrpSpPr>
          <p:cNvPr id="157783" name="Group 87"/>
          <p:cNvGrpSpPr>
            <a:grpSpLocks/>
          </p:cNvGrpSpPr>
          <p:nvPr/>
        </p:nvGrpSpPr>
        <p:grpSpPr bwMode="auto">
          <a:xfrm>
            <a:off x="2343150" y="2528888"/>
            <a:ext cx="5715000" cy="534987"/>
            <a:chOff x="1004" y="1157"/>
            <a:chExt cx="3600" cy="337"/>
          </a:xfrm>
        </p:grpSpPr>
        <p:sp>
          <p:nvSpPr>
            <p:cNvPr id="157784" name="Rectangle 88"/>
            <p:cNvSpPr>
              <a:spLocks noChangeArrowheads="1"/>
            </p:cNvSpPr>
            <p:nvPr/>
          </p:nvSpPr>
          <p:spPr bwMode="auto">
            <a:xfrm>
              <a:off x="1004" y="1158"/>
              <a:ext cx="3600" cy="336"/>
            </a:xfrm>
            <a:prstGeom prst="rect">
              <a:avLst/>
            </a:prstGeom>
            <a:gradFill rotWithShape="0">
              <a:gsLst>
                <a:gs pos="0">
                  <a:srgbClr val="6600FF"/>
                </a:gs>
                <a:gs pos="100000">
                  <a:srgbClr val="6600CC"/>
                </a:gs>
              </a:gsLst>
              <a:path path="shape">
                <a:fillToRect l="50000" t="50000" r="50000" b="50000"/>
              </a:path>
            </a:gradFill>
            <a:ln w="38100" algn="ctr">
              <a:noFill/>
              <a:miter lim="800000"/>
              <a:headEnd/>
              <a:tailEnd/>
            </a:ln>
            <a:effectLst/>
          </p:spPr>
          <p:txBody>
            <a:bodyPr wrap="none" anchor="ctr"/>
            <a:lstStyle/>
            <a:p>
              <a:endParaRPr lang="en-US"/>
            </a:p>
          </p:txBody>
        </p:sp>
        <p:grpSp>
          <p:nvGrpSpPr>
            <p:cNvPr id="157785" name="Group 89"/>
            <p:cNvGrpSpPr>
              <a:grpSpLocks/>
            </p:cNvGrpSpPr>
            <p:nvPr/>
          </p:nvGrpSpPr>
          <p:grpSpPr bwMode="auto">
            <a:xfrm>
              <a:off x="1018" y="1157"/>
              <a:ext cx="3570" cy="335"/>
              <a:chOff x="990" y="1157"/>
              <a:chExt cx="3570" cy="335"/>
            </a:xfrm>
          </p:grpSpPr>
          <p:sp>
            <p:nvSpPr>
              <p:cNvPr id="157786" name="Text Box 90"/>
              <p:cNvSpPr txBox="1">
                <a:spLocks noChangeArrowheads="1"/>
              </p:cNvSpPr>
              <p:nvPr/>
            </p:nvSpPr>
            <p:spPr bwMode="auto">
              <a:xfrm>
                <a:off x="990" y="1175"/>
                <a:ext cx="2424" cy="308"/>
              </a:xfrm>
              <a:prstGeom prst="rect">
                <a:avLst/>
              </a:prstGeom>
              <a:noFill/>
              <a:ln w="19050">
                <a:noFill/>
                <a:miter lim="800000"/>
                <a:headEnd/>
                <a:tailEnd/>
              </a:ln>
              <a:effectLst>
                <a:outerShdw dist="12700" algn="ctr" rotWithShape="0">
                  <a:schemeClr val="tx1"/>
                </a:outerShdw>
              </a:effectLst>
            </p:spPr>
            <p:txBody>
              <a:bodyPr>
                <a:spAutoFit/>
              </a:bodyPr>
              <a:lstStyle/>
              <a:p>
                <a:pPr eaLnBrk="0" hangingPunct="0"/>
                <a:r>
                  <a:rPr lang="en-US" sz="2600">
                    <a:solidFill>
                      <a:schemeClr val="bg1"/>
                    </a:solidFill>
                    <a:latin typeface="Impact" pitchFamily="34" charset="0"/>
                  </a:rPr>
                  <a:t>Foundation for the Messiah</a:t>
                </a:r>
                <a:endParaRPr lang="en-US" sz="2600" b="1" u="sng">
                  <a:latin typeface="Times New Roman" pitchFamily="18" charset="0"/>
                </a:endParaRPr>
              </a:p>
            </p:txBody>
          </p:sp>
          <p:sp>
            <p:nvSpPr>
              <p:cNvPr id="157787" name="Text Box 91"/>
              <p:cNvSpPr txBox="1">
                <a:spLocks noChangeArrowheads="1"/>
              </p:cNvSpPr>
              <p:nvPr/>
            </p:nvSpPr>
            <p:spPr bwMode="auto">
              <a:xfrm>
                <a:off x="3318" y="1157"/>
                <a:ext cx="192" cy="327"/>
              </a:xfrm>
              <a:prstGeom prst="rect">
                <a:avLst/>
              </a:prstGeom>
              <a:noFill/>
              <a:ln w="9525">
                <a:noFill/>
                <a:miter lim="800000"/>
                <a:headEnd/>
                <a:tailEnd/>
              </a:ln>
              <a:effectLst/>
            </p:spPr>
            <p:txBody>
              <a:bodyPr>
                <a:spAutoFit/>
              </a:bodyPr>
              <a:lstStyle/>
              <a:p>
                <a:pPr algn="ctr"/>
                <a:r>
                  <a:rPr lang="en-US" sz="2800">
                    <a:solidFill>
                      <a:schemeClr val="bg1"/>
                    </a:solidFill>
                    <a:latin typeface="Impact" pitchFamily="34" charset="0"/>
                  </a:rPr>
                  <a:t>:</a:t>
                </a:r>
              </a:p>
            </p:txBody>
          </p:sp>
          <p:sp>
            <p:nvSpPr>
              <p:cNvPr id="157788" name="Text Box 92"/>
              <p:cNvSpPr txBox="1">
                <a:spLocks noChangeArrowheads="1"/>
              </p:cNvSpPr>
              <p:nvPr/>
            </p:nvSpPr>
            <p:spPr bwMode="auto">
              <a:xfrm>
                <a:off x="3456" y="1165"/>
                <a:ext cx="1104" cy="327"/>
              </a:xfrm>
              <a:prstGeom prst="rect">
                <a:avLst/>
              </a:prstGeom>
              <a:noFill/>
              <a:ln w="38100" algn="ctr">
                <a:noFill/>
                <a:miter lim="800000"/>
                <a:headEnd/>
                <a:tailEnd/>
              </a:ln>
              <a:effectLst/>
            </p:spPr>
            <p:txBody>
              <a:bodyPr wrap="none" anchor="ctr"/>
              <a:lstStyle/>
              <a:p>
                <a:r>
                  <a:rPr lang="en-US" sz="2600">
                    <a:solidFill>
                      <a:schemeClr val="bg1"/>
                    </a:solidFill>
                    <a:latin typeface="Impact" pitchFamily="34" charset="0"/>
                  </a:rPr>
                  <a:t>established</a:t>
                </a:r>
              </a:p>
            </p:txBody>
          </p:sp>
        </p:grpSp>
      </p:grpSp>
      <p:sp>
        <p:nvSpPr>
          <p:cNvPr id="157789" name="Text Box 93"/>
          <p:cNvSpPr txBox="1">
            <a:spLocks noChangeArrowheads="1"/>
          </p:cNvSpPr>
          <p:nvPr/>
        </p:nvSpPr>
        <p:spPr bwMode="auto">
          <a:xfrm>
            <a:off x="6605588" y="3019425"/>
            <a:ext cx="1524000" cy="457200"/>
          </a:xfrm>
          <a:prstGeom prst="rect">
            <a:avLst/>
          </a:prstGeom>
          <a:noFill/>
          <a:ln w="9525">
            <a:noFill/>
            <a:miter lim="800000"/>
            <a:headEnd/>
            <a:tailEnd/>
          </a:ln>
          <a:effectLst>
            <a:outerShdw dist="28398" dir="1593903" algn="ctr" rotWithShape="0">
              <a:srgbClr val="CC6600"/>
            </a:outerShdw>
          </a:effectLst>
        </p:spPr>
        <p:txBody>
          <a:bodyPr>
            <a:spAutoFit/>
          </a:bodyPr>
          <a:lstStyle/>
          <a:p>
            <a:pPr algn="r">
              <a:spcBef>
                <a:spcPct val="50000"/>
              </a:spcBef>
            </a:pPr>
            <a:r>
              <a:rPr lang="en-US" sz="2400" b="1">
                <a:solidFill>
                  <a:srgbClr val="FFE2A9"/>
                </a:solidFill>
                <a:latin typeface="Arial Narrow" pitchFamily="34" charset="0"/>
              </a:rPr>
              <a:t>(National)</a:t>
            </a:r>
          </a:p>
        </p:txBody>
      </p:sp>
      <p:grpSp>
        <p:nvGrpSpPr>
          <p:cNvPr id="157790" name="Group 94"/>
          <p:cNvGrpSpPr>
            <a:grpSpLocks/>
          </p:cNvGrpSpPr>
          <p:nvPr/>
        </p:nvGrpSpPr>
        <p:grpSpPr bwMode="auto">
          <a:xfrm>
            <a:off x="3133725" y="3890963"/>
            <a:ext cx="3276600" cy="457200"/>
            <a:chOff x="1728" y="1440"/>
            <a:chExt cx="2064" cy="288"/>
          </a:xfrm>
        </p:grpSpPr>
        <p:sp>
          <p:nvSpPr>
            <p:cNvPr id="157791" name="Rectangle 95"/>
            <p:cNvSpPr>
              <a:spLocks noChangeArrowheads="1"/>
            </p:cNvSpPr>
            <p:nvPr/>
          </p:nvSpPr>
          <p:spPr bwMode="auto">
            <a:xfrm>
              <a:off x="1740" y="1440"/>
              <a:ext cx="2040" cy="288"/>
            </a:xfrm>
            <a:prstGeom prst="rect">
              <a:avLst/>
            </a:prstGeom>
            <a:solidFill>
              <a:srgbClr val="CCECFF"/>
            </a:solidFill>
            <a:ln w="19050" algn="ctr">
              <a:solidFill>
                <a:srgbClr val="000099"/>
              </a:solidFill>
              <a:miter lim="800000"/>
              <a:headEnd/>
              <a:tailEnd/>
            </a:ln>
            <a:effectLst/>
          </p:spPr>
          <p:txBody>
            <a:bodyPr wrap="none" anchor="ctr"/>
            <a:lstStyle/>
            <a:p>
              <a:endParaRPr lang="en-US"/>
            </a:p>
          </p:txBody>
        </p:sp>
        <p:sp>
          <p:nvSpPr>
            <p:cNvPr id="157792" name="Text Box 96"/>
            <p:cNvSpPr txBox="1">
              <a:spLocks noChangeArrowheads="1"/>
            </p:cNvSpPr>
            <p:nvPr/>
          </p:nvSpPr>
          <p:spPr bwMode="auto">
            <a:xfrm>
              <a:off x="1728" y="1440"/>
              <a:ext cx="2064" cy="288"/>
            </a:xfrm>
            <a:prstGeom prst="rect">
              <a:avLst/>
            </a:prstGeom>
            <a:noFill/>
            <a:ln w="19050" algn="ctr">
              <a:noFill/>
              <a:miter lim="800000"/>
              <a:headEnd/>
              <a:tailEnd/>
            </a:ln>
            <a:effectLst>
              <a:outerShdw dist="12700" algn="ctr" rotWithShape="0">
                <a:schemeClr val="bg1"/>
              </a:outerShdw>
            </a:effectLst>
          </p:spPr>
          <p:txBody>
            <a:bodyPr>
              <a:spAutoFit/>
            </a:bodyPr>
            <a:lstStyle/>
            <a:p>
              <a:pPr algn="ctr" eaLnBrk="0" hangingPunct="0"/>
              <a:r>
                <a:rPr lang="en-US" sz="2400">
                  <a:solidFill>
                    <a:srgbClr val="000099"/>
                  </a:solidFill>
                  <a:latin typeface="Impact" pitchFamily="34" charset="0"/>
                </a:rPr>
                <a:t>Foundation of substance</a:t>
              </a:r>
            </a:p>
          </p:txBody>
        </p:sp>
      </p:grpSp>
      <p:grpSp>
        <p:nvGrpSpPr>
          <p:cNvPr id="157793" name="Group 97"/>
          <p:cNvGrpSpPr>
            <a:grpSpLocks/>
          </p:cNvGrpSpPr>
          <p:nvPr/>
        </p:nvGrpSpPr>
        <p:grpSpPr bwMode="auto">
          <a:xfrm>
            <a:off x="1524000" y="5818186"/>
            <a:ext cx="5943527" cy="887413"/>
            <a:chOff x="484" y="3604"/>
            <a:chExt cx="4166" cy="559"/>
          </a:xfrm>
        </p:grpSpPr>
        <p:sp>
          <p:nvSpPr>
            <p:cNvPr id="157794" name="Text Box 98"/>
            <p:cNvSpPr txBox="1">
              <a:spLocks noChangeArrowheads="1"/>
            </p:cNvSpPr>
            <p:nvPr/>
          </p:nvSpPr>
          <p:spPr bwMode="auto">
            <a:xfrm>
              <a:off x="698" y="3640"/>
              <a:ext cx="3952" cy="523"/>
            </a:xfrm>
            <a:prstGeom prst="rect">
              <a:avLst/>
            </a:prstGeom>
            <a:noFill/>
            <a:ln w="9525">
              <a:noFill/>
              <a:miter lim="800000"/>
              <a:headEnd/>
              <a:tailEnd/>
            </a:ln>
            <a:effectLst/>
          </p:spPr>
          <p:txBody>
            <a:bodyPr wrap="square">
              <a:spAutoFit/>
            </a:bodyPr>
            <a:lstStyle/>
            <a:p>
              <a:pPr eaLnBrk="0" hangingPunct="0">
                <a:lnSpc>
                  <a:spcPct val="80000"/>
                </a:lnSpc>
              </a:pPr>
              <a:r>
                <a:rPr lang="en-US" sz="2000" b="1" dirty="0">
                  <a:solidFill>
                    <a:schemeClr val="bg1"/>
                  </a:solidFill>
                  <a:latin typeface="Arial Narrow" pitchFamily="34" charset="0"/>
                </a:rPr>
                <a:t>However, fallen people had already founded </a:t>
              </a:r>
              <a:r>
                <a:rPr lang="en-US" sz="2000" b="1" dirty="0" smtClean="0">
                  <a:solidFill>
                    <a:schemeClr val="bg1"/>
                  </a:solidFill>
                  <a:latin typeface="Arial Narrow" pitchFamily="34" charset="0"/>
                </a:rPr>
                <a:t>powerful </a:t>
              </a:r>
              <a:r>
                <a:rPr lang="en-US" sz="2000" b="1" u="sng" dirty="0" smtClean="0">
                  <a:solidFill>
                    <a:schemeClr val="bg1"/>
                  </a:solidFill>
                  <a:latin typeface="Arial Narrow" pitchFamily="34" charset="0"/>
                </a:rPr>
                <a:t>nations</a:t>
              </a:r>
              <a:r>
                <a:rPr lang="en-US" sz="2000" b="1" dirty="0" smtClean="0">
                  <a:solidFill>
                    <a:schemeClr val="bg1"/>
                  </a:solidFill>
                  <a:latin typeface="Arial Narrow" pitchFamily="34" charset="0"/>
                </a:rPr>
                <a:t> </a:t>
              </a:r>
              <a:r>
                <a:rPr lang="en-US" sz="2000" b="1" dirty="0">
                  <a:solidFill>
                    <a:schemeClr val="bg1"/>
                  </a:solidFill>
                  <a:latin typeface="Arial Narrow" pitchFamily="34" charset="0"/>
                </a:rPr>
                <a:t>such as Egypt, led by satanic rulers opposing </a:t>
              </a:r>
            </a:p>
            <a:p>
              <a:pPr eaLnBrk="0" hangingPunct="0">
                <a:lnSpc>
                  <a:spcPct val="80000"/>
                </a:lnSpc>
              </a:pPr>
              <a:r>
                <a:rPr lang="en-US" sz="2000" b="1" dirty="0">
                  <a:solidFill>
                    <a:schemeClr val="bg1"/>
                  </a:solidFill>
                  <a:latin typeface="Arial Narrow" pitchFamily="34" charset="0"/>
                </a:rPr>
                <a:t>God’s providence of restoration.</a:t>
              </a:r>
              <a:endParaRPr lang="en-US" sz="2000" dirty="0">
                <a:solidFill>
                  <a:schemeClr val="bg1"/>
                </a:solidFill>
              </a:endParaRPr>
            </a:p>
          </p:txBody>
        </p:sp>
        <p:sp>
          <p:nvSpPr>
            <p:cNvPr id="157795" name="Text Box 99"/>
            <p:cNvSpPr txBox="1">
              <a:spLocks noChangeArrowheads="1"/>
            </p:cNvSpPr>
            <p:nvPr/>
          </p:nvSpPr>
          <p:spPr bwMode="auto">
            <a:xfrm>
              <a:off x="484" y="3604"/>
              <a:ext cx="215" cy="271"/>
            </a:xfrm>
            <a:prstGeom prst="rect">
              <a:avLst/>
            </a:prstGeom>
            <a:noFill/>
            <a:ln w="9525">
              <a:noFill/>
              <a:miter lim="800000"/>
              <a:headEnd/>
              <a:tailEnd/>
            </a:ln>
            <a:effectLst/>
          </p:spPr>
          <p:txBody>
            <a:bodyPr>
              <a:spAutoFit/>
            </a:bodyPr>
            <a:lstStyle/>
            <a:p>
              <a:pPr eaLnBrk="0" hangingPunct="0">
                <a:lnSpc>
                  <a:spcPct val="50000"/>
                </a:lnSpc>
              </a:pPr>
              <a:r>
                <a:rPr lang="en-US" sz="4400" b="1" dirty="0">
                  <a:solidFill>
                    <a:schemeClr val="bg1"/>
                  </a:solidFill>
                  <a:latin typeface="Times New Roman" pitchFamily="18" charset="0"/>
                  <a:sym typeface="CommonBullets" pitchFamily="34" charset="2"/>
                </a:rPr>
                <a:t></a:t>
              </a:r>
              <a:endParaRPr lang="en-US" sz="4400" b="1" dirty="0">
                <a:solidFill>
                  <a:schemeClr val="bg1"/>
                </a:solidFill>
                <a:latin typeface="Times New Roman" pitchFamily="18" charset="0"/>
              </a:endParaRPr>
            </a:p>
          </p:txBody>
        </p:sp>
      </p:grpSp>
      <p:grpSp>
        <p:nvGrpSpPr>
          <p:cNvPr id="157796" name="Group 100"/>
          <p:cNvGrpSpPr>
            <a:grpSpLocks/>
          </p:cNvGrpSpPr>
          <p:nvPr/>
        </p:nvGrpSpPr>
        <p:grpSpPr bwMode="auto">
          <a:xfrm>
            <a:off x="214313" y="1800225"/>
            <a:ext cx="2362200" cy="2308225"/>
            <a:chOff x="135" y="1134"/>
            <a:chExt cx="1488" cy="1454"/>
          </a:xfrm>
        </p:grpSpPr>
        <p:sp>
          <p:nvSpPr>
            <p:cNvPr id="157797" name="AutoShape 101"/>
            <p:cNvSpPr>
              <a:spLocks noChangeArrowheads="1"/>
            </p:cNvSpPr>
            <p:nvPr/>
          </p:nvSpPr>
          <p:spPr bwMode="auto">
            <a:xfrm rot="10800000">
              <a:off x="1089" y="1710"/>
              <a:ext cx="174" cy="521"/>
            </a:xfrm>
            <a:prstGeom prst="downArrow">
              <a:avLst>
                <a:gd name="adj1" fmla="val 41380"/>
                <a:gd name="adj2" fmla="val 70115"/>
              </a:avLst>
            </a:prstGeom>
            <a:solidFill>
              <a:srgbClr val="6600CC"/>
            </a:solidFill>
            <a:ln w="9525" algn="ctr">
              <a:solidFill>
                <a:srgbClr val="6600CC"/>
              </a:solidFill>
              <a:miter lim="800000"/>
              <a:headEnd/>
              <a:tailEnd/>
            </a:ln>
            <a:effectLst/>
          </p:spPr>
          <p:txBody>
            <a:bodyPr rot="10800000" wrap="none" anchor="ctr"/>
            <a:lstStyle/>
            <a:p>
              <a:pPr algn="ctr"/>
              <a:endParaRPr lang="en-US">
                <a:latin typeface="Arial Black" pitchFamily="34" charset="0"/>
              </a:endParaRPr>
            </a:p>
          </p:txBody>
        </p:sp>
        <p:grpSp>
          <p:nvGrpSpPr>
            <p:cNvPr id="157798" name="Group 102"/>
            <p:cNvGrpSpPr>
              <a:grpSpLocks/>
            </p:cNvGrpSpPr>
            <p:nvPr/>
          </p:nvGrpSpPr>
          <p:grpSpPr bwMode="auto">
            <a:xfrm>
              <a:off x="890" y="1134"/>
              <a:ext cx="572" cy="565"/>
              <a:chOff x="4704" y="288"/>
              <a:chExt cx="672" cy="720"/>
            </a:xfrm>
          </p:grpSpPr>
          <p:sp>
            <p:nvSpPr>
              <p:cNvPr id="157799" name="Oval 103"/>
              <p:cNvSpPr>
                <a:spLocks noChangeArrowheads="1"/>
              </p:cNvSpPr>
              <p:nvPr/>
            </p:nvSpPr>
            <p:spPr bwMode="auto">
              <a:xfrm>
                <a:off x="4704" y="288"/>
                <a:ext cx="672" cy="720"/>
              </a:xfrm>
              <a:prstGeom prst="ellipse">
                <a:avLst/>
              </a:prstGeom>
              <a:gradFill rotWithShape="0">
                <a:gsLst>
                  <a:gs pos="0">
                    <a:srgbClr val="FFFFFF"/>
                  </a:gs>
                  <a:gs pos="100000">
                    <a:srgbClr val="FFFFFF"/>
                  </a:gs>
                </a:gsLst>
                <a:lin ang="2700000" scaled="1"/>
              </a:gradFill>
              <a:ln w="12700">
                <a:round/>
                <a:headEnd/>
                <a:tailEnd/>
              </a:ln>
              <a:effectLst/>
              <a:scene3d>
                <a:camera prst="legacyPerspectiveTop"/>
                <a:lightRig rig="legacyFlat3" dir="t"/>
              </a:scene3d>
              <a:sp3d extrusionH="430200" prstMaterial="legacyMatte">
                <a:bevelT w="13500" h="13500" prst="angle"/>
                <a:bevelB w="13500" h="13500" prst="angle"/>
                <a:extrusionClr>
                  <a:srgbClr val="9900FF"/>
                </a:extrusionClr>
              </a:sp3d>
            </p:spPr>
            <p:txBody>
              <a:bodyPr wrap="none" anchor="ctr">
                <a:flatTx/>
              </a:bodyPr>
              <a:lstStyle/>
              <a:p>
                <a:pPr algn="ctr" eaLnBrk="0" hangingPunct="0"/>
                <a:endParaRPr lang="en-US" sz="4800" b="1">
                  <a:solidFill>
                    <a:srgbClr val="6600CC"/>
                  </a:solidFill>
                  <a:latin typeface="Impact" pitchFamily="34" charset="0"/>
                </a:endParaRPr>
              </a:p>
            </p:txBody>
          </p:sp>
          <p:sp>
            <p:nvSpPr>
              <p:cNvPr id="157800" name="WordArt 104"/>
              <p:cNvSpPr>
                <a:spLocks noChangeArrowheads="1" noChangeShapeType="1" noTextEdit="1"/>
              </p:cNvSpPr>
              <p:nvPr/>
            </p:nvSpPr>
            <p:spPr bwMode="auto">
              <a:xfrm>
                <a:off x="4778" y="492"/>
                <a:ext cx="517" cy="344"/>
              </a:xfrm>
              <a:prstGeom prst="rect">
                <a:avLst/>
              </a:prstGeom>
            </p:spPr>
            <p:txBody>
              <a:bodyPr wrap="none" fromWordArt="1">
                <a:prstTxWarp prst="textPlain">
                  <a:avLst>
                    <a:gd name="adj" fmla="val 50000"/>
                  </a:avLst>
                </a:prstTxWarp>
              </a:bodyPr>
              <a:lstStyle/>
              <a:p>
                <a:pPr algn="ctr"/>
                <a:r>
                  <a:rPr lang="en-US" sz="3600" kern="10">
                    <a:ln w="38100">
                      <a:solidFill>
                        <a:srgbClr val="6600CC"/>
                      </a:solidFill>
                      <a:round/>
                      <a:headEnd/>
                      <a:tailEnd/>
                    </a:ln>
                    <a:solidFill>
                      <a:schemeClr val="bg1"/>
                    </a:solidFill>
                    <a:latin typeface="Impact"/>
                  </a:rPr>
                  <a:t>God</a:t>
                </a:r>
              </a:p>
            </p:txBody>
          </p:sp>
        </p:grpSp>
        <p:grpSp>
          <p:nvGrpSpPr>
            <p:cNvPr id="157801" name="Group 105"/>
            <p:cNvGrpSpPr>
              <a:grpSpLocks/>
            </p:cNvGrpSpPr>
            <p:nvPr/>
          </p:nvGrpSpPr>
          <p:grpSpPr bwMode="auto">
            <a:xfrm>
              <a:off x="730" y="2180"/>
              <a:ext cx="893" cy="408"/>
              <a:chOff x="1344" y="2736"/>
              <a:chExt cx="1056" cy="528"/>
            </a:xfrm>
          </p:grpSpPr>
          <p:sp>
            <p:nvSpPr>
              <p:cNvPr id="157802" name="Oval 106"/>
              <p:cNvSpPr>
                <a:spLocks noChangeArrowheads="1"/>
              </p:cNvSpPr>
              <p:nvPr/>
            </p:nvSpPr>
            <p:spPr bwMode="auto">
              <a:xfrm>
                <a:off x="1344" y="2736"/>
                <a:ext cx="1056" cy="528"/>
              </a:xfrm>
              <a:prstGeom prst="ellipse">
                <a:avLst/>
              </a:prstGeom>
              <a:gradFill rotWithShape="0">
                <a:gsLst>
                  <a:gs pos="0">
                    <a:srgbClr val="FFFFCC"/>
                  </a:gs>
                  <a:gs pos="100000">
                    <a:srgbClr val="FFFF00"/>
                  </a:gs>
                </a:gsLst>
                <a:path path="shape">
                  <a:fillToRect l="50000" t="50000" r="50000" b="50000"/>
                </a:path>
              </a:gradFill>
              <a:ln w="12700" algn="ctr">
                <a:solidFill>
                  <a:srgbClr val="FFCC00"/>
                </a:solidFill>
                <a:round/>
                <a:headEnd/>
                <a:tailEnd/>
              </a:ln>
              <a:effectLst>
                <a:outerShdw dist="64758" dir="4721404" algn="ctr" rotWithShape="0">
                  <a:srgbClr val="DEB400"/>
                </a:outerShdw>
              </a:effectLst>
            </p:spPr>
            <p:txBody>
              <a:bodyPr wrap="none" anchor="ctr"/>
              <a:lstStyle/>
              <a:p>
                <a:pPr algn="ctr" eaLnBrk="0" hangingPunct="0"/>
                <a:endParaRPr lang="en-US" sz="3600">
                  <a:solidFill>
                    <a:srgbClr val="5A002D"/>
                  </a:solidFill>
                  <a:latin typeface="Impact" pitchFamily="34" charset="0"/>
                </a:endParaRPr>
              </a:p>
            </p:txBody>
          </p:sp>
          <p:sp>
            <p:nvSpPr>
              <p:cNvPr id="157803" name="WordArt 107"/>
              <p:cNvSpPr>
                <a:spLocks noChangeArrowheads="1" noChangeShapeType="1" noTextEdit="1"/>
              </p:cNvSpPr>
              <p:nvPr/>
            </p:nvSpPr>
            <p:spPr bwMode="auto">
              <a:xfrm>
                <a:off x="1535" y="2856"/>
                <a:ext cx="674" cy="288"/>
              </a:xfrm>
              <a:prstGeom prst="rect">
                <a:avLst/>
              </a:prstGeom>
            </p:spPr>
            <p:txBody>
              <a:bodyPr wrap="none" fromWordArt="1">
                <a:prstTxWarp prst="textInflate">
                  <a:avLst>
                    <a:gd name="adj" fmla="val 13634"/>
                  </a:avLst>
                </a:prstTxWarp>
              </a:bodyPr>
              <a:lstStyle/>
              <a:p>
                <a:pPr algn="ctr"/>
                <a:r>
                  <a:rPr lang="en-US" sz="3600" kern="10">
                    <a:ln w="38100">
                      <a:noFill/>
                      <a:round/>
                      <a:headEnd/>
                      <a:tailEnd/>
                    </a:ln>
                    <a:solidFill>
                      <a:srgbClr val="580000"/>
                    </a:solidFill>
                    <a:latin typeface="Impact"/>
                  </a:rPr>
                  <a:t>Moses</a:t>
                </a:r>
              </a:p>
            </p:txBody>
          </p:sp>
        </p:grpSp>
        <p:grpSp>
          <p:nvGrpSpPr>
            <p:cNvPr id="157807" name="Group 111"/>
            <p:cNvGrpSpPr>
              <a:grpSpLocks/>
            </p:cNvGrpSpPr>
            <p:nvPr/>
          </p:nvGrpSpPr>
          <p:grpSpPr bwMode="auto">
            <a:xfrm>
              <a:off x="135" y="1710"/>
              <a:ext cx="960" cy="432"/>
              <a:chOff x="192" y="1929"/>
              <a:chExt cx="960" cy="432"/>
            </a:xfrm>
          </p:grpSpPr>
          <p:sp>
            <p:nvSpPr>
              <p:cNvPr id="157808" name="Rectangle 112"/>
              <p:cNvSpPr>
                <a:spLocks noChangeArrowheads="1"/>
              </p:cNvSpPr>
              <p:nvPr/>
            </p:nvSpPr>
            <p:spPr bwMode="auto">
              <a:xfrm>
                <a:off x="226" y="1929"/>
                <a:ext cx="893" cy="432"/>
              </a:xfrm>
              <a:prstGeom prst="rect">
                <a:avLst/>
              </a:prstGeom>
              <a:gradFill rotWithShape="1">
                <a:gsLst>
                  <a:gs pos="0">
                    <a:srgbClr val="FFFFFF"/>
                  </a:gs>
                  <a:gs pos="100000">
                    <a:srgbClr val="DAB590"/>
                  </a:gs>
                </a:gsLst>
                <a:path path="shape">
                  <a:fillToRect l="50000" t="50000" r="50000" b="50000"/>
                </a:path>
              </a:gradFill>
              <a:ln w="28575" algn="ctr">
                <a:solidFill>
                  <a:srgbClr val="660033"/>
                </a:solidFill>
                <a:miter lim="800000"/>
                <a:headEnd/>
                <a:tailEnd/>
              </a:ln>
              <a:effectLst/>
            </p:spPr>
            <p:txBody>
              <a:bodyPr wrap="none" anchor="ctr"/>
              <a:lstStyle/>
              <a:p>
                <a:endParaRPr lang="en-US"/>
              </a:p>
            </p:txBody>
          </p:sp>
          <p:sp>
            <p:nvSpPr>
              <p:cNvPr id="157809" name="Text Box 113"/>
              <p:cNvSpPr txBox="1">
                <a:spLocks noChangeArrowheads="1"/>
              </p:cNvSpPr>
              <p:nvPr/>
            </p:nvSpPr>
            <p:spPr bwMode="auto">
              <a:xfrm>
                <a:off x="192" y="1930"/>
                <a:ext cx="960" cy="430"/>
              </a:xfrm>
              <a:prstGeom prst="rect">
                <a:avLst/>
              </a:prstGeom>
              <a:noFill/>
              <a:ln w="19050">
                <a:noFill/>
                <a:miter lim="800000"/>
                <a:headEnd/>
                <a:tailEnd/>
              </a:ln>
              <a:effectLst/>
            </p:spPr>
            <p:txBody>
              <a:bodyPr>
                <a:spAutoFit/>
              </a:bodyPr>
              <a:lstStyle/>
              <a:p>
                <a:pPr algn="ctr" eaLnBrk="0" hangingPunct="0">
                  <a:lnSpc>
                    <a:spcPct val="75000"/>
                  </a:lnSpc>
                </a:pPr>
                <a:endParaRPr lang="en-US" sz="200">
                  <a:solidFill>
                    <a:srgbClr val="440022"/>
                  </a:solidFill>
                  <a:latin typeface="Impact" pitchFamily="34" charset="0"/>
                </a:endParaRPr>
              </a:p>
              <a:p>
                <a:pPr algn="ctr" eaLnBrk="0" hangingPunct="0">
                  <a:lnSpc>
                    <a:spcPct val="85000"/>
                  </a:lnSpc>
                </a:pPr>
                <a:r>
                  <a:rPr lang="en-US" sz="2200" b="1">
                    <a:solidFill>
                      <a:srgbClr val="440022"/>
                    </a:solidFill>
                    <a:latin typeface="Impact" pitchFamily="34" charset="0"/>
                  </a:rPr>
                  <a:t>Foundation</a:t>
                </a:r>
              </a:p>
              <a:p>
                <a:pPr algn="ctr" eaLnBrk="0" hangingPunct="0">
                  <a:lnSpc>
                    <a:spcPct val="85000"/>
                  </a:lnSpc>
                </a:pPr>
                <a:r>
                  <a:rPr lang="en-US" sz="2200" b="1">
                    <a:solidFill>
                      <a:srgbClr val="440022"/>
                    </a:solidFill>
                    <a:latin typeface="Impact" pitchFamily="34" charset="0"/>
                  </a:rPr>
                  <a:t>of faith</a:t>
                </a:r>
              </a:p>
            </p:txBody>
          </p:sp>
        </p:grpSp>
      </p:grpSp>
      <p:sp>
        <p:nvSpPr>
          <p:cNvPr id="157810" name="Text Box 114"/>
          <p:cNvSpPr txBox="1">
            <a:spLocks noChangeArrowheads="1"/>
          </p:cNvSpPr>
          <p:nvPr/>
        </p:nvSpPr>
        <p:spPr bwMode="auto">
          <a:xfrm>
            <a:off x="6677025" y="1144588"/>
            <a:ext cx="2209800" cy="457200"/>
          </a:xfrm>
          <a:prstGeom prst="rect">
            <a:avLst/>
          </a:prstGeom>
          <a:noFill/>
          <a:ln w="9525">
            <a:noFill/>
            <a:miter lim="800000"/>
            <a:headEnd/>
            <a:tailEnd/>
          </a:ln>
          <a:effectLst>
            <a:outerShdw dist="28398" dir="1593903" algn="ctr" rotWithShape="0">
              <a:schemeClr val="tx1"/>
            </a:outerShdw>
          </a:effectLst>
        </p:spPr>
        <p:txBody>
          <a:bodyPr>
            <a:spAutoFit/>
          </a:bodyPr>
          <a:lstStyle/>
          <a:p>
            <a:pPr>
              <a:spcBef>
                <a:spcPct val="50000"/>
              </a:spcBef>
            </a:pPr>
            <a:r>
              <a:rPr lang="en-US" sz="2400" b="1" dirty="0">
                <a:solidFill>
                  <a:srgbClr val="FFE2A9"/>
                </a:solidFill>
                <a:latin typeface="Arial Narrow" pitchFamily="34" charset="0"/>
              </a:rPr>
              <a:t>(Satanic nations)</a:t>
            </a:r>
          </a:p>
        </p:txBody>
      </p:sp>
      <p:grpSp>
        <p:nvGrpSpPr>
          <p:cNvPr id="115" name="Group 95"/>
          <p:cNvGrpSpPr>
            <a:grpSpLocks/>
          </p:cNvGrpSpPr>
          <p:nvPr/>
        </p:nvGrpSpPr>
        <p:grpSpPr bwMode="auto">
          <a:xfrm>
            <a:off x="1157288" y="4210050"/>
            <a:ext cx="1417637" cy="647700"/>
            <a:chOff x="480" y="1680"/>
            <a:chExt cx="893" cy="408"/>
          </a:xfrm>
        </p:grpSpPr>
        <p:sp>
          <p:nvSpPr>
            <p:cNvPr id="116" name="Oval 96"/>
            <p:cNvSpPr>
              <a:spLocks noChangeArrowheads="1"/>
            </p:cNvSpPr>
            <p:nvPr/>
          </p:nvSpPr>
          <p:spPr bwMode="auto">
            <a:xfrm>
              <a:off x="480" y="1680"/>
              <a:ext cx="893" cy="408"/>
            </a:xfrm>
            <a:prstGeom prst="ellipse">
              <a:avLst/>
            </a:prstGeom>
            <a:gradFill rotWithShape="0">
              <a:gsLst>
                <a:gs pos="0">
                  <a:srgbClr val="FFFFCC"/>
                </a:gs>
                <a:gs pos="100000">
                  <a:srgbClr val="FFFF00"/>
                </a:gs>
              </a:gsLst>
              <a:path path="shape">
                <a:fillToRect l="50000" t="50000" r="50000" b="50000"/>
              </a:path>
            </a:gradFill>
            <a:ln w="12700" algn="ctr">
              <a:solidFill>
                <a:srgbClr val="FFCC00"/>
              </a:solidFill>
              <a:round/>
              <a:headEnd/>
              <a:tailEnd/>
            </a:ln>
            <a:effectLst>
              <a:outerShdw dist="64758" dir="4721404" algn="ctr" rotWithShape="0">
                <a:srgbClr val="DEB400"/>
              </a:outerShdw>
            </a:effectLst>
          </p:spPr>
          <p:txBody>
            <a:bodyPr wrap="none" anchor="ctr"/>
            <a:lstStyle/>
            <a:p>
              <a:pPr algn="ctr" eaLnBrk="0" hangingPunct="0"/>
              <a:endParaRPr lang="en-US" sz="3600">
                <a:solidFill>
                  <a:srgbClr val="5A002D"/>
                </a:solidFill>
                <a:latin typeface="Impact" pitchFamily="34" charset="0"/>
              </a:endParaRPr>
            </a:p>
          </p:txBody>
        </p:sp>
        <p:sp>
          <p:nvSpPr>
            <p:cNvPr id="117" name="WordArt 97"/>
            <p:cNvSpPr>
              <a:spLocks noChangeArrowheads="1" noChangeShapeType="1" noTextEdit="1"/>
            </p:cNvSpPr>
            <p:nvPr/>
          </p:nvSpPr>
          <p:spPr bwMode="auto">
            <a:xfrm>
              <a:off x="609" y="1773"/>
              <a:ext cx="635" cy="222"/>
            </a:xfrm>
            <a:prstGeom prst="rect">
              <a:avLst/>
            </a:prstGeom>
          </p:spPr>
          <p:txBody>
            <a:bodyPr wrap="none" fromWordArt="1">
              <a:prstTxWarp prst="textInflate">
                <a:avLst>
                  <a:gd name="adj" fmla="val 13634"/>
                </a:avLst>
              </a:prstTxWarp>
            </a:bodyPr>
            <a:lstStyle/>
            <a:p>
              <a:pPr algn="ctr"/>
              <a:r>
                <a:rPr lang="en-US" sz="3600" kern="10">
                  <a:ln w="38100">
                    <a:noFill/>
                    <a:round/>
                    <a:headEnd/>
                    <a:tailEnd/>
                  </a:ln>
                  <a:solidFill>
                    <a:srgbClr val="580000"/>
                  </a:solidFill>
                  <a:latin typeface="Impact"/>
                </a:rPr>
                <a:t>Joshua</a:t>
              </a:r>
            </a:p>
          </p:txBody>
        </p:sp>
      </p:grpSp>
      <p:grpSp>
        <p:nvGrpSpPr>
          <p:cNvPr id="118" name="Group 117"/>
          <p:cNvGrpSpPr/>
          <p:nvPr/>
        </p:nvGrpSpPr>
        <p:grpSpPr>
          <a:xfrm>
            <a:off x="2609850" y="4038600"/>
            <a:ext cx="5715000" cy="990600"/>
            <a:chOff x="2609850" y="4038600"/>
            <a:chExt cx="5715000" cy="990600"/>
          </a:xfrm>
        </p:grpSpPr>
        <p:sp>
          <p:nvSpPr>
            <p:cNvPr id="119" name="AutoShape 76"/>
            <p:cNvSpPr>
              <a:spLocks noChangeArrowheads="1"/>
            </p:cNvSpPr>
            <p:nvPr/>
          </p:nvSpPr>
          <p:spPr bwMode="auto">
            <a:xfrm rot="5400000">
              <a:off x="4819650" y="2171700"/>
              <a:ext cx="304800" cy="4724400"/>
            </a:xfrm>
            <a:prstGeom prst="downArrow">
              <a:avLst>
                <a:gd name="adj1" fmla="val 41667"/>
                <a:gd name="adj2" fmla="val 154713"/>
              </a:avLst>
            </a:prstGeom>
            <a:gradFill rotWithShape="1">
              <a:gsLst>
                <a:gs pos="0">
                  <a:srgbClr val="FF9900"/>
                </a:gs>
                <a:gs pos="100000">
                  <a:srgbClr val="FFFF00"/>
                </a:gs>
              </a:gsLst>
              <a:lin ang="5400000" scaled="1"/>
            </a:gradFill>
            <a:ln w="38100" algn="ctr">
              <a:noFill/>
              <a:miter lim="800000"/>
              <a:headEnd/>
              <a:tailEnd/>
            </a:ln>
            <a:effectLst/>
          </p:spPr>
          <p:txBody>
            <a:bodyPr rot="10800000" vert="eaVert" wrap="none" anchor="ctr"/>
            <a:lstStyle/>
            <a:p>
              <a:pPr algn="ctr"/>
              <a:endParaRPr lang="en-US">
                <a:latin typeface="Arial Black" pitchFamily="34" charset="0"/>
              </a:endParaRPr>
            </a:p>
          </p:txBody>
        </p:sp>
        <p:grpSp>
          <p:nvGrpSpPr>
            <p:cNvPr id="120" name="Group 112"/>
            <p:cNvGrpSpPr/>
            <p:nvPr/>
          </p:nvGrpSpPr>
          <p:grpSpPr>
            <a:xfrm>
              <a:off x="6572250" y="4038600"/>
              <a:ext cx="1752600" cy="990600"/>
              <a:chOff x="6572250" y="3962400"/>
              <a:chExt cx="1752600" cy="990600"/>
            </a:xfrm>
          </p:grpSpPr>
          <p:sp>
            <p:nvSpPr>
              <p:cNvPr id="121" name="Oval 78"/>
              <p:cNvSpPr>
                <a:spLocks noChangeArrowheads="1"/>
              </p:cNvSpPr>
              <p:nvPr/>
            </p:nvSpPr>
            <p:spPr bwMode="auto">
              <a:xfrm>
                <a:off x="6572250" y="3962400"/>
                <a:ext cx="1752600" cy="990600"/>
              </a:xfrm>
              <a:prstGeom prst="ellipse">
                <a:avLst/>
              </a:prstGeom>
              <a:gradFill rotWithShape="0">
                <a:gsLst>
                  <a:gs pos="0">
                    <a:srgbClr val="FFCC66"/>
                  </a:gs>
                  <a:gs pos="100000">
                    <a:srgbClr val="FF9900"/>
                  </a:gs>
                </a:gsLst>
                <a:path path="shape">
                  <a:fillToRect l="50000" t="50000" r="50000" b="50000"/>
                </a:path>
              </a:gradFill>
              <a:ln w="12700" algn="ctr">
                <a:solidFill>
                  <a:srgbClr val="CC6600"/>
                </a:solidFill>
                <a:round/>
                <a:headEnd/>
                <a:tailEnd/>
              </a:ln>
              <a:effectLst>
                <a:outerShdw dist="64758" dir="4721404" algn="ctr" rotWithShape="0">
                  <a:srgbClr val="B65B00"/>
                </a:outerShdw>
              </a:effectLst>
            </p:spPr>
            <p:txBody>
              <a:bodyPr wrap="none" anchor="ctr"/>
              <a:lstStyle/>
              <a:p>
                <a:pPr algn="ctr" eaLnBrk="0" hangingPunct="0"/>
                <a:endParaRPr lang="en-US" sz="3600">
                  <a:solidFill>
                    <a:srgbClr val="5A002D"/>
                  </a:solidFill>
                  <a:latin typeface="Impact" pitchFamily="34" charset="0"/>
                </a:endParaRPr>
              </a:p>
            </p:txBody>
          </p:sp>
          <p:grpSp>
            <p:nvGrpSpPr>
              <p:cNvPr id="122" name="Group 79"/>
              <p:cNvGrpSpPr>
                <a:grpSpLocks/>
              </p:cNvGrpSpPr>
              <p:nvPr/>
            </p:nvGrpSpPr>
            <p:grpSpPr bwMode="auto">
              <a:xfrm>
                <a:off x="6821488" y="4267200"/>
                <a:ext cx="1255713" cy="457200"/>
                <a:chOff x="4368" y="1776"/>
                <a:chExt cx="791" cy="288"/>
              </a:xfrm>
            </p:grpSpPr>
            <p:sp>
              <p:nvSpPr>
                <p:cNvPr id="123" name="WordArt 80"/>
                <p:cNvSpPr>
                  <a:spLocks noChangeArrowheads="1" noChangeShapeType="1" noTextEdit="1"/>
                </p:cNvSpPr>
                <p:nvPr/>
              </p:nvSpPr>
              <p:spPr bwMode="auto">
                <a:xfrm>
                  <a:off x="4425" y="1776"/>
                  <a:ext cx="678" cy="144"/>
                </a:xfrm>
                <a:prstGeom prst="rect">
                  <a:avLst/>
                </a:prstGeom>
              </p:spPr>
              <p:txBody>
                <a:bodyPr spcFirstLastPara="1" wrap="none" fromWordArt="1">
                  <a:prstTxWarp prst="textArchUp">
                    <a:avLst>
                      <a:gd name="adj" fmla="val 10800000"/>
                    </a:avLst>
                  </a:prstTxWarp>
                </a:bodyPr>
                <a:lstStyle/>
                <a:p>
                  <a:pPr algn="ctr"/>
                  <a:r>
                    <a:rPr lang="en-US" sz="3600" kern="10" dirty="0">
                      <a:ln w="19050">
                        <a:solidFill>
                          <a:srgbClr val="680000"/>
                        </a:solidFill>
                        <a:round/>
                        <a:headEnd/>
                        <a:tailEnd/>
                      </a:ln>
                      <a:solidFill>
                        <a:schemeClr val="bg1"/>
                      </a:solidFill>
                      <a:latin typeface="Impact"/>
                    </a:rPr>
                    <a:t>Younger</a:t>
                  </a:r>
                </a:p>
              </p:txBody>
            </p:sp>
            <p:sp>
              <p:nvSpPr>
                <p:cNvPr id="124" name="WordArt 81"/>
                <p:cNvSpPr>
                  <a:spLocks noChangeArrowheads="1" noChangeShapeType="1" noTextEdit="1"/>
                </p:cNvSpPr>
                <p:nvPr/>
              </p:nvSpPr>
              <p:spPr bwMode="auto">
                <a:xfrm>
                  <a:off x="4368" y="1920"/>
                  <a:ext cx="791" cy="144"/>
                </a:xfrm>
                <a:prstGeom prst="rect">
                  <a:avLst/>
                </a:prstGeom>
              </p:spPr>
              <p:txBody>
                <a:bodyPr spcFirstLastPara="1" wrap="none" fromWordArt="1">
                  <a:prstTxWarp prst="textArchDown">
                    <a:avLst>
                      <a:gd name="adj" fmla="val 0"/>
                    </a:avLst>
                  </a:prstTxWarp>
                </a:bodyPr>
                <a:lstStyle/>
                <a:p>
                  <a:pPr algn="ctr"/>
                  <a:r>
                    <a:rPr lang="en-US" sz="3600" kern="10" dirty="0">
                      <a:ln w="19050">
                        <a:solidFill>
                          <a:srgbClr val="680000"/>
                        </a:solidFill>
                        <a:round/>
                        <a:headEnd/>
                        <a:tailEnd/>
                      </a:ln>
                      <a:solidFill>
                        <a:schemeClr val="bg1"/>
                      </a:solidFill>
                      <a:latin typeface="Impact"/>
                    </a:rPr>
                    <a:t>Israelites</a:t>
                  </a:r>
                </a:p>
              </p:txBody>
            </p:sp>
          </p:grpSp>
        </p:grpSp>
      </p:grpSp>
      <p:grpSp>
        <p:nvGrpSpPr>
          <p:cNvPr id="125" name="Group 84"/>
          <p:cNvGrpSpPr>
            <a:grpSpLocks/>
          </p:cNvGrpSpPr>
          <p:nvPr/>
        </p:nvGrpSpPr>
        <p:grpSpPr bwMode="auto">
          <a:xfrm>
            <a:off x="3343275" y="4724400"/>
            <a:ext cx="2857500" cy="609600"/>
            <a:chOff x="1896" y="3168"/>
            <a:chExt cx="1800" cy="384"/>
          </a:xfrm>
        </p:grpSpPr>
        <p:sp>
          <p:nvSpPr>
            <p:cNvPr id="126" name="Oval 85"/>
            <p:cNvSpPr>
              <a:spLocks noChangeArrowheads="1"/>
            </p:cNvSpPr>
            <p:nvPr/>
          </p:nvSpPr>
          <p:spPr bwMode="auto">
            <a:xfrm>
              <a:off x="1896" y="3168"/>
              <a:ext cx="1800" cy="384"/>
            </a:xfrm>
            <a:prstGeom prst="ellipse">
              <a:avLst/>
            </a:prstGeom>
            <a:gradFill rotWithShape="0">
              <a:gsLst>
                <a:gs pos="0">
                  <a:srgbClr val="FFCC66"/>
                </a:gs>
                <a:gs pos="100000">
                  <a:srgbClr val="FF9900"/>
                </a:gs>
              </a:gsLst>
              <a:path path="shape">
                <a:fillToRect l="50000" t="50000" r="50000" b="50000"/>
              </a:path>
            </a:gradFill>
            <a:ln w="12700" algn="ctr">
              <a:solidFill>
                <a:srgbClr val="CC6600"/>
              </a:solidFill>
              <a:round/>
              <a:headEnd/>
              <a:tailEnd/>
            </a:ln>
            <a:effectLst>
              <a:outerShdw dist="64758" dir="4721404" algn="ctr" rotWithShape="0">
                <a:srgbClr val="B65B00"/>
              </a:outerShdw>
            </a:effectLst>
          </p:spPr>
          <p:txBody>
            <a:bodyPr wrap="none" anchor="ctr"/>
            <a:lstStyle/>
            <a:p>
              <a:pPr algn="ctr" eaLnBrk="0" hangingPunct="0"/>
              <a:endParaRPr lang="en-US" sz="3600">
                <a:solidFill>
                  <a:srgbClr val="5A002D"/>
                </a:solidFill>
                <a:latin typeface="Impact" pitchFamily="34" charset="0"/>
              </a:endParaRPr>
            </a:p>
          </p:txBody>
        </p:sp>
        <p:sp>
          <p:nvSpPr>
            <p:cNvPr id="127" name="WordArt 86"/>
            <p:cNvSpPr>
              <a:spLocks noChangeArrowheads="1" noChangeShapeType="1" noTextEdit="1"/>
            </p:cNvSpPr>
            <p:nvPr/>
          </p:nvSpPr>
          <p:spPr bwMode="auto">
            <a:xfrm>
              <a:off x="2052" y="3249"/>
              <a:ext cx="1488" cy="249"/>
            </a:xfrm>
            <a:prstGeom prst="rect">
              <a:avLst/>
            </a:prstGeom>
          </p:spPr>
          <p:txBody>
            <a:bodyPr wrap="none" fromWordArt="1">
              <a:prstTxWarp prst="textInflate">
                <a:avLst>
                  <a:gd name="adj" fmla="val 13634"/>
                </a:avLst>
              </a:prstTxWarp>
            </a:bodyPr>
            <a:lstStyle/>
            <a:p>
              <a:pPr algn="ctr"/>
              <a:r>
                <a:rPr lang="en-US" sz="3600" kern="10" dirty="0">
                  <a:ln w="19050">
                    <a:solidFill>
                      <a:srgbClr val="680000"/>
                    </a:solidFill>
                    <a:round/>
                    <a:headEnd/>
                    <a:tailEnd/>
                  </a:ln>
                  <a:solidFill>
                    <a:schemeClr val="bg1"/>
                  </a:solidFill>
                  <a:latin typeface="Impact"/>
                </a:rPr>
                <a:t>Entering Canaan</a:t>
              </a:r>
            </a:p>
          </p:txBody>
        </p:sp>
      </p:grpSp>
    </p:spTree>
  </p:cSld>
  <p:clrMapOvr>
    <a:masterClrMapping/>
  </p:clrMapOvr>
  <p:transition>
    <p:split orient="vert" dir="in"/>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withEffect">
                                  <p:stCondLst>
                                    <p:cond delay="0"/>
                                  </p:stCondLst>
                                  <p:childTnLst>
                                    <p:set>
                                      <p:cBhvr>
                                        <p:cTn id="6" dur="1" fill="hold">
                                          <p:stCondLst>
                                            <p:cond delay="0"/>
                                          </p:stCondLst>
                                        </p:cTn>
                                        <p:tgtEl>
                                          <p:spTgt spid="157793"/>
                                        </p:tgtEl>
                                        <p:attrNameLst>
                                          <p:attrName>style.visibility</p:attrName>
                                        </p:attrNameLst>
                                      </p:cBhvr>
                                      <p:to>
                                        <p:strVal val="visible"/>
                                      </p:to>
                                    </p:set>
                                    <p:animEffect transition="in" filter="barn(outVertical)">
                                      <p:cBhvr>
                                        <p:cTn id="7" dur="500"/>
                                        <p:tgtEl>
                                          <p:spTgt spid="157793"/>
                                        </p:tgtEl>
                                      </p:cBhvr>
                                    </p:animEffect>
                                  </p:childTnLst>
                                </p:cTn>
                              </p:par>
                            </p:childTnLst>
                          </p:cTn>
                        </p:par>
                      </p:childTnLst>
                    </p:cTn>
                  </p:par>
                  <p:par>
                    <p:cTn id="8" fill="hold">
                      <p:stCondLst>
                        <p:cond delay="indefinite"/>
                      </p:stCondLst>
                      <p:childTnLst>
                        <p:par>
                          <p:cTn id="9" fill="hold">
                            <p:stCondLst>
                              <p:cond delay="0"/>
                            </p:stCondLst>
                            <p:childTnLst>
                              <p:par>
                                <p:cTn id="10" presetID="55" presetClass="entr" presetSubtype="0" fill="hold" grpId="0" nodeType="clickEffect">
                                  <p:stCondLst>
                                    <p:cond delay="0"/>
                                  </p:stCondLst>
                                  <p:childTnLst>
                                    <p:set>
                                      <p:cBhvr>
                                        <p:cTn id="11" dur="1" fill="hold">
                                          <p:stCondLst>
                                            <p:cond delay="0"/>
                                          </p:stCondLst>
                                        </p:cTn>
                                        <p:tgtEl>
                                          <p:spTgt spid="157810"/>
                                        </p:tgtEl>
                                        <p:attrNameLst>
                                          <p:attrName>style.visibility</p:attrName>
                                        </p:attrNameLst>
                                      </p:cBhvr>
                                      <p:to>
                                        <p:strVal val="visible"/>
                                      </p:to>
                                    </p:set>
                                    <p:anim calcmode="lin" valueType="num">
                                      <p:cBhvr>
                                        <p:cTn id="12" dur="1000" fill="hold"/>
                                        <p:tgtEl>
                                          <p:spTgt spid="157810"/>
                                        </p:tgtEl>
                                        <p:attrNameLst>
                                          <p:attrName>ppt_w</p:attrName>
                                        </p:attrNameLst>
                                      </p:cBhvr>
                                      <p:tavLst>
                                        <p:tav tm="0">
                                          <p:val>
                                            <p:strVal val="#ppt_w*0.70"/>
                                          </p:val>
                                        </p:tav>
                                        <p:tav tm="100000">
                                          <p:val>
                                            <p:strVal val="#ppt_w"/>
                                          </p:val>
                                        </p:tav>
                                      </p:tavLst>
                                    </p:anim>
                                    <p:anim calcmode="lin" valueType="num">
                                      <p:cBhvr>
                                        <p:cTn id="13" dur="1000" fill="hold"/>
                                        <p:tgtEl>
                                          <p:spTgt spid="157810"/>
                                        </p:tgtEl>
                                        <p:attrNameLst>
                                          <p:attrName>ppt_h</p:attrName>
                                        </p:attrNameLst>
                                      </p:cBhvr>
                                      <p:tavLst>
                                        <p:tav tm="0">
                                          <p:val>
                                            <p:strVal val="#ppt_h"/>
                                          </p:val>
                                        </p:tav>
                                        <p:tav tm="100000">
                                          <p:val>
                                            <p:strVal val="#ppt_h"/>
                                          </p:val>
                                        </p:tav>
                                      </p:tavLst>
                                    </p:anim>
                                    <p:animEffect transition="in" filter="fade">
                                      <p:cBhvr>
                                        <p:cTn id="14" dur="1000"/>
                                        <p:tgtEl>
                                          <p:spTgt spid="157810"/>
                                        </p:tgtEl>
                                      </p:cBhvr>
                                    </p:animEffect>
                                  </p:childTnLst>
                                </p:cTn>
                              </p:par>
                              <p:par>
                                <p:cTn id="15" presetID="10" presetClass="exit" presetSubtype="0" fill="hold" nodeType="withEffect">
                                  <p:stCondLst>
                                    <p:cond delay="0"/>
                                  </p:stCondLst>
                                  <p:childTnLst>
                                    <p:animEffect transition="out" filter="fade">
                                      <p:cBhvr>
                                        <p:cTn id="16" dur="2000"/>
                                        <p:tgtEl>
                                          <p:spTgt spid="157796"/>
                                        </p:tgtEl>
                                      </p:cBhvr>
                                    </p:animEffect>
                                    <p:set>
                                      <p:cBhvr>
                                        <p:cTn id="17" dur="1" fill="hold">
                                          <p:stCondLst>
                                            <p:cond delay="1999"/>
                                          </p:stCondLst>
                                        </p:cTn>
                                        <p:tgtEl>
                                          <p:spTgt spid="157796"/>
                                        </p:tgtEl>
                                        <p:attrNameLst>
                                          <p:attrName>style.visibility</p:attrName>
                                        </p:attrNameLst>
                                      </p:cBhvr>
                                      <p:to>
                                        <p:strVal val="hidden"/>
                                      </p:to>
                                    </p:set>
                                  </p:childTnLst>
                                </p:cTn>
                              </p:par>
                              <p:par>
                                <p:cTn id="18" presetID="10" presetClass="exit" presetSubtype="0" fill="hold" nodeType="withEffect">
                                  <p:stCondLst>
                                    <p:cond delay="0"/>
                                  </p:stCondLst>
                                  <p:childTnLst>
                                    <p:animEffect transition="out" filter="fade">
                                      <p:cBhvr>
                                        <p:cTn id="19" dur="2000"/>
                                        <p:tgtEl>
                                          <p:spTgt spid="115"/>
                                        </p:tgtEl>
                                      </p:cBhvr>
                                    </p:animEffect>
                                    <p:set>
                                      <p:cBhvr>
                                        <p:cTn id="20" dur="1" fill="hold">
                                          <p:stCondLst>
                                            <p:cond delay="1999"/>
                                          </p:stCondLst>
                                        </p:cTn>
                                        <p:tgtEl>
                                          <p:spTgt spid="115"/>
                                        </p:tgtEl>
                                        <p:attrNameLst>
                                          <p:attrName>style.visibility</p:attrName>
                                        </p:attrNameLst>
                                      </p:cBhvr>
                                      <p:to>
                                        <p:strVal val="hidden"/>
                                      </p:to>
                                    </p:set>
                                  </p:childTnLst>
                                </p:cTn>
                              </p:par>
                              <p:par>
                                <p:cTn id="21" presetID="10" presetClass="entr" presetSubtype="0" fill="hold" grpId="0" nodeType="withEffect">
                                  <p:stCondLst>
                                    <p:cond delay="0"/>
                                  </p:stCondLst>
                                  <p:childTnLst>
                                    <p:set>
                                      <p:cBhvr>
                                        <p:cTn id="22" dur="1" fill="hold">
                                          <p:stCondLst>
                                            <p:cond delay="0"/>
                                          </p:stCondLst>
                                        </p:cTn>
                                        <p:tgtEl>
                                          <p:spTgt spid="157699"/>
                                        </p:tgtEl>
                                        <p:attrNameLst>
                                          <p:attrName>style.visibility</p:attrName>
                                        </p:attrNameLst>
                                      </p:cBhvr>
                                      <p:to>
                                        <p:strVal val="visible"/>
                                      </p:to>
                                    </p:set>
                                    <p:animEffect transition="in" filter="fade">
                                      <p:cBhvr>
                                        <p:cTn id="23" dur="2000"/>
                                        <p:tgtEl>
                                          <p:spTgt spid="157699"/>
                                        </p:tgtEl>
                                      </p:cBhvr>
                                    </p:animEffect>
                                  </p:childTnLst>
                                </p:cTn>
                              </p:par>
                            </p:childTnLst>
                          </p:cTn>
                        </p:par>
                        <p:par>
                          <p:cTn id="24" fill="hold">
                            <p:stCondLst>
                              <p:cond delay="2000"/>
                            </p:stCondLst>
                            <p:childTnLst>
                              <p:par>
                                <p:cTn id="25" presetID="10" presetClass="exit" presetSubtype="0" fill="hold" grpId="2" nodeType="afterEffect">
                                  <p:stCondLst>
                                    <p:cond delay="2000"/>
                                  </p:stCondLst>
                                  <p:childTnLst>
                                    <p:animEffect transition="out" filter="fade">
                                      <p:cBhvr>
                                        <p:cTn id="26" dur="2000"/>
                                        <p:tgtEl>
                                          <p:spTgt spid="157699"/>
                                        </p:tgtEl>
                                      </p:cBhvr>
                                    </p:animEffect>
                                    <p:set>
                                      <p:cBhvr>
                                        <p:cTn id="27" dur="1" fill="hold">
                                          <p:stCondLst>
                                            <p:cond delay="1999"/>
                                          </p:stCondLst>
                                        </p:cTn>
                                        <p:tgtEl>
                                          <p:spTgt spid="157699"/>
                                        </p:tgtEl>
                                        <p:attrNameLst>
                                          <p:attrName>style.visibility</p:attrName>
                                        </p:attrNameLst>
                                      </p:cBhvr>
                                      <p:to>
                                        <p:strVal val="hidden"/>
                                      </p:to>
                                    </p:set>
                                  </p:childTnLst>
                                </p:cTn>
                              </p:par>
                              <p:par>
                                <p:cTn id="28" presetID="10" presetClass="entr" presetSubtype="0" fill="hold" nodeType="withEffect">
                                  <p:stCondLst>
                                    <p:cond delay="2500"/>
                                  </p:stCondLst>
                                  <p:childTnLst>
                                    <p:set>
                                      <p:cBhvr>
                                        <p:cTn id="29" dur="1" fill="hold">
                                          <p:stCondLst>
                                            <p:cond delay="0"/>
                                          </p:stCondLst>
                                        </p:cTn>
                                        <p:tgtEl>
                                          <p:spTgt spid="157796"/>
                                        </p:tgtEl>
                                        <p:attrNameLst>
                                          <p:attrName>style.visibility</p:attrName>
                                        </p:attrNameLst>
                                      </p:cBhvr>
                                      <p:to>
                                        <p:strVal val="visible"/>
                                      </p:to>
                                    </p:set>
                                    <p:animEffect transition="in" filter="fade">
                                      <p:cBhvr>
                                        <p:cTn id="30" dur="2000"/>
                                        <p:tgtEl>
                                          <p:spTgt spid="157796"/>
                                        </p:tgtEl>
                                      </p:cBhvr>
                                    </p:animEffect>
                                  </p:childTnLst>
                                </p:cTn>
                              </p:par>
                              <p:par>
                                <p:cTn id="31" presetID="10" presetClass="entr" presetSubtype="0" fill="hold" nodeType="withEffect">
                                  <p:stCondLst>
                                    <p:cond delay="2500"/>
                                  </p:stCondLst>
                                  <p:childTnLst>
                                    <p:set>
                                      <p:cBhvr>
                                        <p:cTn id="32" dur="1" fill="hold">
                                          <p:stCondLst>
                                            <p:cond delay="0"/>
                                          </p:stCondLst>
                                        </p:cTn>
                                        <p:tgtEl>
                                          <p:spTgt spid="115"/>
                                        </p:tgtEl>
                                        <p:attrNameLst>
                                          <p:attrName>style.visibility</p:attrName>
                                        </p:attrNameLst>
                                      </p:cBhvr>
                                      <p:to>
                                        <p:strVal val="visible"/>
                                      </p:to>
                                    </p:set>
                                    <p:animEffect transition="in" filter="fade">
                                      <p:cBhvr>
                                        <p:cTn id="33" dur="2000"/>
                                        <p:tgtEl>
                                          <p:spTgt spid="1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7699" grpId="0" animBg="1"/>
      <p:bldP spid="157699" grpId="2" animBg="1"/>
      <p:bldP spid="157810" grpId="0"/>
    </p:bldLst>
  </p:timing>
</p:sld>
</file>

<file path=ppt/slides/slide103.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158722" name="Picture 2" descr="Sinai_New_11_13_03"/>
          <p:cNvPicPr>
            <a:picLocks noChangeAspect="1" noChangeArrowheads="1"/>
          </p:cNvPicPr>
          <p:nvPr/>
        </p:nvPicPr>
        <p:blipFill>
          <a:blip r:embed="rId3" cstate="print">
            <a:lum bright="-30000"/>
          </a:blip>
          <a:srcRect/>
          <a:stretch>
            <a:fillRect/>
          </a:stretch>
        </p:blipFill>
        <p:spPr bwMode="auto">
          <a:xfrm>
            <a:off x="738188" y="628650"/>
            <a:ext cx="7667625" cy="5924550"/>
          </a:xfrm>
          <a:prstGeom prst="rect">
            <a:avLst/>
          </a:prstGeom>
          <a:noFill/>
        </p:spPr>
      </p:pic>
      <p:grpSp>
        <p:nvGrpSpPr>
          <p:cNvPr id="158723" name="Group 3"/>
          <p:cNvGrpSpPr>
            <a:grpSpLocks/>
          </p:cNvGrpSpPr>
          <p:nvPr/>
        </p:nvGrpSpPr>
        <p:grpSpPr bwMode="auto">
          <a:xfrm>
            <a:off x="2590800" y="1866900"/>
            <a:ext cx="4870450" cy="736600"/>
            <a:chOff x="1632" y="1176"/>
            <a:chExt cx="3068" cy="464"/>
          </a:xfrm>
        </p:grpSpPr>
        <p:sp>
          <p:nvSpPr>
            <p:cNvPr id="158724" name="WordArt 4"/>
            <p:cNvSpPr>
              <a:spLocks noChangeArrowheads="1" noChangeShapeType="1"/>
            </p:cNvSpPr>
            <p:nvPr/>
          </p:nvSpPr>
          <p:spPr bwMode="auto">
            <a:xfrm rot="21507697" flipH="1">
              <a:off x="1632" y="1549"/>
              <a:ext cx="440" cy="45"/>
            </a:xfrm>
            <a:prstGeom prst="rect">
              <a:avLst/>
            </a:prstGeom>
          </p:spPr>
          <p:txBody>
            <a:bodyPr wrap="none" fromWordArt="1">
              <a:prstTxWarp prst="textPlain">
                <a:avLst>
                  <a:gd name="adj" fmla="val 50000"/>
                </a:avLst>
              </a:prstTxWarp>
            </a:bodyPr>
            <a:lstStyle/>
            <a:p>
              <a:pPr algn="ctr"/>
              <a:r>
                <a:rPr lang="en-US" sz="3600" b="1" kern="10" spc="-360">
                  <a:ln w="3175">
                    <a:noFill/>
                    <a:round/>
                    <a:headEnd/>
                    <a:tailEnd/>
                  </a:ln>
                  <a:solidFill>
                    <a:srgbClr val="8E5F00"/>
                  </a:solidFill>
                  <a:latin typeface="Trebuchet MS"/>
                </a:rPr>
                <a:t>......</a:t>
              </a:r>
            </a:p>
          </p:txBody>
        </p:sp>
        <p:sp>
          <p:nvSpPr>
            <p:cNvPr id="158725" name="WordArt 5"/>
            <p:cNvSpPr>
              <a:spLocks noChangeArrowheads="1" noChangeShapeType="1"/>
            </p:cNvSpPr>
            <p:nvPr/>
          </p:nvSpPr>
          <p:spPr bwMode="auto">
            <a:xfrm rot="610922" flipH="1">
              <a:off x="2077" y="1595"/>
              <a:ext cx="441" cy="45"/>
            </a:xfrm>
            <a:prstGeom prst="rect">
              <a:avLst/>
            </a:prstGeom>
          </p:spPr>
          <p:txBody>
            <a:bodyPr wrap="none" fromWordArt="1">
              <a:prstTxWarp prst="textPlain">
                <a:avLst>
                  <a:gd name="adj" fmla="val 50000"/>
                </a:avLst>
              </a:prstTxWarp>
            </a:bodyPr>
            <a:lstStyle/>
            <a:p>
              <a:pPr algn="ctr"/>
              <a:r>
                <a:rPr lang="en-US" sz="3600" b="1" kern="10" spc="-360">
                  <a:ln w="3175">
                    <a:noFill/>
                    <a:round/>
                    <a:headEnd/>
                    <a:tailEnd/>
                  </a:ln>
                  <a:solidFill>
                    <a:srgbClr val="8E5F00"/>
                  </a:solidFill>
                  <a:latin typeface="Trebuchet MS"/>
                </a:rPr>
                <a:t>......</a:t>
              </a:r>
            </a:p>
          </p:txBody>
        </p:sp>
        <p:sp>
          <p:nvSpPr>
            <p:cNvPr id="158726" name="WordArt 6"/>
            <p:cNvSpPr>
              <a:spLocks noChangeArrowheads="1" noChangeShapeType="1"/>
            </p:cNvSpPr>
            <p:nvPr/>
          </p:nvSpPr>
          <p:spPr bwMode="auto">
            <a:xfrm rot="21061518" flipH="1">
              <a:off x="2527" y="1595"/>
              <a:ext cx="440" cy="45"/>
            </a:xfrm>
            <a:prstGeom prst="rect">
              <a:avLst/>
            </a:prstGeom>
          </p:spPr>
          <p:txBody>
            <a:bodyPr wrap="none" fromWordArt="1">
              <a:prstTxWarp prst="textPlain">
                <a:avLst>
                  <a:gd name="adj" fmla="val 50000"/>
                </a:avLst>
              </a:prstTxWarp>
            </a:bodyPr>
            <a:lstStyle/>
            <a:p>
              <a:pPr algn="ctr"/>
              <a:r>
                <a:rPr lang="en-US" sz="3600" b="1" kern="10" spc="-360">
                  <a:ln w="3175">
                    <a:noFill/>
                    <a:round/>
                    <a:headEnd/>
                    <a:tailEnd/>
                  </a:ln>
                  <a:solidFill>
                    <a:srgbClr val="8E5F00"/>
                  </a:solidFill>
                  <a:latin typeface="Trebuchet MS"/>
                </a:rPr>
                <a:t>......</a:t>
              </a:r>
            </a:p>
          </p:txBody>
        </p:sp>
        <p:sp>
          <p:nvSpPr>
            <p:cNvPr id="158727" name="WordArt 7"/>
            <p:cNvSpPr>
              <a:spLocks noChangeArrowheads="1" noChangeShapeType="1"/>
            </p:cNvSpPr>
            <p:nvPr/>
          </p:nvSpPr>
          <p:spPr bwMode="auto">
            <a:xfrm rot="21354047" flipH="1">
              <a:off x="2992" y="1549"/>
              <a:ext cx="440" cy="45"/>
            </a:xfrm>
            <a:prstGeom prst="rect">
              <a:avLst/>
            </a:prstGeom>
          </p:spPr>
          <p:txBody>
            <a:bodyPr wrap="none" fromWordArt="1">
              <a:prstTxWarp prst="textPlain">
                <a:avLst>
                  <a:gd name="adj" fmla="val 50000"/>
                </a:avLst>
              </a:prstTxWarp>
            </a:bodyPr>
            <a:lstStyle/>
            <a:p>
              <a:pPr algn="ctr"/>
              <a:r>
                <a:rPr lang="en-US" sz="3600" b="1" kern="10" spc="-360">
                  <a:ln w="3175">
                    <a:noFill/>
                    <a:round/>
                    <a:headEnd/>
                    <a:tailEnd/>
                  </a:ln>
                  <a:solidFill>
                    <a:srgbClr val="8E5F00"/>
                  </a:solidFill>
                  <a:latin typeface="Trebuchet MS"/>
                </a:rPr>
                <a:t>......</a:t>
              </a:r>
            </a:p>
          </p:txBody>
        </p:sp>
        <p:sp>
          <p:nvSpPr>
            <p:cNvPr id="158728" name="WordArt 8"/>
            <p:cNvSpPr>
              <a:spLocks noChangeArrowheads="1" noChangeShapeType="1"/>
            </p:cNvSpPr>
            <p:nvPr/>
          </p:nvSpPr>
          <p:spPr bwMode="auto">
            <a:xfrm rot="21031569" flipH="1">
              <a:off x="3456" y="1488"/>
              <a:ext cx="440" cy="44"/>
            </a:xfrm>
            <a:prstGeom prst="rect">
              <a:avLst/>
            </a:prstGeom>
          </p:spPr>
          <p:txBody>
            <a:bodyPr wrap="none" fromWordArt="1">
              <a:prstTxWarp prst="textPlain">
                <a:avLst>
                  <a:gd name="adj" fmla="val 50000"/>
                </a:avLst>
              </a:prstTxWarp>
            </a:bodyPr>
            <a:lstStyle/>
            <a:p>
              <a:pPr algn="ctr"/>
              <a:r>
                <a:rPr lang="en-US" sz="3600" b="1" kern="10" spc="-360">
                  <a:ln w="3175">
                    <a:noFill/>
                    <a:round/>
                    <a:headEnd/>
                    <a:tailEnd/>
                  </a:ln>
                  <a:solidFill>
                    <a:srgbClr val="8E5F00"/>
                  </a:solidFill>
                  <a:latin typeface="Trebuchet MS"/>
                </a:rPr>
                <a:t>......</a:t>
              </a:r>
            </a:p>
          </p:txBody>
        </p:sp>
        <p:sp>
          <p:nvSpPr>
            <p:cNvPr id="158729" name="WordArt 9"/>
            <p:cNvSpPr>
              <a:spLocks noChangeArrowheads="1" noChangeShapeType="1"/>
            </p:cNvSpPr>
            <p:nvPr/>
          </p:nvSpPr>
          <p:spPr bwMode="auto">
            <a:xfrm rot="20677690" flipH="1">
              <a:off x="3912" y="1392"/>
              <a:ext cx="441" cy="45"/>
            </a:xfrm>
            <a:prstGeom prst="rect">
              <a:avLst/>
            </a:prstGeom>
          </p:spPr>
          <p:txBody>
            <a:bodyPr wrap="none" fromWordArt="1">
              <a:prstTxWarp prst="textPlain">
                <a:avLst>
                  <a:gd name="adj" fmla="val 50000"/>
                </a:avLst>
              </a:prstTxWarp>
            </a:bodyPr>
            <a:lstStyle/>
            <a:p>
              <a:pPr algn="ctr"/>
              <a:r>
                <a:rPr lang="en-US" sz="3600" b="1" kern="10" spc="-360">
                  <a:ln w="3175">
                    <a:noFill/>
                    <a:round/>
                    <a:headEnd/>
                    <a:tailEnd/>
                  </a:ln>
                  <a:solidFill>
                    <a:srgbClr val="8E5F00"/>
                  </a:solidFill>
                  <a:latin typeface="Trebuchet MS"/>
                </a:rPr>
                <a:t>......</a:t>
              </a:r>
            </a:p>
          </p:txBody>
        </p:sp>
        <p:sp>
          <p:nvSpPr>
            <p:cNvPr id="158730" name="Freeform 10"/>
            <p:cNvSpPr>
              <a:spLocks/>
            </p:cNvSpPr>
            <p:nvPr/>
          </p:nvSpPr>
          <p:spPr bwMode="auto">
            <a:xfrm rot="-1908834">
              <a:off x="4512" y="1176"/>
              <a:ext cx="188" cy="168"/>
            </a:xfrm>
            <a:custGeom>
              <a:avLst/>
              <a:gdLst/>
              <a:ahLst/>
              <a:cxnLst>
                <a:cxn ang="0">
                  <a:pos x="307" y="232"/>
                </a:cxn>
                <a:cxn ang="0">
                  <a:pos x="0" y="466"/>
                </a:cxn>
                <a:cxn ang="0">
                  <a:pos x="118" y="466"/>
                </a:cxn>
                <a:cxn ang="0">
                  <a:pos x="425" y="232"/>
                </a:cxn>
                <a:cxn ang="0">
                  <a:pos x="118" y="0"/>
                </a:cxn>
                <a:cxn ang="0">
                  <a:pos x="0" y="0"/>
                </a:cxn>
                <a:cxn ang="0">
                  <a:pos x="307" y="232"/>
                </a:cxn>
              </a:cxnLst>
              <a:rect l="0" t="0" r="r" b="b"/>
              <a:pathLst>
                <a:path w="425" h="466">
                  <a:moveTo>
                    <a:pt x="307" y="232"/>
                  </a:moveTo>
                  <a:lnTo>
                    <a:pt x="0" y="466"/>
                  </a:lnTo>
                  <a:lnTo>
                    <a:pt x="118" y="466"/>
                  </a:lnTo>
                  <a:lnTo>
                    <a:pt x="425" y="232"/>
                  </a:lnTo>
                  <a:lnTo>
                    <a:pt x="118" y="0"/>
                  </a:lnTo>
                  <a:lnTo>
                    <a:pt x="0" y="0"/>
                  </a:lnTo>
                  <a:lnTo>
                    <a:pt x="307" y="232"/>
                  </a:lnTo>
                  <a:close/>
                </a:path>
              </a:pathLst>
            </a:custGeom>
            <a:solidFill>
              <a:srgbClr val="8E5F00"/>
            </a:solidFill>
            <a:ln w="19050" cmpd="sng">
              <a:noFill/>
              <a:round/>
              <a:headEnd/>
              <a:tailEnd/>
            </a:ln>
          </p:spPr>
          <p:txBody>
            <a:bodyPr/>
            <a:lstStyle/>
            <a:p>
              <a:endParaRPr lang="en-US"/>
            </a:p>
          </p:txBody>
        </p:sp>
        <p:sp>
          <p:nvSpPr>
            <p:cNvPr id="158731" name="WordArt 11"/>
            <p:cNvSpPr>
              <a:spLocks noChangeArrowheads="1" noChangeShapeType="1"/>
            </p:cNvSpPr>
            <p:nvPr/>
          </p:nvSpPr>
          <p:spPr bwMode="auto">
            <a:xfrm rot="20378945" flipH="1">
              <a:off x="4215" y="1296"/>
              <a:ext cx="441" cy="45"/>
            </a:xfrm>
            <a:prstGeom prst="rect">
              <a:avLst/>
            </a:prstGeom>
          </p:spPr>
          <p:txBody>
            <a:bodyPr wrap="none" fromWordArt="1">
              <a:prstTxWarp prst="textPlain">
                <a:avLst>
                  <a:gd name="adj" fmla="val 50000"/>
                </a:avLst>
              </a:prstTxWarp>
            </a:bodyPr>
            <a:lstStyle/>
            <a:p>
              <a:pPr algn="ctr"/>
              <a:r>
                <a:rPr lang="en-US" sz="3600" b="1" kern="10" spc="-360">
                  <a:ln w="3175">
                    <a:noFill/>
                    <a:round/>
                    <a:headEnd/>
                    <a:tailEnd/>
                  </a:ln>
                  <a:solidFill>
                    <a:srgbClr val="8E5F00"/>
                  </a:solidFill>
                  <a:latin typeface="Trebuchet MS"/>
                </a:rPr>
                <a:t>......</a:t>
              </a:r>
            </a:p>
          </p:txBody>
        </p:sp>
      </p:grpSp>
      <p:sp>
        <p:nvSpPr>
          <p:cNvPr id="158732" name="Freeform 12"/>
          <p:cNvSpPr>
            <a:spLocks/>
          </p:cNvSpPr>
          <p:nvPr/>
        </p:nvSpPr>
        <p:spPr bwMode="auto">
          <a:xfrm>
            <a:off x="4135438" y="4678363"/>
            <a:ext cx="436562" cy="225425"/>
          </a:xfrm>
          <a:custGeom>
            <a:avLst/>
            <a:gdLst/>
            <a:ahLst/>
            <a:cxnLst>
              <a:cxn ang="0">
                <a:pos x="0" y="3424"/>
              </a:cxn>
              <a:cxn ang="0">
                <a:pos x="925" y="1452"/>
              </a:cxn>
              <a:cxn ang="0">
                <a:pos x="1332" y="1627"/>
              </a:cxn>
              <a:cxn ang="0">
                <a:pos x="2486" y="0"/>
              </a:cxn>
              <a:cxn ang="0">
                <a:pos x="3527" y="727"/>
              </a:cxn>
              <a:cxn ang="0">
                <a:pos x="4134" y="2265"/>
              </a:cxn>
              <a:cxn ang="0">
                <a:pos x="4454" y="2148"/>
              </a:cxn>
              <a:cxn ang="0">
                <a:pos x="5350" y="3339"/>
              </a:cxn>
              <a:cxn ang="0">
                <a:pos x="0" y="3424"/>
              </a:cxn>
            </a:cxnLst>
            <a:rect l="0" t="0" r="r" b="b"/>
            <a:pathLst>
              <a:path w="5350" h="3424">
                <a:moveTo>
                  <a:pt x="0" y="3424"/>
                </a:moveTo>
                <a:lnTo>
                  <a:pt x="925" y="1452"/>
                </a:lnTo>
                <a:lnTo>
                  <a:pt x="1332" y="1627"/>
                </a:lnTo>
                <a:lnTo>
                  <a:pt x="2486" y="0"/>
                </a:lnTo>
                <a:lnTo>
                  <a:pt x="3527" y="727"/>
                </a:lnTo>
                <a:lnTo>
                  <a:pt x="4134" y="2265"/>
                </a:lnTo>
                <a:lnTo>
                  <a:pt x="4454" y="2148"/>
                </a:lnTo>
                <a:lnTo>
                  <a:pt x="5350" y="3339"/>
                </a:lnTo>
                <a:lnTo>
                  <a:pt x="0" y="3424"/>
                </a:lnTo>
                <a:close/>
              </a:path>
            </a:pathLst>
          </a:custGeom>
          <a:gradFill rotWithShape="1">
            <a:gsLst>
              <a:gs pos="0">
                <a:srgbClr val="996600"/>
              </a:gs>
              <a:gs pos="100000">
                <a:srgbClr val="663300"/>
              </a:gs>
            </a:gsLst>
            <a:lin ang="5400000" scaled="1"/>
          </a:gradFill>
          <a:ln w="9525">
            <a:noFill/>
            <a:round/>
            <a:headEnd/>
            <a:tailEnd/>
          </a:ln>
        </p:spPr>
        <p:txBody>
          <a:bodyPr/>
          <a:lstStyle/>
          <a:p>
            <a:endParaRPr lang="en-US"/>
          </a:p>
        </p:txBody>
      </p:sp>
      <p:sp>
        <p:nvSpPr>
          <p:cNvPr id="158733" name="WordArt 13"/>
          <p:cNvSpPr>
            <a:spLocks noChangeArrowheads="1" noChangeShapeType="1" noTextEdit="1"/>
          </p:cNvSpPr>
          <p:nvPr/>
        </p:nvSpPr>
        <p:spPr bwMode="auto">
          <a:xfrm>
            <a:off x="3886200" y="4800600"/>
            <a:ext cx="930275" cy="228600"/>
          </a:xfrm>
          <a:prstGeom prst="rect">
            <a:avLst/>
          </a:prstGeom>
        </p:spPr>
        <p:txBody>
          <a:bodyPr spcFirstLastPara="1" wrap="none" fromWordArt="1">
            <a:prstTxWarp prst="textArchDown">
              <a:avLst>
                <a:gd name="adj" fmla="val 145229"/>
              </a:avLst>
            </a:prstTxWarp>
          </a:bodyPr>
          <a:lstStyle/>
          <a:p>
            <a:pPr algn="ctr"/>
            <a:r>
              <a:rPr lang="en-US" sz="3600" kern="10">
                <a:ln w="3175">
                  <a:noFill/>
                  <a:round/>
                  <a:headEnd/>
                  <a:tailEnd/>
                </a:ln>
                <a:solidFill>
                  <a:srgbClr val="996633"/>
                </a:solidFill>
                <a:latin typeface="Arial Black"/>
              </a:rPr>
              <a:t>Mt. Horeb</a:t>
            </a:r>
          </a:p>
        </p:txBody>
      </p:sp>
      <p:grpSp>
        <p:nvGrpSpPr>
          <p:cNvPr id="158734" name="Group 14"/>
          <p:cNvGrpSpPr>
            <a:grpSpLocks/>
          </p:cNvGrpSpPr>
          <p:nvPr/>
        </p:nvGrpSpPr>
        <p:grpSpPr bwMode="auto">
          <a:xfrm>
            <a:off x="5638800" y="2565400"/>
            <a:ext cx="685800" cy="330200"/>
            <a:chOff x="2112" y="1236"/>
            <a:chExt cx="1920" cy="924"/>
          </a:xfrm>
        </p:grpSpPr>
        <p:sp>
          <p:nvSpPr>
            <p:cNvPr id="158735" name="Oval 15"/>
            <p:cNvSpPr>
              <a:spLocks noChangeArrowheads="1"/>
            </p:cNvSpPr>
            <p:nvPr/>
          </p:nvSpPr>
          <p:spPr bwMode="auto">
            <a:xfrm>
              <a:off x="3977" y="1632"/>
              <a:ext cx="55" cy="45"/>
            </a:xfrm>
            <a:prstGeom prst="ellipse">
              <a:avLst/>
            </a:prstGeom>
            <a:solidFill>
              <a:srgbClr val="996633"/>
            </a:solidFill>
            <a:ln w="3175" algn="ctr">
              <a:noFill/>
              <a:round/>
              <a:headEnd/>
              <a:tailEnd/>
            </a:ln>
            <a:effectLst/>
          </p:spPr>
          <p:txBody>
            <a:bodyPr/>
            <a:lstStyle/>
            <a:p>
              <a:pPr algn="ctr"/>
              <a:endParaRPr lang="en-US" sz="3200">
                <a:solidFill>
                  <a:srgbClr val="000099"/>
                </a:solidFill>
                <a:latin typeface="Arial Black" pitchFamily="34" charset="0"/>
              </a:endParaRPr>
            </a:p>
          </p:txBody>
        </p:sp>
        <p:grpSp>
          <p:nvGrpSpPr>
            <p:cNvPr id="158736" name="Group 16"/>
            <p:cNvGrpSpPr>
              <a:grpSpLocks/>
            </p:cNvGrpSpPr>
            <p:nvPr/>
          </p:nvGrpSpPr>
          <p:grpSpPr bwMode="auto">
            <a:xfrm>
              <a:off x="2112" y="1236"/>
              <a:ext cx="1824" cy="924"/>
              <a:chOff x="2112" y="1236"/>
              <a:chExt cx="1824" cy="924"/>
            </a:xfrm>
          </p:grpSpPr>
          <p:sp>
            <p:nvSpPr>
              <p:cNvPr id="158737" name="WordArt 17"/>
              <p:cNvSpPr>
                <a:spLocks noChangeArrowheads="1" noChangeShapeType="1" noTextEdit="1"/>
              </p:cNvSpPr>
              <p:nvPr/>
            </p:nvSpPr>
            <p:spPr bwMode="auto">
              <a:xfrm>
                <a:off x="2112" y="1236"/>
                <a:ext cx="1732" cy="648"/>
              </a:xfrm>
              <a:prstGeom prst="rect">
                <a:avLst/>
              </a:prstGeom>
            </p:spPr>
            <p:txBody>
              <a:bodyPr wrap="none" fromWordArt="1">
                <a:prstTxWarp prst="textCurveDown">
                  <a:avLst>
                    <a:gd name="adj" fmla="val 52630"/>
                  </a:avLst>
                </a:prstTxWarp>
              </a:bodyPr>
              <a:lstStyle/>
              <a:p>
                <a:pPr algn="ctr"/>
                <a:r>
                  <a:rPr lang="en-US" sz="3600" kern="10">
                    <a:ln w="3175">
                      <a:noFill/>
                      <a:round/>
                      <a:headEnd/>
                      <a:tailEnd/>
                    </a:ln>
                    <a:solidFill>
                      <a:srgbClr val="996633"/>
                    </a:solidFill>
                    <a:latin typeface="Arial Black"/>
                  </a:rPr>
                  <a:t>Kadesh</a:t>
                </a:r>
              </a:p>
            </p:txBody>
          </p:sp>
          <p:sp>
            <p:nvSpPr>
              <p:cNvPr id="158738" name="WordArt 18"/>
              <p:cNvSpPr>
                <a:spLocks noChangeArrowheads="1" noChangeShapeType="1" noTextEdit="1"/>
              </p:cNvSpPr>
              <p:nvPr/>
            </p:nvSpPr>
            <p:spPr bwMode="auto">
              <a:xfrm rot="-952815">
                <a:off x="2208" y="1536"/>
                <a:ext cx="1669" cy="624"/>
              </a:xfrm>
              <a:prstGeom prst="rect">
                <a:avLst/>
              </a:prstGeom>
            </p:spPr>
            <p:txBody>
              <a:bodyPr wrap="none" fromWordArt="1">
                <a:prstTxWarp prst="textCurveDown">
                  <a:avLst>
                    <a:gd name="adj" fmla="val 52630"/>
                  </a:avLst>
                </a:prstTxWarp>
              </a:bodyPr>
              <a:lstStyle/>
              <a:p>
                <a:pPr algn="ctr"/>
                <a:r>
                  <a:rPr lang="en-US" sz="3600" kern="10">
                    <a:ln w="3175">
                      <a:noFill/>
                      <a:round/>
                      <a:headEnd/>
                      <a:tailEnd/>
                    </a:ln>
                    <a:solidFill>
                      <a:srgbClr val="996633"/>
                    </a:solidFill>
                    <a:latin typeface="Arial Black"/>
                  </a:rPr>
                  <a:t>barnea</a:t>
                </a:r>
              </a:p>
            </p:txBody>
          </p:sp>
          <p:sp>
            <p:nvSpPr>
              <p:cNvPr id="158739" name="WordArt 19"/>
              <p:cNvSpPr>
                <a:spLocks noChangeArrowheads="1" noChangeShapeType="1" noTextEdit="1"/>
              </p:cNvSpPr>
              <p:nvPr/>
            </p:nvSpPr>
            <p:spPr bwMode="auto">
              <a:xfrm rot="9346286" flipV="1">
                <a:off x="3877" y="1680"/>
                <a:ext cx="59" cy="48"/>
              </a:xfrm>
              <a:prstGeom prst="rect">
                <a:avLst/>
              </a:prstGeom>
            </p:spPr>
            <p:txBody>
              <a:bodyPr wrap="none" fromWordArt="1">
                <a:prstTxWarp prst="textWave1">
                  <a:avLst>
                    <a:gd name="adj1" fmla="val 0"/>
                    <a:gd name="adj2" fmla="val 0"/>
                  </a:avLst>
                </a:prstTxWarp>
              </a:bodyPr>
              <a:lstStyle/>
              <a:p>
                <a:pPr algn="ctr"/>
                <a:r>
                  <a:rPr lang="en-US" sz="3600" kern="10">
                    <a:ln w="3175">
                      <a:noFill/>
                      <a:round/>
                      <a:headEnd/>
                      <a:tailEnd/>
                    </a:ln>
                    <a:solidFill>
                      <a:srgbClr val="996633"/>
                    </a:solidFill>
                    <a:latin typeface="Arial Black"/>
                  </a:rPr>
                  <a:t>-</a:t>
                </a:r>
              </a:p>
            </p:txBody>
          </p:sp>
        </p:grpSp>
      </p:grpSp>
      <p:grpSp>
        <p:nvGrpSpPr>
          <p:cNvPr id="158740" name="Group 20"/>
          <p:cNvGrpSpPr>
            <a:grpSpLocks/>
          </p:cNvGrpSpPr>
          <p:nvPr/>
        </p:nvGrpSpPr>
        <p:grpSpPr bwMode="auto">
          <a:xfrm>
            <a:off x="6705600" y="1905000"/>
            <a:ext cx="1447800" cy="1392238"/>
            <a:chOff x="4320" y="1296"/>
            <a:chExt cx="912" cy="877"/>
          </a:xfrm>
        </p:grpSpPr>
        <p:grpSp>
          <p:nvGrpSpPr>
            <p:cNvPr id="158741" name="Group 21"/>
            <p:cNvGrpSpPr>
              <a:grpSpLocks/>
            </p:cNvGrpSpPr>
            <p:nvPr/>
          </p:nvGrpSpPr>
          <p:grpSpPr bwMode="auto">
            <a:xfrm>
              <a:off x="4320" y="1536"/>
              <a:ext cx="574" cy="637"/>
              <a:chOff x="4320" y="1536"/>
              <a:chExt cx="574" cy="637"/>
            </a:xfrm>
          </p:grpSpPr>
          <p:sp>
            <p:nvSpPr>
              <p:cNvPr id="158742" name="WordArt 22"/>
              <p:cNvSpPr>
                <a:spLocks noChangeArrowheads="1" noChangeShapeType="1" noTextEdit="1"/>
              </p:cNvSpPr>
              <p:nvPr/>
            </p:nvSpPr>
            <p:spPr bwMode="auto">
              <a:xfrm>
                <a:off x="4800" y="1536"/>
                <a:ext cx="48" cy="48"/>
              </a:xfrm>
              <a:prstGeom prst="rect">
                <a:avLst/>
              </a:prstGeom>
            </p:spPr>
            <p:txBody>
              <a:bodyPr wrap="none" fromWordArt="1">
                <a:prstTxWarp prst="textPlain">
                  <a:avLst>
                    <a:gd name="adj" fmla="val 50000"/>
                  </a:avLst>
                </a:prstTxWarp>
              </a:bodyPr>
              <a:lstStyle/>
              <a:p>
                <a:pPr algn="ctr"/>
                <a:r>
                  <a:rPr lang="en-US" sz="3600" kern="10">
                    <a:ln w="9525">
                      <a:solidFill>
                        <a:srgbClr val="824100"/>
                      </a:solidFill>
                      <a:round/>
                      <a:headEnd/>
                      <a:tailEnd/>
                    </a:ln>
                    <a:solidFill>
                      <a:srgbClr val="824100"/>
                    </a:solidFill>
                    <a:latin typeface="Century"/>
                  </a:rPr>
                  <a:t>.</a:t>
                </a:r>
              </a:p>
            </p:txBody>
          </p:sp>
          <p:sp>
            <p:nvSpPr>
              <p:cNvPr id="158743" name="Arc 23"/>
              <p:cNvSpPr>
                <a:spLocks/>
              </p:cNvSpPr>
              <p:nvPr/>
            </p:nvSpPr>
            <p:spPr bwMode="auto">
              <a:xfrm rot="6715497">
                <a:off x="4345" y="2029"/>
                <a:ext cx="119" cy="170"/>
              </a:xfrm>
              <a:custGeom>
                <a:avLst/>
                <a:gdLst>
                  <a:gd name="G0" fmla="+- 0 0 0"/>
                  <a:gd name="G1" fmla="+- 21192 0 0"/>
                  <a:gd name="G2" fmla="+- 21600 0 0"/>
                  <a:gd name="T0" fmla="*/ 4178 w 18156"/>
                  <a:gd name="T1" fmla="*/ 0 h 21192"/>
                  <a:gd name="T2" fmla="*/ 18156 w 18156"/>
                  <a:gd name="T3" fmla="*/ 9490 h 21192"/>
                  <a:gd name="T4" fmla="*/ 0 w 18156"/>
                  <a:gd name="T5" fmla="*/ 21192 h 21192"/>
                </a:gdLst>
                <a:ahLst/>
                <a:cxnLst>
                  <a:cxn ang="0">
                    <a:pos x="T0" y="T1"/>
                  </a:cxn>
                  <a:cxn ang="0">
                    <a:pos x="T2" y="T3"/>
                  </a:cxn>
                  <a:cxn ang="0">
                    <a:pos x="T4" y="T5"/>
                  </a:cxn>
                </a:cxnLst>
                <a:rect l="0" t="0" r="r" b="b"/>
                <a:pathLst>
                  <a:path w="18156" h="21192" fill="none" extrusionOk="0">
                    <a:moveTo>
                      <a:pt x="4178" y="-1"/>
                    </a:moveTo>
                    <a:cubicBezTo>
                      <a:pt x="9932" y="1134"/>
                      <a:pt x="14978" y="4560"/>
                      <a:pt x="18155" y="9490"/>
                    </a:cubicBezTo>
                  </a:path>
                  <a:path w="18156" h="21192" stroke="0" extrusionOk="0">
                    <a:moveTo>
                      <a:pt x="4178" y="-1"/>
                    </a:moveTo>
                    <a:cubicBezTo>
                      <a:pt x="9932" y="1134"/>
                      <a:pt x="14978" y="4560"/>
                      <a:pt x="18155" y="9490"/>
                    </a:cubicBezTo>
                    <a:lnTo>
                      <a:pt x="0" y="21192"/>
                    </a:lnTo>
                    <a:close/>
                  </a:path>
                </a:pathLst>
              </a:custGeom>
              <a:noFill/>
              <a:ln w="38100">
                <a:solidFill>
                  <a:srgbClr val="824100"/>
                </a:solidFill>
                <a:round/>
                <a:headEnd/>
                <a:tailEnd/>
              </a:ln>
              <a:effectLst/>
            </p:spPr>
            <p:txBody>
              <a:bodyPr anchor="ctr">
                <a:spAutoFit/>
              </a:bodyPr>
              <a:lstStyle/>
              <a:p>
                <a:endParaRPr lang="en-US"/>
              </a:p>
            </p:txBody>
          </p:sp>
          <p:sp>
            <p:nvSpPr>
              <p:cNvPr id="158744" name="WordArt 24"/>
              <p:cNvSpPr>
                <a:spLocks noChangeArrowheads="1" noChangeShapeType="1" noTextEdit="1"/>
              </p:cNvSpPr>
              <p:nvPr/>
            </p:nvSpPr>
            <p:spPr bwMode="auto">
              <a:xfrm>
                <a:off x="4510" y="2052"/>
                <a:ext cx="48" cy="48"/>
              </a:xfrm>
              <a:prstGeom prst="rect">
                <a:avLst/>
              </a:prstGeom>
            </p:spPr>
            <p:txBody>
              <a:bodyPr wrap="none" fromWordArt="1">
                <a:prstTxWarp prst="textPlain">
                  <a:avLst>
                    <a:gd name="adj" fmla="val 50000"/>
                  </a:avLst>
                </a:prstTxWarp>
              </a:bodyPr>
              <a:lstStyle/>
              <a:p>
                <a:pPr algn="ctr"/>
                <a:r>
                  <a:rPr lang="en-US" sz="3600" kern="10">
                    <a:ln w="9525">
                      <a:solidFill>
                        <a:srgbClr val="824100"/>
                      </a:solidFill>
                      <a:round/>
                      <a:headEnd/>
                      <a:tailEnd/>
                    </a:ln>
                    <a:solidFill>
                      <a:srgbClr val="824100"/>
                    </a:solidFill>
                    <a:latin typeface="Century"/>
                  </a:rPr>
                  <a:t>.</a:t>
                </a:r>
              </a:p>
            </p:txBody>
          </p:sp>
          <p:sp>
            <p:nvSpPr>
              <p:cNvPr id="158745" name="Arc 25"/>
              <p:cNvSpPr>
                <a:spLocks/>
              </p:cNvSpPr>
              <p:nvPr/>
            </p:nvSpPr>
            <p:spPr bwMode="auto">
              <a:xfrm rot="9622134" flipV="1">
                <a:off x="4558" y="1929"/>
                <a:ext cx="144" cy="171"/>
              </a:xfrm>
              <a:custGeom>
                <a:avLst/>
                <a:gdLst>
                  <a:gd name="G0" fmla="+- 0 0 0"/>
                  <a:gd name="G1" fmla="+- 21192 0 0"/>
                  <a:gd name="G2" fmla="+- 21600 0 0"/>
                  <a:gd name="T0" fmla="*/ 4178 w 18156"/>
                  <a:gd name="T1" fmla="*/ 0 h 21192"/>
                  <a:gd name="T2" fmla="*/ 18156 w 18156"/>
                  <a:gd name="T3" fmla="*/ 9490 h 21192"/>
                  <a:gd name="T4" fmla="*/ 0 w 18156"/>
                  <a:gd name="T5" fmla="*/ 21192 h 21192"/>
                </a:gdLst>
                <a:ahLst/>
                <a:cxnLst>
                  <a:cxn ang="0">
                    <a:pos x="T0" y="T1"/>
                  </a:cxn>
                  <a:cxn ang="0">
                    <a:pos x="T2" y="T3"/>
                  </a:cxn>
                  <a:cxn ang="0">
                    <a:pos x="T4" y="T5"/>
                  </a:cxn>
                </a:cxnLst>
                <a:rect l="0" t="0" r="r" b="b"/>
                <a:pathLst>
                  <a:path w="18156" h="21192" fill="none" extrusionOk="0">
                    <a:moveTo>
                      <a:pt x="4178" y="-1"/>
                    </a:moveTo>
                    <a:cubicBezTo>
                      <a:pt x="9932" y="1134"/>
                      <a:pt x="14978" y="4560"/>
                      <a:pt x="18155" y="9490"/>
                    </a:cubicBezTo>
                  </a:path>
                  <a:path w="18156" h="21192" stroke="0" extrusionOk="0">
                    <a:moveTo>
                      <a:pt x="4178" y="-1"/>
                    </a:moveTo>
                    <a:cubicBezTo>
                      <a:pt x="9932" y="1134"/>
                      <a:pt x="14978" y="4560"/>
                      <a:pt x="18155" y="9490"/>
                    </a:cubicBezTo>
                    <a:lnTo>
                      <a:pt x="0" y="21192"/>
                    </a:lnTo>
                    <a:close/>
                  </a:path>
                </a:pathLst>
              </a:custGeom>
              <a:noFill/>
              <a:ln w="38100">
                <a:solidFill>
                  <a:srgbClr val="824100"/>
                </a:solidFill>
                <a:round/>
                <a:headEnd/>
                <a:tailEnd/>
              </a:ln>
              <a:effectLst/>
            </p:spPr>
            <p:txBody>
              <a:bodyPr anchor="ctr">
                <a:spAutoFit/>
              </a:bodyPr>
              <a:lstStyle/>
              <a:p>
                <a:endParaRPr lang="en-US"/>
              </a:p>
            </p:txBody>
          </p:sp>
          <p:sp>
            <p:nvSpPr>
              <p:cNvPr id="158746" name="WordArt 26"/>
              <p:cNvSpPr>
                <a:spLocks noChangeArrowheads="1" noChangeShapeType="1" noTextEdit="1"/>
              </p:cNvSpPr>
              <p:nvPr/>
            </p:nvSpPr>
            <p:spPr bwMode="auto">
              <a:xfrm rot="-1150740">
                <a:off x="4654" y="1860"/>
                <a:ext cx="48" cy="48"/>
              </a:xfrm>
              <a:prstGeom prst="rect">
                <a:avLst/>
              </a:prstGeom>
            </p:spPr>
            <p:txBody>
              <a:bodyPr wrap="none" fromWordArt="1">
                <a:prstTxWarp prst="textPlain">
                  <a:avLst>
                    <a:gd name="adj" fmla="val 50000"/>
                  </a:avLst>
                </a:prstTxWarp>
              </a:bodyPr>
              <a:lstStyle/>
              <a:p>
                <a:pPr algn="ctr"/>
                <a:r>
                  <a:rPr lang="en-US" sz="3600" kern="10">
                    <a:ln w="9525">
                      <a:solidFill>
                        <a:srgbClr val="824100"/>
                      </a:solidFill>
                      <a:round/>
                      <a:headEnd/>
                      <a:tailEnd/>
                    </a:ln>
                    <a:solidFill>
                      <a:srgbClr val="824100"/>
                    </a:solidFill>
                    <a:latin typeface="Century"/>
                  </a:rPr>
                  <a:t>.</a:t>
                </a:r>
              </a:p>
            </p:txBody>
          </p:sp>
          <p:sp>
            <p:nvSpPr>
              <p:cNvPr id="158747" name="Arc 27"/>
              <p:cNvSpPr>
                <a:spLocks/>
              </p:cNvSpPr>
              <p:nvPr/>
            </p:nvSpPr>
            <p:spPr bwMode="auto">
              <a:xfrm rot="6715497">
                <a:off x="4681" y="1693"/>
                <a:ext cx="119" cy="170"/>
              </a:xfrm>
              <a:custGeom>
                <a:avLst/>
                <a:gdLst>
                  <a:gd name="G0" fmla="+- 0 0 0"/>
                  <a:gd name="G1" fmla="+- 21192 0 0"/>
                  <a:gd name="G2" fmla="+- 21600 0 0"/>
                  <a:gd name="T0" fmla="*/ 4178 w 18156"/>
                  <a:gd name="T1" fmla="*/ 0 h 21192"/>
                  <a:gd name="T2" fmla="*/ 18156 w 18156"/>
                  <a:gd name="T3" fmla="*/ 9490 h 21192"/>
                  <a:gd name="T4" fmla="*/ 0 w 18156"/>
                  <a:gd name="T5" fmla="*/ 21192 h 21192"/>
                </a:gdLst>
                <a:ahLst/>
                <a:cxnLst>
                  <a:cxn ang="0">
                    <a:pos x="T0" y="T1"/>
                  </a:cxn>
                  <a:cxn ang="0">
                    <a:pos x="T2" y="T3"/>
                  </a:cxn>
                  <a:cxn ang="0">
                    <a:pos x="T4" y="T5"/>
                  </a:cxn>
                </a:cxnLst>
                <a:rect l="0" t="0" r="r" b="b"/>
                <a:pathLst>
                  <a:path w="18156" h="21192" fill="none" extrusionOk="0">
                    <a:moveTo>
                      <a:pt x="4178" y="-1"/>
                    </a:moveTo>
                    <a:cubicBezTo>
                      <a:pt x="9932" y="1134"/>
                      <a:pt x="14978" y="4560"/>
                      <a:pt x="18155" y="9490"/>
                    </a:cubicBezTo>
                  </a:path>
                  <a:path w="18156" h="21192" stroke="0" extrusionOk="0">
                    <a:moveTo>
                      <a:pt x="4178" y="-1"/>
                    </a:moveTo>
                    <a:cubicBezTo>
                      <a:pt x="9932" y="1134"/>
                      <a:pt x="14978" y="4560"/>
                      <a:pt x="18155" y="9490"/>
                    </a:cubicBezTo>
                    <a:lnTo>
                      <a:pt x="0" y="21192"/>
                    </a:lnTo>
                    <a:close/>
                  </a:path>
                </a:pathLst>
              </a:custGeom>
              <a:noFill/>
              <a:ln w="38100">
                <a:solidFill>
                  <a:srgbClr val="824100"/>
                </a:solidFill>
                <a:round/>
                <a:headEnd/>
                <a:tailEnd/>
              </a:ln>
              <a:effectLst/>
            </p:spPr>
            <p:txBody>
              <a:bodyPr anchor="ctr">
                <a:spAutoFit/>
              </a:bodyPr>
              <a:lstStyle/>
              <a:p>
                <a:endParaRPr lang="en-US"/>
              </a:p>
            </p:txBody>
          </p:sp>
          <p:sp>
            <p:nvSpPr>
              <p:cNvPr id="158748" name="WordArt 28"/>
              <p:cNvSpPr>
                <a:spLocks noChangeArrowheads="1" noChangeShapeType="1" noTextEdit="1"/>
              </p:cNvSpPr>
              <p:nvPr/>
            </p:nvSpPr>
            <p:spPr bwMode="auto">
              <a:xfrm>
                <a:off x="4846" y="1716"/>
                <a:ext cx="48" cy="48"/>
              </a:xfrm>
              <a:prstGeom prst="rect">
                <a:avLst/>
              </a:prstGeom>
            </p:spPr>
            <p:txBody>
              <a:bodyPr wrap="none" fromWordArt="1">
                <a:prstTxWarp prst="textPlain">
                  <a:avLst>
                    <a:gd name="adj" fmla="val 50000"/>
                  </a:avLst>
                </a:prstTxWarp>
              </a:bodyPr>
              <a:lstStyle/>
              <a:p>
                <a:pPr algn="ctr"/>
                <a:r>
                  <a:rPr lang="en-US" sz="3600" kern="10">
                    <a:ln w="9525">
                      <a:solidFill>
                        <a:srgbClr val="824100"/>
                      </a:solidFill>
                      <a:round/>
                      <a:headEnd/>
                      <a:tailEnd/>
                    </a:ln>
                    <a:solidFill>
                      <a:srgbClr val="824100"/>
                    </a:solidFill>
                    <a:latin typeface="Century"/>
                  </a:rPr>
                  <a:t>.</a:t>
                </a:r>
              </a:p>
            </p:txBody>
          </p:sp>
          <p:sp>
            <p:nvSpPr>
              <p:cNvPr id="158749" name="Arc 29"/>
              <p:cNvSpPr>
                <a:spLocks/>
              </p:cNvSpPr>
              <p:nvPr/>
            </p:nvSpPr>
            <p:spPr bwMode="auto">
              <a:xfrm rot="8773144" flipV="1">
                <a:off x="4825" y="1584"/>
                <a:ext cx="48" cy="192"/>
              </a:xfrm>
              <a:custGeom>
                <a:avLst/>
                <a:gdLst>
                  <a:gd name="G0" fmla="+- 0 0 0"/>
                  <a:gd name="G1" fmla="+- 21192 0 0"/>
                  <a:gd name="G2" fmla="+- 21600 0 0"/>
                  <a:gd name="T0" fmla="*/ 4178 w 18156"/>
                  <a:gd name="T1" fmla="*/ 0 h 21192"/>
                  <a:gd name="T2" fmla="*/ 18156 w 18156"/>
                  <a:gd name="T3" fmla="*/ 9490 h 21192"/>
                  <a:gd name="T4" fmla="*/ 0 w 18156"/>
                  <a:gd name="T5" fmla="*/ 21192 h 21192"/>
                </a:gdLst>
                <a:ahLst/>
                <a:cxnLst>
                  <a:cxn ang="0">
                    <a:pos x="T0" y="T1"/>
                  </a:cxn>
                  <a:cxn ang="0">
                    <a:pos x="T2" y="T3"/>
                  </a:cxn>
                  <a:cxn ang="0">
                    <a:pos x="T4" y="T5"/>
                  </a:cxn>
                </a:cxnLst>
                <a:rect l="0" t="0" r="r" b="b"/>
                <a:pathLst>
                  <a:path w="18156" h="21192" fill="none" extrusionOk="0">
                    <a:moveTo>
                      <a:pt x="4178" y="-1"/>
                    </a:moveTo>
                    <a:cubicBezTo>
                      <a:pt x="9932" y="1134"/>
                      <a:pt x="14978" y="4560"/>
                      <a:pt x="18155" y="9490"/>
                    </a:cubicBezTo>
                  </a:path>
                  <a:path w="18156" h="21192" stroke="0" extrusionOk="0">
                    <a:moveTo>
                      <a:pt x="4178" y="-1"/>
                    </a:moveTo>
                    <a:cubicBezTo>
                      <a:pt x="9932" y="1134"/>
                      <a:pt x="14978" y="4560"/>
                      <a:pt x="18155" y="9490"/>
                    </a:cubicBezTo>
                    <a:lnTo>
                      <a:pt x="0" y="21192"/>
                    </a:lnTo>
                    <a:close/>
                  </a:path>
                </a:pathLst>
              </a:custGeom>
              <a:noFill/>
              <a:ln w="38100">
                <a:solidFill>
                  <a:srgbClr val="824100"/>
                </a:solidFill>
                <a:round/>
                <a:headEnd/>
                <a:tailEnd/>
              </a:ln>
              <a:effectLst/>
            </p:spPr>
            <p:txBody>
              <a:bodyPr anchor="ctr">
                <a:spAutoFit/>
              </a:bodyPr>
              <a:lstStyle/>
              <a:p>
                <a:endParaRPr lang="en-US"/>
              </a:p>
            </p:txBody>
          </p:sp>
        </p:grpSp>
        <p:grpSp>
          <p:nvGrpSpPr>
            <p:cNvPr id="158750" name="Group 30"/>
            <p:cNvGrpSpPr>
              <a:grpSpLocks/>
            </p:cNvGrpSpPr>
            <p:nvPr/>
          </p:nvGrpSpPr>
          <p:grpSpPr bwMode="auto">
            <a:xfrm>
              <a:off x="4800" y="1488"/>
              <a:ext cx="432" cy="101"/>
              <a:chOff x="4800" y="1488"/>
              <a:chExt cx="432" cy="101"/>
            </a:xfrm>
          </p:grpSpPr>
          <p:sp>
            <p:nvSpPr>
              <p:cNvPr id="158751" name="Arc 31"/>
              <p:cNvSpPr>
                <a:spLocks/>
              </p:cNvSpPr>
              <p:nvPr/>
            </p:nvSpPr>
            <p:spPr bwMode="auto">
              <a:xfrm rot="-12756078">
                <a:off x="5048" y="1488"/>
                <a:ext cx="107" cy="101"/>
              </a:xfrm>
              <a:custGeom>
                <a:avLst/>
                <a:gdLst>
                  <a:gd name="G0" fmla="+- 0 0 0"/>
                  <a:gd name="G1" fmla="+- 21037 0 0"/>
                  <a:gd name="G2" fmla="+- 21600 0 0"/>
                  <a:gd name="T0" fmla="*/ 4900 w 18156"/>
                  <a:gd name="T1" fmla="*/ 0 h 21037"/>
                  <a:gd name="T2" fmla="*/ 18156 w 18156"/>
                  <a:gd name="T3" fmla="*/ 9335 h 21037"/>
                  <a:gd name="T4" fmla="*/ 0 w 18156"/>
                  <a:gd name="T5" fmla="*/ 21037 h 21037"/>
                </a:gdLst>
                <a:ahLst/>
                <a:cxnLst>
                  <a:cxn ang="0">
                    <a:pos x="T0" y="T1"/>
                  </a:cxn>
                  <a:cxn ang="0">
                    <a:pos x="T2" y="T3"/>
                  </a:cxn>
                  <a:cxn ang="0">
                    <a:pos x="T4" y="T5"/>
                  </a:cxn>
                </a:cxnLst>
                <a:rect l="0" t="0" r="r" b="b"/>
                <a:pathLst>
                  <a:path w="18156" h="21037" fill="none" extrusionOk="0">
                    <a:moveTo>
                      <a:pt x="4899" y="0"/>
                    </a:moveTo>
                    <a:cubicBezTo>
                      <a:pt x="10363" y="1272"/>
                      <a:pt x="15116" y="4620"/>
                      <a:pt x="18155" y="9335"/>
                    </a:cubicBezTo>
                  </a:path>
                  <a:path w="18156" h="21037" stroke="0" extrusionOk="0">
                    <a:moveTo>
                      <a:pt x="4899" y="0"/>
                    </a:moveTo>
                    <a:cubicBezTo>
                      <a:pt x="10363" y="1272"/>
                      <a:pt x="15116" y="4620"/>
                      <a:pt x="18155" y="9335"/>
                    </a:cubicBezTo>
                    <a:lnTo>
                      <a:pt x="0" y="21037"/>
                    </a:lnTo>
                    <a:close/>
                  </a:path>
                </a:pathLst>
              </a:custGeom>
              <a:noFill/>
              <a:ln w="38100">
                <a:solidFill>
                  <a:srgbClr val="824100"/>
                </a:solidFill>
                <a:prstDash val="lgDashDot"/>
                <a:round/>
                <a:headEnd/>
                <a:tailEnd/>
              </a:ln>
              <a:effectLst/>
            </p:spPr>
            <p:txBody>
              <a:bodyPr anchor="ctr">
                <a:spAutoFit/>
              </a:bodyPr>
              <a:lstStyle/>
              <a:p>
                <a:endParaRPr lang="en-US"/>
              </a:p>
            </p:txBody>
          </p:sp>
          <p:sp>
            <p:nvSpPr>
              <p:cNvPr id="158752" name="Arc 32"/>
              <p:cNvSpPr>
                <a:spLocks/>
              </p:cNvSpPr>
              <p:nvPr/>
            </p:nvSpPr>
            <p:spPr bwMode="auto">
              <a:xfrm rot="14637100" flipV="1">
                <a:off x="4848" y="1488"/>
                <a:ext cx="48" cy="144"/>
              </a:xfrm>
              <a:custGeom>
                <a:avLst/>
                <a:gdLst>
                  <a:gd name="G0" fmla="+- 0 0 0"/>
                  <a:gd name="G1" fmla="+- 21192 0 0"/>
                  <a:gd name="G2" fmla="+- 21600 0 0"/>
                  <a:gd name="T0" fmla="*/ 4178 w 18156"/>
                  <a:gd name="T1" fmla="*/ 0 h 21192"/>
                  <a:gd name="T2" fmla="*/ 18156 w 18156"/>
                  <a:gd name="T3" fmla="*/ 9490 h 21192"/>
                  <a:gd name="T4" fmla="*/ 0 w 18156"/>
                  <a:gd name="T5" fmla="*/ 21192 h 21192"/>
                </a:gdLst>
                <a:ahLst/>
                <a:cxnLst>
                  <a:cxn ang="0">
                    <a:pos x="T0" y="T1"/>
                  </a:cxn>
                  <a:cxn ang="0">
                    <a:pos x="T2" y="T3"/>
                  </a:cxn>
                  <a:cxn ang="0">
                    <a:pos x="T4" y="T5"/>
                  </a:cxn>
                </a:cxnLst>
                <a:rect l="0" t="0" r="r" b="b"/>
                <a:pathLst>
                  <a:path w="18156" h="21192" fill="none" extrusionOk="0">
                    <a:moveTo>
                      <a:pt x="4178" y="-1"/>
                    </a:moveTo>
                    <a:cubicBezTo>
                      <a:pt x="9932" y="1134"/>
                      <a:pt x="14978" y="4560"/>
                      <a:pt x="18155" y="9490"/>
                    </a:cubicBezTo>
                  </a:path>
                  <a:path w="18156" h="21192" stroke="0" extrusionOk="0">
                    <a:moveTo>
                      <a:pt x="4178" y="-1"/>
                    </a:moveTo>
                    <a:cubicBezTo>
                      <a:pt x="9932" y="1134"/>
                      <a:pt x="14978" y="4560"/>
                      <a:pt x="18155" y="9490"/>
                    </a:cubicBezTo>
                    <a:lnTo>
                      <a:pt x="0" y="21192"/>
                    </a:lnTo>
                    <a:close/>
                  </a:path>
                </a:pathLst>
              </a:custGeom>
              <a:noFill/>
              <a:ln w="38100">
                <a:solidFill>
                  <a:srgbClr val="824100"/>
                </a:solidFill>
                <a:prstDash val="lgDashDot"/>
                <a:round/>
                <a:headEnd/>
                <a:tailEnd/>
              </a:ln>
              <a:effectLst/>
            </p:spPr>
            <p:txBody>
              <a:bodyPr anchor="ctr">
                <a:spAutoFit/>
              </a:bodyPr>
              <a:lstStyle/>
              <a:p>
                <a:endParaRPr lang="en-US"/>
              </a:p>
            </p:txBody>
          </p:sp>
          <p:sp>
            <p:nvSpPr>
              <p:cNvPr id="158753" name="WordArt 33"/>
              <p:cNvSpPr>
                <a:spLocks noChangeArrowheads="1" noChangeShapeType="1" noTextEdit="1"/>
              </p:cNvSpPr>
              <p:nvPr/>
            </p:nvSpPr>
            <p:spPr bwMode="auto">
              <a:xfrm>
                <a:off x="4992" y="1536"/>
                <a:ext cx="48" cy="48"/>
              </a:xfrm>
              <a:prstGeom prst="rect">
                <a:avLst/>
              </a:prstGeom>
            </p:spPr>
            <p:txBody>
              <a:bodyPr wrap="none" fromWordArt="1">
                <a:prstTxWarp prst="textPlain">
                  <a:avLst>
                    <a:gd name="adj" fmla="val 50000"/>
                  </a:avLst>
                </a:prstTxWarp>
              </a:bodyPr>
              <a:lstStyle/>
              <a:p>
                <a:pPr algn="ctr"/>
                <a:r>
                  <a:rPr lang="en-US" sz="3600" kern="10">
                    <a:ln w="9525">
                      <a:solidFill>
                        <a:srgbClr val="824100"/>
                      </a:solidFill>
                      <a:round/>
                      <a:headEnd/>
                      <a:tailEnd/>
                    </a:ln>
                    <a:solidFill>
                      <a:srgbClr val="824100"/>
                    </a:solidFill>
                    <a:latin typeface="Century"/>
                  </a:rPr>
                  <a:t>.</a:t>
                </a:r>
              </a:p>
            </p:txBody>
          </p:sp>
          <p:sp>
            <p:nvSpPr>
              <p:cNvPr id="158754" name="WordArt 34"/>
              <p:cNvSpPr>
                <a:spLocks noChangeArrowheads="1" noChangeShapeType="1" noTextEdit="1"/>
              </p:cNvSpPr>
              <p:nvPr/>
            </p:nvSpPr>
            <p:spPr bwMode="auto">
              <a:xfrm rot="14733363">
                <a:off x="5184" y="1536"/>
                <a:ext cx="48" cy="48"/>
              </a:xfrm>
              <a:prstGeom prst="rect">
                <a:avLst/>
              </a:prstGeom>
            </p:spPr>
            <p:txBody>
              <a:bodyPr wrap="none" fromWordArt="1">
                <a:prstTxWarp prst="textPlain">
                  <a:avLst>
                    <a:gd name="adj" fmla="val 50000"/>
                  </a:avLst>
                </a:prstTxWarp>
              </a:bodyPr>
              <a:lstStyle/>
              <a:p>
                <a:pPr algn="ctr"/>
                <a:r>
                  <a:rPr lang="en-US" sz="3600" kern="10">
                    <a:ln w="9525">
                      <a:solidFill>
                        <a:srgbClr val="824100"/>
                      </a:solidFill>
                      <a:round/>
                      <a:headEnd/>
                      <a:tailEnd/>
                    </a:ln>
                    <a:solidFill>
                      <a:srgbClr val="824100"/>
                    </a:solidFill>
                    <a:latin typeface="Century"/>
                  </a:rPr>
                  <a:t>.</a:t>
                </a:r>
              </a:p>
            </p:txBody>
          </p:sp>
        </p:grpSp>
        <p:grpSp>
          <p:nvGrpSpPr>
            <p:cNvPr id="158755" name="Group 35"/>
            <p:cNvGrpSpPr>
              <a:grpSpLocks/>
            </p:cNvGrpSpPr>
            <p:nvPr/>
          </p:nvGrpSpPr>
          <p:grpSpPr bwMode="auto">
            <a:xfrm>
              <a:off x="5136" y="1392"/>
              <a:ext cx="58" cy="136"/>
              <a:chOff x="5136" y="1392"/>
              <a:chExt cx="58" cy="136"/>
            </a:xfrm>
          </p:grpSpPr>
          <p:sp>
            <p:nvSpPr>
              <p:cNvPr id="158756" name="Arc 36"/>
              <p:cNvSpPr>
                <a:spLocks/>
              </p:cNvSpPr>
              <p:nvPr/>
            </p:nvSpPr>
            <p:spPr bwMode="auto">
              <a:xfrm rot="19833633" flipV="1">
                <a:off x="5136" y="1392"/>
                <a:ext cx="54" cy="136"/>
              </a:xfrm>
              <a:custGeom>
                <a:avLst/>
                <a:gdLst>
                  <a:gd name="G0" fmla="+- 0 0 0"/>
                  <a:gd name="G1" fmla="+- 19198 0 0"/>
                  <a:gd name="G2" fmla="+- 21600 0 0"/>
                  <a:gd name="T0" fmla="*/ 9898 w 19816"/>
                  <a:gd name="T1" fmla="*/ 0 h 19198"/>
                  <a:gd name="T2" fmla="*/ 19816 w 19816"/>
                  <a:gd name="T3" fmla="*/ 10602 h 19198"/>
                  <a:gd name="T4" fmla="*/ 0 w 19816"/>
                  <a:gd name="T5" fmla="*/ 19198 h 19198"/>
                </a:gdLst>
                <a:ahLst/>
                <a:cxnLst>
                  <a:cxn ang="0">
                    <a:pos x="T0" y="T1"/>
                  </a:cxn>
                  <a:cxn ang="0">
                    <a:pos x="T2" y="T3"/>
                  </a:cxn>
                  <a:cxn ang="0">
                    <a:pos x="T4" y="T5"/>
                  </a:cxn>
                </a:cxnLst>
                <a:rect l="0" t="0" r="r" b="b"/>
                <a:pathLst>
                  <a:path w="19816" h="19198" fill="none" extrusionOk="0">
                    <a:moveTo>
                      <a:pt x="9898" y="-1"/>
                    </a:moveTo>
                    <a:cubicBezTo>
                      <a:pt x="14328" y="2283"/>
                      <a:pt x="17832" y="6029"/>
                      <a:pt x="19815" y="10602"/>
                    </a:cubicBezTo>
                  </a:path>
                  <a:path w="19816" h="19198" stroke="0" extrusionOk="0">
                    <a:moveTo>
                      <a:pt x="9898" y="-1"/>
                    </a:moveTo>
                    <a:cubicBezTo>
                      <a:pt x="14328" y="2283"/>
                      <a:pt x="17832" y="6029"/>
                      <a:pt x="19815" y="10602"/>
                    </a:cubicBezTo>
                    <a:lnTo>
                      <a:pt x="0" y="19198"/>
                    </a:lnTo>
                    <a:close/>
                  </a:path>
                </a:pathLst>
              </a:custGeom>
              <a:noFill/>
              <a:ln w="38100">
                <a:solidFill>
                  <a:srgbClr val="824100"/>
                </a:solidFill>
                <a:round/>
                <a:headEnd/>
                <a:tailEnd/>
              </a:ln>
              <a:effectLst/>
            </p:spPr>
            <p:txBody>
              <a:bodyPr anchor="ctr">
                <a:spAutoFit/>
              </a:bodyPr>
              <a:lstStyle/>
              <a:p>
                <a:endParaRPr lang="en-US"/>
              </a:p>
            </p:txBody>
          </p:sp>
          <p:sp>
            <p:nvSpPr>
              <p:cNvPr id="158757" name="AutoShape 37"/>
              <p:cNvSpPr>
                <a:spLocks noChangeArrowheads="1"/>
              </p:cNvSpPr>
              <p:nvPr/>
            </p:nvSpPr>
            <p:spPr bwMode="auto">
              <a:xfrm rot="-1424285">
                <a:off x="5146" y="1392"/>
                <a:ext cx="48" cy="48"/>
              </a:xfrm>
              <a:prstGeom prst="triangle">
                <a:avLst>
                  <a:gd name="adj" fmla="val 52083"/>
                </a:avLst>
              </a:prstGeom>
              <a:solidFill>
                <a:srgbClr val="824100"/>
              </a:solidFill>
              <a:ln w="19050" algn="ctr">
                <a:solidFill>
                  <a:srgbClr val="824100"/>
                </a:solidFill>
                <a:miter lim="800000"/>
                <a:headEnd/>
                <a:tailEnd/>
              </a:ln>
              <a:effectLst/>
            </p:spPr>
            <p:txBody>
              <a:bodyPr anchor="ctr">
                <a:spAutoFit/>
              </a:bodyPr>
              <a:lstStyle/>
              <a:p>
                <a:endParaRPr lang="en-US"/>
              </a:p>
            </p:txBody>
          </p:sp>
        </p:grpSp>
        <p:sp>
          <p:nvSpPr>
            <p:cNvPr id="158758" name="AutoShape 38"/>
            <p:cNvSpPr>
              <a:spLocks noChangeArrowheads="1"/>
            </p:cNvSpPr>
            <p:nvPr/>
          </p:nvSpPr>
          <p:spPr bwMode="auto">
            <a:xfrm flipH="1">
              <a:off x="5088" y="1296"/>
              <a:ext cx="48" cy="48"/>
            </a:xfrm>
            <a:prstGeom prst="triangle">
              <a:avLst>
                <a:gd name="adj" fmla="val 50000"/>
              </a:avLst>
            </a:prstGeom>
            <a:solidFill>
              <a:srgbClr val="CC6600"/>
            </a:solidFill>
            <a:ln w="57150" algn="ctr">
              <a:solidFill>
                <a:srgbClr val="824100"/>
              </a:solidFill>
              <a:miter lim="800000"/>
              <a:headEnd/>
              <a:tailEnd/>
            </a:ln>
            <a:effectLst/>
          </p:spPr>
          <p:txBody>
            <a:bodyPr anchor="ctr">
              <a:spAutoFit/>
            </a:bodyPr>
            <a:lstStyle/>
            <a:p>
              <a:endParaRPr lang="en-US"/>
            </a:p>
          </p:txBody>
        </p:sp>
      </p:grpSp>
      <p:grpSp>
        <p:nvGrpSpPr>
          <p:cNvPr id="158759" name="Group 39"/>
          <p:cNvGrpSpPr>
            <a:grpSpLocks/>
          </p:cNvGrpSpPr>
          <p:nvPr/>
        </p:nvGrpSpPr>
        <p:grpSpPr bwMode="auto">
          <a:xfrm>
            <a:off x="2540000" y="1981200"/>
            <a:ext cx="4927600" cy="2773363"/>
            <a:chOff x="1600" y="1248"/>
            <a:chExt cx="3104" cy="1747"/>
          </a:xfrm>
        </p:grpSpPr>
        <p:sp>
          <p:nvSpPr>
            <p:cNvPr id="158760" name="Oval 40"/>
            <p:cNvSpPr>
              <a:spLocks noChangeArrowheads="1"/>
            </p:cNvSpPr>
            <p:nvPr/>
          </p:nvSpPr>
          <p:spPr bwMode="auto">
            <a:xfrm>
              <a:off x="4025" y="1680"/>
              <a:ext cx="55" cy="45"/>
            </a:xfrm>
            <a:prstGeom prst="ellipse">
              <a:avLst/>
            </a:prstGeom>
            <a:solidFill>
              <a:srgbClr val="663300"/>
            </a:solidFill>
            <a:ln w="57150">
              <a:solidFill>
                <a:srgbClr val="663300"/>
              </a:solidFill>
              <a:round/>
              <a:headEnd/>
              <a:tailEnd/>
            </a:ln>
            <a:effectLst/>
          </p:spPr>
          <p:txBody>
            <a:bodyPr wrap="none" anchor="ctr"/>
            <a:lstStyle/>
            <a:p>
              <a:pPr algn="ctr"/>
              <a:endParaRPr lang="en-US" sz="3200">
                <a:solidFill>
                  <a:srgbClr val="000099"/>
                </a:solidFill>
                <a:latin typeface="Arial Black" pitchFamily="34" charset="0"/>
              </a:endParaRPr>
            </a:p>
          </p:txBody>
        </p:sp>
        <p:grpSp>
          <p:nvGrpSpPr>
            <p:cNvPr id="158761" name="Group 41"/>
            <p:cNvGrpSpPr>
              <a:grpSpLocks/>
            </p:cNvGrpSpPr>
            <p:nvPr/>
          </p:nvGrpSpPr>
          <p:grpSpPr bwMode="auto">
            <a:xfrm>
              <a:off x="1600" y="1248"/>
              <a:ext cx="3104" cy="1747"/>
              <a:chOff x="1600" y="1248"/>
              <a:chExt cx="3104" cy="1747"/>
            </a:xfrm>
          </p:grpSpPr>
          <p:grpSp>
            <p:nvGrpSpPr>
              <p:cNvPr id="158762" name="Group 42"/>
              <p:cNvGrpSpPr>
                <a:grpSpLocks/>
              </p:cNvGrpSpPr>
              <p:nvPr/>
            </p:nvGrpSpPr>
            <p:grpSpPr bwMode="auto">
              <a:xfrm>
                <a:off x="1600" y="1567"/>
                <a:ext cx="1057" cy="1386"/>
                <a:chOff x="1600" y="1567"/>
                <a:chExt cx="1057" cy="1386"/>
              </a:xfrm>
            </p:grpSpPr>
            <p:sp>
              <p:nvSpPr>
                <p:cNvPr id="158763" name="Freeform 43"/>
                <p:cNvSpPr>
                  <a:spLocks/>
                </p:cNvSpPr>
                <p:nvPr/>
              </p:nvSpPr>
              <p:spPr bwMode="auto">
                <a:xfrm rot="-3700227">
                  <a:off x="1646" y="1553"/>
                  <a:ext cx="80" cy="163"/>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663300"/>
                </a:solidFill>
                <a:ln w="3175" cmpd="sng">
                  <a:solidFill>
                    <a:srgbClr val="663300"/>
                  </a:solidFill>
                  <a:round/>
                  <a:headEnd/>
                  <a:tailEnd/>
                </a:ln>
              </p:spPr>
              <p:txBody>
                <a:bodyPr/>
                <a:lstStyle/>
                <a:p>
                  <a:endParaRPr lang="en-US"/>
                </a:p>
              </p:txBody>
            </p:sp>
            <p:sp>
              <p:nvSpPr>
                <p:cNvPr id="158764" name="Freeform 44"/>
                <p:cNvSpPr>
                  <a:spLocks/>
                </p:cNvSpPr>
                <p:nvPr/>
              </p:nvSpPr>
              <p:spPr bwMode="auto">
                <a:xfrm rot="4199582" flipV="1">
                  <a:off x="1861" y="1501"/>
                  <a:ext cx="90" cy="278"/>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663300"/>
                </a:solidFill>
                <a:ln w="3175" cmpd="sng">
                  <a:solidFill>
                    <a:srgbClr val="663300"/>
                  </a:solidFill>
                  <a:round/>
                  <a:headEnd/>
                  <a:tailEnd/>
                </a:ln>
              </p:spPr>
              <p:txBody>
                <a:bodyPr/>
                <a:lstStyle/>
                <a:p>
                  <a:endParaRPr lang="en-US"/>
                </a:p>
              </p:txBody>
            </p:sp>
            <p:grpSp>
              <p:nvGrpSpPr>
                <p:cNvPr id="158765" name="Group 45"/>
                <p:cNvGrpSpPr>
                  <a:grpSpLocks/>
                </p:cNvGrpSpPr>
                <p:nvPr/>
              </p:nvGrpSpPr>
              <p:grpSpPr bwMode="auto">
                <a:xfrm>
                  <a:off x="1920" y="1595"/>
                  <a:ext cx="672" cy="1252"/>
                  <a:chOff x="1920" y="1595"/>
                  <a:chExt cx="672" cy="1252"/>
                </a:xfrm>
              </p:grpSpPr>
              <p:sp>
                <p:nvSpPr>
                  <p:cNvPr id="158766" name="Freeform 46"/>
                  <p:cNvSpPr>
                    <a:spLocks/>
                  </p:cNvSpPr>
                  <p:nvPr/>
                </p:nvSpPr>
                <p:spPr bwMode="auto">
                  <a:xfrm rot="1128864" flipH="1">
                    <a:off x="1990" y="1595"/>
                    <a:ext cx="111" cy="272"/>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663300"/>
                  </a:solidFill>
                  <a:ln w="3175" cmpd="sng">
                    <a:solidFill>
                      <a:srgbClr val="663300"/>
                    </a:solidFill>
                    <a:round/>
                    <a:headEnd/>
                    <a:tailEnd/>
                  </a:ln>
                </p:spPr>
                <p:txBody>
                  <a:bodyPr/>
                  <a:lstStyle/>
                  <a:p>
                    <a:endParaRPr lang="en-US"/>
                  </a:p>
                </p:txBody>
              </p:sp>
              <p:sp>
                <p:nvSpPr>
                  <p:cNvPr id="158767" name="Freeform 47"/>
                  <p:cNvSpPr>
                    <a:spLocks/>
                  </p:cNvSpPr>
                  <p:nvPr/>
                </p:nvSpPr>
                <p:spPr bwMode="auto">
                  <a:xfrm>
                    <a:off x="1934" y="1912"/>
                    <a:ext cx="111" cy="272"/>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663300"/>
                  </a:solidFill>
                  <a:ln w="3175" cmpd="sng">
                    <a:solidFill>
                      <a:srgbClr val="663300"/>
                    </a:solidFill>
                    <a:round/>
                    <a:headEnd/>
                    <a:tailEnd/>
                  </a:ln>
                </p:spPr>
                <p:txBody>
                  <a:bodyPr/>
                  <a:lstStyle/>
                  <a:p>
                    <a:endParaRPr lang="en-US"/>
                  </a:p>
                </p:txBody>
              </p:sp>
              <p:sp>
                <p:nvSpPr>
                  <p:cNvPr id="158768" name="Freeform 48"/>
                  <p:cNvSpPr>
                    <a:spLocks/>
                  </p:cNvSpPr>
                  <p:nvPr/>
                </p:nvSpPr>
                <p:spPr bwMode="auto">
                  <a:xfrm rot="-4541548">
                    <a:off x="2002" y="2174"/>
                    <a:ext cx="107" cy="272"/>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663300"/>
                  </a:solidFill>
                  <a:ln w="3175" cmpd="sng">
                    <a:solidFill>
                      <a:srgbClr val="663300"/>
                    </a:solidFill>
                    <a:round/>
                    <a:headEnd/>
                    <a:tailEnd/>
                  </a:ln>
                </p:spPr>
                <p:txBody>
                  <a:bodyPr/>
                  <a:lstStyle/>
                  <a:p>
                    <a:endParaRPr lang="en-US"/>
                  </a:p>
                </p:txBody>
              </p:sp>
              <p:sp>
                <p:nvSpPr>
                  <p:cNvPr id="158769" name="Freeform 49"/>
                  <p:cNvSpPr>
                    <a:spLocks/>
                  </p:cNvSpPr>
                  <p:nvPr/>
                </p:nvSpPr>
                <p:spPr bwMode="auto">
                  <a:xfrm rot="20566753" flipH="1">
                    <a:off x="2208" y="2400"/>
                    <a:ext cx="111" cy="272"/>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663300"/>
                  </a:solidFill>
                  <a:ln w="3175" cmpd="sng">
                    <a:solidFill>
                      <a:srgbClr val="663300"/>
                    </a:solidFill>
                    <a:round/>
                    <a:headEnd/>
                    <a:tailEnd/>
                  </a:ln>
                </p:spPr>
                <p:txBody>
                  <a:bodyPr/>
                  <a:lstStyle/>
                  <a:p>
                    <a:endParaRPr lang="en-US"/>
                  </a:p>
                </p:txBody>
              </p:sp>
              <p:sp>
                <p:nvSpPr>
                  <p:cNvPr id="158770" name="Freeform 50"/>
                  <p:cNvSpPr>
                    <a:spLocks/>
                  </p:cNvSpPr>
                  <p:nvPr/>
                </p:nvSpPr>
                <p:spPr bwMode="auto">
                  <a:xfrm rot="-3725283">
                    <a:off x="2400" y="2656"/>
                    <a:ext cx="111" cy="272"/>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663300"/>
                  </a:solidFill>
                  <a:ln w="3175" cmpd="sng">
                    <a:solidFill>
                      <a:srgbClr val="663300"/>
                    </a:solidFill>
                    <a:round/>
                    <a:headEnd/>
                    <a:tailEnd/>
                  </a:ln>
                </p:spPr>
                <p:txBody>
                  <a:bodyPr/>
                  <a:lstStyle/>
                  <a:p>
                    <a:endParaRPr lang="en-US"/>
                  </a:p>
                </p:txBody>
              </p:sp>
            </p:grpSp>
            <p:sp>
              <p:nvSpPr>
                <p:cNvPr id="158771" name="Oval 51"/>
                <p:cNvSpPr>
                  <a:spLocks noChangeArrowheads="1"/>
                </p:cNvSpPr>
                <p:nvPr/>
              </p:nvSpPr>
              <p:spPr bwMode="auto">
                <a:xfrm>
                  <a:off x="2602" y="2908"/>
                  <a:ext cx="55" cy="45"/>
                </a:xfrm>
                <a:prstGeom prst="ellipse">
                  <a:avLst/>
                </a:prstGeom>
                <a:solidFill>
                  <a:srgbClr val="663300"/>
                </a:solidFill>
                <a:ln w="57150">
                  <a:solidFill>
                    <a:srgbClr val="663300"/>
                  </a:solidFill>
                  <a:round/>
                  <a:headEnd/>
                  <a:tailEnd/>
                </a:ln>
                <a:effectLst/>
              </p:spPr>
              <p:txBody>
                <a:bodyPr wrap="none" anchor="ctr"/>
                <a:lstStyle/>
                <a:p>
                  <a:endParaRPr lang="en-US"/>
                </a:p>
              </p:txBody>
            </p:sp>
            <p:sp>
              <p:nvSpPr>
                <p:cNvPr id="158772" name="Oval 52"/>
                <p:cNvSpPr>
                  <a:spLocks noChangeArrowheads="1"/>
                </p:cNvSpPr>
                <p:nvPr/>
              </p:nvSpPr>
              <p:spPr bwMode="auto">
                <a:xfrm>
                  <a:off x="1767" y="1685"/>
                  <a:ext cx="56" cy="45"/>
                </a:xfrm>
                <a:prstGeom prst="ellipse">
                  <a:avLst/>
                </a:prstGeom>
                <a:solidFill>
                  <a:srgbClr val="663300"/>
                </a:solidFill>
                <a:ln w="57150">
                  <a:solidFill>
                    <a:srgbClr val="663300"/>
                  </a:solidFill>
                  <a:round/>
                  <a:headEnd/>
                  <a:tailEnd/>
                </a:ln>
                <a:effectLst/>
              </p:spPr>
              <p:txBody>
                <a:bodyPr wrap="none" anchor="ctr"/>
                <a:lstStyle/>
                <a:p>
                  <a:endParaRPr lang="en-US"/>
                </a:p>
              </p:txBody>
            </p:sp>
            <p:sp>
              <p:nvSpPr>
                <p:cNvPr id="158773" name="Oval 53"/>
                <p:cNvSpPr>
                  <a:spLocks noChangeArrowheads="1"/>
                </p:cNvSpPr>
                <p:nvPr/>
              </p:nvSpPr>
              <p:spPr bwMode="auto">
                <a:xfrm>
                  <a:off x="1600" y="1567"/>
                  <a:ext cx="56" cy="45"/>
                </a:xfrm>
                <a:prstGeom prst="ellipse">
                  <a:avLst/>
                </a:prstGeom>
                <a:solidFill>
                  <a:srgbClr val="663300"/>
                </a:solidFill>
                <a:ln w="57150">
                  <a:solidFill>
                    <a:srgbClr val="663300"/>
                  </a:solidFill>
                  <a:round/>
                  <a:headEnd/>
                  <a:tailEnd/>
                </a:ln>
                <a:effectLst/>
              </p:spPr>
              <p:txBody>
                <a:bodyPr wrap="none" anchor="ctr"/>
                <a:lstStyle/>
                <a:p>
                  <a:endParaRPr lang="en-US"/>
                </a:p>
              </p:txBody>
            </p:sp>
          </p:grpSp>
          <p:grpSp>
            <p:nvGrpSpPr>
              <p:cNvPr id="158774" name="Group 54"/>
              <p:cNvGrpSpPr>
                <a:grpSpLocks/>
              </p:cNvGrpSpPr>
              <p:nvPr/>
            </p:nvGrpSpPr>
            <p:grpSpPr bwMode="auto">
              <a:xfrm>
                <a:off x="2832" y="1248"/>
                <a:ext cx="1872" cy="1747"/>
                <a:chOff x="2832" y="1248"/>
                <a:chExt cx="1872" cy="1747"/>
              </a:xfrm>
            </p:grpSpPr>
            <p:sp>
              <p:nvSpPr>
                <p:cNvPr id="158775" name="Oval 55"/>
                <p:cNvSpPr>
                  <a:spLocks noChangeArrowheads="1"/>
                </p:cNvSpPr>
                <p:nvPr/>
              </p:nvSpPr>
              <p:spPr bwMode="auto">
                <a:xfrm>
                  <a:off x="3545" y="2547"/>
                  <a:ext cx="55" cy="45"/>
                </a:xfrm>
                <a:prstGeom prst="ellipse">
                  <a:avLst/>
                </a:prstGeom>
                <a:solidFill>
                  <a:srgbClr val="663300"/>
                </a:solidFill>
                <a:ln w="57150">
                  <a:solidFill>
                    <a:srgbClr val="663300"/>
                  </a:solidFill>
                  <a:round/>
                  <a:headEnd/>
                  <a:tailEnd/>
                </a:ln>
                <a:effectLst/>
              </p:spPr>
              <p:txBody>
                <a:bodyPr wrap="none" anchor="ctr"/>
                <a:lstStyle/>
                <a:p>
                  <a:endParaRPr lang="en-US"/>
                </a:p>
              </p:txBody>
            </p:sp>
            <p:sp>
              <p:nvSpPr>
                <p:cNvPr id="158776" name="Oval 56"/>
                <p:cNvSpPr>
                  <a:spLocks noChangeArrowheads="1"/>
                </p:cNvSpPr>
                <p:nvPr/>
              </p:nvSpPr>
              <p:spPr bwMode="auto">
                <a:xfrm>
                  <a:off x="4169" y="2067"/>
                  <a:ext cx="55" cy="45"/>
                </a:xfrm>
                <a:prstGeom prst="ellipse">
                  <a:avLst/>
                </a:prstGeom>
                <a:solidFill>
                  <a:srgbClr val="663300"/>
                </a:solidFill>
                <a:ln w="57150">
                  <a:solidFill>
                    <a:srgbClr val="663300"/>
                  </a:solidFill>
                  <a:round/>
                  <a:headEnd/>
                  <a:tailEnd/>
                </a:ln>
                <a:effectLst/>
              </p:spPr>
              <p:txBody>
                <a:bodyPr wrap="none" anchor="ctr"/>
                <a:lstStyle/>
                <a:p>
                  <a:endParaRPr lang="en-US"/>
                </a:p>
              </p:txBody>
            </p:sp>
            <p:sp>
              <p:nvSpPr>
                <p:cNvPr id="158777" name="Freeform 57"/>
                <p:cNvSpPr>
                  <a:spLocks/>
                </p:cNvSpPr>
                <p:nvPr/>
              </p:nvSpPr>
              <p:spPr bwMode="auto">
                <a:xfrm rot="-11501446">
                  <a:off x="4032" y="1792"/>
                  <a:ext cx="111" cy="272"/>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663300"/>
                </a:solidFill>
                <a:ln w="3175" cmpd="sng">
                  <a:solidFill>
                    <a:srgbClr val="663300"/>
                  </a:solidFill>
                  <a:round/>
                  <a:headEnd/>
                  <a:tailEnd/>
                </a:ln>
              </p:spPr>
              <p:txBody>
                <a:bodyPr/>
                <a:lstStyle/>
                <a:p>
                  <a:endParaRPr lang="en-US"/>
                </a:p>
              </p:txBody>
            </p:sp>
            <p:sp>
              <p:nvSpPr>
                <p:cNvPr id="158778" name="Freeform 58"/>
                <p:cNvSpPr>
                  <a:spLocks/>
                </p:cNvSpPr>
                <p:nvPr/>
              </p:nvSpPr>
              <p:spPr bwMode="auto">
                <a:xfrm rot="-9680793">
                  <a:off x="3637" y="2272"/>
                  <a:ext cx="107" cy="272"/>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663300"/>
                </a:solidFill>
                <a:ln w="3175" cmpd="sng">
                  <a:solidFill>
                    <a:srgbClr val="663300"/>
                  </a:solidFill>
                  <a:round/>
                  <a:headEnd/>
                  <a:tailEnd/>
                </a:ln>
              </p:spPr>
              <p:txBody>
                <a:bodyPr/>
                <a:lstStyle/>
                <a:p>
                  <a:endParaRPr lang="en-US"/>
                </a:p>
              </p:txBody>
            </p:sp>
            <p:sp>
              <p:nvSpPr>
                <p:cNvPr id="158779" name="Freeform 59"/>
                <p:cNvSpPr>
                  <a:spLocks/>
                </p:cNvSpPr>
                <p:nvPr/>
              </p:nvSpPr>
              <p:spPr bwMode="auto">
                <a:xfrm rot="4727632" flipV="1">
                  <a:off x="3032" y="2642"/>
                  <a:ext cx="90" cy="278"/>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663300"/>
                </a:solidFill>
                <a:ln w="3175" cmpd="sng">
                  <a:solidFill>
                    <a:srgbClr val="663300"/>
                  </a:solidFill>
                  <a:round/>
                  <a:headEnd/>
                  <a:tailEnd/>
                </a:ln>
              </p:spPr>
              <p:txBody>
                <a:bodyPr/>
                <a:lstStyle/>
                <a:p>
                  <a:endParaRPr lang="en-US"/>
                </a:p>
              </p:txBody>
            </p:sp>
            <p:sp>
              <p:nvSpPr>
                <p:cNvPr id="158780" name="Freeform 60"/>
                <p:cNvSpPr>
                  <a:spLocks/>
                </p:cNvSpPr>
                <p:nvPr/>
              </p:nvSpPr>
              <p:spPr bwMode="auto">
                <a:xfrm rot="12311760">
                  <a:off x="2832" y="2832"/>
                  <a:ext cx="80" cy="163"/>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663300"/>
                </a:solidFill>
                <a:ln w="3175" cmpd="sng">
                  <a:solidFill>
                    <a:srgbClr val="663300"/>
                  </a:solidFill>
                  <a:round/>
                  <a:headEnd/>
                  <a:tailEnd/>
                </a:ln>
              </p:spPr>
              <p:txBody>
                <a:bodyPr/>
                <a:lstStyle/>
                <a:p>
                  <a:endParaRPr lang="en-US"/>
                </a:p>
              </p:txBody>
            </p:sp>
            <p:sp>
              <p:nvSpPr>
                <p:cNvPr id="158781" name="Oval 61"/>
                <p:cNvSpPr>
                  <a:spLocks noChangeArrowheads="1"/>
                </p:cNvSpPr>
                <p:nvPr/>
              </p:nvSpPr>
              <p:spPr bwMode="auto">
                <a:xfrm>
                  <a:off x="3257" y="2688"/>
                  <a:ext cx="55" cy="45"/>
                </a:xfrm>
                <a:prstGeom prst="ellipse">
                  <a:avLst/>
                </a:prstGeom>
                <a:solidFill>
                  <a:srgbClr val="663300"/>
                </a:solidFill>
                <a:ln w="57150">
                  <a:solidFill>
                    <a:srgbClr val="663300"/>
                  </a:solidFill>
                  <a:round/>
                  <a:headEnd/>
                  <a:tailEnd/>
                </a:ln>
                <a:effectLst/>
              </p:spPr>
              <p:txBody>
                <a:bodyPr wrap="none" anchor="ctr"/>
                <a:lstStyle/>
                <a:p>
                  <a:endParaRPr lang="en-US"/>
                </a:p>
              </p:txBody>
            </p:sp>
            <p:sp>
              <p:nvSpPr>
                <p:cNvPr id="158782" name="Freeform 62"/>
                <p:cNvSpPr>
                  <a:spLocks/>
                </p:cNvSpPr>
                <p:nvPr/>
              </p:nvSpPr>
              <p:spPr bwMode="auto">
                <a:xfrm rot="15472822" flipH="1">
                  <a:off x="3369" y="2535"/>
                  <a:ext cx="85" cy="200"/>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663300"/>
                </a:solidFill>
                <a:ln w="3175" cmpd="sng">
                  <a:solidFill>
                    <a:srgbClr val="663300"/>
                  </a:solidFill>
                  <a:round/>
                  <a:headEnd/>
                  <a:tailEnd/>
                </a:ln>
              </p:spPr>
              <p:txBody>
                <a:bodyPr/>
                <a:lstStyle/>
                <a:p>
                  <a:endParaRPr lang="en-US"/>
                </a:p>
              </p:txBody>
            </p:sp>
            <p:sp>
              <p:nvSpPr>
                <p:cNvPr id="158783" name="Freeform 63"/>
                <p:cNvSpPr>
                  <a:spLocks/>
                </p:cNvSpPr>
                <p:nvPr/>
              </p:nvSpPr>
              <p:spPr bwMode="auto">
                <a:xfrm rot="14923250" flipH="1">
                  <a:off x="3888" y="2032"/>
                  <a:ext cx="111" cy="272"/>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663300"/>
                </a:solidFill>
                <a:ln w="3175" cmpd="sng">
                  <a:solidFill>
                    <a:srgbClr val="663300"/>
                  </a:solidFill>
                  <a:round/>
                  <a:headEnd/>
                  <a:tailEnd/>
                </a:ln>
              </p:spPr>
              <p:txBody>
                <a:bodyPr/>
                <a:lstStyle/>
                <a:p>
                  <a:endParaRPr lang="en-US"/>
                </a:p>
              </p:txBody>
            </p:sp>
            <p:sp>
              <p:nvSpPr>
                <p:cNvPr id="158784" name="Freeform 64"/>
                <p:cNvSpPr>
                  <a:spLocks/>
                </p:cNvSpPr>
                <p:nvPr/>
              </p:nvSpPr>
              <p:spPr bwMode="auto">
                <a:xfrm rot="14392819" flipH="1">
                  <a:off x="4116" y="1524"/>
                  <a:ext cx="72" cy="144"/>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663300"/>
                </a:solidFill>
                <a:ln w="3175" cmpd="sng">
                  <a:solidFill>
                    <a:srgbClr val="663300"/>
                  </a:solidFill>
                  <a:round/>
                  <a:headEnd/>
                  <a:tailEnd/>
                </a:ln>
              </p:spPr>
              <p:txBody>
                <a:bodyPr/>
                <a:lstStyle/>
                <a:p>
                  <a:endParaRPr lang="en-US"/>
                </a:p>
              </p:txBody>
            </p:sp>
            <p:sp>
              <p:nvSpPr>
                <p:cNvPr id="158785" name="Freeform 65"/>
                <p:cNvSpPr>
                  <a:spLocks/>
                </p:cNvSpPr>
                <p:nvPr/>
              </p:nvSpPr>
              <p:spPr bwMode="auto">
                <a:xfrm rot="16023658" flipH="1">
                  <a:off x="4137" y="1527"/>
                  <a:ext cx="85" cy="200"/>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663300"/>
                </a:solidFill>
                <a:ln w="3175" cmpd="sng">
                  <a:solidFill>
                    <a:srgbClr val="663300"/>
                  </a:solidFill>
                  <a:round/>
                  <a:headEnd/>
                  <a:tailEnd/>
                </a:ln>
              </p:spPr>
              <p:txBody>
                <a:bodyPr/>
                <a:lstStyle/>
                <a:p>
                  <a:endParaRPr lang="en-US"/>
                </a:p>
              </p:txBody>
            </p:sp>
            <p:sp>
              <p:nvSpPr>
                <p:cNvPr id="158786" name="Freeform 66"/>
                <p:cNvSpPr>
                  <a:spLocks/>
                </p:cNvSpPr>
                <p:nvPr/>
              </p:nvSpPr>
              <p:spPr bwMode="auto">
                <a:xfrm rot="12416600">
                  <a:off x="4624" y="1248"/>
                  <a:ext cx="80" cy="163"/>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663300"/>
                </a:solidFill>
                <a:ln w="3175" cmpd="sng">
                  <a:solidFill>
                    <a:srgbClr val="663300"/>
                  </a:solidFill>
                  <a:round/>
                  <a:headEnd/>
                  <a:tailEnd/>
                </a:ln>
              </p:spPr>
              <p:txBody>
                <a:bodyPr/>
                <a:lstStyle/>
                <a:p>
                  <a:endParaRPr lang="en-US"/>
                </a:p>
              </p:txBody>
            </p:sp>
            <p:sp>
              <p:nvSpPr>
                <p:cNvPr id="158787" name="Freeform 67"/>
                <p:cNvSpPr>
                  <a:spLocks/>
                </p:cNvSpPr>
                <p:nvPr/>
              </p:nvSpPr>
              <p:spPr bwMode="auto">
                <a:xfrm rot="11256710">
                  <a:off x="4416" y="1296"/>
                  <a:ext cx="80" cy="163"/>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663300"/>
                </a:solidFill>
                <a:ln w="3175" cmpd="sng">
                  <a:solidFill>
                    <a:srgbClr val="663300"/>
                  </a:solidFill>
                  <a:round/>
                  <a:headEnd/>
                  <a:tailEnd/>
                </a:ln>
              </p:spPr>
              <p:txBody>
                <a:bodyPr/>
                <a:lstStyle/>
                <a:p>
                  <a:endParaRPr lang="en-US"/>
                </a:p>
              </p:txBody>
            </p:sp>
            <p:sp>
              <p:nvSpPr>
                <p:cNvPr id="158788" name="Freeform 68"/>
                <p:cNvSpPr>
                  <a:spLocks/>
                </p:cNvSpPr>
                <p:nvPr/>
              </p:nvSpPr>
              <p:spPr bwMode="auto">
                <a:xfrm rot="16070035" flipH="1">
                  <a:off x="4465" y="1335"/>
                  <a:ext cx="85" cy="200"/>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663300"/>
                </a:solidFill>
                <a:ln w="3175" cmpd="sng">
                  <a:solidFill>
                    <a:srgbClr val="663300"/>
                  </a:solidFill>
                  <a:round/>
                  <a:headEnd/>
                  <a:tailEnd/>
                </a:ln>
              </p:spPr>
              <p:txBody>
                <a:bodyPr/>
                <a:lstStyle/>
                <a:p>
                  <a:endParaRPr lang="en-US"/>
                </a:p>
              </p:txBody>
            </p:sp>
            <p:sp>
              <p:nvSpPr>
                <p:cNvPr id="158789" name="Freeform 69"/>
                <p:cNvSpPr>
                  <a:spLocks/>
                </p:cNvSpPr>
                <p:nvPr/>
              </p:nvSpPr>
              <p:spPr bwMode="auto">
                <a:xfrm rot="2303324" flipH="1">
                  <a:off x="4272" y="1816"/>
                  <a:ext cx="85" cy="200"/>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663300"/>
                </a:solidFill>
                <a:ln w="3175" cmpd="sng">
                  <a:solidFill>
                    <a:srgbClr val="663300"/>
                  </a:solidFill>
                  <a:round/>
                  <a:headEnd/>
                  <a:tailEnd/>
                </a:ln>
              </p:spPr>
              <p:txBody>
                <a:bodyPr/>
                <a:lstStyle/>
                <a:p>
                  <a:endParaRPr lang="en-US"/>
                </a:p>
              </p:txBody>
            </p:sp>
            <p:sp>
              <p:nvSpPr>
                <p:cNvPr id="158790" name="Freeform 70"/>
                <p:cNvSpPr>
                  <a:spLocks/>
                </p:cNvSpPr>
                <p:nvPr/>
              </p:nvSpPr>
              <p:spPr bwMode="auto">
                <a:xfrm rot="20659951" flipH="1">
                  <a:off x="4296" y="1632"/>
                  <a:ext cx="72" cy="144"/>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663300"/>
                </a:solidFill>
                <a:ln w="3175" cmpd="sng">
                  <a:solidFill>
                    <a:srgbClr val="663300"/>
                  </a:solidFill>
                  <a:round/>
                  <a:headEnd/>
                  <a:tailEnd/>
                </a:ln>
              </p:spPr>
              <p:txBody>
                <a:bodyPr/>
                <a:lstStyle/>
                <a:p>
                  <a:endParaRPr lang="en-US"/>
                </a:p>
              </p:txBody>
            </p:sp>
            <p:sp>
              <p:nvSpPr>
                <p:cNvPr id="158791" name="Freeform 71"/>
                <p:cNvSpPr>
                  <a:spLocks/>
                </p:cNvSpPr>
                <p:nvPr/>
              </p:nvSpPr>
              <p:spPr bwMode="auto">
                <a:xfrm rot="14649555">
                  <a:off x="4266" y="1414"/>
                  <a:ext cx="80" cy="163"/>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663300"/>
                </a:solidFill>
                <a:ln w="3175" cmpd="sng">
                  <a:solidFill>
                    <a:srgbClr val="663300"/>
                  </a:solidFill>
                  <a:round/>
                  <a:headEnd/>
                  <a:tailEnd/>
                </a:ln>
              </p:spPr>
              <p:txBody>
                <a:bodyPr/>
                <a:lstStyle/>
                <a:p>
                  <a:endParaRPr lang="en-US"/>
                </a:p>
              </p:txBody>
            </p:sp>
          </p:grpSp>
        </p:grpSp>
      </p:grpSp>
      <p:sp>
        <p:nvSpPr>
          <p:cNvPr id="158792" name="WordArt 72"/>
          <p:cNvSpPr>
            <a:spLocks noChangeArrowheads="1" noChangeShapeType="1" noTextEdit="1"/>
          </p:cNvSpPr>
          <p:nvPr/>
        </p:nvSpPr>
        <p:spPr bwMode="auto">
          <a:xfrm rot="491556">
            <a:off x="7313613" y="1524000"/>
            <a:ext cx="681037" cy="273050"/>
          </a:xfrm>
          <a:prstGeom prst="rect">
            <a:avLst/>
          </a:prstGeom>
        </p:spPr>
        <p:txBody>
          <a:bodyPr wrap="none" fromWordArt="1">
            <a:prstTxWarp prst="textChevronInverted">
              <a:avLst>
                <a:gd name="adj" fmla="val 75000"/>
              </a:avLst>
            </a:prstTxWarp>
          </a:bodyPr>
          <a:lstStyle/>
          <a:p>
            <a:pPr algn="ctr"/>
            <a:r>
              <a:rPr lang="en-US" sz="3600" kern="10">
                <a:ln w="12700">
                  <a:noFill/>
                  <a:round/>
                  <a:headEnd/>
                  <a:tailEnd/>
                </a:ln>
                <a:solidFill>
                  <a:srgbClr val="996633"/>
                </a:solidFill>
                <a:latin typeface="Arial Black"/>
              </a:rPr>
              <a:t>Jericho</a:t>
            </a:r>
          </a:p>
        </p:txBody>
      </p:sp>
      <p:sp>
        <p:nvSpPr>
          <p:cNvPr id="158793" name="Oval 73"/>
          <p:cNvSpPr>
            <a:spLocks noChangeArrowheads="1"/>
          </p:cNvSpPr>
          <p:nvPr/>
        </p:nvSpPr>
        <p:spPr bwMode="auto">
          <a:xfrm>
            <a:off x="7532688" y="1828800"/>
            <a:ext cx="87312" cy="71438"/>
          </a:xfrm>
          <a:prstGeom prst="ellipse">
            <a:avLst/>
          </a:prstGeom>
          <a:solidFill>
            <a:srgbClr val="663300"/>
          </a:solidFill>
          <a:ln w="57150" algn="ctr">
            <a:solidFill>
              <a:srgbClr val="663300"/>
            </a:solidFill>
            <a:round/>
            <a:headEnd/>
            <a:tailEnd/>
          </a:ln>
          <a:effectLst/>
        </p:spPr>
        <p:txBody>
          <a:bodyPr wrap="none" anchor="ctr"/>
          <a:lstStyle/>
          <a:p>
            <a:endParaRPr lang="en-US"/>
          </a:p>
        </p:txBody>
      </p:sp>
      <p:sp>
        <p:nvSpPr>
          <p:cNvPr id="158795" name="Rectangle 75"/>
          <p:cNvSpPr>
            <a:spLocks noChangeArrowheads="1"/>
          </p:cNvSpPr>
          <p:nvPr/>
        </p:nvSpPr>
        <p:spPr bwMode="auto">
          <a:xfrm>
            <a:off x="0" y="5715000"/>
            <a:ext cx="9144000" cy="1143000"/>
          </a:xfrm>
          <a:prstGeom prst="rect">
            <a:avLst/>
          </a:prstGeom>
          <a:solidFill>
            <a:schemeClr val="tx1"/>
          </a:solidFill>
          <a:ln w="9525">
            <a:solidFill>
              <a:schemeClr val="tx1"/>
            </a:solidFill>
            <a:miter lim="800000"/>
            <a:headEnd/>
            <a:tailEnd/>
          </a:ln>
          <a:effectLst/>
        </p:spPr>
        <p:txBody>
          <a:bodyPr wrap="none" anchor="ctr"/>
          <a:lstStyle/>
          <a:p>
            <a:endParaRPr lang="en-US"/>
          </a:p>
        </p:txBody>
      </p:sp>
      <p:sp>
        <p:nvSpPr>
          <p:cNvPr id="158801" name="AutoShape 81"/>
          <p:cNvSpPr>
            <a:spLocks noChangeArrowheads="1"/>
          </p:cNvSpPr>
          <p:nvPr/>
        </p:nvSpPr>
        <p:spPr bwMode="auto">
          <a:xfrm rot="10800000">
            <a:off x="4546600" y="3238500"/>
            <a:ext cx="450850" cy="449263"/>
          </a:xfrm>
          <a:prstGeom prst="downArrow">
            <a:avLst>
              <a:gd name="adj1" fmla="val 52417"/>
              <a:gd name="adj2" fmla="val 47398"/>
            </a:avLst>
          </a:prstGeom>
          <a:solidFill>
            <a:srgbClr val="FFFFCC"/>
          </a:solidFill>
          <a:ln w="12700" algn="ctr">
            <a:solidFill>
              <a:srgbClr val="FF9900"/>
            </a:solidFill>
            <a:miter lim="800000"/>
            <a:headEnd/>
            <a:tailEnd/>
          </a:ln>
          <a:effectLst/>
        </p:spPr>
        <p:txBody>
          <a:bodyPr rot="10800000" wrap="none" anchor="ctr"/>
          <a:lstStyle/>
          <a:p>
            <a:pPr algn="ctr"/>
            <a:endParaRPr lang="en-US">
              <a:latin typeface="Arial Black" pitchFamily="34" charset="0"/>
            </a:endParaRPr>
          </a:p>
        </p:txBody>
      </p:sp>
      <p:sp>
        <p:nvSpPr>
          <p:cNvPr id="158802" name="Text Box 82"/>
          <p:cNvSpPr txBox="1">
            <a:spLocks noChangeArrowheads="1"/>
          </p:cNvSpPr>
          <p:nvPr/>
        </p:nvSpPr>
        <p:spPr bwMode="auto">
          <a:xfrm>
            <a:off x="304800" y="76200"/>
            <a:ext cx="5257800" cy="609600"/>
          </a:xfrm>
          <a:prstGeom prst="rect">
            <a:avLst/>
          </a:prstGeom>
          <a:noFill/>
          <a:ln w="9525" algn="ctr">
            <a:noFill/>
            <a:miter lim="800000"/>
            <a:headEnd/>
            <a:tailEnd/>
          </a:ln>
          <a:effectLst/>
        </p:spPr>
        <p:txBody>
          <a:bodyPr>
            <a:spAutoFit/>
          </a:bodyPr>
          <a:lstStyle/>
          <a:p>
            <a:pPr eaLnBrk="0" hangingPunct="0"/>
            <a:r>
              <a:rPr lang="en-US" sz="3400" u="sng">
                <a:solidFill>
                  <a:srgbClr val="00FFFF"/>
                </a:solidFill>
                <a:latin typeface="Fette Engschrift" pitchFamily="2" charset="0"/>
              </a:rPr>
              <a:t>2.2.3.3 The Foundation for the Messiah</a:t>
            </a:r>
          </a:p>
        </p:txBody>
      </p:sp>
      <p:grpSp>
        <p:nvGrpSpPr>
          <p:cNvPr id="158806" name="Group 86"/>
          <p:cNvGrpSpPr>
            <a:grpSpLocks/>
          </p:cNvGrpSpPr>
          <p:nvPr/>
        </p:nvGrpSpPr>
        <p:grpSpPr bwMode="auto">
          <a:xfrm>
            <a:off x="2343150" y="2528888"/>
            <a:ext cx="5715000" cy="534987"/>
            <a:chOff x="1004" y="1157"/>
            <a:chExt cx="3600" cy="337"/>
          </a:xfrm>
        </p:grpSpPr>
        <p:sp>
          <p:nvSpPr>
            <p:cNvPr id="158807" name="Rectangle 87"/>
            <p:cNvSpPr>
              <a:spLocks noChangeArrowheads="1"/>
            </p:cNvSpPr>
            <p:nvPr/>
          </p:nvSpPr>
          <p:spPr bwMode="auto">
            <a:xfrm>
              <a:off x="1004" y="1158"/>
              <a:ext cx="3600" cy="336"/>
            </a:xfrm>
            <a:prstGeom prst="rect">
              <a:avLst/>
            </a:prstGeom>
            <a:gradFill rotWithShape="0">
              <a:gsLst>
                <a:gs pos="0">
                  <a:srgbClr val="6600FF"/>
                </a:gs>
                <a:gs pos="100000">
                  <a:srgbClr val="6600CC"/>
                </a:gs>
              </a:gsLst>
              <a:path path="shape">
                <a:fillToRect l="50000" t="50000" r="50000" b="50000"/>
              </a:path>
            </a:gradFill>
            <a:ln w="38100" algn="ctr">
              <a:noFill/>
              <a:miter lim="800000"/>
              <a:headEnd/>
              <a:tailEnd/>
            </a:ln>
            <a:effectLst/>
          </p:spPr>
          <p:txBody>
            <a:bodyPr wrap="none" anchor="ctr"/>
            <a:lstStyle/>
            <a:p>
              <a:endParaRPr lang="en-US"/>
            </a:p>
          </p:txBody>
        </p:sp>
        <p:grpSp>
          <p:nvGrpSpPr>
            <p:cNvPr id="158808" name="Group 88"/>
            <p:cNvGrpSpPr>
              <a:grpSpLocks/>
            </p:cNvGrpSpPr>
            <p:nvPr/>
          </p:nvGrpSpPr>
          <p:grpSpPr bwMode="auto">
            <a:xfrm>
              <a:off x="1018" y="1157"/>
              <a:ext cx="3570" cy="335"/>
              <a:chOff x="990" y="1157"/>
              <a:chExt cx="3570" cy="335"/>
            </a:xfrm>
          </p:grpSpPr>
          <p:sp>
            <p:nvSpPr>
              <p:cNvPr id="158809" name="Text Box 89"/>
              <p:cNvSpPr txBox="1">
                <a:spLocks noChangeArrowheads="1"/>
              </p:cNvSpPr>
              <p:nvPr/>
            </p:nvSpPr>
            <p:spPr bwMode="auto">
              <a:xfrm>
                <a:off x="990" y="1175"/>
                <a:ext cx="2424" cy="308"/>
              </a:xfrm>
              <a:prstGeom prst="rect">
                <a:avLst/>
              </a:prstGeom>
              <a:noFill/>
              <a:ln w="19050">
                <a:noFill/>
                <a:miter lim="800000"/>
                <a:headEnd/>
                <a:tailEnd/>
              </a:ln>
              <a:effectLst>
                <a:outerShdw dist="12700" algn="ctr" rotWithShape="0">
                  <a:schemeClr val="tx1"/>
                </a:outerShdw>
              </a:effectLst>
            </p:spPr>
            <p:txBody>
              <a:bodyPr>
                <a:spAutoFit/>
              </a:bodyPr>
              <a:lstStyle/>
              <a:p>
                <a:pPr eaLnBrk="0" hangingPunct="0"/>
                <a:r>
                  <a:rPr lang="en-US" sz="2600">
                    <a:solidFill>
                      <a:schemeClr val="bg1"/>
                    </a:solidFill>
                    <a:latin typeface="Impact" pitchFamily="34" charset="0"/>
                  </a:rPr>
                  <a:t>Foundation for the Messiah</a:t>
                </a:r>
                <a:endParaRPr lang="en-US" sz="2600" b="1" u="sng">
                  <a:latin typeface="Times New Roman" pitchFamily="18" charset="0"/>
                </a:endParaRPr>
              </a:p>
            </p:txBody>
          </p:sp>
          <p:sp>
            <p:nvSpPr>
              <p:cNvPr id="158810" name="Text Box 90"/>
              <p:cNvSpPr txBox="1">
                <a:spLocks noChangeArrowheads="1"/>
              </p:cNvSpPr>
              <p:nvPr/>
            </p:nvSpPr>
            <p:spPr bwMode="auto">
              <a:xfrm>
                <a:off x="3318" y="1157"/>
                <a:ext cx="192" cy="327"/>
              </a:xfrm>
              <a:prstGeom prst="rect">
                <a:avLst/>
              </a:prstGeom>
              <a:noFill/>
              <a:ln w="9525">
                <a:noFill/>
                <a:miter lim="800000"/>
                <a:headEnd/>
                <a:tailEnd/>
              </a:ln>
              <a:effectLst/>
            </p:spPr>
            <p:txBody>
              <a:bodyPr>
                <a:spAutoFit/>
              </a:bodyPr>
              <a:lstStyle/>
              <a:p>
                <a:pPr algn="ctr"/>
                <a:r>
                  <a:rPr lang="en-US" sz="2800">
                    <a:solidFill>
                      <a:schemeClr val="bg1"/>
                    </a:solidFill>
                    <a:latin typeface="Impact" pitchFamily="34" charset="0"/>
                  </a:rPr>
                  <a:t>:</a:t>
                </a:r>
              </a:p>
            </p:txBody>
          </p:sp>
          <p:sp>
            <p:nvSpPr>
              <p:cNvPr id="158811" name="Text Box 91"/>
              <p:cNvSpPr txBox="1">
                <a:spLocks noChangeArrowheads="1"/>
              </p:cNvSpPr>
              <p:nvPr/>
            </p:nvSpPr>
            <p:spPr bwMode="auto">
              <a:xfrm>
                <a:off x="3456" y="1165"/>
                <a:ext cx="1104" cy="327"/>
              </a:xfrm>
              <a:prstGeom prst="rect">
                <a:avLst/>
              </a:prstGeom>
              <a:noFill/>
              <a:ln w="38100" algn="ctr">
                <a:noFill/>
                <a:miter lim="800000"/>
                <a:headEnd/>
                <a:tailEnd/>
              </a:ln>
              <a:effectLst/>
            </p:spPr>
            <p:txBody>
              <a:bodyPr wrap="none" anchor="ctr"/>
              <a:lstStyle/>
              <a:p>
                <a:r>
                  <a:rPr lang="en-US" sz="2600">
                    <a:solidFill>
                      <a:schemeClr val="bg1"/>
                    </a:solidFill>
                    <a:latin typeface="Impact" pitchFamily="34" charset="0"/>
                  </a:rPr>
                  <a:t>established</a:t>
                </a:r>
              </a:p>
            </p:txBody>
          </p:sp>
        </p:grpSp>
      </p:grpSp>
      <p:grpSp>
        <p:nvGrpSpPr>
          <p:cNvPr id="158812" name="Group 92"/>
          <p:cNvGrpSpPr>
            <a:grpSpLocks/>
          </p:cNvGrpSpPr>
          <p:nvPr/>
        </p:nvGrpSpPr>
        <p:grpSpPr bwMode="auto">
          <a:xfrm>
            <a:off x="2714625" y="1068388"/>
            <a:ext cx="3962400" cy="609600"/>
            <a:chOff x="1824" y="1045"/>
            <a:chExt cx="2496" cy="384"/>
          </a:xfrm>
        </p:grpSpPr>
        <p:sp>
          <p:nvSpPr>
            <p:cNvPr id="158813" name="Rectangle 93"/>
            <p:cNvSpPr>
              <a:spLocks noChangeArrowheads="1"/>
            </p:cNvSpPr>
            <p:nvPr/>
          </p:nvSpPr>
          <p:spPr bwMode="auto">
            <a:xfrm>
              <a:off x="1824" y="1045"/>
              <a:ext cx="2496" cy="384"/>
            </a:xfrm>
            <a:prstGeom prst="rect">
              <a:avLst/>
            </a:prstGeom>
            <a:gradFill rotWithShape="0">
              <a:gsLst>
                <a:gs pos="0">
                  <a:srgbClr val="FFFFCC"/>
                </a:gs>
                <a:gs pos="100000">
                  <a:srgbClr val="FFCCCC"/>
                </a:gs>
              </a:gsLst>
              <a:path path="shape">
                <a:fillToRect l="50000" t="50000" r="50000" b="50000"/>
              </a:path>
            </a:gradFill>
            <a:ln w="28575" algn="ctr">
              <a:solidFill>
                <a:srgbClr val="660033"/>
              </a:solidFill>
              <a:miter lim="800000"/>
              <a:headEnd/>
              <a:tailEnd/>
            </a:ln>
            <a:effectLst/>
          </p:spPr>
          <p:txBody>
            <a:bodyPr wrap="none" anchor="ctr"/>
            <a:lstStyle/>
            <a:p>
              <a:endParaRPr lang="en-US"/>
            </a:p>
          </p:txBody>
        </p:sp>
        <p:sp>
          <p:nvSpPr>
            <p:cNvPr id="158814" name="Text Box 94"/>
            <p:cNvSpPr txBox="1">
              <a:spLocks noChangeArrowheads="1"/>
            </p:cNvSpPr>
            <p:nvPr/>
          </p:nvSpPr>
          <p:spPr bwMode="auto">
            <a:xfrm>
              <a:off x="1824" y="1054"/>
              <a:ext cx="2448" cy="365"/>
            </a:xfrm>
            <a:prstGeom prst="rect">
              <a:avLst/>
            </a:prstGeom>
            <a:noFill/>
            <a:ln w="19050" algn="ctr">
              <a:noFill/>
              <a:miter lim="800000"/>
              <a:headEnd/>
              <a:tailEnd/>
            </a:ln>
            <a:effectLst>
              <a:outerShdw dist="12700" algn="ctr" rotWithShape="0">
                <a:schemeClr val="bg1"/>
              </a:outerShdw>
            </a:effectLst>
          </p:spPr>
          <p:txBody>
            <a:bodyPr>
              <a:spAutoFit/>
            </a:bodyPr>
            <a:lstStyle/>
            <a:p>
              <a:pPr algn="ctr" eaLnBrk="0" hangingPunct="0"/>
              <a:r>
                <a:rPr lang="en-US" sz="3200">
                  <a:solidFill>
                    <a:srgbClr val="660033"/>
                  </a:solidFill>
                  <a:latin typeface="Impact" pitchFamily="34" charset="0"/>
                </a:rPr>
                <a:t>Coming of       Messiah</a:t>
              </a:r>
            </a:p>
          </p:txBody>
        </p:sp>
      </p:grpSp>
      <p:sp>
        <p:nvSpPr>
          <p:cNvPr id="158815" name="Text Box 95"/>
          <p:cNvSpPr txBox="1">
            <a:spLocks noChangeArrowheads="1"/>
          </p:cNvSpPr>
          <p:nvPr/>
        </p:nvSpPr>
        <p:spPr bwMode="auto">
          <a:xfrm>
            <a:off x="6605588" y="3019425"/>
            <a:ext cx="1524000" cy="457200"/>
          </a:xfrm>
          <a:prstGeom prst="rect">
            <a:avLst/>
          </a:prstGeom>
          <a:noFill/>
          <a:ln w="9525">
            <a:noFill/>
            <a:miter lim="800000"/>
            <a:headEnd/>
            <a:tailEnd/>
          </a:ln>
          <a:effectLst>
            <a:outerShdw dist="28398" dir="1593903" algn="ctr" rotWithShape="0">
              <a:srgbClr val="CC6600"/>
            </a:outerShdw>
          </a:effectLst>
        </p:spPr>
        <p:txBody>
          <a:bodyPr>
            <a:spAutoFit/>
          </a:bodyPr>
          <a:lstStyle/>
          <a:p>
            <a:pPr algn="r">
              <a:spcBef>
                <a:spcPct val="50000"/>
              </a:spcBef>
            </a:pPr>
            <a:r>
              <a:rPr lang="en-US" sz="2400" b="1">
                <a:solidFill>
                  <a:srgbClr val="FFE2A9"/>
                </a:solidFill>
                <a:latin typeface="Arial Narrow" pitchFamily="34" charset="0"/>
              </a:rPr>
              <a:t>(National)</a:t>
            </a:r>
          </a:p>
        </p:txBody>
      </p:sp>
      <p:sp>
        <p:nvSpPr>
          <p:cNvPr id="158816" name="Text Box 96"/>
          <p:cNvSpPr txBox="1">
            <a:spLocks noChangeArrowheads="1"/>
          </p:cNvSpPr>
          <p:nvPr/>
        </p:nvSpPr>
        <p:spPr bwMode="auto">
          <a:xfrm>
            <a:off x="6677025" y="1144588"/>
            <a:ext cx="2209800" cy="457200"/>
          </a:xfrm>
          <a:prstGeom prst="rect">
            <a:avLst/>
          </a:prstGeom>
          <a:noFill/>
          <a:ln w="9525">
            <a:noFill/>
            <a:miter lim="800000"/>
            <a:headEnd/>
            <a:tailEnd/>
          </a:ln>
          <a:effectLst>
            <a:outerShdw dist="28398" dir="1593903" algn="ctr" rotWithShape="0">
              <a:schemeClr val="tx1"/>
            </a:outerShdw>
          </a:effectLst>
        </p:spPr>
        <p:txBody>
          <a:bodyPr>
            <a:spAutoFit/>
          </a:bodyPr>
          <a:lstStyle/>
          <a:p>
            <a:pPr>
              <a:spcBef>
                <a:spcPct val="50000"/>
              </a:spcBef>
            </a:pPr>
            <a:r>
              <a:rPr lang="en-US" sz="2400" b="1">
                <a:solidFill>
                  <a:srgbClr val="FFE2A9"/>
                </a:solidFill>
                <a:latin typeface="Arial Narrow" pitchFamily="34" charset="0"/>
              </a:rPr>
              <a:t>(Satanic nations)</a:t>
            </a:r>
          </a:p>
        </p:txBody>
      </p:sp>
      <p:grpSp>
        <p:nvGrpSpPr>
          <p:cNvPr id="158817" name="Group 97"/>
          <p:cNvGrpSpPr>
            <a:grpSpLocks/>
          </p:cNvGrpSpPr>
          <p:nvPr/>
        </p:nvGrpSpPr>
        <p:grpSpPr bwMode="auto">
          <a:xfrm>
            <a:off x="3133725" y="3890963"/>
            <a:ext cx="3276600" cy="457200"/>
            <a:chOff x="1728" y="1440"/>
            <a:chExt cx="2064" cy="288"/>
          </a:xfrm>
        </p:grpSpPr>
        <p:sp>
          <p:nvSpPr>
            <p:cNvPr id="158818" name="Rectangle 98"/>
            <p:cNvSpPr>
              <a:spLocks noChangeArrowheads="1"/>
            </p:cNvSpPr>
            <p:nvPr/>
          </p:nvSpPr>
          <p:spPr bwMode="auto">
            <a:xfrm>
              <a:off x="1740" y="1440"/>
              <a:ext cx="2040" cy="288"/>
            </a:xfrm>
            <a:prstGeom prst="rect">
              <a:avLst/>
            </a:prstGeom>
            <a:solidFill>
              <a:srgbClr val="CCECFF"/>
            </a:solidFill>
            <a:ln w="19050" algn="ctr">
              <a:solidFill>
                <a:srgbClr val="000099"/>
              </a:solidFill>
              <a:miter lim="800000"/>
              <a:headEnd/>
              <a:tailEnd/>
            </a:ln>
            <a:effectLst/>
          </p:spPr>
          <p:txBody>
            <a:bodyPr wrap="none" anchor="ctr"/>
            <a:lstStyle/>
            <a:p>
              <a:endParaRPr lang="en-US"/>
            </a:p>
          </p:txBody>
        </p:sp>
        <p:sp>
          <p:nvSpPr>
            <p:cNvPr id="158819" name="Text Box 99"/>
            <p:cNvSpPr txBox="1">
              <a:spLocks noChangeArrowheads="1"/>
            </p:cNvSpPr>
            <p:nvPr/>
          </p:nvSpPr>
          <p:spPr bwMode="auto">
            <a:xfrm>
              <a:off x="1728" y="1440"/>
              <a:ext cx="2064" cy="288"/>
            </a:xfrm>
            <a:prstGeom prst="rect">
              <a:avLst/>
            </a:prstGeom>
            <a:noFill/>
            <a:ln w="19050" algn="ctr">
              <a:noFill/>
              <a:miter lim="800000"/>
              <a:headEnd/>
              <a:tailEnd/>
            </a:ln>
            <a:effectLst>
              <a:outerShdw dist="12700" algn="ctr" rotWithShape="0">
                <a:schemeClr val="bg1"/>
              </a:outerShdw>
            </a:effectLst>
          </p:spPr>
          <p:txBody>
            <a:bodyPr>
              <a:spAutoFit/>
            </a:bodyPr>
            <a:lstStyle/>
            <a:p>
              <a:pPr algn="ctr" eaLnBrk="0" hangingPunct="0"/>
              <a:r>
                <a:rPr lang="en-US" sz="2400">
                  <a:solidFill>
                    <a:srgbClr val="000099"/>
                  </a:solidFill>
                  <a:latin typeface="Impact" pitchFamily="34" charset="0"/>
                </a:rPr>
                <a:t>Foundation of substance</a:t>
              </a:r>
            </a:p>
          </p:txBody>
        </p:sp>
      </p:grpSp>
      <p:grpSp>
        <p:nvGrpSpPr>
          <p:cNvPr id="158820" name="Group 100"/>
          <p:cNvGrpSpPr>
            <a:grpSpLocks/>
          </p:cNvGrpSpPr>
          <p:nvPr/>
        </p:nvGrpSpPr>
        <p:grpSpPr bwMode="auto">
          <a:xfrm>
            <a:off x="214313" y="1800225"/>
            <a:ext cx="2362200" cy="2308225"/>
            <a:chOff x="135" y="1134"/>
            <a:chExt cx="1488" cy="1454"/>
          </a:xfrm>
        </p:grpSpPr>
        <p:sp>
          <p:nvSpPr>
            <p:cNvPr id="158821" name="AutoShape 101"/>
            <p:cNvSpPr>
              <a:spLocks noChangeArrowheads="1"/>
            </p:cNvSpPr>
            <p:nvPr/>
          </p:nvSpPr>
          <p:spPr bwMode="auto">
            <a:xfrm rot="10800000">
              <a:off x="1089" y="1710"/>
              <a:ext cx="174" cy="521"/>
            </a:xfrm>
            <a:prstGeom prst="downArrow">
              <a:avLst>
                <a:gd name="adj1" fmla="val 41380"/>
                <a:gd name="adj2" fmla="val 70115"/>
              </a:avLst>
            </a:prstGeom>
            <a:solidFill>
              <a:srgbClr val="6600CC"/>
            </a:solidFill>
            <a:ln w="9525" algn="ctr">
              <a:solidFill>
                <a:srgbClr val="6600CC"/>
              </a:solidFill>
              <a:miter lim="800000"/>
              <a:headEnd/>
              <a:tailEnd/>
            </a:ln>
            <a:effectLst/>
          </p:spPr>
          <p:txBody>
            <a:bodyPr rot="10800000" wrap="none" anchor="ctr"/>
            <a:lstStyle/>
            <a:p>
              <a:pPr algn="ctr"/>
              <a:endParaRPr lang="en-US">
                <a:latin typeface="Arial Black" pitchFamily="34" charset="0"/>
              </a:endParaRPr>
            </a:p>
          </p:txBody>
        </p:sp>
        <p:grpSp>
          <p:nvGrpSpPr>
            <p:cNvPr id="158822" name="Group 102"/>
            <p:cNvGrpSpPr>
              <a:grpSpLocks/>
            </p:cNvGrpSpPr>
            <p:nvPr/>
          </p:nvGrpSpPr>
          <p:grpSpPr bwMode="auto">
            <a:xfrm>
              <a:off x="890" y="1134"/>
              <a:ext cx="572" cy="565"/>
              <a:chOff x="4704" y="288"/>
              <a:chExt cx="672" cy="720"/>
            </a:xfrm>
          </p:grpSpPr>
          <p:sp>
            <p:nvSpPr>
              <p:cNvPr id="158823" name="Oval 103"/>
              <p:cNvSpPr>
                <a:spLocks noChangeArrowheads="1"/>
              </p:cNvSpPr>
              <p:nvPr/>
            </p:nvSpPr>
            <p:spPr bwMode="auto">
              <a:xfrm>
                <a:off x="4704" y="288"/>
                <a:ext cx="672" cy="720"/>
              </a:xfrm>
              <a:prstGeom prst="ellipse">
                <a:avLst/>
              </a:prstGeom>
              <a:gradFill rotWithShape="0">
                <a:gsLst>
                  <a:gs pos="0">
                    <a:srgbClr val="FFFFFF"/>
                  </a:gs>
                  <a:gs pos="100000">
                    <a:srgbClr val="FFFFFF"/>
                  </a:gs>
                </a:gsLst>
                <a:lin ang="2700000" scaled="1"/>
              </a:gradFill>
              <a:ln w="12700">
                <a:round/>
                <a:headEnd/>
                <a:tailEnd/>
              </a:ln>
              <a:effectLst/>
              <a:scene3d>
                <a:camera prst="legacyPerspectiveTop"/>
                <a:lightRig rig="legacyFlat3" dir="t"/>
              </a:scene3d>
              <a:sp3d extrusionH="430200" prstMaterial="legacyMatte">
                <a:bevelT w="13500" h="13500" prst="angle"/>
                <a:bevelB w="13500" h="13500" prst="angle"/>
                <a:extrusionClr>
                  <a:srgbClr val="9900FF"/>
                </a:extrusionClr>
              </a:sp3d>
            </p:spPr>
            <p:txBody>
              <a:bodyPr wrap="none" anchor="ctr">
                <a:flatTx/>
              </a:bodyPr>
              <a:lstStyle/>
              <a:p>
                <a:pPr algn="ctr" eaLnBrk="0" hangingPunct="0"/>
                <a:endParaRPr lang="en-US" sz="4800" b="1">
                  <a:solidFill>
                    <a:srgbClr val="6600CC"/>
                  </a:solidFill>
                  <a:latin typeface="Impact" pitchFamily="34" charset="0"/>
                </a:endParaRPr>
              </a:p>
            </p:txBody>
          </p:sp>
          <p:sp>
            <p:nvSpPr>
              <p:cNvPr id="158824" name="WordArt 104"/>
              <p:cNvSpPr>
                <a:spLocks noChangeArrowheads="1" noChangeShapeType="1" noTextEdit="1"/>
              </p:cNvSpPr>
              <p:nvPr/>
            </p:nvSpPr>
            <p:spPr bwMode="auto">
              <a:xfrm>
                <a:off x="4778" y="492"/>
                <a:ext cx="517" cy="344"/>
              </a:xfrm>
              <a:prstGeom prst="rect">
                <a:avLst/>
              </a:prstGeom>
            </p:spPr>
            <p:txBody>
              <a:bodyPr wrap="none" fromWordArt="1">
                <a:prstTxWarp prst="textPlain">
                  <a:avLst>
                    <a:gd name="adj" fmla="val 50000"/>
                  </a:avLst>
                </a:prstTxWarp>
              </a:bodyPr>
              <a:lstStyle/>
              <a:p>
                <a:pPr algn="ctr"/>
                <a:r>
                  <a:rPr lang="en-US" sz="3600" kern="10">
                    <a:ln w="38100">
                      <a:solidFill>
                        <a:srgbClr val="6600CC"/>
                      </a:solidFill>
                      <a:round/>
                      <a:headEnd/>
                      <a:tailEnd/>
                    </a:ln>
                    <a:solidFill>
                      <a:schemeClr val="bg1"/>
                    </a:solidFill>
                    <a:latin typeface="Impact"/>
                  </a:rPr>
                  <a:t>God</a:t>
                </a:r>
              </a:p>
            </p:txBody>
          </p:sp>
        </p:grpSp>
        <p:grpSp>
          <p:nvGrpSpPr>
            <p:cNvPr id="158825" name="Group 105"/>
            <p:cNvGrpSpPr>
              <a:grpSpLocks/>
            </p:cNvGrpSpPr>
            <p:nvPr/>
          </p:nvGrpSpPr>
          <p:grpSpPr bwMode="auto">
            <a:xfrm>
              <a:off x="730" y="2180"/>
              <a:ext cx="893" cy="408"/>
              <a:chOff x="1344" y="2736"/>
              <a:chExt cx="1056" cy="528"/>
            </a:xfrm>
          </p:grpSpPr>
          <p:sp>
            <p:nvSpPr>
              <p:cNvPr id="158826" name="Oval 106"/>
              <p:cNvSpPr>
                <a:spLocks noChangeArrowheads="1"/>
              </p:cNvSpPr>
              <p:nvPr/>
            </p:nvSpPr>
            <p:spPr bwMode="auto">
              <a:xfrm>
                <a:off x="1344" y="2736"/>
                <a:ext cx="1056" cy="528"/>
              </a:xfrm>
              <a:prstGeom prst="ellipse">
                <a:avLst/>
              </a:prstGeom>
              <a:gradFill rotWithShape="0">
                <a:gsLst>
                  <a:gs pos="0">
                    <a:srgbClr val="FFFFCC"/>
                  </a:gs>
                  <a:gs pos="100000">
                    <a:srgbClr val="FFFF00"/>
                  </a:gs>
                </a:gsLst>
                <a:path path="shape">
                  <a:fillToRect l="50000" t="50000" r="50000" b="50000"/>
                </a:path>
              </a:gradFill>
              <a:ln w="12700" algn="ctr">
                <a:solidFill>
                  <a:srgbClr val="FFCC00"/>
                </a:solidFill>
                <a:round/>
                <a:headEnd/>
                <a:tailEnd/>
              </a:ln>
              <a:effectLst>
                <a:outerShdw dist="64758" dir="4721404" algn="ctr" rotWithShape="0">
                  <a:srgbClr val="DEB400"/>
                </a:outerShdw>
              </a:effectLst>
            </p:spPr>
            <p:txBody>
              <a:bodyPr wrap="none" anchor="ctr"/>
              <a:lstStyle/>
              <a:p>
                <a:pPr algn="ctr" eaLnBrk="0" hangingPunct="0"/>
                <a:endParaRPr lang="en-US" sz="3600">
                  <a:solidFill>
                    <a:srgbClr val="5A002D"/>
                  </a:solidFill>
                  <a:latin typeface="Impact" pitchFamily="34" charset="0"/>
                </a:endParaRPr>
              </a:p>
            </p:txBody>
          </p:sp>
          <p:sp>
            <p:nvSpPr>
              <p:cNvPr id="158827" name="WordArt 107"/>
              <p:cNvSpPr>
                <a:spLocks noChangeArrowheads="1" noChangeShapeType="1" noTextEdit="1"/>
              </p:cNvSpPr>
              <p:nvPr/>
            </p:nvSpPr>
            <p:spPr bwMode="auto">
              <a:xfrm>
                <a:off x="1535" y="2856"/>
                <a:ext cx="674" cy="288"/>
              </a:xfrm>
              <a:prstGeom prst="rect">
                <a:avLst/>
              </a:prstGeom>
            </p:spPr>
            <p:txBody>
              <a:bodyPr wrap="none" fromWordArt="1">
                <a:prstTxWarp prst="textInflate">
                  <a:avLst>
                    <a:gd name="adj" fmla="val 13634"/>
                  </a:avLst>
                </a:prstTxWarp>
              </a:bodyPr>
              <a:lstStyle/>
              <a:p>
                <a:pPr algn="ctr"/>
                <a:r>
                  <a:rPr lang="en-US" sz="3600" kern="10">
                    <a:ln w="38100">
                      <a:noFill/>
                      <a:round/>
                      <a:headEnd/>
                      <a:tailEnd/>
                    </a:ln>
                    <a:solidFill>
                      <a:srgbClr val="580000"/>
                    </a:solidFill>
                    <a:latin typeface="Impact"/>
                  </a:rPr>
                  <a:t>Moses</a:t>
                </a:r>
              </a:p>
            </p:txBody>
          </p:sp>
        </p:grpSp>
        <p:grpSp>
          <p:nvGrpSpPr>
            <p:cNvPr id="158831" name="Group 111"/>
            <p:cNvGrpSpPr>
              <a:grpSpLocks/>
            </p:cNvGrpSpPr>
            <p:nvPr/>
          </p:nvGrpSpPr>
          <p:grpSpPr bwMode="auto">
            <a:xfrm>
              <a:off x="135" y="1710"/>
              <a:ext cx="960" cy="432"/>
              <a:chOff x="192" y="1929"/>
              <a:chExt cx="960" cy="432"/>
            </a:xfrm>
          </p:grpSpPr>
          <p:sp>
            <p:nvSpPr>
              <p:cNvPr id="158832" name="Rectangle 112"/>
              <p:cNvSpPr>
                <a:spLocks noChangeArrowheads="1"/>
              </p:cNvSpPr>
              <p:nvPr/>
            </p:nvSpPr>
            <p:spPr bwMode="auto">
              <a:xfrm>
                <a:off x="226" y="1929"/>
                <a:ext cx="893" cy="432"/>
              </a:xfrm>
              <a:prstGeom prst="rect">
                <a:avLst/>
              </a:prstGeom>
              <a:gradFill rotWithShape="1">
                <a:gsLst>
                  <a:gs pos="0">
                    <a:srgbClr val="FFFFFF"/>
                  </a:gs>
                  <a:gs pos="100000">
                    <a:srgbClr val="DAB590"/>
                  </a:gs>
                </a:gsLst>
                <a:path path="shape">
                  <a:fillToRect l="50000" t="50000" r="50000" b="50000"/>
                </a:path>
              </a:gradFill>
              <a:ln w="28575" algn="ctr">
                <a:solidFill>
                  <a:srgbClr val="660033"/>
                </a:solidFill>
                <a:miter lim="800000"/>
                <a:headEnd/>
                <a:tailEnd/>
              </a:ln>
              <a:effectLst/>
            </p:spPr>
            <p:txBody>
              <a:bodyPr wrap="none" anchor="ctr"/>
              <a:lstStyle/>
              <a:p>
                <a:endParaRPr lang="en-US"/>
              </a:p>
            </p:txBody>
          </p:sp>
          <p:sp>
            <p:nvSpPr>
              <p:cNvPr id="158833" name="Text Box 113"/>
              <p:cNvSpPr txBox="1">
                <a:spLocks noChangeArrowheads="1"/>
              </p:cNvSpPr>
              <p:nvPr/>
            </p:nvSpPr>
            <p:spPr bwMode="auto">
              <a:xfrm>
                <a:off x="192" y="1930"/>
                <a:ext cx="960" cy="430"/>
              </a:xfrm>
              <a:prstGeom prst="rect">
                <a:avLst/>
              </a:prstGeom>
              <a:noFill/>
              <a:ln w="19050">
                <a:noFill/>
                <a:miter lim="800000"/>
                <a:headEnd/>
                <a:tailEnd/>
              </a:ln>
              <a:effectLst/>
            </p:spPr>
            <p:txBody>
              <a:bodyPr>
                <a:spAutoFit/>
              </a:bodyPr>
              <a:lstStyle/>
              <a:p>
                <a:pPr algn="ctr" eaLnBrk="0" hangingPunct="0">
                  <a:lnSpc>
                    <a:spcPct val="75000"/>
                  </a:lnSpc>
                </a:pPr>
                <a:endParaRPr lang="en-US" sz="200">
                  <a:solidFill>
                    <a:srgbClr val="440022"/>
                  </a:solidFill>
                  <a:latin typeface="Impact" pitchFamily="34" charset="0"/>
                </a:endParaRPr>
              </a:p>
              <a:p>
                <a:pPr algn="ctr" eaLnBrk="0" hangingPunct="0">
                  <a:lnSpc>
                    <a:spcPct val="85000"/>
                  </a:lnSpc>
                </a:pPr>
                <a:r>
                  <a:rPr lang="en-US" sz="2200" b="1">
                    <a:solidFill>
                      <a:srgbClr val="440022"/>
                    </a:solidFill>
                    <a:latin typeface="Impact" pitchFamily="34" charset="0"/>
                  </a:rPr>
                  <a:t>Foundation</a:t>
                </a:r>
              </a:p>
              <a:p>
                <a:pPr algn="ctr" eaLnBrk="0" hangingPunct="0">
                  <a:lnSpc>
                    <a:spcPct val="85000"/>
                  </a:lnSpc>
                </a:pPr>
                <a:r>
                  <a:rPr lang="en-US" sz="2200" b="1">
                    <a:solidFill>
                      <a:srgbClr val="440022"/>
                    </a:solidFill>
                    <a:latin typeface="Impact" pitchFamily="34" charset="0"/>
                  </a:rPr>
                  <a:t>of faith</a:t>
                </a:r>
              </a:p>
            </p:txBody>
          </p:sp>
        </p:grpSp>
      </p:grpSp>
      <p:sp>
        <p:nvSpPr>
          <p:cNvPr id="158834" name="Text Box 114"/>
          <p:cNvSpPr txBox="1">
            <a:spLocks noChangeArrowheads="1"/>
          </p:cNvSpPr>
          <p:nvPr/>
        </p:nvSpPr>
        <p:spPr bwMode="auto">
          <a:xfrm>
            <a:off x="1333500" y="5968425"/>
            <a:ext cx="6515100" cy="584775"/>
          </a:xfrm>
          <a:prstGeom prst="rect">
            <a:avLst/>
          </a:prstGeom>
          <a:noFill/>
          <a:ln w="9525">
            <a:noFill/>
            <a:miter lim="800000"/>
            <a:headEnd/>
            <a:tailEnd/>
          </a:ln>
          <a:effectLst/>
        </p:spPr>
        <p:txBody>
          <a:bodyPr wrap="square">
            <a:spAutoFit/>
          </a:bodyPr>
          <a:lstStyle/>
          <a:p>
            <a:pPr eaLnBrk="0" hangingPunct="0">
              <a:lnSpc>
                <a:spcPct val="80000"/>
              </a:lnSpc>
            </a:pPr>
            <a:r>
              <a:rPr lang="en-US" sz="2000" b="1" dirty="0">
                <a:solidFill>
                  <a:schemeClr val="bg1"/>
                </a:solidFill>
                <a:latin typeface="Arial Narrow" pitchFamily="34" charset="0"/>
              </a:rPr>
              <a:t>Therefore, it would be necessary to build a Heavenly sovereign kingdom before the </a:t>
            </a:r>
            <a:r>
              <a:rPr lang="en-US" sz="2000" b="1" u="sng" dirty="0">
                <a:solidFill>
                  <a:schemeClr val="bg1"/>
                </a:solidFill>
                <a:latin typeface="Arial Narrow" pitchFamily="34" charset="0"/>
              </a:rPr>
              <a:t>Messiah</a:t>
            </a:r>
            <a:r>
              <a:rPr lang="en-US" sz="2000" b="1" dirty="0">
                <a:solidFill>
                  <a:schemeClr val="bg1"/>
                </a:solidFill>
                <a:latin typeface="Arial Narrow" pitchFamily="34" charset="0"/>
              </a:rPr>
              <a:t> could come.</a:t>
            </a:r>
            <a:endParaRPr lang="en-US" sz="2000" dirty="0">
              <a:solidFill>
                <a:schemeClr val="bg1"/>
              </a:solidFill>
            </a:endParaRPr>
          </a:p>
        </p:txBody>
      </p:sp>
      <p:sp>
        <p:nvSpPr>
          <p:cNvPr id="158835" name="AutoShape 115"/>
          <p:cNvSpPr>
            <a:spLocks noChangeArrowheads="1"/>
          </p:cNvSpPr>
          <p:nvPr/>
        </p:nvSpPr>
        <p:spPr bwMode="auto">
          <a:xfrm rot="10800000">
            <a:off x="4543425" y="1871663"/>
            <a:ext cx="450850" cy="449262"/>
          </a:xfrm>
          <a:prstGeom prst="downArrow">
            <a:avLst>
              <a:gd name="adj1" fmla="val 52417"/>
              <a:gd name="adj2" fmla="val 47398"/>
            </a:avLst>
          </a:prstGeom>
          <a:solidFill>
            <a:srgbClr val="FFFFCC"/>
          </a:solidFill>
          <a:ln w="12700" algn="ctr">
            <a:solidFill>
              <a:srgbClr val="FF9900"/>
            </a:solidFill>
            <a:miter lim="800000"/>
            <a:headEnd/>
            <a:tailEnd/>
          </a:ln>
          <a:effectLst/>
        </p:spPr>
        <p:txBody>
          <a:bodyPr rot="10800000" wrap="none" anchor="ctr"/>
          <a:lstStyle/>
          <a:p>
            <a:pPr algn="ctr"/>
            <a:endParaRPr lang="en-US">
              <a:latin typeface="Arial Black" pitchFamily="34" charset="0"/>
            </a:endParaRPr>
          </a:p>
        </p:txBody>
      </p:sp>
      <p:sp>
        <p:nvSpPr>
          <p:cNvPr id="158836" name="WordArt 116"/>
          <p:cNvSpPr>
            <a:spLocks noChangeArrowheads="1" noChangeShapeType="1" noTextEdit="1"/>
          </p:cNvSpPr>
          <p:nvPr/>
        </p:nvSpPr>
        <p:spPr bwMode="auto">
          <a:xfrm rot="19881787" flipH="1">
            <a:off x="4729163" y="842963"/>
            <a:ext cx="71437" cy="1062037"/>
          </a:xfrm>
          <a:prstGeom prst="rect">
            <a:avLst/>
          </a:prstGeom>
        </p:spPr>
        <p:txBody>
          <a:bodyPr wrap="none" fromWordArt="1">
            <a:prstTxWarp prst="textPlain">
              <a:avLst>
                <a:gd name="adj" fmla="val 50000"/>
              </a:avLst>
            </a:prstTxWarp>
            <a:scene3d>
              <a:camera prst="legacyPerspectiveTopLeft"/>
              <a:lightRig rig="legacyNormal3" dir="r"/>
            </a:scene3d>
            <a:sp3d extrusionH="201600" prstMaterial="legacyMetal">
              <a:extrusionClr>
                <a:srgbClr val="FFFFFF"/>
              </a:extrusionClr>
            </a:sp3d>
          </a:bodyPr>
          <a:lstStyle/>
          <a:p>
            <a:pPr algn="ctr"/>
            <a:r>
              <a:rPr lang="en-US" sz="3600" kern="10">
                <a:ln w="9525">
                  <a:round/>
                  <a:headEnd/>
                  <a:tailEnd/>
                </a:ln>
                <a:gradFill rotWithShape="0">
                  <a:gsLst>
                    <a:gs pos="0">
                      <a:srgbClr val="CBCBCB"/>
                    </a:gs>
                    <a:gs pos="13000">
                      <a:srgbClr val="5F5F5F"/>
                    </a:gs>
                    <a:gs pos="21001">
                      <a:srgbClr val="5F5F5F"/>
                    </a:gs>
                    <a:gs pos="63000">
                      <a:srgbClr val="FFFFFF"/>
                    </a:gs>
                    <a:gs pos="67000">
                      <a:srgbClr val="B2B2B2"/>
                    </a:gs>
                    <a:gs pos="69000">
                      <a:srgbClr val="292929"/>
                    </a:gs>
                    <a:gs pos="82001">
                      <a:srgbClr val="777777"/>
                    </a:gs>
                    <a:gs pos="100000">
                      <a:srgbClr val="EAEAEA"/>
                    </a:gs>
                  </a:gsLst>
                  <a:lin ang="7118213" scaled="1"/>
                </a:gradFill>
                <a:latin typeface="Times New Roman"/>
                <a:cs typeface="Times New Roman"/>
              </a:rPr>
              <a:t>-</a:t>
            </a:r>
          </a:p>
        </p:txBody>
      </p:sp>
      <p:sp>
        <p:nvSpPr>
          <p:cNvPr id="158837" name="WordArt 117"/>
          <p:cNvSpPr>
            <a:spLocks noChangeArrowheads="1" noChangeShapeType="1" noTextEdit="1"/>
          </p:cNvSpPr>
          <p:nvPr/>
        </p:nvSpPr>
        <p:spPr bwMode="auto">
          <a:xfrm rot="1629997" flipH="1">
            <a:off x="4738688" y="842963"/>
            <a:ext cx="71437" cy="1062037"/>
          </a:xfrm>
          <a:prstGeom prst="rect">
            <a:avLst/>
          </a:prstGeom>
        </p:spPr>
        <p:txBody>
          <a:bodyPr wrap="none" fromWordArt="1">
            <a:prstTxWarp prst="textPlain">
              <a:avLst>
                <a:gd name="adj" fmla="val 50000"/>
              </a:avLst>
            </a:prstTxWarp>
            <a:scene3d>
              <a:camera prst="legacyPerspectiveTopLeft"/>
              <a:lightRig rig="legacyNormal3" dir="r"/>
            </a:scene3d>
            <a:sp3d extrusionH="201600" prstMaterial="legacyMetal">
              <a:extrusionClr>
                <a:srgbClr val="FFFFFF"/>
              </a:extrusionClr>
            </a:sp3d>
          </a:bodyPr>
          <a:lstStyle/>
          <a:p>
            <a:pPr algn="ctr"/>
            <a:r>
              <a:rPr lang="en-US" sz="3600" kern="10">
                <a:ln w="9525">
                  <a:round/>
                  <a:headEnd/>
                  <a:tailEnd/>
                </a:ln>
                <a:gradFill rotWithShape="0">
                  <a:gsLst>
                    <a:gs pos="0">
                      <a:srgbClr val="CBCBCB"/>
                    </a:gs>
                    <a:gs pos="13000">
                      <a:srgbClr val="5F5F5F"/>
                    </a:gs>
                    <a:gs pos="21001">
                      <a:srgbClr val="5F5F5F"/>
                    </a:gs>
                    <a:gs pos="63000">
                      <a:srgbClr val="FFFFFF"/>
                    </a:gs>
                    <a:gs pos="67000">
                      <a:srgbClr val="B2B2B2"/>
                    </a:gs>
                    <a:gs pos="69000">
                      <a:srgbClr val="292929"/>
                    </a:gs>
                    <a:gs pos="82001">
                      <a:srgbClr val="777777"/>
                    </a:gs>
                    <a:gs pos="100000">
                      <a:srgbClr val="EAEAEA"/>
                    </a:gs>
                  </a:gsLst>
                  <a:lin ang="3770003" scaled="1"/>
                </a:gradFill>
                <a:latin typeface="Times New Roman"/>
                <a:cs typeface="Times New Roman"/>
              </a:rPr>
              <a:t>-</a:t>
            </a:r>
          </a:p>
        </p:txBody>
      </p:sp>
      <p:grpSp>
        <p:nvGrpSpPr>
          <p:cNvPr id="118" name="Group 95"/>
          <p:cNvGrpSpPr>
            <a:grpSpLocks/>
          </p:cNvGrpSpPr>
          <p:nvPr/>
        </p:nvGrpSpPr>
        <p:grpSpPr bwMode="auto">
          <a:xfrm>
            <a:off x="1157288" y="4210050"/>
            <a:ext cx="1417637" cy="647700"/>
            <a:chOff x="480" y="1680"/>
            <a:chExt cx="893" cy="408"/>
          </a:xfrm>
        </p:grpSpPr>
        <p:sp>
          <p:nvSpPr>
            <p:cNvPr id="119" name="Oval 96"/>
            <p:cNvSpPr>
              <a:spLocks noChangeArrowheads="1"/>
            </p:cNvSpPr>
            <p:nvPr/>
          </p:nvSpPr>
          <p:spPr bwMode="auto">
            <a:xfrm>
              <a:off x="480" y="1680"/>
              <a:ext cx="893" cy="408"/>
            </a:xfrm>
            <a:prstGeom prst="ellipse">
              <a:avLst/>
            </a:prstGeom>
            <a:gradFill rotWithShape="0">
              <a:gsLst>
                <a:gs pos="0">
                  <a:srgbClr val="FFFFCC"/>
                </a:gs>
                <a:gs pos="100000">
                  <a:srgbClr val="FFFF00"/>
                </a:gs>
              </a:gsLst>
              <a:path path="shape">
                <a:fillToRect l="50000" t="50000" r="50000" b="50000"/>
              </a:path>
            </a:gradFill>
            <a:ln w="12700" algn="ctr">
              <a:solidFill>
                <a:srgbClr val="FFCC00"/>
              </a:solidFill>
              <a:round/>
              <a:headEnd/>
              <a:tailEnd/>
            </a:ln>
            <a:effectLst>
              <a:outerShdw dist="64758" dir="4721404" algn="ctr" rotWithShape="0">
                <a:srgbClr val="DEB400"/>
              </a:outerShdw>
            </a:effectLst>
          </p:spPr>
          <p:txBody>
            <a:bodyPr wrap="none" anchor="ctr"/>
            <a:lstStyle/>
            <a:p>
              <a:pPr algn="ctr" eaLnBrk="0" hangingPunct="0"/>
              <a:endParaRPr lang="en-US" sz="3600">
                <a:solidFill>
                  <a:srgbClr val="5A002D"/>
                </a:solidFill>
                <a:latin typeface="Impact" pitchFamily="34" charset="0"/>
              </a:endParaRPr>
            </a:p>
          </p:txBody>
        </p:sp>
        <p:sp>
          <p:nvSpPr>
            <p:cNvPr id="120" name="WordArt 97"/>
            <p:cNvSpPr>
              <a:spLocks noChangeArrowheads="1" noChangeShapeType="1" noTextEdit="1"/>
            </p:cNvSpPr>
            <p:nvPr/>
          </p:nvSpPr>
          <p:spPr bwMode="auto">
            <a:xfrm>
              <a:off x="609" y="1773"/>
              <a:ext cx="635" cy="222"/>
            </a:xfrm>
            <a:prstGeom prst="rect">
              <a:avLst/>
            </a:prstGeom>
          </p:spPr>
          <p:txBody>
            <a:bodyPr wrap="none" fromWordArt="1">
              <a:prstTxWarp prst="textInflate">
                <a:avLst>
                  <a:gd name="adj" fmla="val 13634"/>
                </a:avLst>
              </a:prstTxWarp>
            </a:bodyPr>
            <a:lstStyle/>
            <a:p>
              <a:pPr algn="ctr"/>
              <a:r>
                <a:rPr lang="en-US" sz="3600" kern="10">
                  <a:ln w="38100">
                    <a:noFill/>
                    <a:round/>
                    <a:headEnd/>
                    <a:tailEnd/>
                  </a:ln>
                  <a:solidFill>
                    <a:srgbClr val="580000"/>
                  </a:solidFill>
                  <a:latin typeface="Impact"/>
                </a:rPr>
                <a:t>Joshua</a:t>
              </a:r>
            </a:p>
          </p:txBody>
        </p:sp>
      </p:grpSp>
      <p:grpSp>
        <p:nvGrpSpPr>
          <p:cNvPr id="121" name="Group 120"/>
          <p:cNvGrpSpPr/>
          <p:nvPr/>
        </p:nvGrpSpPr>
        <p:grpSpPr>
          <a:xfrm>
            <a:off x="2609850" y="4038600"/>
            <a:ext cx="5715000" cy="990600"/>
            <a:chOff x="2609850" y="4038600"/>
            <a:chExt cx="5715000" cy="990600"/>
          </a:xfrm>
        </p:grpSpPr>
        <p:sp>
          <p:nvSpPr>
            <p:cNvPr id="122" name="AutoShape 76"/>
            <p:cNvSpPr>
              <a:spLocks noChangeArrowheads="1"/>
            </p:cNvSpPr>
            <p:nvPr/>
          </p:nvSpPr>
          <p:spPr bwMode="auto">
            <a:xfrm rot="5400000">
              <a:off x="4819650" y="2171700"/>
              <a:ext cx="304800" cy="4724400"/>
            </a:xfrm>
            <a:prstGeom prst="downArrow">
              <a:avLst>
                <a:gd name="adj1" fmla="val 41667"/>
                <a:gd name="adj2" fmla="val 154713"/>
              </a:avLst>
            </a:prstGeom>
            <a:gradFill rotWithShape="1">
              <a:gsLst>
                <a:gs pos="0">
                  <a:srgbClr val="FF9900"/>
                </a:gs>
                <a:gs pos="100000">
                  <a:srgbClr val="FFFF00"/>
                </a:gs>
              </a:gsLst>
              <a:lin ang="5400000" scaled="1"/>
            </a:gradFill>
            <a:ln w="38100" algn="ctr">
              <a:noFill/>
              <a:miter lim="800000"/>
              <a:headEnd/>
              <a:tailEnd/>
            </a:ln>
            <a:effectLst/>
          </p:spPr>
          <p:txBody>
            <a:bodyPr rot="10800000" vert="eaVert" wrap="none" anchor="ctr"/>
            <a:lstStyle/>
            <a:p>
              <a:pPr algn="ctr"/>
              <a:endParaRPr lang="en-US">
                <a:latin typeface="Arial Black" pitchFamily="34" charset="0"/>
              </a:endParaRPr>
            </a:p>
          </p:txBody>
        </p:sp>
        <p:grpSp>
          <p:nvGrpSpPr>
            <p:cNvPr id="123" name="Group 112"/>
            <p:cNvGrpSpPr/>
            <p:nvPr/>
          </p:nvGrpSpPr>
          <p:grpSpPr>
            <a:xfrm>
              <a:off x="6572250" y="4038600"/>
              <a:ext cx="1752600" cy="990600"/>
              <a:chOff x="6572250" y="3962400"/>
              <a:chExt cx="1752600" cy="990600"/>
            </a:xfrm>
          </p:grpSpPr>
          <p:sp>
            <p:nvSpPr>
              <p:cNvPr id="124" name="Oval 78"/>
              <p:cNvSpPr>
                <a:spLocks noChangeArrowheads="1"/>
              </p:cNvSpPr>
              <p:nvPr/>
            </p:nvSpPr>
            <p:spPr bwMode="auto">
              <a:xfrm>
                <a:off x="6572250" y="3962400"/>
                <a:ext cx="1752600" cy="990600"/>
              </a:xfrm>
              <a:prstGeom prst="ellipse">
                <a:avLst/>
              </a:prstGeom>
              <a:gradFill rotWithShape="0">
                <a:gsLst>
                  <a:gs pos="0">
                    <a:srgbClr val="FFCC66"/>
                  </a:gs>
                  <a:gs pos="100000">
                    <a:srgbClr val="FF9900"/>
                  </a:gs>
                </a:gsLst>
                <a:path path="shape">
                  <a:fillToRect l="50000" t="50000" r="50000" b="50000"/>
                </a:path>
              </a:gradFill>
              <a:ln w="12700" algn="ctr">
                <a:solidFill>
                  <a:srgbClr val="CC6600"/>
                </a:solidFill>
                <a:round/>
                <a:headEnd/>
                <a:tailEnd/>
              </a:ln>
              <a:effectLst>
                <a:outerShdw dist="64758" dir="4721404" algn="ctr" rotWithShape="0">
                  <a:srgbClr val="B65B00"/>
                </a:outerShdw>
              </a:effectLst>
            </p:spPr>
            <p:txBody>
              <a:bodyPr wrap="none" anchor="ctr"/>
              <a:lstStyle/>
              <a:p>
                <a:pPr algn="ctr" eaLnBrk="0" hangingPunct="0"/>
                <a:endParaRPr lang="en-US" sz="3600">
                  <a:solidFill>
                    <a:srgbClr val="5A002D"/>
                  </a:solidFill>
                  <a:latin typeface="Impact" pitchFamily="34" charset="0"/>
                </a:endParaRPr>
              </a:p>
            </p:txBody>
          </p:sp>
          <p:grpSp>
            <p:nvGrpSpPr>
              <p:cNvPr id="125" name="Group 79"/>
              <p:cNvGrpSpPr>
                <a:grpSpLocks/>
              </p:cNvGrpSpPr>
              <p:nvPr/>
            </p:nvGrpSpPr>
            <p:grpSpPr bwMode="auto">
              <a:xfrm>
                <a:off x="6821488" y="4267200"/>
                <a:ext cx="1255713" cy="457200"/>
                <a:chOff x="4368" y="1776"/>
                <a:chExt cx="791" cy="288"/>
              </a:xfrm>
            </p:grpSpPr>
            <p:sp>
              <p:nvSpPr>
                <p:cNvPr id="126" name="WordArt 80"/>
                <p:cNvSpPr>
                  <a:spLocks noChangeArrowheads="1" noChangeShapeType="1" noTextEdit="1"/>
                </p:cNvSpPr>
                <p:nvPr/>
              </p:nvSpPr>
              <p:spPr bwMode="auto">
                <a:xfrm>
                  <a:off x="4425" y="1776"/>
                  <a:ext cx="678" cy="144"/>
                </a:xfrm>
                <a:prstGeom prst="rect">
                  <a:avLst/>
                </a:prstGeom>
              </p:spPr>
              <p:txBody>
                <a:bodyPr spcFirstLastPara="1" wrap="none" fromWordArt="1">
                  <a:prstTxWarp prst="textArchUp">
                    <a:avLst>
                      <a:gd name="adj" fmla="val 10800000"/>
                    </a:avLst>
                  </a:prstTxWarp>
                </a:bodyPr>
                <a:lstStyle/>
                <a:p>
                  <a:pPr algn="ctr"/>
                  <a:r>
                    <a:rPr lang="en-US" sz="3600" kern="10" dirty="0">
                      <a:ln w="19050">
                        <a:solidFill>
                          <a:srgbClr val="680000"/>
                        </a:solidFill>
                        <a:round/>
                        <a:headEnd/>
                        <a:tailEnd/>
                      </a:ln>
                      <a:solidFill>
                        <a:schemeClr val="bg1"/>
                      </a:solidFill>
                      <a:latin typeface="Impact"/>
                    </a:rPr>
                    <a:t>Younger</a:t>
                  </a:r>
                </a:p>
              </p:txBody>
            </p:sp>
            <p:sp>
              <p:nvSpPr>
                <p:cNvPr id="127" name="WordArt 81"/>
                <p:cNvSpPr>
                  <a:spLocks noChangeArrowheads="1" noChangeShapeType="1" noTextEdit="1"/>
                </p:cNvSpPr>
                <p:nvPr/>
              </p:nvSpPr>
              <p:spPr bwMode="auto">
                <a:xfrm>
                  <a:off x="4368" y="1920"/>
                  <a:ext cx="791" cy="144"/>
                </a:xfrm>
                <a:prstGeom prst="rect">
                  <a:avLst/>
                </a:prstGeom>
              </p:spPr>
              <p:txBody>
                <a:bodyPr spcFirstLastPara="1" wrap="none" fromWordArt="1">
                  <a:prstTxWarp prst="textArchDown">
                    <a:avLst>
                      <a:gd name="adj" fmla="val 0"/>
                    </a:avLst>
                  </a:prstTxWarp>
                </a:bodyPr>
                <a:lstStyle/>
                <a:p>
                  <a:pPr algn="ctr"/>
                  <a:r>
                    <a:rPr lang="en-US" sz="3600" kern="10" dirty="0">
                      <a:ln w="19050">
                        <a:solidFill>
                          <a:srgbClr val="680000"/>
                        </a:solidFill>
                        <a:round/>
                        <a:headEnd/>
                        <a:tailEnd/>
                      </a:ln>
                      <a:solidFill>
                        <a:schemeClr val="bg1"/>
                      </a:solidFill>
                      <a:latin typeface="Impact"/>
                    </a:rPr>
                    <a:t>Israelites</a:t>
                  </a:r>
                </a:p>
              </p:txBody>
            </p:sp>
          </p:grpSp>
        </p:grpSp>
      </p:grpSp>
      <p:grpSp>
        <p:nvGrpSpPr>
          <p:cNvPr id="128" name="Group 84"/>
          <p:cNvGrpSpPr>
            <a:grpSpLocks/>
          </p:cNvGrpSpPr>
          <p:nvPr/>
        </p:nvGrpSpPr>
        <p:grpSpPr bwMode="auto">
          <a:xfrm>
            <a:off x="3343275" y="4724400"/>
            <a:ext cx="2857500" cy="609600"/>
            <a:chOff x="1896" y="3168"/>
            <a:chExt cx="1800" cy="384"/>
          </a:xfrm>
        </p:grpSpPr>
        <p:sp>
          <p:nvSpPr>
            <p:cNvPr id="129" name="Oval 85"/>
            <p:cNvSpPr>
              <a:spLocks noChangeArrowheads="1"/>
            </p:cNvSpPr>
            <p:nvPr/>
          </p:nvSpPr>
          <p:spPr bwMode="auto">
            <a:xfrm>
              <a:off x="1896" y="3168"/>
              <a:ext cx="1800" cy="384"/>
            </a:xfrm>
            <a:prstGeom prst="ellipse">
              <a:avLst/>
            </a:prstGeom>
            <a:gradFill rotWithShape="0">
              <a:gsLst>
                <a:gs pos="0">
                  <a:srgbClr val="FFCC66"/>
                </a:gs>
                <a:gs pos="100000">
                  <a:srgbClr val="FF9900"/>
                </a:gs>
              </a:gsLst>
              <a:path path="shape">
                <a:fillToRect l="50000" t="50000" r="50000" b="50000"/>
              </a:path>
            </a:gradFill>
            <a:ln w="12700" algn="ctr">
              <a:solidFill>
                <a:srgbClr val="CC6600"/>
              </a:solidFill>
              <a:round/>
              <a:headEnd/>
              <a:tailEnd/>
            </a:ln>
            <a:effectLst>
              <a:outerShdw dist="64758" dir="4721404" algn="ctr" rotWithShape="0">
                <a:srgbClr val="B65B00"/>
              </a:outerShdw>
            </a:effectLst>
          </p:spPr>
          <p:txBody>
            <a:bodyPr wrap="none" anchor="ctr"/>
            <a:lstStyle/>
            <a:p>
              <a:pPr algn="ctr" eaLnBrk="0" hangingPunct="0"/>
              <a:endParaRPr lang="en-US" sz="3600">
                <a:solidFill>
                  <a:srgbClr val="5A002D"/>
                </a:solidFill>
                <a:latin typeface="Impact" pitchFamily="34" charset="0"/>
              </a:endParaRPr>
            </a:p>
          </p:txBody>
        </p:sp>
        <p:sp>
          <p:nvSpPr>
            <p:cNvPr id="130" name="WordArt 86"/>
            <p:cNvSpPr>
              <a:spLocks noChangeArrowheads="1" noChangeShapeType="1" noTextEdit="1"/>
            </p:cNvSpPr>
            <p:nvPr/>
          </p:nvSpPr>
          <p:spPr bwMode="auto">
            <a:xfrm>
              <a:off x="2052" y="3249"/>
              <a:ext cx="1488" cy="249"/>
            </a:xfrm>
            <a:prstGeom prst="rect">
              <a:avLst/>
            </a:prstGeom>
          </p:spPr>
          <p:txBody>
            <a:bodyPr wrap="none" fromWordArt="1">
              <a:prstTxWarp prst="textInflate">
                <a:avLst>
                  <a:gd name="adj" fmla="val 13634"/>
                </a:avLst>
              </a:prstTxWarp>
            </a:bodyPr>
            <a:lstStyle/>
            <a:p>
              <a:pPr algn="ctr"/>
              <a:r>
                <a:rPr lang="en-US" sz="3600" kern="10" dirty="0">
                  <a:ln w="19050">
                    <a:solidFill>
                      <a:srgbClr val="680000"/>
                    </a:solidFill>
                    <a:round/>
                    <a:headEnd/>
                    <a:tailEnd/>
                  </a:ln>
                  <a:solidFill>
                    <a:schemeClr val="bg1"/>
                  </a:solidFill>
                  <a:latin typeface="Impact"/>
                </a:rPr>
                <a:t>Entering Canaan</a:t>
              </a:r>
            </a:p>
          </p:txBody>
        </p:sp>
      </p:grpSp>
    </p:spTree>
  </p:cSld>
  <p:clrMapOvr>
    <a:masterClrMapping/>
  </p:clrMapOvr>
  <p:transition>
    <p:split orient="vert" dir="in"/>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158834"/>
                                        </p:tgtEl>
                                        <p:attrNameLst>
                                          <p:attrName>style.visibility</p:attrName>
                                        </p:attrNameLst>
                                      </p:cBhvr>
                                      <p:to>
                                        <p:strVal val="visible"/>
                                      </p:to>
                                    </p:set>
                                    <p:animEffect transition="in" filter="barn(outVertical)">
                                      <p:cBhvr>
                                        <p:cTn id="7" dur="500"/>
                                        <p:tgtEl>
                                          <p:spTgt spid="158834"/>
                                        </p:tgtEl>
                                      </p:cBhvr>
                                    </p:animEffect>
                                  </p:childTnLst>
                                </p:cTn>
                              </p:par>
                            </p:childTnLst>
                          </p:cTn>
                        </p:par>
                      </p:childTnLst>
                    </p:cTn>
                  </p:par>
                  <p:par>
                    <p:cTn id="8" fill="hold">
                      <p:stCondLst>
                        <p:cond delay="indefinite"/>
                      </p:stCondLst>
                      <p:childTnLst>
                        <p:par>
                          <p:cTn id="9" fill="hold">
                            <p:stCondLst>
                              <p:cond delay="0"/>
                            </p:stCondLst>
                            <p:childTnLst>
                              <p:par>
                                <p:cTn id="10" presetID="23" presetClass="entr" presetSubtype="272" fill="hold" nodeType="clickEffect">
                                  <p:stCondLst>
                                    <p:cond delay="0"/>
                                  </p:stCondLst>
                                  <p:childTnLst>
                                    <p:set>
                                      <p:cBhvr>
                                        <p:cTn id="11" dur="1" fill="hold">
                                          <p:stCondLst>
                                            <p:cond delay="0"/>
                                          </p:stCondLst>
                                        </p:cTn>
                                        <p:tgtEl>
                                          <p:spTgt spid="158812"/>
                                        </p:tgtEl>
                                        <p:attrNameLst>
                                          <p:attrName>style.visibility</p:attrName>
                                        </p:attrNameLst>
                                      </p:cBhvr>
                                      <p:to>
                                        <p:strVal val="visible"/>
                                      </p:to>
                                    </p:set>
                                    <p:anim calcmode="lin" valueType="num">
                                      <p:cBhvr>
                                        <p:cTn id="12" dur="2000" fill="hold"/>
                                        <p:tgtEl>
                                          <p:spTgt spid="158812"/>
                                        </p:tgtEl>
                                        <p:attrNameLst>
                                          <p:attrName>ppt_w</p:attrName>
                                        </p:attrNameLst>
                                      </p:cBhvr>
                                      <p:tavLst>
                                        <p:tav tm="0">
                                          <p:val>
                                            <p:strVal val="2/3*#ppt_w"/>
                                          </p:val>
                                        </p:tav>
                                        <p:tav tm="100000">
                                          <p:val>
                                            <p:strVal val="#ppt_w"/>
                                          </p:val>
                                        </p:tav>
                                      </p:tavLst>
                                    </p:anim>
                                    <p:anim calcmode="lin" valueType="num">
                                      <p:cBhvr>
                                        <p:cTn id="13" dur="2000" fill="hold"/>
                                        <p:tgtEl>
                                          <p:spTgt spid="158812"/>
                                        </p:tgtEl>
                                        <p:attrNameLst>
                                          <p:attrName>ppt_h</p:attrName>
                                        </p:attrNameLst>
                                      </p:cBhvr>
                                      <p:tavLst>
                                        <p:tav tm="0">
                                          <p:val>
                                            <p:strVal val="2/3*#ppt_h"/>
                                          </p:val>
                                        </p:tav>
                                        <p:tav tm="100000">
                                          <p:val>
                                            <p:strVal val="#ppt_h"/>
                                          </p:val>
                                        </p:tav>
                                      </p:tavLst>
                                    </p:anim>
                                  </p:childTnLst>
                                </p:cTn>
                              </p:par>
                              <p:par>
                                <p:cTn id="14" presetID="10" presetClass="entr" presetSubtype="0" fill="hold" grpId="0" nodeType="withEffect">
                                  <p:stCondLst>
                                    <p:cond delay="0"/>
                                  </p:stCondLst>
                                  <p:childTnLst>
                                    <p:set>
                                      <p:cBhvr>
                                        <p:cTn id="15" dur="1" fill="hold">
                                          <p:stCondLst>
                                            <p:cond delay="0"/>
                                          </p:stCondLst>
                                        </p:cTn>
                                        <p:tgtEl>
                                          <p:spTgt spid="158835"/>
                                        </p:tgtEl>
                                        <p:attrNameLst>
                                          <p:attrName>style.visibility</p:attrName>
                                        </p:attrNameLst>
                                      </p:cBhvr>
                                      <p:to>
                                        <p:strVal val="visible"/>
                                      </p:to>
                                    </p:set>
                                    <p:animEffect transition="in" filter="fade">
                                      <p:cBhvr>
                                        <p:cTn id="16" dur="3000"/>
                                        <p:tgtEl>
                                          <p:spTgt spid="158835"/>
                                        </p:tgtEl>
                                      </p:cBhvr>
                                    </p:animEffect>
                                  </p:childTnLst>
                                </p:cTn>
                              </p:par>
                              <p:par>
                                <p:cTn id="17" presetID="22" presetClass="entr" presetSubtype="1" fill="hold" grpId="0" nodeType="withEffect">
                                  <p:stCondLst>
                                    <p:cond delay="0"/>
                                  </p:stCondLst>
                                  <p:childTnLst>
                                    <p:set>
                                      <p:cBhvr>
                                        <p:cTn id="18" dur="1" fill="hold">
                                          <p:stCondLst>
                                            <p:cond delay="0"/>
                                          </p:stCondLst>
                                        </p:cTn>
                                        <p:tgtEl>
                                          <p:spTgt spid="158836"/>
                                        </p:tgtEl>
                                        <p:attrNameLst>
                                          <p:attrName>style.visibility</p:attrName>
                                        </p:attrNameLst>
                                      </p:cBhvr>
                                      <p:to>
                                        <p:strVal val="visible"/>
                                      </p:to>
                                    </p:set>
                                    <p:animEffect transition="in" filter="wipe(up)">
                                      <p:cBhvr>
                                        <p:cTn id="19" dur="1000"/>
                                        <p:tgtEl>
                                          <p:spTgt spid="158836"/>
                                        </p:tgtEl>
                                      </p:cBhvr>
                                    </p:animEffect>
                                  </p:childTnLst>
                                </p:cTn>
                              </p:par>
                              <p:par>
                                <p:cTn id="20" presetID="22" presetClass="entr" presetSubtype="1" fill="hold" grpId="0" nodeType="withEffect">
                                  <p:stCondLst>
                                    <p:cond delay="500"/>
                                  </p:stCondLst>
                                  <p:childTnLst>
                                    <p:set>
                                      <p:cBhvr>
                                        <p:cTn id="21" dur="1" fill="hold">
                                          <p:stCondLst>
                                            <p:cond delay="0"/>
                                          </p:stCondLst>
                                        </p:cTn>
                                        <p:tgtEl>
                                          <p:spTgt spid="158837"/>
                                        </p:tgtEl>
                                        <p:attrNameLst>
                                          <p:attrName>style.visibility</p:attrName>
                                        </p:attrNameLst>
                                      </p:cBhvr>
                                      <p:to>
                                        <p:strVal val="visible"/>
                                      </p:to>
                                    </p:set>
                                    <p:animEffect transition="in" filter="wipe(up)">
                                      <p:cBhvr>
                                        <p:cTn id="22" dur="500"/>
                                        <p:tgtEl>
                                          <p:spTgt spid="158837"/>
                                        </p:tgtEl>
                                      </p:cBhvr>
                                    </p:animEffect>
                                  </p:childTnLst>
                                </p:cTn>
                              </p:par>
                              <p:par>
                                <p:cTn id="23" presetID="22" presetClass="entr" presetSubtype="1" fill="hold" grpId="1" nodeType="withEffect">
                                  <p:stCondLst>
                                    <p:cond delay="1000"/>
                                  </p:stCondLst>
                                  <p:childTnLst>
                                    <p:set>
                                      <p:cBhvr>
                                        <p:cTn id="24" dur="1" fill="hold">
                                          <p:stCondLst>
                                            <p:cond delay="0"/>
                                          </p:stCondLst>
                                        </p:cTn>
                                        <p:tgtEl>
                                          <p:spTgt spid="158836"/>
                                        </p:tgtEl>
                                        <p:attrNameLst>
                                          <p:attrName>style.visibility</p:attrName>
                                        </p:attrNameLst>
                                      </p:cBhvr>
                                      <p:to>
                                        <p:strVal val="visible"/>
                                      </p:to>
                                    </p:set>
                                    <p:animEffect transition="in" filter="wipe(up)">
                                      <p:cBhvr>
                                        <p:cTn id="25" dur="1000"/>
                                        <p:tgtEl>
                                          <p:spTgt spid="158836"/>
                                        </p:tgtEl>
                                      </p:cBhvr>
                                    </p:animEffect>
                                  </p:childTnLst>
                                </p:cTn>
                              </p:par>
                              <p:par>
                                <p:cTn id="26" presetID="22" presetClass="entr" presetSubtype="1" fill="hold" grpId="1" nodeType="withEffect">
                                  <p:stCondLst>
                                    <p:cond delay="1500"/>
                                  </p:stCondLst>
                                  <p:childTnLst>
                                    <p:set>
                                      <p:cBhvr>
                                        <p:cTn id="27" dur="1" fill="hold">
                                          <p:stCondLst>
                                            <p:cond delay="0"/>
                                          </p:stCondLst>
                                        </p:cTn>
                                        <p:tgtEl>
                                          <p:spTgt spid="158837"/>
                                        </p:tgtEl>
                                        <p:attrNameLst>
                                          <p:attrName>style.visibility</p:attrName>
                                        </p:attrNameLst>
                                      </p:cBhvr>
                                      <p:to>
                                        <p:strVal val="visible"/>
                                      </p:to>
                                    </p:set>
                                    <p:animEffect transition="in" filter="wipe(up)">
                                      <p:cBhvr>
                                        <p:cTn id="28" dur="500"/>
                                        <p:tgtEl>
                                          <p:spTgt spid="1588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8834" grpId="0"/>
      <p:bldP spid="158835" grpId="0" animBg="1"/>
      <p:bldP spid="158836" grpId="0" animBg="1"/>
      <p:bldP spid="158836" grpId="1" animBg="1"/>
      <p:bldP spid="158837" grpId="0" animBg="1"/>
      <p:bldP spid="158837" grpId="1" animBg="1"/>
    </p:bldLst>
  </p:timing>
</p:sld>
</file>

<file path=ppt/slides/slide104.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159746" name="Picture 2" descr="Sinai_New_11_13_03"/>
          <p:cNvPicPr>
            <a:picLocks noChangeAspect="1" noChangeArrowheads="1"/>
          </p:cNvPicPr>
          <p:nvPr/>
        </p:nvPicPr>
        <p:blipFill>
          <a:blip r:embed="rId3" cstate="print">
            <a:lum bright="-30000"/>
          </a:blip>
          <a:srcRect/>
          <a:stretch>
            <a:fillRect/>
          </a:stretch>
        </p:blipFill>
        <p:spPr bwMode="auto">
          <a:xfrm>
            <a:off x="738188" y="628650"/>
            <a:ext cx="7667625" cy="5924550"/>
          </a:xfrm>
          <a:prstGeom prst="rect">
            <a:avLst/>
          </a:prstGeom>
          <a:noFill/>
        </p:spPr>
      </p:pic>
      <p:grpSp>
        <p:nvGrpSpPr>
          <p:cNvPr id="159747" name="Group 3"/>
          <p:cNvGrpSpPr>
            <a:grpSpLocks/>
          </p:cNvGrpSpPr>
          <p:nvPr/>
        </p:nvGrpSpPr>
        <p:grpSpPr bwMode="auto">
          <a:xfrm>
            <a:off x="2590800" y="1866900"/>
            <a:ext cx="4870450" cy="736600"/>
            <a:chOff x="1632" y="1176"/>
            <a:chExt cx="3068" cy="464"/>
          </a:xfrm>
        </p:grpSpPr>
        <p:sp>
          <p:nvSpPr>
            <p:cNvPr id="159748" name="WordArt 4"/>
            <p:cNvSpPr>
              <a:spLocks noChangeArrowheads="1" noChangeShapeType="1"/>
            </p:cNvSpPr>
            <p:nvPr/>
          </p:nvSpPr>
          <p:spPr bwMode="auto">
            <a:xfrm rot="21507697" flipH="1">
              <a:off x="1632" y="1549"/>
              <a:ext cx="440" cy="45"/>
            </a:xfrm>
            <a:prstGeom prst="rect">
              <a:avLst/>
            </a:prstGeom>
          </p:spPr>
          <p:txBody>
            <a:bodyPr wrap="none" fromWordArt="1">
              <a:prstTxWarp prst="textPlain">
                <a:avLst>
                  <a:gd name="adj" fmla="val 50000"/>
                </a:avLst>
              </a:prstTxWarp>
            </a:bodyPr>
            <a:lstStyle/>
            <a:p>
              <a:pPr algn="ctr"/>
              <a:r>
                <a:rPr lang="en-US" sz="3600" b="1" kern="10" spc="-360">
                  <a:ln w="3175">
                    <a:noFill/>
                    <a:round/>
                    <a:headEnd/>
                    <a:tailEnd/>
                  </a:ln>
                  <a:solidFill>
                    <a:srgbClr val="8E5F00"/>
                  </a:solidFill>
                  <a:latin typeface="Trebuchet MS"/>
                </a:rPr>
                <a:t>......</a:t>
              </a:r>
            </a:p>
          </p:txBody>
        </p:sp>
        <p:sp>
          <p:nvSpPr>
            <p:cNvPr id="159749" name="WordArt 5"/>
            <p:cNvSpPr>
              <a:spLocks noChangeArrowheads="1" noChangeShapeType="1"/>
            </p:cNvSpPr>
            <p:nvPr/>
          </p:nvSpPr>
          <p:spPr bwMode="auto">
            <a:xfrm rot="610922" flipH="1">
              <a:off x="2077" y="1595"/>
              <a:ext cx="441" cy="45"/>
            </a:xfrm>
            <a:prstGeom prst="rect">
              <a:avLst/>
            </a:prstGeom>
          </p:spPr>
          <p:txBody>
            <a:bodyPr wrap="none" fromWordArt="1">
              <a:prstTxWarp prst="textPlain">
                <a:avLst>
                  <a:gd name="adj" fmla="val 50000"/>
                </a:avLst>
              </a:prstTxWarp>
            </a:bodyPr>
            <a:lstStyle/>
            <a:p>
              <a:pPr algn="ctr"/>
              <a:r>
                <a:rPr lang="en-US" sz="3600" b="1" kern="10" spc="-360">
                  <a:ln w="3175">
                    <a:noFill/>
                    <a:round/>
                    <a:headEnd/>
                    <a:tailEnd/>
                  </a:ln>
                  <a:solidFill>
                    <a:srgbClr val="8E5F00"/>
                  </a:solidFill>
                  <a:latin typeface="Trebuchet MS"/>
                </a:rPr>
                <a:t>......</a:t>
              </a:r>
            </a:p>
          </p:txBody>
        </p:sp>
        <p:sp>
          <p:nvSpPr>
            <p:cNvPr id="159750" name="WordArt 6"/>
            <p:cNvSpPr>
              <a:spLocks noChangeArrowheads="1" noChangeShapeType="1"/>
            </p:cNvSpPr>
            <p:nvPr/>
          </p:nvSpPr>
          <p:spPr bwMode="auto">
            <a:xfrm rot="21061518" flipH="1">
              <a:off x="2527" y="1595"/>
              <a:ext cx="440" cy="45"/>
            </a:xfrm>
            <a:prstGeom prst="rect">
              <a:avLst/>
            </a:prstGeom>
          </p:spPr>
          <p:txBody>
            <a:bodyPr wrap="none" fromWordArt="1">
              <a:prstTxWarp prst="textPlain">
                <a:avLst>
                  <a:gd name="adj" fmla="val 50000"/>
                </a:avLst>
              </a:prstTxWarp>
            </a:bodyPr>
            <a:lstStyle/>
            <a:p>
              <a:pPr algn="ctr"/>
              <a:r>
                <a:rPr lang="en-US" sz="3600" b="1" kern="10" spc="-360">
                  <a:ln w="3175">
                    <a:noFill/>
                    <a:round/>
                    <a:headEnd/>
                    <a:tailEnd/>
                  </a:ln>
                  <a:solidFill>
                    <a:srgbClr val="8E5F00"/>
                  </a:solidFill>
                  <a:latin typeface="Trebuchet MS"/>
                </a:rPr>
                <a:t>......</a:t>
              </a:r>
            </a:p>
          </p:txBody>
        </p:sp>
        <p:sp>
          <p:nvSpPr>
            <p:cNvPr id="159751" name="WordArt 7"/>
            <p:cNvSpPr>
              <a:spLocks noChangeArrowheads="1" noChangeShapeType="1"/>
            </p:cNvSpPr>
            <p:nvPr/>
          </p:nvSpPr>
          <p:spPr bwMode="auto">
            <a:xfrm rot="21354047" flipH="1">
              <a:off x="2992" y="1549"/>
              <a:ext cx="440" cy="45"/>
            </a:xfrm>
            <a:prstGeom prst="rect">
              <a:avLst/>
            </a:prstGeom>
          </p:spPr>
          <p:txBody>
            <a:bodyPr wrap="none" fromWordArt="1">
              <a:prstTxWarp prst="textPlain">
                <a:avLst>
                  <a:gd name="adj" fmla="val 50000"/>
                </a:avLst>
              </a:prstTxWarp>
            </a:bodyPr>
            <a:lstStyle/>
            <a:p>
              <a:pPr algn="ctr"/>
              <a:r>
                <a:rPr lang="en-US" sz="3600" b="1" kern="10" spc="-360">
                  <a:ln w="3175">
                    <a:noFill/>
                    <a:round/>
                    <a:headEnd/>
                    <a:tailEnd/>
                  </a:ln>
                  <a:solidFill>
                    <a:srgbClr val="8E5F00"/>
                  </a:solidFill>
                  <a:latin typeface="Trebuchet MS"/>
                </a:rPr>
                <a:t>......</a:t>
              </a:r>
            </a:p>
          </p:txBody>
        </p:sp>
        <p:sp>
          <p:nvSpPr>
            <p:cNvPr id="159752" name="WordArt 8"/>
            <p:cNvSpPr>
              <a:spLocks noChangeArrowheads="1" noChangeShapeType="1"/>
            </p:cNvSpPr>
            <p:nvPr/>
          </p:nvSpPr>
          <p:spPr bwMode="auto">
            <a:xfrm rot="21031569" flipH="1">
              <a:off x="3456" y="1488"/>
              <a:ext cx="440" cy="44"/>
            </a:xfrm>
            <a:prstGeom prst="rect">
              <a:avLst/>
            </a:prstGeom>
          </p:spPr>
          <p:txBody>
            <a:bodyPr wrap="none" fromWordArt="1">
              <a:prstTxWarp prst="textPlain">
                <a:avLst>
                  <a:gd name="adj" fmla="val 50000"/>
                </a:avLst>
              </a:prstTxWarp>
            </a:bodyPr>
            <a:lstStyle/>
            <a:p>
              <a:pPr algn="ctr"/>
              <a:r>
                <a:rPr lang="en-US" sz="3600" b="1" kern="10" spc="-360">
                  <a:ln w="3175">
                    <a:noFill/>
                    <a:round/>
                    <a:headEnd/>
                    <a:tailEnd/>
                  </a:ln>
                  <a:solidFill>
                    <a:srgbClr val="8E5F00"/>
                  </a:solidFill>
                  <a:latin typeface="Trebuchet MS"/>
                </a:rPr>
                <a:t>......</a:t>
              </a:r>
            </a:p>
          </p:txBody>
        </p:sp>
        <p:sp>
          <p:nvSpPr>
            <p:cNvPr id="159753" name="WordArt 9"/>
            <p:cNvSpPr>
              <a:spLocks noChangeArrowheads="1" noChangeShapeType="1"/>
            </p:cNvSpPr>
            <p:nvPr/>
          </p:nvSpPr>
          <p:spPr bwMode="auto">
            <a:xfrm rot="20677690" flipH="1">
              <a:off x="3912" y="1392"/>
              <a:ext cx="441" cy="45"/>
            </a:xfrm>
            <a:prstGeom prst="rect">
              <a:avLst/>
            </a:prstGeom>
          </p:spPr>
          <p:txBody>
            <a:bodyPr wrap="none" fromWordArt="1">
              <a:prstTxWarp prst="textPlain">
                <a:avLst>
                  <a:gd name="adj" fmla="val 50000"/>
                </a:avLst>
              </a:prstTxWarp>
            </a:bodyPr>
            <a:lstStyle/>
            <a:p>
              <a:pPr algn="ctr"/>
              <a:r>
                <a:rPr lang="en-US" sz="3600" b="1" kern="10" spc="-360">
                  <a:ln w="3175">
                    <a:noFill/>
                    <a:round/>
                    <a:headEnd/>
                    <a:tailEnd/>
                  </a:ln>
                  <a:solidFill>
                    <a:srgbClr val="8E5F00"/>
                  </a:solidFill>
                  <a:latin typeface="Trebuchet MS"/>
                </a:rPr>
                <a:t>......</a:t>
              </a:r>
            </a:p>
          </p:txBody>
        </p:sp>
        <p:sp>
          <p:nvSpPr>
            <p:cNvPr id="159754" name="Freeform 10"/>
            <p:cNvSpPr>
              <a:spLocks/>
            </p:cNvSpPr>
            <p:nvPr/>
          </p:nvSpPr>
          <p:spPr bwMode="auto">
            <a:xfrm rot="-1908834">
              <a:off x="4512" y="1176"/>
              <a:ext cx="188" cy="168"/>
            </a:xfrm>
            <a:custGeom>
              <a:avLst/>
              <a:gdLst/>
              <a:ahLst/>
              <a:cxnLst>
                <a:cxn ang="0">
                  <a:pos x="307" y="232"/>
                </a:cxn>
                <a:cxn ang="0">
                  <a:pos x="0" y="466"/>
                </a:cxn>
                <a:cxn ang="0">
                  <a:pos x="118" y="466"/>
                </a:cxn>
                <a:cxn ang="0">
                  <a:pos x="425" y="232"/>
                </a:cxn>
                <a:cxn ang="0">
                  <a:pos x="118" y="0"/>
                </a:cxn>
                <a:cxn ang="0">
                  <a:pos x="0" y="0"/>
                </a:cxn>
                <a:cxn ang="0">
                  <a:pos x="307" y="232"/>
                </a:cxn>
              </a:cxnLst>
              <a:rect l="0" t="0" r="r" b="b"/>
              <a:pathLst>
                <a:path w="425" h="466">
                  <a:moveTo>
                    <a:pt x="307" y="232"/>
                  </a:moveTo>
                  <a:lnTo>
                    <a:pt x="0" y="466"/>
                  </a:lnTo>
                  <a:lnTo>
                    <a:pt x="118" y="466"/>
                  </a:lnTo>
                  <a:lnTo>
                    <a:pt x="425" y="232"/>
                  </a:lnTo>
                  <a:lnTo>
                    <a:pt x="118" y="0"/>
                  </a:lnTo>
                  <a:lnTo>
                    <a:pt x="0" y="0"/>
                  </a:lnTo>
                  <a:lnTo>
                    <a:pt x="307" y="232"/>
                  </a:lnTo>
                  <a:close/>
                </a:path>
              </a:pathLst>
            </a:custGeom>
            <a:solidFill>
              <a:srgbClr val="8E5F00"/>
            </a:solidFill>
            <a:ln w="19050" cmpd="sng">
              <a:noFill/>
              <a:round/>
              <a:headEnd/>
              <a:tailEnd/>
            </a:ln>
          </p:spPr>
          <p:txBody>
            <a:bodyPr/>
            <a:lstStyle/>
            <a:p>
              <a:endParaRPr lang="en-US"/>
            </a:p>
          </p:txBody>
        </p:sp>
        <p:sp>
          <p:nvSpPr>
            <p:cNvPr id="159755" name="WordArt 11"/>
            <p:cNvSpPr>
              <a:spLocks noChangeArrowheads="1" noChangeShapeType="1"/>
            </p:cNvSpPr>
            <p:nvPr/>
          </p:nvSpPr>
          <p:spPr bwMode="auto">
            <a:xfrm rot="20378945" flipH="1">
              <a:off x="4215" y="1296"/>
              <a:ext cx="441" cy="45"/>
            </a:xfrm>
            <a:prstGeom prst="rect">
              <a:avLst/>
            </a:prstGeom>
          </p:spPr>
          <p:txBody>
            <a:bodyPr wrap="none" fromWordArt="1">
              <a:prstTxWarp prst="textPlain">
                <a:avLst>
                  <a:gd name="adj" fmla="val 50000"/>
                </a:avLst>
              </a:prstTxWarp>
            </a:bodyPr>
            <a:lstStyle/>
            <a:p>
              <a:pPr algn="ctr"/>
              <a:r>
                <a:rPr lang="en-US" sz="3600" b="1" kern="10" spc="-360">
                  <a:ln w="3175">
                    <a:noFill/>
                    <a:round/>
                    <a:headEnd/>
                    <a:tailEnd/>
                  </a:ln>
                  <a:solidFill>
                    <a:srgbClr val="8E5F00"/>
                  </a:solidFill>
                  <a:latin typeface="Trebuchet MS"/>
                </a:rPr>
                <a:t>......</a:t>
              </a:r>
            </a:p>
          </p:txBody>
        </p:sp>
      </p:grpSp>
      <p:sp>
        <p:nvSpPr>
          <p:cNvPr id="159756" name="Freeform 12"/>
          <p:cNvSpPr>
            <a:spLocks/>
          </p:cNvSpPr>
          <p:nvPr/>
        </p:nvSpPr>
        <p:spPr bwMode="auto">
          <a:xfrm>
            <a:off x="4135438" y="4678363"/>
            <a:ext cx="436562" cy="225425"/>
          </a:xfrm>
          <a:custGeom>
            <a:avLst/>
            <a:gdLst/>
            <a:ahLst/>
            <a:cxnLst>
              <a:cxn ang="0">
                <a:pos x="0" y="3424"/>
              </a:cxn>
              <a:cxn ang="0">
                <a:pos x="925" y="1452"/>
              </a:cxn>
              <a:cxn ang="0">
                <a:pos x="1332" y="1627"/>
              </a:cxn>
              <a:cxn ang="0">
                <a:pos x="2486" y="0"/>
              </a:cxn>
              <a:cxn ang="0">
                <a:pos x="3527" y="727"/>
              </a:cxn>
              <a:cxn ang="0">
                <a:pos x="4134" y="2265"/>
              </a:cxn>
              <a:cxn ang="0">
                <a:pos x="4454" y="2148"/>
              </a:cxn>
              <a:cxn ang="0">
                <a:pos x="5350" y="3339"/>
              </a:cxn>
              <a:cxn ang="0">
                <a:pos x="0" y="3424"/>
              </a:cxn>
            </a:cxnLst>
            <a:rect l="0" t="0" r="r" b="b"/>
            <a:pathLst>
              <a:path w="5350" h="3424">
                <a:moveTo>
                  <a:pt x="0" y="3424"/>
                </a:moveTo>
                <a:lnTo>
                  <a:pt x="925" y="1452"/>
                </a:lnTo>
                <a:lnTo>
                  <a:pt x="1332" y="1627"/>
                </a:lnTo>
                <a:lnTo>
                  <a:pt x="2486" y="0"/>
                </a:lnTo>
                <a:lnTo>
                  <a:pt x="3527" y="727"/>
                </a:lnTo>
                <a:lnTo>
                  <a:pt x="4134" y="2265"/>
                </a:lnTo>
                <a:lnTo>
                  <a:pt x="4454" y="2148"/>
                </a:lnTo>
                <a:lnTo>
                  <a:pt x="5350" y="3339"/>
                </a:lnTo>
                <a:lnTo>
                  <a:pt x="0" y="3424"/>
                </a:lnTo>
                <a:close/>
              </a:path>
            </a:pathLst>
          </a:custGeom>
          <a:gradFill rotWithShape="1">
            <a:gsLst>
              <a:gs pos="0">
                <a:srgbClr val="996600"/>
              </a:gs>
              <a:gs pos="100000">
                <a:srgbClr val="663300"/>
              </a:gs>
            </a:gsLst>
            <a:lin ang="5400000" scaled="1"/>
          </a:gradFill>
          <a:ln w="9525">
            <a:noFill/>
            <a:round/>
            <a:headEnd/>
            <a:tailEnd/>
          </a:ln>
        </p:spPr>
        <p:txBody>
          <a:bodyPr/>
          <a:lstStyle/>
          <a:p>
            <a:endParaRPr lang="en-US"/>
          </a:p>
        </p:txBody>
      </p:sp>
      <p:sp>
        <p:nvSpPr>
          <p:cNvPr id="159757" name="WordArt 13"/>
          <p:cNvSpPr>
            <a:spLocks noChangeArrowheads="1" noChangeShapeType="1" noTextEdit="1"/>
          </p:cNvSpPr>
          <p:nvPr/>
        </p:nvSpPr>
        <p:spPr bwMode="auto">
          <a:xfrm>
            <a:off x="3886200" y="4800600"/>
            <a:ext cx="930275" cy="228600"/>
          </a:xfrm>
          <a:prstGeom prst="rect">
            <a:avLst/>
          </a:prstGeom>
        </p:spPr>
        <p:txBody>
          <a:bodyPr spcFirstLastPara="1" wrap="none" fromWordArt="1">
            <a:prstTxWarp prst="textArchDown">
              <a:avLst>
                <a:gd name="adj" fmla="val 145229"/>
              </a:avLst>
            </a:prstTxWarp>
          </a:bodyPr>
          <a:lstStyle/>
          <a:p>
            <a:pPr algn="ctr"/>
            <a:r>
              <a:rPr lang="en-US" sz="3600" kern="10">
                <a:ln w="3175">
                  <a:noFill/>
                  <a:round/>
                  <a:headEnd/>
                  <a:tailEnd/>
                </a:ln>
                <a:solidFill>
                  <a:srgbClr val="996633"/>
                </a:solidFill>
                <a:latin typeface="Arial Black"/>
              </a:rPr>
              <a:t>Mt. Horeb</a:t>
            </a:r>
          </a:p>
        </p:txBody>
      </p:sp>
      <p:grpSp>
        <p:nvGrpSpPr>
          <p:cNvPr id="159758" name="Group 14"/>
          <p:cNvGrpSpPr>
            <a:grpSpLocks/>
          </p:cNvGrpSpPr>
          <p:nvPr/>
        </p:nvGrpSpPr>
        <p:grpSpPr bwMode="auto">
          <a:xfrm>
            <a:off x="5638800" y="2565400"/>
            <a:ext cx="685800" cy="330200"/>
            <a:chOff x="2112" y="1236"/>
            <a:chExt cx="1920" cy="924"/>
          </a:xfrm>
        </p:grpSpPr>
        <p:sp>
          <p:nvSpPr>
            <p:cNvPr id="159759" name="Oval 15"/>
            <p:cNvSpPr>
              <a:spLocks noChangeArrowheads="1"/>
            </p:cNvSpPr>
            <p:nvPr/>
          </p:nvSpPr>
          <p:spPr bwMode="auto">
            <a:xfrm>
              <a:off x="3977" y="1632"/>
              <a:ext cx="55" cy="45"/>
            </a:xfrm>
            <a:prstGeom prst="ellipse">
              <a:avLst/>
            </a:prstGeom>
            <a:solidFill>
              <a:srgbClr val="996633"/>
            </a:solidFill>
            <a:ln w="3175" algn="ctr">
              <a:noFill/>
              <a:round/>
              <a:headEnd/>
              <a:tailEnd/>
            </a:ln>
            <a:effectLst/>
          </p:spPr>
          <p:txBody>
            <a:bodyPr/>
            <a:lstStyle/>
            <a:p>
              <a:pPr algn="ctr"/>
              <a:endParaRPr lang="en-US" sz="3200">
                <a:solidFill>
                  <a:srgbClr val="000099"/>
                </a:solidFill>
                <a:latin typeface="Arial Black" pitchFamily="34" charset="0"/>
              </a:endParaRPr>
            </a:p>
          </p:txBody>
        </p:sp>
        <p:grpSp>
          <p:nvGrpSpPr>
            <p:cNvPr id="159760" name="Group 16"/>
            <p:cNvGrpSpPr>
              <a:grpSpLocks/>
            </p:cNvGrpSpPr>
            <p:nvPr/>
          </p:nvGrpSpPr>
          <p:grpSpPr bwMode="auto">
            <a:xfrm>
              <a:off x="2112" y="1236"/>
              <a:ext cx="1824" cy="924"/>
              <a:chOff x="2112" y="1236"/>
              <a:chExt cx="1824" cy="924"/>
            </a:xfrm>
          </p:grpSpPr>
          <p:sp>
            <p:nvSpPr>
              <p:cNvPr id="159761" name="WordArt 17"/>
              <p:cNvSpPr>
                <a:spLocks noChangeArrowheads="1" noChangeShapeType="1" noTextEdit="1"/>
              </p:cNvSpPr>
              <p:nvPr/>
            </p:nvSpPr>
            <p:spPr bwMode="auto">
              <a:xfrm>
                <a:off x="2112" y="1236"/>
                <a:ext cx="1732" cy="648"/>
              </a:xfrm>
              <a:prstGeom prst="rect">
                <a:avLst/>
              </a:prstGeom>
            </p:spPr>
            <p:txBody>
              <a:bodyPr wrap="none" fromWordArt="1">
                <a:prstTxWarp prst="textCurveDown">
                  <a:avLst>
                    <a:gd name="adj" fmla="val 52630"/>
                  </a:avLst>
                </a:prstTxWarp>
              </a:bodyPr>
              <a:lstStyle/>
              <a:p>
                <a:pPr algn="ctr"/>
                <a:r>
                  <a:rPr lang="en-US" sz="3600" kern="10">
                    <a:ln w="3175">
                      <a:noFill/>
                      <a:round/>
                      <a:headEnd/>
                      <a:tailEnd/>
                    </a:ln>
                    <a:solidFill>
                      <a:srgbClr val="996633"/>
                    </a:solidFill>
                    <a:latin typeface="Arial Black"/>
                  </a:rPr>
                  <a:t>Kadesh</a:t>
                </a:r>
              </a:p>
            </p:txBody>
          </p:sp>
          <p:sp>
            <p:nvSpPr>
              <p:cNvPr id="159762" name="WordArt 18"/>
              <p:cNvSpPr>
                <a:spLocks noChangeArrowheads="1" noChangeShapeType="1" noTextEdit="1"/>
              </p:cNvSpPr>
              <p:nvPr/>
            </p:nvSpPr>
            <p:spPr bwMode="auto">
              <a:xfrm rot="-952815">
                <a:off x="2208" y="1536"/>
                <a:ext cx="1669" cy="624"/>
              </a:xfrm>
              <a:prstGeom prst="rect">
                <a:avLst/>
              </a:prstGeom>
            </p:spPr>
            <p:txBody>
              <a:bodyPr wrap="none" fromWordArt="1">
                <a:prstTxWarp prst="textCurveDown">
                  <a:avLst>
                    <a:gd name="adj" fmla="val 52630"/>
                  </a:avLst>
                </a:prstTxWarp>
              </a:bodyPr>
              <a:lstStyle/>
              <a:p>
                <a:pPr algn="ctr"/>
                <a:r>
                  <a:rPr lang="en-US" sz="3600" kern="10">
                    <a:ln w="3175">
                      <a:noFill/>
                      <a:round/>
                      <a:headEnd/>
                      <a:tailEnd/>
                    </a:ln>
                    <a:solidFill>
                      <a:srgbClr val="996633"/>
                    </a:solidFill>
                    <a:latin typeface="Arial Black"/>
                  </a:rPr>
                  <a:t>barnea</a:t>
                </a:r>
              </a:p>
            </p:txBody>
          </p:sp>
          <p:sp>
            <p:nvSpPr>
              <p:cNvPr id="159763" name="WordArt 19"/>
              <p:cNvSpPr>
                <a:spLocks noChangeArrowheads="1" noChangeShapeType="1" noTextEdit="1"/>
              </p:cNvSpPr>
              <p:nvPr/>
            </p:nvSpPr>
            <p:spPr bwMode="auto">
              <a:xfrm rot="9346286" flipV="1">
                <a:off x="3877" y="1680"/>
                <a:ext cx="59" cy="48"/>
              </a:xfrm>
              <a:prstGeom prst="rect">
                <a:avLst/>
              </a:prstGeom>
            </p:spPr>
            <p:txBody>
              <a:bodyPr wrap="none" fromWordArt="1">
                <a:prstTxWarp prst="textWave1">
                  <a:avLst>
                    <a:gd name="adj1" fmla="val 0"/>
                    <a:gd name="adj2" fmla="val 0"/>
                  </a:avLst>
                </a:prstTxWarp>
              </a:bodyPr>
              <a:lstStyle/>
              <a:p>
                <a:pPr algn="ctr"/>
                <a:r>
                  <a:rPr lang="en-US" sz="3600" kern="10">
                    <a:ln w="3175">
                      <a:noFill/>
                      <a:round/>
                      <a:headEnd/>
                      <a:tailEnd/>
                    </a:ln>
                    <a:solidFill>
                      <a:srgbClr val="996633"/>
                    </a:solidFill>
                    <a:latin typeface="Arial Black"/>
                  </a:rPr>
                  <a:t>-</a:t>
                </a:r>
              </a:p>
            </p:txBody>
          </p:sp>
        </p:grpSp>
      </p:grpSp>
      <p:grpSp>
        <p:nvGrpSpPr>
          <p:cNvPr id="159764" name="Group 20"/>
          <p:cNvGrpSpPr>
            <a:grpSpLocks/>
          </p:cNvGrpSpPr>
          <p:nvPr/>
        </p:nvGrpSpPr>
        <p:grpSpPr bwMode="auto">
          <a:xfrm>
            <a:off x="6705600" y="1905000"/>
            <a:ext cx="1447800" cy="1392238"/>
            <a:chOff x="4320" y="1296"/>
            <a:chExt cx="912" cy="877"/>
          </a:xfrm>
        </p:grpSpPr>
        <p:grpSp>
          <p:nvGrpSpPr>
            <p:cNvPr id="159765" name="Group 21"/>
            <p:cNvGrpSpPr>
              <a:grpSpLocks/>
            </p:cNvGrpSpPr>
            <p:nvPr/>
          </p:nvGrpSpPr>
          <p:grpSpPr bwMode="auto">
            <a:xfrm>
              <a:off x="4320" y="1536"/>
              <a:ext cx="574" cy="637"/>
              <a:chOff x="4320" y="1536"/>
              <a:chExt cx="574" cy="637"/>
            </a:xfrm>
          </p:grpSpPr>
          <p:sp>
            <p:nvSpPr>
              <p:cNvPr id="159766" name="WordArt 22"/>
              <p:cNvSpPr>
                <a:spLocks noChangeArrowheads="1" noChangeShapeType="1" noTextEdit="1"/>
              </p:cNvSpPr>
              <p:nvPr/>
            </p:nvSpPr>
            <p:spPr bwMode="auto">
              <a:xfrm>
                <a:off x="4800" y="1536"/>
                <a:ext cx="48" cy="48"/>
              </a:xfrm>
              <a:prstGeom prst="rect">
                <a:avLst/>
              </a:prstGeom>
            </p:spPr>
            <p:txBody>
              <a:bodyPr wrap="none" fromWordArt="1">
                <a:prstTxWarp prst="textPlain">
                  <a:avLst>
                    <a:gd name="adj" fmla="val 50000"/>
                  </a:avLst>
                </a:prstTxWarp>
              </a:bodyPr>
              <a:lstStyle/>
              <a:p>
                <a:pPr algn="ctr"/>
                <a:r>
                  <a:rPr lang="en-US" sz="3600" kern="10">
                    <a:ln w="9525">
                      <a:solidFill>
                        <a:srgbClr val="824100"/>
                      </a:solidFill>
                      <a:round/>
                      <a:headEnd/>
                      <a:tailEnd/>
                    </a:ln>
                    <a:solidFill>
                      <a:srgbClr val="824100"/>
                    </a:solidFill>
                    <a:latin typeface="Century"/>
                  </a:rPr>
                  <a:t>.</a:t>
                </a:r>
              </a:p>
            </p:txBody>
          </p:sp>
          <p:sp>
            <p:nvSpPr>
              <p:cNvPr id="159767" name="Arc 23"/>
              <p:cNvSpPr>
                <a:spLocks/>
              </p:cNvSpPr>
              <p:nvPr/>
            </p:nvSpPr>
            <p:spPr bwMode="auto">
              <a:xfrm rot="6715497">
                <a:off x="4345" y="2029"/>
                <a:ext cx="119" cy="170"/>
              </a:xfrm>
              <a:custGeom>
                <a:avLst/>
                <a:gdLst>
                  <a:gd name="G0" fmla="+- 0 0 0"/>
                  <a:gd name="G1" fmla="+- 21192 0 0"/>
                  <a:gd name="G2" fmla="+- 21600 0 0"/>
                  <a:gd name="T0" fmla="*/ 4178 w 18156"/>
                  <a:gd name="T1" fmla="*/ 0 h 21192"/>
                  <a:gd name="T2" fmla="*/ 18156 w 18156"/>
                  <a:gd name="T3" fmla="*/ 9490 h 21192"/>
                  <a:gd name="T4" fmla="*/ 0 w 18156"/>
                  <a:gd name="T5" fmla="*/ 21192 h 21192"/>
                </a:gdLst>
                <a:ahLst/>
                <a:cxnLst>
                  <a:cxn ang="0">
                    <a:pos x="T0" y="T1"/>
                  </a:cxn>
                  <a:cxn ang="0">
                    <a:pos x="T2" y="T3"/>
                  </a:cxn>
                  <a:cxn ang="0">
                    <a:pos x="T4" y="T5"/>
                  </a:cxn>
                </a:cxnLst>
                <a:rect l="0" t="0" r="r" b="b"/>
                <a:pathLst>
                  <a:path w="18156" h="21192" fill="none" extrusionOk="0">
                    <a:moveTo>
                      <a:pt x="4178" y="-1"/>
                    </a:moveTo>
                    <a:cubicBezTo>
                      <a:pt x="9932" y="1134"/>
                      <a:pt x="14978" y="4560"/>
                      <a:pt x="18155" y="9490"/>
                    </a:cubicBezTo>
                  </a:path>
                  <a:path w="18156" h="21192" stroke="0" extrusionOk="0">
                    <a:moveTo>
                      <a:pt x="4178" y="-1"/>
                    </a:moveTo>
                    <a:cubicBezTo>
                      <a:pt x="9932" y="1134"/>
                      <a:pt x="14978" y="4560"/>
                      <a:pt x="18155" y="9490"/>
                    </a:cubicBezTo>
                    <a:lnTo>
                      <a:pt x="0" y="21192"/>
                    </a:lnTo>
                    <a:close/>
                  </a:path>
                </a:pathLst>
              </a:custGeom>
              <a:noFill/>
              <a:ln w="38100">
                <a:solidFill>
                  <a:srgbClr val="824100"/>
                </a:solidFill>
                <a:round/>
                <a:headEnd/>
                <a:tailEnd/>
              </a:ln>
              <a:effectLst/>
            </p:spPr>
            <p:txBody>
              <a:bodyPr anchor="ctr">
                <a:spAutoFit/>
              </a:bodyPr>
              <a:lstStyle/>
              <a:p>
                <a:endParaRPr lang="en-US"/>
              </a:p>
            </p:txBody>
          </p:sp>
          <p:sp>
            <p:nvSpPr>
              <p:cNvPr id="159768" name="WordArt 24"/>
              <p:cNvSpPr>
                <a:spLocks noChangeArrowheads="1" noChangeShapeType="1" noTextEdit="1"/>
              </p:cNvSpPr>
              <p:nvPr/>
            </p:nvSpPr>
            <p:spPr bwMode="auto">
              <a:xfrm>
                <a:off x="4510" y="2052"/>
                <a:ext cx="48" cy="48"/>
              </a:xfrm>
              <a:prstGeom prst="rect">
                <a:avLst/>
              </a:prstGeom>
            </p:spPr>
            <p:txBody>
              <a:bodyPr wrap="none" fromWordArt="1">
                <a:prstTxWarp prst="textPlain">
                  <a:avLst>
                    <a:gd name="adj" fmla="val 50000"/>
                  </a:avLst>
                </a:prstTxWarp>
              </a:bodyPr>
              <a:lstStyle/>
              <a:p>
                <a:pPr algn="ctr"/>
                <a:r>
                  <a:rPr lang="en-US" sz="3600" kern="10">
                    <a:ln w="9525">
                      <a:solidFill>
                        <a:srgbClr val="824100"/>
                      </a:solidFill>
                      <a:round/>
                      <a:headEnd/>
                      <a:tailEnd/>
                    </a:ln>
                    <a:solidFill>
                      <a:srgbClr val="824100"/>
                    </a:solidFill>
                    <a:latin typeface="Century"/>
                  </a:rPr>
                  <a:t>.</a:t>
                </a:r>
              </a:p>
            </p:txBody>
          </p:sp>
          <p:sp>
            <p:nvSpPr>
              <p:cNvPr id="159769" name="Arc 25"/>
              <p:cNvSpPr>
                <a:spLocks/>
              </p:cNvSpPr>
              <p:nvPr/>
            </p:nvSpPr>
            <p:spPr bwMode="auto">
              <a:xfrm rot="9622134" flipV="1">
                <a:off x="4558" y="1929"/>
                <a:ext cx="144" cy="171"/>
              </a:xfrm>
              <a:custGeom>
                <a:avLst/>
                <a:gdLst>
                  <a:gd name="G0" fmla="+- 0 0 0"/>
                  <a:gd name="G1" fmla="+- 21192 0 0"/>
                  <a:gd name="G2" fmla="+- 21600 0 0"/>
                  <a:gd name="T0" fmla="*/ 4178 w 18156"/>
                  <a:gd name="T1" fmla="*/ 0 h 21192"/>
                  <a:gd name="T2" fmla="*/ 18156 w 18156"/>
                  <a:gd name="T3" fmla="*/ 9490 h 21192"/>
                  <a:gd name="T4" fmla="*/ 0 w 18156"/>
                  <a:gd name="T5" fmla="*/ 21192 h 21192"/>
                </a:gdLst>
                <a:ahLst/>
                <a:cxnLst>
                  <a:cxn ang="0">
                    <a:pos x="T0" y="T1"/>
                  </a:cxn>
                  <a:cxn ang="0">
                    <a:pos x="T2" y="T3"/>
                  </a:cxn>
                  <a:cxn ang="0">
                    <a:pos x="T4" y="T5"/>
                  </a:cxn>
                </a:cxnLst>
                <a:rect l="0" t="0" r="r" b="b"/>
                <a:pathLst>
                  <a:path w="18156" h="21192" fill="none" extrusionOk="0">
                    <a:moveTo>
                      <a:pt x="4178" y="-1"/>
                    </a:moveTo>
                    <a:cubicBezTo>
                      <a:pt x="9932" y="1134"/>
                      <a:pt x="14978" y="4560"/>
                      <a:pt x="18155" y="9490"/>
                    </a:cubicBezTo>
                  </a:path>
                  <a:path w="18156" h="21192" stroke="0" extrusionOk="0">
                    <a:moveTo>
                      <a:pt x="4178" y="-1"/>
                    </a:moveTo>
                    <a:cubicBezTo>
                      <a:pt x="9932" y="1134"/>
                      <a:pt x="14978" y="4560"/>
                      <a:pt x="18155" y="9490"/>
                    </a:cubicBezTo>
                    <a:lnTo>
                      <a:pt x="0" y="21192"/>
                    </a:lnTo>
                    <a:close/>
                  </a:path>
                </a:pathLst>
              </a:custGeom>
              <a:noFill/>
              <a:ln w="38100">
                <a:solidFill>
                  <a:srgbClr val="824100"/>
                </a:solidFill>
                <a:round/>
                <a:headEnd/>
                <a:tailEnd/>
              </a:ln>
              <a:effectLst/>
            </p:spPr>
            <p:txBody>
              <a:bodyPr anchor="ctr">
                <a:spAutoFit/>
              </a:bodyPr>
              <a:lstStyle/>
              <a:p>
                <a:endParaRPr lang="en-US"/>
              </a:p>
            </p:txBody>
          </p:sp>
          <p:sp>
            <p:nvSpPr>
              <p:cNvPr id="159770" name="WordArt 26"/>
              <p:cNvSpPr>
                <a:spLocks noChangeArrowheads="1" noChangeShapeType="1" noTextEdit="1"/>
              </p:cNvSpPr>
              <p:nvPr/>
            </p:nvSpPr>
            <p:spPr bwMode="auto">
              <a:xfrm rot="-1150740">
                <a:off x="4654" y="1860"/>
                <a:ext cx="48" cy="48"/>
              </a:xfrm>
              <a:prstGeom prst="rect">
                <a:avLst/>
              </a:prstGeom>
            </p:spPr>
            <p:txBody>
              <a:bodyPr wrap="none" fromWordArt="1">
                <a:prstTxWarp prst="textPlain">
                  <a:avLst>
                    <a:gd name="adj" fmla="val 50000"/>
                  </a:avLst>
                </a:prstTxWarp>
              </a:bodyPr>
              <a:lstStyle/>
              <a:p>
                <a:pPr algn="ctr"/>
                <a:r>
                  <a:rPr lang="en-US" sz="3600" kern="10">
                    <a:ln w="9525">
                      <a:solidFill>
                        <a:srgbClr val="824100"/>
                      </a:solidFill>
                      <a:round/>
                      <a:headEnd/>
                      <a:tailEnd/>
                    </a:ln>
                    <a:solidFill>
                      <a:srgbClr val="824100"/>
                    </a:solidFill>
                    <a:latin typeface="Century"/>
                  </a:rPr>
                  <a:t>.</a:t>
                </a:r>
              </a:p>
            </p:txBody>
          </p:sp>
          <p:sp>
            <p:nvSpPr>
              <p:cNvPr id="159771" name="Arc 27"/>
              <p:cNvSpPr>
                <a:spLocks/>
              </p:cNvSpPr>
              <p:nvPr/>
            </p:nvSpPr>
            <p:spPr bwMode="auto">
              <a:xfrm rot="6715497">
                <a:off x="4681" y="1693"/>
                <a:ext cx="119" cy="170"/>
              </a:xfrm>
              <a:custGeom>
                <a:avLst/>
                <a:gdLst>
                  <a:gd name="G0" fmla="+- 0 0 0"/>
                  <a:gd name="G1" fmla="+- 21192 0 0"/>
                  <a:gd name="G2" fmla="+- 21600 0 0"/>
                  <a:gd name="T0" fmla="*/ 4178 w 18156"/>
                  <a:gd name="T1" fmla="*/ 0 h 21192"/>
                  <a:gd name="T2" fmla="*/ 18156 w 18156"/>
                  <a:gd name="T3" fmla="*/ 9490 h 21192"/>
                  <a:gd name="T4" fmla="*/ 0 w 18156"/>
                  <a:gd name="T5" fmla="*/ 21192 h 21192"/>
                </a:gdLst>
                <a:ahLst/>
                <a:cxnLst>
                  <a:cxn ang="0">
                    <a:pos x="T0" y="T1"/>
                  </a:cxn>
                  <a:cxn ang="0">
                    <a:pos x="T2" y="T3"/>
                  </a:cxn>
                  <a:cxn ang="0">
                    <a:pos x="T4" y="T5"/>
                  </a:cxn>
                </a:cxnLst>
                <a:rect l="0" t="0" r="r" b="b"/>
                <a:pathLst>
                  <a:path w="18156" h="21192" fill="none" extrusionOk="0">
                    <a:moveTo>
                      <a:pt x="4178" y="-1"/>
                    </a:moveTo>
                    <a:cubicBezTo>
                      <a:pt x="9932" y="1134"/>
                      <a:pt x="14978" y="4560"/>
                      <a:pt x="18155" y="9490"/>
                    </a:cubicBezTo>
                  </a:path>
                  <a:path w="18156" h="21192" stroke="0" extrusionOk="0">
                    <a:moveTo>
                      <a:pt x="4178" y="-1"/>
                    </a:moveTo>
                    <a:cubicBezTo>
                      <a:pt x="9932" y="1134"/>
                      <a:pt x="14978" y="4560"/>
                      <a:pt x="18155" y="9490"/>
                    </a:cubicBezTo>
                    <a:lnTo>
                      <a:pt x="0" y="21192"/>
                    </a:lnTo>
                    <a:close/>
                  </a:path>
                </a:pathLst>
              </a:custGeom>
              <a:noFill/>
              <a:ln w="38100">
                <a:solidFill>
                  <a:srgbClr val="824100"/>
                </a:solidFill>
                <a:round/>
                <a:headEnd/>
                <a:tailEnd/>
              </a:ln>
              <a:effectLst/>
            </p:spPr>
            <p:txBody>
              <a:bodyPr anchor="ctr">
                <a:spAutoFit/>
              </a:bodyPr>
              <a:lstStyle/>
              <a:p>
                <a:endParaRPr lang="en-US"/>
              </a:p>
            </p:txBody>
          </p:sp>
          <p:sp>
            <p:nvSpPr>
              <p:cNvPr id="159772" name="WordArt 28"/>
              <p:cNvSpPr>
                <a:spLocks noChangeArrowheads="1" noChangeShapeType="1" noTextEdit="1"/>
              </p:cNvSpPr>
              <p:nvPr/>
            </p:nvSpPr>
            <p:spPr bwMode="auto">
              <a:xfrm>
                <a:off x="4846" y="1716"/>
                <a:ext cx="48" cy="48"/>
              </a:xfrm>
              <a:prstGeom prst="rect">
                <a:avLst/>
              </a:prstGeom>
            </p:spPr>
            <p:txBody>
              <a:bodyPr wrap="none" fromWordArt="1">
                <a:prstTxWarp prst="textPlain">
                  <a:avLst>
                    <a:gd name="adj" fmla="val 50000"/>
                  </a:avLst>
                </a:prstTxWarp>
              </a:bodyPr>
              <a:lstStyle/>
              <a:p>
                <a:pPr algn="ctr"/>
                <a:r>
                  <a:rPr lang="en-US" sz="3600" kern="10">
                    <a:ln w="9525">
                      <a:solidFill>
                        <a:srgbClr val="824100"/>
                      </a:solidFill>
                      <a:round/>
                      <a:headEnd/>
                      <a:tailEnd/>
                    </a:ln>
                    <a:solidFill>
                      <a:srgbClr val="824100"/>
                    </a:solidFill>
                    <a:latin typeface="Century"/>
                  </a:rPr>
                  <a:t>.</a:t>
                </a:r>
              </a:p>
            </p:txBody>
          </p:sp>
          <p:sp>
            <p:nvSpPr>
              <p:cNvPr id="159773" name="Arc 29"/>
              <p:cNvSpPr>
                <a:spLocks/>
              </p:cNvSpPr>
              <p:nvPr/>
            </p:nvSpPr>
            <p:spPr bwMode="auto">
              <a:xfrm rot="8773144" flipV="1">
                <a:off x="4825" y="1584"/>
                <a:ext cx="48" cy="192"/>
              </a:xfrm>
              <a:custGeom>
                <a:avLst/>
                <a:gdLst>
                  <a:gd name="G0" fmla="+- 0 0 0"/>
                  <a:gd name="G1" fmla="+- 21192 0 0"/>
                  <a:gd name="G2" fmla="+- 21600 0 0"/>
                  <a:gd name="T0" fmla="*/ 4178 w 18156"/>
                  <a:gd name="T1" fmla="*/ 0 h 21192"/>
                  <a:gd name="T2" fmla="*/ 18156 w 18156"/>
                  <a:gd name="T3" fmla="*/ 9490 h 21192"/>
                  <a:gd name="T4" fmla="*/ 0 w 18156"/>
                  <a:gd name="T5" fmla="*/ 21192 h 21192"/>
                </a:gdLst>
                <a:ahLst/>
                <a:cxnLst>
                  <a:cxn ang="0">
                    <a:pos x="T0" y="T1"/>
                  </a:cxn>
                  <a:cxn ang="0">
                    <a:pos x="T2" y="T3"/>
                  </a:cxn>
                  <a:cxn ang="0">
                    <a:pos x="T4" y="T5"/>
                  </a:cxn>
                </a:cxnLst>
                <a:rect l="0" t="0" r="r" b="b"/>
                <a:pathLst>
                  <a:path w="18156" h="21192" fill="none" extrusionOk="0">
                    <a:moveTo>
                      <a:pt x="4178" y="-1"/>
                    </a:moveTo>
                    <a:cubicBezTo>
                      <a:pt x="9932" y="1134"/>
                      <a:pt x="14978" y="4560"/>
                      <a:pt x="18155" y="9490"/>
                    </a:cubicBezTo>
                  </a:path>
                  <a:path w="18156" h="21192" stroke="0" extrusionOk="0">
                    <a:moveTo>
                      <a:pt x="4178" y="-1"/>
                    </a:moveTo>
                    <a:cubicBezTo>
                      <a:pt x="9932" y="1134"/>
                      <a:pt x="14978" y="4560"/>
                      <a:pt x="18155" y="9490"/>
                    </a:cubicBezTo>
                    <a:lnTo>
                      <a:pt x="0" y="21192"/>
                    </a:lnTo>
                    <a:close/>
                  </a:path>
                </a:pathLst>
              </a:custGeom>
              <a:noFill/>
              <a:ln w="38100">
                <a:solidFill>
                  <a:srgbClr val="824100"/>
                </a:solidFill>
                <a:round/>
                <a:headEnd/>
                <a:tailEnd/>
              </a:ln>
              <a:effectLst/>
            </p:spPr>
            <p:txBody>
              <a:bodyPr anchor="ctr">
                <a:spAutoFit/>
              </a:bodyPr>
              <a:lstStyle/>
              <a:p>
                <a:endParaRPr lang="en-US"/>
              </a:p>
            </p:txBody>
          </p:sp>
        </p:grpSp>
        <p:grpSp>
          <p:nvGrpSpPr>
            <p:cNvPr id="159774" name="Group 30"/>
            <p:cNvGrpSpPr>
              <a:grpSpLocks/>
            </p:cNvGrpSpPr>
            <p:nvPr/>
          </p:nvGrpSpPr>
          <p:grpSpPr bwMode="auto">
            <a:xfrm>
              <a:off x="4800" y="1488"/>
              <a:ext cx="432" cy="101"/>
              <a:chOff x="4800" y="1488"/>
              <a:chExt cx="432" cy="101"/>
            </a:xfrm>
          </p:grpSpPr>
          <p:sp>
            <p:nvSpPr>
              <p:cNvPr id="159775" name="Arc 31"/>
              <p:cNvSpPr>
                <a:spLocks/>
              </p:cNvSpPr>
              <p:nvPr/>
            </p:nvSpPr>
            <p:spPr bwMode="auto">
              <a:xfrm rot="-12756078">
                <a:off x="5048" y="1488"/>
                <a:ext cx="107" cy="101"/>
              </a:xfrm>
              <a:custGeom>
                <a:avLst/>
                <a:gdLst>
                  <a:gd name="G0" fmla="+- 0 0 0"/>
                  <a:gd name="G1" fmla="+- 21037 0 0"/>
                  <a:gd name="G2" fmla="+- 21600 0 0"/>
                  <a:gd name="T0" fmla="*/ 4900 w 18156"/>
                  <a:gd name="T1" fmla="*/ 0 h 21037"/>
                  <a:gd name="T2" fmla="*/ 18156 w 18156"/>
                  <a:gd name="T3" fmla="*/ 9335 h 21037"/>
                  <a:gd name="T4" fmla="*/ 0 w 18156"/>
                  <a:gd name="T5" fmla="*/ 21037 h 21037"/>
                </a:gdLst>
                <a:ahLst/>
                <a:cxnLst>
                  <a:cxn ang="0">
                    <a:pos x="T0" y="T1"/>
                  </a:cxn>
                  <a:cxn ang="0">
                    <a:pos x="T2" y="T3"/>
                  </a:cxn>
                  <a:cxn ang="0">
                    <a:pos x="T4" y="T5"/>
                  </a:cxn>
                </a:cxnLst>
                <a:rect l="0" t="0" r="r" b="b"/>
                <a:pathLst>
                  <a:path w="18156" h="21037" fill="none" extrusionOk="0">
                    <a:moveTo>
                      <a:pt x="4899" y="0"/>
                    </a:moveTo>
                    <a:cubicBezTo>
                      <a:pt x="10363" y="1272"/>
                      <a:pt x="15116" y="4620"/>
                      <a:pt x="18155" y="9335"/>
                    </a:cubicBezTo>
                  </a:path>
                  <a:path w="18156" h="21037" stroke="0" extrusionOk="0">
                    <a:moveTo>
                      <a:pt x="4899" y="0"/>
                    </a:moveTo>
                    <a:cubicBezTo>
                      <a:pt x="10363" y="1272"/>
                      <a:pt x="15116" y="4620"/>
                      <a:pt x="18155" y="9335"/>
                    </a:cubicBezTo>
                    <a:lnTo>
                      <a:pt x="0" y="21037"/>
                    </a:lnTo>
                    <a:close/>
                  </a:path>
                </a:pathLst>
              </a:custGeom>
              <a:noFill/>
              <a:ln w="38100">
                <a:solidFill>
                  <a:srgbClr val="824100"/>
                </a:solidFill>
                <a:prstDash val="lgDashDot"/>
                <a:round/>
                <a:headEnd/>
                <a:tailEnd/>
              </a:ln>
              <a:effectLst/>
            </p:spPr>
            <p:txBody>
              <a:bodyPr anchor="ctr">
                <a:spAutoFit/>
              </a:bodyPr>
              <a:lstStyle/>
              <a:p>
                <a:endParaRPr lang="en-US"/>
              </a:p>
            </p:txBody>
          </p:sp>
          <p:sp>
            <p:nvSpPr>
              <p:cNvPr id="159776" name="Arc 32"/>
              <p:cNvSpPr>
                <a:spLocks/>
              </p:cNvSpPr>
              <p:nvPr/>
            </p:nvSpPr>
            <p:spPr bwMode="auto">
              <a:xfrm rot="14637100" flipV="1">
                <a:off x="4848" y="1488"/>
                <a:ext cx="48" cy="144"/>
              </a:xfrm>
              <a:custGeom>
                <a:avLst/>
                <a:gdLst>
                  <a:gd name="G0" fmla="+- 0 0 0"/>
                  <a:gd name="G1" fmla="+- 21192 0 0"/>
                  <a:gd name="G2" fmla="+- 21600 0 0"/>
                  <a:gd name="T0" fmla="*/ 4178 w 18156"/>
                  <a:gd name="T1" fmla="*/ 0 h 21192"/>
                  <a:gd name="T2" fmla="*/ 18156 w 18156"/>
                  <a:gd name="T3" fmla="*/ 9490 h 21192"/>
                  <a:gd name="T4" fmla="*/ 0 w 18156"/>
                  <a:gd name="T5" fmla="*/ 21192 h 21192"/>
                </a:gdLst>
                <a:ahLst/>
                <a:cxnLst>
                  <a:cxn ang="0">
                    <a:pos x="T0" y="T1"/>
                  </a:cxn>
                  <a:cxn ang="0">
                    <a:pos x="T2" y="T3"/>
                  </a:cxn>
                  <a:cxn ang="0">
                    <a:pos x="T4" y="T5"/>
                  </a:cxn>
                </a:cxnLst>
                <a:rect l="0" t="0" r="r" b="b"/>
                <a:pathLst>
                  <a:path w="18156" h="21192" fill="none" extrusionOk="0">
                    <a:moveTo>
                      <a:pt x="4178" y="-1"/>
                    </a:moveTo>
                    <a:cubicBezTo>
                      <a:pt x="9932" y="1134"/>
                      <a:pt x="14978" y="4560"/>
                      <a:pt x="18155" y="9490"/>
                    </a:cubicBezTo>
                  </a:path>
                  <a:path w="18156" h="21192" stroke="0" extrusionOk="0">
                    <a:moveTo>
                      <a:pt x="4178" y="-1"/>
                    </a:moveTo>
                    <a:cubicBezTo>
                      <a:pt x="9932" y="1134"/>
                      <a:pt x="14978" y="4560"/>
                      <a:pt x="18155" y="9490"/>
                    </a:cubicBezTo>
                    <a:lnTo>
                      <a:pt x="0" y="21192"/>
                    </a:lnTo>
                    <a:close/>
                  </a:path>
                </a:pathLst>
              </a:custGeom>
              <a:noFill/>
              <a:ln w="38100">
                <a:solidFill>
                  <a:srgbClr val="824100"/>
                </a:solidFill>
                <a:prstDash val="lgDashDot"/>
                <a:round/>
                <a:headEnd/>
                <a:tailEnd/>
              </a:ln>
              <a:effectLst/>
            </p:spPr>
            <p:txBody>
              <a:bodyPr anchor="ctr">
                <a:spAutoFit/>
              </a:bodyPr>
              <a:lstStyle/>
              <a:p>
                <a:endParaRPr lang="en-US"/>
              </a:p>
            </p:txBody>
          </p:sp>
          <p:sp>
            <p:nvSpPr>
              <p:cNvPr id="159777" name="WordArt 33"/>
              <p:cNvSpPr>
                <a:spLocks noChangeArrowheads="1" noChangeShapeType="1" noTextEdit="1"/>
              </p:cNvSpPr>
              <p:nvPr/>
            </p:nvSpPr>
            <p:spPr bwMode="auto">
              <a:xfrm>
                <a:off x="4992" y="1536"/>
                <a:ext cx="48" cy="48"/>
              </a:xfrm>
              <a:prstGeom prst="rect">
                <a:avLst/>
              </a:prstGeom>
            </p:spPr>
            <p:txBody>
              <a:bodyPr wrap="none" fromWordArt="1">
                <a:prstTxWarp prst="textPlain">
                  <a:avLst>
                    <a:gd name="adj" fmla="val 50000"/>
                  </a:avLst>
                </a:prstTxWarp>
              </a:bodyPr>
              <a:lstStyle/>
              <a:p>
                <a:pPr algn="ctr"/>
                <a:r>
                  <a:rPr lang="en-US" sz="3600" kern="10">
                    <a:ln w="9525">
                      <a:solidFill>
                        <a:srgbClr val="824100"/>
                      </a:solidFill>
                      <a:round/>
                      <a:headEnd/>
                      <a:tailEnd/>
                    </a:ln>
                    <a:solidFill>
                      <a:srgbClr val="824100"/>
                    </a:solidFill>
                    <a:latin typeface="Century"/>
                  </a:rPr>
                  <a:t>.</a:t>
                </a:r>
              </a:p>
            </p:txBody>
          </p:sp>
          <p:sp>
            <p:nvSpPr>
              <p:cNvPr id="159778" name="WordArt 34"/>
              <p:cNvSpPr>
                <a:spLocks noChangeArrowheads="1" noChangeShapeType="1" noTextEdit="1"/>
              </p:cNvSpPr>
              <p:nvPr/>
            </p:nvSpPr>
            <p:spPr bwMode="auto">
              <a:xfrm rot="14733363">
                <a:off x="5184" y="1536"/>
                <a:ext cx="48" cy="48"/>
              </a:xfrm>
              <a:prstGeom prst="rect">
                <a:avLst/>
              </a:prstGeom>
            </p:spPr>
            <p:txBody>
              <a:bodyPr wrap="none" fromWordArt="1">
                <a:prstTxWarp prst="textPlain">
                  <a:avLst>
                    <a:gd name="adj" fmla="val 50000"/>
                  </a:avLst>
                </a:prstTxWarp>
              </a:bodyPr>
              <a:lstStyle/>
              <a:p>
                <a:pPr algn="ctr"/>
                <a:r>
                  <a:rPr lang="en-US" sz="3600" kern="10">
                    <a:ln w="9525">
                      <a:solidFill>
                        <a:srgbClr val="824100"/>
                      </a:solidFill>
                      <a:round/>
                      <a:headEnd/>
                      <a:tailEnd/>
                    </a:ln>
                    <a:solidFill>
                      <a:srgbClr val="824100"/>
                    </a:solidFill>
                    <a:latin typeface="Century"/>
                  </a:rPr>
                  <a:t>.</a:t>
                </a:r>
              </a:p>
            </p:txBody>
          </p:sp>
        </p:grpSp>
        <p:grpSp>
          <p:nvGrpSpPr>
            <p:cNvPr id="159779" name="Group 35"/>
            <p:cNvGrpSpPr>
              <a:grpSpLocks/>
            </p:cNvGrpSpPr>
            <p:nvPr/>
          </p:nvGrpSpPr>
          <p:grpSpPr bwMode="auto">
            <a:xfrm>
              <a:off x="5136" y="1392"/>
              <a:ext cx="58" cy="136"/>
              <a:chOff x="5136" y="1392"/>
              <a:chExt cx="58" cy="136"/>
            </a:xfrm>
          </p:grpSpPr>
          <p:sp>
            <p:nvSpPr>
              <p:cNvPr id="159780" name="Arc 36"/>
              <p:cNvSpPr>
                <a:spLocks/>
              </p:cNvSpPr>
              <p:nvPr/>
            </p:nvSpPr>
            <p:spPr bwMode="auto">
              <a:xfrm rot="19833633" flipV="1">
                <a:off x="5136" y="1392"/>
                <a:ext cx="54" cy="136"/>
              </a:xfrm>
              <a:custGeom>
                <a:avLst/>
                <a:gdLst>
                  <a:gd name="G0" fmla="+- 0 0 0"/>
                  <a:gd name="G1" fmla="+- 19198 0 0"/>
                  <a:gd name="G2" fmla="+- 21600 0 0"/>
                  <a:gd name="T0" fmla="*/ 9898 w 19816"/>
                  <a:gd name="T1" fmla="*/ 0 h 19198"/>
                  <a:gd name="T2" fmla="*/ 19816 w 19816"/>
                  <a:gd name="T3" fmla="*/ 10602 h 19198"/>
                  <a:gd name="T4" fmla="*/ 0 w 19816"/>
                  <a:gd name="T5" fmla="*/ 19198 h 19198"/>
                </a:gdLst>
                <a:ahLst/>
                <a:cxnLst>
                  <a:cxn ang="0">
                    <a:pos x="T0" y="T1"/>
                  </a:cxn>
                  <a:cxn ang="0">
                    <a:pos x="T2" y="T3"/>
                  </a:cxn>
                  <a:cxn ang="0">
                    <a:pos x="T4" y="T5"/>
                  </a:cxn>
                </a:cxnLst>
                <a:rect l="0" t="0" r="r" b="b"/>
                <a:pathLst>
                  <a:path w="19816" h="19198" fill="none" extrusionOk="0">
                    <a:moveTo>
                      <a:pt x="9898" y="-1"/>
                    </a:moveTo>
                    <a:cubicBezTo>
                      <a:pt x="14328" y="2283"/>
                      <a:pt x="17832" y="6029"/>
                      <a:pt x="19815" y="10602"/>
                    </a:cubicBezTo>
                  </a:path>
                  <a:path w="19816" h="19198" stroke="0" extrusionOk="0">
                    <a:moveTo>
                      <a:pt x="9898" y="-1"/>
                    </a:moveTo>
                    <a:cubicBezTo>
                      <a:pt x="14328" y="2283"/>
                      <a:pt x="17832" y="6029"/>
                      <a:pt x="19815" y="10602"/>
                    </a:cubicBezTo>
                    <a:lnTo>
                      <a:pt x="0" y="19198"/>
                    </a:lnTo>
                    <a:close/>
                  </a:path>
                </a:pathLst>
              </a:custGeom>
              <a:noFill/>
              <a:ln w="38100">
                <a:solidFill>
                  <a:srgbClr val="824100"/>
                </a:solidFill>
                <a:round/>
                <a:headEnd/>
                <a:tailEnd/>
              </a:ln>
              <a:effectLst/>
            </p:spPr>
            <p:txBody>
              <a:bodyPr anchor="ctr">
                <a:spAutoFit/>
              </a:bodyPr>
              <a:lstStyle/>
              <a:p>
                <a:endParaRPr lang="en-US"/>
              </a:p>
            </p:txBody>
          </p:sp>
          <p:sp>
            <p:nvSpPr>
              <p:cNvPr id="159781" name="AutoShape 37"/>
              <p:cNvSpPr>
                <a:spLocks noChangeArrowheads="1"/>
              </p:cNvSpPr>
              <p:nvPr/>
            </p:nvSpPr>
            <p:spPr bwMode="auto">
              <a:xfrm rot="-1424285">
                <a:off x="5146" y="1392"/>
                <a:ext cx="48" cy="48"/>
              </a:xfrm>
              <a:prstGeom prst="triangle">
                <a:avLst>
                  <a:gd name="adj" fmla="val 52083"/>
                </a:avLst>
              </a:prstGeom>
              <a:solidFill>
                <a:srgbClr val="824100"/>
              </a:solidFill>
              <a:ln w="19050" algn="ctr">
                <a:solidFill>
                  <a:srgbClr val="824100"/>
                </a:solidFill>
                <a:miter lim="800000"/>
                <a:headEnd/>
                <a:tailEnd/>
              </a:ln>
              <a:effectLst/>
            </p:spPr>
            <p:txBody>
              <a:bodyPr anchor="ctr">
                <a:spAutoFit/>
              </a:bodyPr>
              <a:lstStyle/>
              <a:p>
                <a:endParaRPr lang="en-US"/>
              </a:p>
            </p:txBody>
          </p:sp>
        </p:grpSp>
        <p:sp>
          <p:nvSpPr>
            <p:cNvPr id="159782" name="AutoShape 38"/>
            <p:cNvSpPr>
              <a:spLocks noChangeArrowheads="1"/>
            </p:cNvSpPr>
            <p:nvPr/>
          </p:nvSpPr>
          <p:spPr bwMode="auto">
            <a:xfrm flipH="1">
              <a:off x="5088" y="1296"/>
              <a:ext cx="48" cy="48"/>
            </a:xfrm>
            <a:prstGeom prst="triangle">
              <a:avLst>
                <a:gd name="adj" fmla="val 50000"/>
              </a:avLst>
            </a:prstGeom>
            <a:solidFill>
              <a:srgbClr val="CC6600"/>
            </a:solidFill>
            <a:ln w="57150" algn="ctr">
              <a:solidFill>
                <a:srgbClr val="824100"/>
              </a:solidFill>
              <a:miter lim="800000"/>
              <a:headEnd/>
              <a:tailEnd/>
            </a:ln>
            <a:effectLst/>
          </p:spPr>
          <p:txBody>
            <a:bodyPr anchor="ctr">
              <a:spAutoFit/>
            </a:bodyPr>
            <a:lstStyle/>
            <a:p>
              <a:endParaRPr lang="en-US"/>
            </a:p>
          </p:txBody>
        </p:sp>
      </p:grpSp>
      <p:grpSp>
        <p:nvGrpSpPr>
          <p:cNvPr id="159783" name="Group 39"/>
          <p:cNvGrpSpPr>
            <a:grpSpLocks/>
          </p:cNvGrpSpPr>
          <p:nvPr/>
        </p:nvGrpSpPr>
        <p:grpSpPr bwMode="auto">
          <a:xfrm>
            <a:off x="2540000" y="1981200"/>
            <a:ext cx="4927600" cy="2773363"/>
            <a:chOff x="1600" y="1248"/>
            <a:chExt cx="3104" cy="1747"/>
          </a:xfrm>
        </p:grpSpPr>
        <p:sp>
          <p:nvSpPr>
            <p:cNvPr id="159784" name="Oval 40"/>
            <p:cNvSpPr>
              <a:spLocks noChangeArrowheads="1"/>
            </p:cNvSpPr>
            <p:nvPr/>
          </p:nvSpPr>
          <p:spPr bwMode="auto">
            <a:xfrm>
              <a:off x="4025" y="1680"/>
              <a:ext cx="55" cy="45"/>
            </a:xfrm>
            <a:prstGeom prst="ellipse">
              <a:avLst/>
            </a:prstGeom>
            <a:solidFill>
              <a:srgbClr val="663300"/>
            </a:solidFill>
            <a:ln w="57150">
              <a:solidFill>
                <a:srgbClr val="663300"/>
              </a:solidFill>
              <a:round/>
              <a:headEnd/>
              <a:tailEnd/>
            </a:ln>
            <a:effectLst/>
          </p:spPr>
          <p:txBody>
            <a:bodyPr wrap="none" anchor="ctr"/>
            <a:lstStyle/>
            <a:p>
              <a:pPr algn="ctr"/>
              <a:endParaRPr lang="en-US" sz="3200">
                <a:solidFill>
                  <a:srgbClr val="000099"/>
                </a:solidFill>
                <a:latin typeface="Arial Black" pitchFamily="34" charset="0"/>
              </a:endParaRPr>
            </a:p>
          </p:txBody>
        </p:sp>
        <p:grpSp>
          <p:nvGrpSpPr>
            <p:cNvPr id="159785" name="Group 41"/>
            <p:cNvGrpSpPr>
              <a:grpSpLocks/>
            </p:cNvGrpSpPr>
            <p:nvPr/>
          </p:nvGrpSpPr>
          <p:grpSpPr bwMode="auto">
            <a:xfrm>
              <a:off x="1600" y="1248"/>
              <a:ext cx="3104" cy="1747"/>
              <a:chOff x="1600" y="1248"/>
              <a:chExt cx="3104" cy="1747"/>
            </a:xfrm>
          </p:grpSpPr>
          <p:grpSp>
            <p:nvGrpSpPr>
              <p:cNvPr id="159786" name="Group 42"/>
              <p:cNvGrpSpPr>
                <a:grpSpLocks/>
              </p:cNvGrpSpPr>
              <p:nvPr/>
            </p:nvGrpSpPr>
            <p:grpSpPr bwMode="auto">
              <a:xfrm>
                <a:off x="1600" y="1567"/>
                <a:ext cx="1057" cy="1386"/>
                <a:chOff x="1600" y="1567"/>
                <a:chExt cx="1057" cy="1386"/>
              </a:xfrm>
            </p:grpSpPr>
            <p:sp>
              <p:nvSpPr>
                <p:cNvPr id="159787" name="Freeform 43"/>
                <p:cNvSpPr>
                  <a:spLocks/>
                </p:cNvSpPr>
                <p:nvPr/>
              </p:nvSpPr>
              <p:spPr bwMode="auto">
                <a:xfrm rot="-3700227">
                  <a:off x="1646" y="1553"/>
                  <a:ext cx="80" cy="163"/>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663300"/>
                </a:solidFill>
                <a:ln w="3175" cmpd="sng">
                  <a:solidFill>
                    <a:srgbClr val="663300"/>
                  </a:solidFill>
                  <a:round/>
                  <a:headEnd/>
                  <a:tailEnd/>
                </a:ln>
              </p:spPr>
              <p:txBody>
                <a:bodyPr/>
                <a:lstStyle/>
                <a:p>
                  <a:endParaRPr lang="en-US"/>
                </a:p>
              </p:txBody>
            </p:sp>
            <p:sp>
              <p:nvSpPr>
                <p:cNvPr id="159788" name="Freeform 44"/>
                <p:cNvSpPr>
                  <a:spLocks/>
                </p:cNvSpPr>
                <p:nvPr/>
              </p:nvSpPr>
              <p:spPr bwMode="auto">
                <a:xfrm rot="4199582" flipV="1">
                  <a:off x="1861" y="1501"/>
                  <a:ext cx="90" cy="278"/>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663300"/>
                </a:solidFill>
                <a:ln w="3175" cmpd="sng">
                  <a:solidFill>
                    <a:srgbClr val="663300"/>
                  </a:solidFill>
                  <a:round/>
                  <a:headEnd/>
                  <a:tailEnd/>
                </a:ln>
              </p:spPr>
              <p:txBody>
                <a:bodyPr/>
                <a:lstStyle/>
                <a:p>
                  <a:endParaRPr lang="en-US"/>
                </a:p>
              </p:txBody>
            </p:sp>
            <p:grpSp>
              <p:nvGrpSpPr>
                <p:cNvPr id="159789" name="Group 45"/>
                <p:cNvGrpSpPr>
                  <a:grpSpLocks/>
                </p:cNvGrpSpPr>
                <p:nvPr/>
              </p:nvGrpSpPr>
              <p:grpSpPr bwMode="auto">
                <a:xfrm>
                  <a:off x="1920" y="1595"/>
                  <a:ext cx="672" cy="1252"/>
                  <a:chOff x="1920" y="1595"/>
                  <a:chExt cx="672" cy="1252"/>
                </a:xfrm>
              </p:grpSpPr>
              <p:sp>
                <p:nvSpPr>
                  <p:cNvPr id="159790" name="Freeform 46"/>
                  <p:cNvSpPr>
                    <a:spLocks/>
                  </p:cNvSpPr>
                  <p:nvPr/>
                </p:nvSpPr>
                <p:spPr bwMode="auto">
                  <a:xfrm rot="1128864" flipH="1">
                    <a:off x="1990" y="1595"/>
                    <a:ext cx="111" cy="272"/>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663300"/>
                  </a:solidFill>
                  <a:ln w="3175" cmpd="sng">
                    <a:solidFill>
                      <a:srgbClr val="663300"/>
                    </a:solidFill>
                    <a:round/>
                    <a:headEnd/>
                    <a:tailEnd/>
                  </a:ln>
                </p:spPr>
                <p:txBody>
                  <a:bodyPr/>
                  <a:lstStyle/>
                  <a:p>
                    <a:endParaRPr lang="en-US"/>
                  </a:p>
                </p:txBody>
              </p:sp>
              <p:sp>
                <p:nvSpPr>
                  <p:cNvPr id="159791" name="Freeform 47"/>
                  <p:cNvSpPr>
                    <a:spLocks/>
                  </p:cNvSpPr>
                  <p:nvPr/>
                </p:nvSpPr>
                <p:spPr bwMode="auto">
                  <a:xfrm>
                    <a:off x="1934" y="1912"/>
                    <a:ext cx="111" cy="272"/>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663300"/>
                  </a:solidFill>
                  <a:ln w="3175" cmpd="sng">
                    <a:solidFill>
                      <a:srgbClr val="663300"/>
                    </a:solidFill>
                    <a:round/>
                    <a:headEnd/>
                    <a:tailEnd/>
                  </a:ln>
                </p:spPr>
                <p:txBody>
                  <a:bodyPr/>
                  <a:lstStyle/>
                  <a:p>
                    <a:endParaRPr lang="en-US"/>
                  </a:p>
                </p:txBody>
              </p:sp>
              <p:sp>
                <p:nvSpPr>
                  <p:cNvPr id="159792" name="Freeform 48"/>
                  <p:cNvSpPr>
                    <a:spLocks/>
                  </p:cNvSpPr>
                  <p:nvPr/>
                </p:nvSpPr>
                <p:spPr bwMode="auto">
                  <a:xfrm rot="-4541548">
                    <a:off x="2002" y="2174"/>
                    <a:ext cx="107" cy="272"/>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663300"/>
                  </a:solidFill>
                  <a:ln w="3175" cmpd="sng">
                    <a:solidFill>
                      <a:srgbClr val="663300"/>
                    </a:solidFill>
                    <a:round/>
                    <a:headEnd/>
                    <a:tailEnd/>
                  </a:ln>
                </p:spPr>
                <p:txBody>
                  <a:bodyPr/>
                  <a:lstStyle/>
                  <a:p>
                    <a:endParaRPr lang="en-US"/>
                  </a:p>
                </p:txBody>
              </p:sp>
              <p:sp>
                <p:nvSpPr>
                  <p:cNvPr id="159793" name="Freeform 49"/>
                  <p:cNvSpPr>
                    <a:spLocks/>
                  </p:cNvSpPr>
                  <p:nvPr/>
                </p:nvSpPr>
                <p:spPr bwMode="auto">
                  <a:xfrm rot="20566753" flipH="1">
                    <a:off x="2208" y="2400"/>
                    <a:ext cx="111" cy="272"/>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663300"/>
                  </a:solidFill>
                  <a:ln w="3175" cmpd="sng">
                    <a:solidFill>
                      <a:srgbClr val="663300"/>
                    </a:solidFill>
                    <a:round/>
                    <a:headEnd/>
                    <a:tailEnd/>
                  </a:ln>
                </p:spPr>
                <p:txBody>
                  <a:bodyPr/>
                  <a:lstStyle/>
                  <a:p>
                    <a:endParaRPr lang="en-US"/>
                  </a:p>
                </p:txBody>
              </p:sp>
              <p:sp>
                <p:nvSpPr>
                  <p:cNvPr id="159794" name="Freeform 50"/>
                  <p:cNvSpPr>
                    <a:spLocks/>
                  </p:cNvSpPr>
                  <p:nvPr/>
                </p:nvSpPr>
                <p:spPr bwMode="auto">
                  <a:xfrm rot="-3725283">
                    <a:off x="2400" y="2656"/>
                    <a:ext cx="111" cy="272"/>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663300"/>
                  </a:solidFill>
                  <a:ln w="3175" cmpd="sng">
                    <a:solidFill>
                      <a:srgbClr val="663300"/>
                    </a:solidFill>
                    <a:round/>
                    <a:headEnd/>
                    <a:tailEnd/>
                  </a:ln>
                </p:spPr>
                <p:txBody>
                  <a:bodyPr/>
                  <a:lstStyle/>
                  <a:p>
                    <a:endParaRPr lang="en-US"/>
                  </a:p>
                </p:txBody>
              </p:sp>
            </p:grpSp>
            <p:sp>
              <p:nvSpPr>
                <p:cNvPr id="159795" name="Oval 51"/>
                <p:cNvSpPr>
                  <a:spLocks noChangeArrowheads="1"/>
                </p:cNvSpPr>
                <p:nvPr/>
              </p:nvSpPr>
              <p:spPr bwMode="auto">
                <a:xfrm>
                  <a:off x="2602" y="2908"/>
                  <a:ext cx="55" cy="45"/>
                </a:xfrm>
                <a:prstGeom prst="ellipse">
                  <a:avLst/>
                </a:prstGeom>
                <a:solidFill>
                  <a:srgbClr val="663300"/>
                </a:solidFill>
                <a:ln w="57150">
                  <a:solidFill>
                    <a:srgbClr val="663300"/>
                  </a:solidFill>
                  <a:round/>
                  <a:headEnd/>
                  <a:tailEnd/>
                </a:ln>
                <a:effectLst/>
              </p:spPr>
              <p:txBody>
                <a:bodyPr wrap="none" anchor="ctr"/>
                <a:lstStyle/>
                <a:p>
                  <a:endParaRPr lang="en-US"/>
                </a:p>
              </p:txBody>
            </p:sp>
            <p:sp>
              <p:nvSpPr>
                <p:cNvPr id="159796" name="Oval 52"/>
                <p:cNvSpPr>
                  <a:spLocks noChangeArrowheads="1"/>
                </p:cNvSpPr>
                <p:nvPr/>
              </p:nvSpPr>
              <p:spPr bwMode="auto">
                <a:xfrm>
                  <a:off x="1767" y="1685"/>
                  <a:ext cx="56" cy="45"/>
                </a:xfrm>
                <a:prstGeom prst="ellipse">
                  <a:avLst/>
                </a:prstGeom>
                <a:solidFill>
                  <a:srgbClr val="663300"/>
                </a:solidFill>
                <a:ln w="57150">
                  <a:solidFill>
                    <a:srgbClr val="663300"/>
                  </a:solidFill>
                  <a:round/>
                  <a:headEnd/>
                  <a:tailEnd/>
                </a:ln>
                <a:effectLst/>
              </p:spPr>
              <p:txBody>
                <a:bodyPr wrap="none" anchor="ctr"/>
                <a:lstStyle/>
                <a:p>
                  <a:endParaRPr lang="en-US"/>
                </a:p>
              </p:txBody>
            </p:sp>
            <p:sp>
              <p:nvSpPr>
                <p:cNvPr id="159797" name="Oval 53"/>
                <p:cNvSpPr>
                  <a:spLocks noChangeArrowheads="1"/>
                </p:cNvSpPr>
                <p:nvPr/>
              </p:nvSpPr>
              <p:spPr bwMode="auto">
                <a:xfrm>
                  <a:off x="1600" y="1567"/>
                  <a:ext cx="56" cy="45"/>
                </a:xfrm>
                <a:prstGeom prst="ellipse">
                  <a:avLst/>
                </a:prstGeom>
                <a:solidFill>
                  <a:srgbClr val="663300"/>
                </a:solidFill>
                <a:ln w="57150">
                  <a:solidFill>
                    <a:srgbClr val="663300"/>
                  </a:solidFill>
                  <a:round/>
                  <a:headEnd/>
                  <a:tailEnd/>
                </a:ln>
                <a:effectLst/>
              </p:spPr>
              <p:txBody>
                <a:bodyPr wrap="none" anchor="ctr"/>
                <a:lstStyle/>
                <a:p>
                  <a:endParaRPr lang="en-US"/>
                </a:p>
              </p:txBody>
            </p:sp>
          </p:grpSp>
          <p:grpSp>
            <p:nvGrpSpPr>
              <p:cNvPr id="159798" name="Group 54"/>
              <p:cNvGrpSpPr>
                <a:grpSpLocks/>
              </p:cNvGrpSpPr>
              <p:nvPr/>
            </p:nvGrpSpPr>
            <p:grpSpPr bwMode="auto">
              <a:xfrm>
                <a:off x="2832" y="1248"/>
                <a:ext cx="1872" cy="1747"/>
                <a:chOff x="2832" y="1248"/>
                <a:chExt cx="1872" cy="1747"/>
              </a:xfrm>
            </p:grpSpPr>
            <p:sp>
              <p:nvSpPr>
                <p:cNvPr id="159799" name="Oval 55"/>
                <p:cNvSpPr>
                  <a:spLocks noChangeArrowheads="1"/>
                </p:cNvSpPr>
                <p:nvPr/>
              </p:nvSpPr>
              <p:spPr bwMode="auto">
                <a:xfrm>
                  <a:off x="3545" y="2547"/>
                  <a:ext cx="55" cy="45"/>
                </a:xfrm>
                <a:prstGeom prst="ellipse">
                  <a:avLst/>
                </a:prstGeom>
                <a:solidFill>
                  <a:srgbClr val="663300"/>
                </a:solidFill>
                <a:ln w="57150">
                  <a:solidFill>
                    <a:srgbClr val="663300"/>
                  </a:solidFill>
                  <a:round/>
                  <a:headEnd/>
                  <a:tailEnd/>
                </a:ln>
                <a:effectLst/>
              </p:spPr>
              <p:txBody>
                <a:bodyPr wrap="none" anchor="ctr"/>
                <a:lstStyle/>
                <a:p>
                  <a:endParaRPr lang="en-US"/>
                </a:p>
              </p:txBody>
            </p:sp>
            <p:sp>
              <p:nvSpPr>
                <p:cNvPr id="159800" name="Oval 56"/>
                <p:cNvSpPr>
                  <a:spLocks noChangeArrowheads="1"/>
                </p:cNvSpPr>
                <p:nvPr/>
              </p:nvSpPr>
              <p:spPr bwMode="auto">
                <a:xfrm>
                  <a:off x="4169" y="2067"/>
                  <a:ext cx="55" cy="45"/>
                </a:xfrm>
                <a:prstGeom prst="ellipse">
                  <a:avLst/>
                </a:prstGeom>
                <a:solidFill>
                  <a:srgbClr val="663300"/>
                </a:solidFill>
                <a:ln w="57150">
                  <a:solidFill>
                    <a:srgbClr val="663300"/>
                  </a:solidFill>
                  <a:round/>
                  <a:headEnd/>
                  <a:tailEnd/>
                </a:ln>
                <a:effectLst/>
              </p:spPr>
              <p:txBody>
                <a:bodyPr wrap="none" anchor="ctr"/>
                <a:lstStyle/>
                <a:p>
                  <a:endParaRPr lang="en-US"/>
                </a:p>
              </p:txBody>
            </p:sp>
            <p:sp>
              <p:nvSpPr>
                <p:cNvPr id="159801" name="Freeform 57"/>
                <p:cNvSpPr>
                  <a:spLocks/>
                </p:cNvSpPr>
                <p:nvPr/>
              </p:nvSpPr>
              <p:spPr bwMode="auto">
                <a:xfrm rot="-11501446">
                  <a:off x="4032" y="1792"/>
                  <a:ext cx="111" cy="272"/>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663300"/>
                </a:solidFill>
                <a:ln w="3175" cmpd="sng">
                  <a:solidFill>
                    <a:srgbClr val="663300"/>
                  </a:solidFill>
                  <a:round/>
                  <a:headEnd/>
                  <a:tailEnd/>
                </a:ln>
              </p:spPr>
              <p:txBody>
                <a:bodyPr/>
                <a:lstStyle/>
                <a:p>
                  <a:endParaRPr lang="en-US"/>
                </a:p>
              </p:txBody>
            </p:sp>
            <p:sp>
              <p:nvSpPr>
                <p:cNvPr id="159802" name="Freeform 58"/>
                <p:cNvSpPr>
                  <a:spLocks/>
                </p:cNvSpPr>
                <p:nvPr/>
              </p:nvSpPr>
              <p:spPr bwMode="auto">
                <a:xfrm rot="-9680793">
                  <a:off x="3637" y="2272"/>
                  <a:ext cx="107" cy="272"/>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663300"/>
                </a:solidFill>
                <a:ln w="3175" cmpd="sng">
                  <a:solidFill>
                    <a:srgbClr val="663300"/>
                  </a:solidFill>
                  <a:round/>
                  <a:headEnd/>
                  <a:tailEnd/>
                </a:ln>
              </p:spPr>
              <p:txBody>
                <a:bodyPr/>
                <a:lstStyle/>
                <a:p>
                  <a:endParaRPr lang="en-US"/>
                </a:p>
              </p:txBody>
            </p:sp>
            <p:sp>
              <p:nvSpPr>
                <p:cNvPr id="159803" name="Freeform 59"/>
                <p:cNvSpPr>
                  <a:spLocks/>
                </p:cNvSpPr>
                <p:nvPr/>
              </p:nvSpPr>
              <p:spPr bwMode="auto">
                <a:xfrm rot="4727632" flipV="1">
                  <a:off x="3032" y="2642"/>
                  <a:ext cx="90" cy="278"/>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663300"/>
                </a:solidFill>
                <a:ln w="3175" cmpd="sng">
                  <a:solidFill>
                    <a:srgbClr val="663300"/>
                  </a:solidFill>
                  <a:round/>
                  <a:headEnd/>
                  <a:tailEnd/>
                </a:ln>
              </p:spPr>
              <p:txBody>
                <a:bodyPr/>
                <a:lstStyle/>
                <a:p>
                  <a:endParaRPr lang="en-US"/>
                </a:p>
              </p:txBody>
            </p:sp>
            <p:sp>
              <p:nvSpPr>
                <p:cNvPr id="159804" name="Freeform 60"/>
                <p:cNvSpPr>
                  <a:spLocks/>
                </p:cNvSpPr>
                <p:nvPr/>
              </p:nvSpPr>
              <p:spPr bwMode="auto">
                <a:xfrm rot="12311760">
                  <a:off x="2832" y="2832"/>
                  <a:ext cx="80" cy="163"/>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663300"/>
                </a:solidFill>
                <a:ln w="3175" cmpd="sng">
                  <a:solidFill>
                    <a:srgbClr val="663300"/>
                  </a:solidFill>
                  <a:round/>
                  <a:headEnd/>
                  <a:tailEnd/>
                </a:ln>
              </p:spPr>
              <p:txBody>
                <a:bodyPr/>
                <a:lstStyle/>
                <a:p>
                  <a:endParaRPr lang="en-US"/>
                </a:p>
              </p:txBody>
            </p:sp>
            <p:sp>
              <p:nvSpPr>
                <p:cNvPr id="159805" name="Oval 61"/>
                <p:cNvSpPr>
                  <a:spLocks noChangeArrowheads="1"/>
                </p:cNvSpPr>
                <p:nvPr/>
              </p:nvSpPr>
              <p:spPr bwMode="auto">
                <a:xfrm>
                  <a:off x="3257" y="2688"/>
                  <a:ext cx="55" cy="45"/>
                </a:xfrm>
                <a:prstGeom prst="ellipse">
                  <a:avLst/>
                </a:prstGeom>
                <a:solidFill>
                  <a:srgbClr val="663300"/>
                </a:solidFill>
                <a:ln w="57150">
                  <a:solidFill>
                    <a:srgbClr val="663300"/>
                  </a:solidFill>
                  <a:round/>
                  <a:headEnd/>
                  <a:tailEnd/>
                </a:ln>
                <a:effectLst/>
              </p:spPr>
              <p:txBody>
                <a:bodyPr wrap="none" anchor="ctr"/>
                <a:lstStyle/>
                <a:p>
                  <a:endParaRPr lang="en-US"/>
                </a:p>
              </p:txBody>
            </p:sp>
            <p:sp>
              <p:nvSpPr>
                <p:cNvPr id="159806" name="Freeform 62"/>
                <p:cNvSpPr>
                  <a:spLocks/>
                </p:cNvSpPr>
                <p:nvPr/>
              </p:nvSpPr>
              <p:spPr bwMode="auto">
                <a:xfrm rot="15472822" flipH="1">
                  <a:off x="3369" y="2535"/>
                  <a:ext cx="85" cy="200"/>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663300"/>
                </a:solidFill>
                <a:ln w="3175" cmpd="sng">
                  <a:solidFill>
                    <a:srgbClr val="663300"/>
                  </a:solidFill>
                  <a:round/>
                  <a:headEnd/>
                  <a:tailEnd/>
                </a:ln>
              </p:spPr>
              <p:txBody>
                <a:bodyPr/>
                <a:lstStyle/>
                <a:p>
                  <a:endParaRPr lang="en-US"/>
                </a:p>
              </p:txBody>
            </p:sp>
            <p:sp>
              <p:nvSpPr>
                <p:cNvPr id="159807" name="Freeform 63"/>
                <p:cNvSpPr>
                  <a:spLocks/>
                </p:cNvSpPr>
                <p:nvPr/>
              </p:nvSpPr>
              <p:spPr bwMode="auto">
                <a:xfrm rot="14923250" flipH="1">
                  <a:off x="3888" y="2032"/>
                  <a:ext cx="111" cy="272"/>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663300"/>
                </a:solidFill>
                <a:ln w="3175" cmpd="sng">
                  <a:solidFill>
                    <a:srgbClr val="663300"/>
                  </a:solidFill>
                  <a:round/>
                  <a:headEnd/>
                  <a:tailEnd/>
                </a:ln>
              </p:spPr>
              <p:txBody>
                <a:bodyPr/>
                <a:lstStyle/>
                <a:p>
                  <a:endParaRPr lang="en-US"/>
                </a:p>
              </p:txBody>
            </p:sp>
            <p:sp>
              <p:nvSpPr>
                <p:cNvPr id="159808" name="Freeform 64"/>
                <p:cNvSpPr>
                  <a:spLocks/>
                </p:cNvSpPr>
                <p:nvPr/>
              </p:nvSpPr>
              <p:spPr bwMode="auto">
                <a:xfrm rot="14392819" flipH="1">
                  <a:off x="4116" y="1524"/>
                  <a:ext cx="72" cy="144"/>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663300"/>
                </a:solidFill>
                <a:ln w="3175" cmpd="sng">
                  <a:solidFill>
                    <a:srgbClr val="663300"/>
                  </a:solidFill>
                  <a:round/>
                  <a:headEnd/>
                  <a:tailEnd/>
                </a:ln>
              </p:spPr>
              <p:txBody>
                <a:bodyPr/>
                <a:lstStyle/>
                <a:p>
                  <a:endParaRPr lang="en-US"/>
                </a:p>
              </p:txBody>
            </p:sp>
            <p:sp>
              <p:nvSpPr>
                <p:cNvPr id="159809" name="Freeform 65"/>
                <p:cNvSpPr>
                  <a:spLocks/>
                </p:cNvSpPr>
                <p:nvPr/>
              </p:nvSpPr>
              <p:spPr bwMode="auto">
                <a:xfrm rot="16023658" flipH="1">
                  <a:off x="4137" y="1527"/>
                  <a:ext cx="85" cy="200"/>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663300"/>
                </a:solidFill>
                <a:ln w="3175" cmpd="sng">
                  <a:solidFill>
                    <a:srgbClr val="663300"/>
                  </a:solidFill>
                  <a:round/>
                  <a:headEnd/>
                  <a:tailEnd/>
                </a:ln>
              </p:spPr>
              <p:txBody>
                <a:bodyPr/>
                <a:lstStyle/>
                <a:p>
                  <a:endParaRPr lang="en-US"/>
                </a:p>
              </p:txBody>
            </p:sp>
            <p:sp>
              <p:nvSpPr>
                <p:cNvPr id="159810" name="Freeform 66"/>
                <p:cNvSpPr>
                  <a:spLocks/>
                </p:cNvSpPr>
                <p:nvPr/>
              </p:nvSpPr>
              <p:spPr bwMode="auto">
                <a:xfrm rot="12416600">
                  <a:off x="4624" y="1248"/>
                  <a:ext cx="80" cy="163"/>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663300"/>
                </a:solidFill>
                <a:ln w="3175" cmpd="sng">
                  <a:solidFill>
                    <a:srgbClr val="663300"/>
                  </a:solidFill>
                  <a:round/>
                  <a:headEnd/>
                  <a:tailEnd/>
                </a:ln>
              </p:spPr>
              <p:txBody>
                <a:bodyPr/>
                <a:lstStyle/>
                <a:p>
                  <a:endParaRPr lang="en-US"/>
                </a:p>
              </p:txBody>
            </p:sp>
            <p:sp>
              <p:nvSpPr>
                <p:cNvPr id="159811" name="Freeform 67"/>
                <p:cNvSpPr>
                  <a:spLocks/>
                </p:cNvSpPr>
                <p:nvPr/>
              </p:nvSpPr>
              <p:spPr bwMode="auto">
                <a:xfrm rot="11256710">
                  <a:off x="4416" y="1296"/>
                  <a:ext cx="80" cy="163"/>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663300"/>
                </a:solidFill>
                <a:ln w="3175" cmpd="sng">
                  <a:solidFill>
                    <a:srgbClr val="663300"/>
                  </a:solidFill>
                  <a:round/>
                  <a:headEnd/>
                  <a:tailEnd/>
                </a:ln>
              </p:spPr>
              <p:txBody>
                <a:bodyPr/>
                <a:lstStyle/>
                <a:p>
                  <a:endParaRPr lang="en-US"/>
                </a:p>
              </p:txBody>
            </p:sp>
            <p:sp>
              <p:nvSpPr>
                <p:cNvPr id="159812" name="Freeform 68"/>
                <p:cNvSpPr>
                  <a:spLocks/>
                </p:cNvSpPr>
                <p:nvPr/>
              </p:nvSpPr>
              <p:spPr bwMode="auto">
                <a:xfrm rot="16070035" flipH="1">
                  <a:off x="4465" y="1335"/>
                  <a:ext cx="85" cy="200"/>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663300"/>
                </a:solidFill>
                <a:ln w="3175" cmpd="sng">
                  <a:solidFill>
                    <a:srgbClr val="663300"/>
                  </a:solidFill>
                  <a:round/>
                  <a:headEnd/>
                  <a:tailEnd/>
                </a:ln>
              </p:spPr>
              <p:txBody>
                <a:bodyPr/>
                <a:lstStyle/>
                <a:p>
                  <a:endParaRPr lang="en-US"/>
                </a:p>
              </p:txBody>
            </p:sp>
            <p:sp>
              <p:nvSpPr>
                <p:cNvPr id="159813" name="Freeform 69"/>
                <p:cNvSpPr>
                  <a:spLocks/>
                </p:cNvSpPr>
                <p:nvPr/>
              </p:nvSpPr>
              <p:spPr bwMode="auto">
                <a:xfrm rot="2303324" flipH="1">
                  <a:off x="4272" y="1816"/>
                  <a:ext cx="85" cy="200"/>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663300"/>
                </a:solidFill>
                <a:ln w="3175" cmpd="sng">
                  <a:solidFill>
                    <a:srgbClr val="663300"/>
                  </a:solidFill>
                  <a:round/>
                  <a:headEnd/>
                  <a:tailEnd/>
                </a:ln>
              </p:spPr>
              <p:txBody>
                <a:bodyPr/>
                <a:lstStyle/>
                <a:p>
                  <a:endParaRPr lang="en-US"/>
                </a:p>
              </p:txBody>
            </p:sp>
            <p:sp>
              <p:nvSpPr>
                <p:cNvPr id="159814" name="Freeform 70"/>
                <p:cNvSpPr>
                  <a:spLocks/>
                </p:cNvSpPr>
                <p:nvPr/>
              </p:nvSpPr>
              <p:spPr bwMode="auto">
                <a:xfrm rot="20659951" flipH="1">
                  <a:off x="4296" y="1632"/>
                  <a:ext cx="72" cy="144"/>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663300"/>
                </a:solidFill>
                <a:ln w="3175" cmpd="sng">
                  <a:solidFill>
                    <a:srgbClr val="663300"/>
                  </a:solidFill>
                  <a:round/>
                  <a:headEnd/>
                  <a:tailEnd/>
                </a:ln>
              </p:spPr>
              <p:txBody>
                <a:bodyPr/>
                <a:lstStyle/>
                <a:p>
                  <a:endParaRPr lang="en-US"/>
                </a:p>
              </p:txBody>
            </p:sp>
            <p:sp>
              <p:nvSpPr>
                <p:cNvPr id="159815" name="Freeform 71"/>
                <p:cNvSpPr>
                  <a:spLocks/>
                </p:cNvSpPr>
                <p:nvPr/>
              </p:nvSpPr>
              <p:spPr bwMode="auto">
                <a:xfrm rot="14649555">
                  <a:off x="4266" y="1414"/>
                  <a:ext cx="80" cy="163"/>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663300"/>
                </a:solidFill>
                <a:ln w="3175" cmpd="sng">
                  <a:solidFill>
                    <a:srgbClr val="663300"/>
                  </a:solidFill>
                  <a:round/>
                  <a:headEnd/>
                  <a:tailEnd/>
                </a:ln>
              </p:spPr>
              <p:txBody>
                <a:bodyPr/>
                <a:lstStyle/>
                <a:p>
                  <a:endParaRPr lang="en-US"/>
                </a:p>
              </p:txBody>
            </p:sp>
          </p:grpSp>
        </p:grpSp>
      </p:grpSp>
      <p:sp>
        <p:nvSpPr>
          <p:cNvPr id="159816" name="WordArt 72"/>
          <p:cNvSpPr>
            <a:spLocks noChangeArrowheads="1" noChangeShapeType="1" noTextEdit="1"/>
          </p:cNvSpPr>
          <p:nvPr/>
        </p:nvSpPr>
        <p:spPr bwMode="auto">
          <a:xfrm rot="491556">
            <a:off x="7313613" y="1524000"/>
            <a:ext cx="681037" cy="273050"/>
          </a:xfrm>
          <a:prstGeom prst="rect">
            <a:avLst/>
          </a:prstGeom>
        </p:spPr>
        <p:txBody>
          <a:bodyPr wrap="none" fromWordArt="1">
            <a:prstTxWarp prst="textChevronInverted">
              <a:avLst>
                <a:gd name="adj" fmla="val 75000"/>
              </a:avLst>
            </a:prstTxWarp>
          </a:bodyPr>
          <a:lstStyle/>
          <a:p>
            <a:pPr algn="ctr"/>
            <a:r>
              <a:rPr lang="en-US" sz="3600" kern="10">
                <a:ln w="12700">
                  <a:noFill/>
                  <a:round/>
                  <a:headEnd/>
                  <a:tailEnd/>
                </a:ln>
                <a:solidFill>
                  <a:srgbClr val="996633"/>
                </a:solidFill>
                <a:latin typeface="Arial Black"/>
              </a:rPr>
              <a:t>Jericho</a:t>
            </a:r>
          </a:p>
        </p:txBody>
      </p:sp>
      <p:sp>
        <p:nvSpPr>
          <p:cNvPr id="159817" name="Oval 73"/>
          <p:cNvSpPr>
            <a:spLocks noChangeArrowheads="1"/>
          </p:cNvSpPr>
          <p:nvPr/>
        </p:nvSpPr>
        <p:spPr bwMode="auto">
          <a:xfrm>
            <a:off x="7532688" y="1828800"/>
            <a:ext cx="87312" cy="71438"/>
          </a:xfrm>
          <a:prstGeom prst="ellipse">
            <a:avLst/>
          </a:prstGeom>
          <a:solidFill>
            <a:srgbClr val="663300"/>
          </a:solidFill>
          <a:ln w="57150" algn="ctr">
            <a:solidFill>
              <a:srgbClr val="663300"/>
            </a:solidFill>
            <a:round/>
            <a:headEnd/>
            <a:tailEnd/>
          </a:ln>
          <a:effectLst/>
        </p:spPr>
        <p:txBody>
          <a:bodyPr wrap="none" anchor="ctr"/>
          <a:lstStyle/>
          <a:p>
            <a:endParaRPr lang="en-US"/>
          </a:p>
        </p:txBody>
      </p:sp>
      <p:sp>
        <p:nvSpPr>
          <p:cNvPr id="159819" name="Rectangle 75"/>
          <p:cNvSpPr>
            <a:spLocks noChangeArrowheads="1"/>
          </p:cNvSpPr>
          <p:nvPr/>
        </p:nvSpPr>
        <p:spPr bwMode="auto">
          <a:xfrm>
            <a:off x="0" y="5715000"/>
            <a:ext cx="9144000" cy="1143000"/>
          </a:xfrm>
          <a:prstGeom prst="rect">
            <a:avLst/>
          </a:prstGeom>
          <a:solidFill>
            <a:schemeClr val="tx1"/>
          </a:solidFill>
          <a:ln w="9525">
            <a:solidFill>
              <a:schemeClr val="tx1"/>
            </a:solidFill>
            <a:miter lim="800000"/>
            <a:headEnd/>
            <a:tailEnd/>
          </a:ln>
          <a:effectLst/>
        </p:spPr>
        <p:txBody>
          <a:bodyPr wrap="none" anchor="ctr"/>
          <a:lstStyle/>
          <a:p>
            <a:endParaRPr lang="en-US"/>
          </a:p>
        </p:txBody>
      </p:sp>
      <p:sp>
        <p:nvSpPr>
          <p:cNvPr id="159820" name="AutoShape 76"/>
          <p:cNvSpPr>
            <a:spLocks noChangeArrowheads="1"/>
          </p:cNvSpPr>
          <p:nvPr/>
        </p:nvSpPr>
        <p:spPr bwMode="auto">
          <a:xfrm rot="10800000">
            <a:off x="4546600" y="3238500"/>
            <a:ext cx="450850" cy="449263"/>
          </a:xfrm>
          <a:prstGeom prst="downArrow">
            <a:avLst>
              <a:gd name="adj1" fmla="val 52417"/>
              <a:gd name="adj2" fmla="val 47398"/>
            </a:avLst>
          </a:prstGeom>
          <a:solidFill>
            <a:srgbClr val="FFFFCC"/>
          </a:solidFill>
          <a:ln w="12700" algn="ctr">
            <a:solidFill>
              <a:srgbClr val="FF9900"/>
            </a:solidFill>
            <a:miter lim="800000"/>
            <a:headEnd/>
            <a:tailEnd/>
          </a:ln>
          <a:effectLst/>
        </p:spPr>
        <p:txBody>
          <a:bodyPr rot="10800000" wrap="none" anchor="ctr"/>
          <a:lstStyle/>
          <a:p>
            <a:pPr algn="ctr"/>
            <a:endParaRPr lang="en-US">
              <a:latin typeface="Arial Black" pitchFamily="34" charset="0"/>
            </a:endParaRPr>
          </a:p>
        </p:txBody>
      </p:sp>
      <p:sp>
        <p:nvSpPr>
          <p:cNvPr id="159821" name="Text Box 77"/>
          <p:cNvSpPr txBox="1">
            <a:spLocks noChangeArrowheads="1"/>
          </p:cNvSpPr>
          <p:nvPr/>
        </p:nvSpPr>
        <p:spPr bwMode="auto">
          <a:xfrm>
            <a:off x="304800" y="76200"/>
            <a:ext cx="5257800" cy="609600"/>
          </a:xfrm>
          <a:prstGeom prst="rect">
            <a:avLst/>
          </a:prstGeom>
          <a:noFill/>
          <a:ln w="9525" algn="ctr">
            <a:noFill/>
            <a:miter lim="800000"/>
            <a:headEnd/>
            <a:tailEnd/>
          </a:ln>
          <a:effectLst/>
        </p:spPr>
        <p:txBody>
          <a:bodyPr>
            <a:spAutoFit/>
          </a:bodyPr>
          <a:lstStyle/>
          <a:p>
            <a:pPr eaLnBrk="0" hangingPunct="0"/>
            <a:r>
              <a:rPr lang="en-US" sz="3400" u="sng">
                <a:solidFill>
                  <a:srgbClr val="00FFFF"/>
                </a:solidFill>
                <a:latin typeface="Fette Engschrift" pitchFamily="2" charset="0"/>
              </a:rPr>
              <a:t>2.2.3.3 The Foundation for the Messiah</a:t>
            </a:r>
          </a:p>
        </p:txBody>
      </p:sp>
      <p:grpSp>
        <p:nvGrpSpPr>
          <p:cNvPr id="159825" name="Group 81"/>
          <p:cNvGrpSpPr>
            <a:grpSpLocks/>
          </p:cNvGrpSpPr>
          <p:nvPr/>
        </p:nvGrpSpPr>
        <p:grpSpPr bwMode="auto">
          <a:xfrm>
            <a:off x="2343150" y="2528888"/>
            <a:ext cx="5715000" cy="534987"/>
            <a:chOff x="1004" y="1157"/>
            <a:chExt cx="3600" cy="337"/>
          </a:xfrm>
        </p:grpSpPr>
        <p:sp>
          <p:nvSpPr>
            <p:cNvPr id="159826" name="Rectangle 82"/>
            <p:cNvSpPr>
              <a:spLocks noChangeArrowheads="1"/>
            </p:cNvSpPr>
            <p:nvPr/>
          </p:nvSpPr>
          <p:spPr bwMode="auto">
            <a:xfrm>
              <a:off x="1004" y="1158"/>
              <a:ext cx="3600" cy="336"/>
            </a:xfrm>
            <a:prstGeom prst="rect">
              <a:avLst/>
            </a:prstGeom>
            <a:gradFill rotWithShape="0">
              <a:gsLst>
                <a:gs pos="0">
                  <a:srgbClr val="6600FF"/>
                </a:gs>
                <a:gs pos="100000">
                  <a:srgbClr val="6600CC"/>
                </a:gs>
              </a:gsLst>
              <a:path path="shape">
                <a:fillToRect l="50000" t="50000" r="50000" b="50000"/>
              </a:path>
            </a:gradFill>
            <a:ln w="38100" algn="ctr">
              <a:noFill/>
              <a:miter lim="800000"/>
              <a:headEnd/>
              <a:tailEnd/>
            </a:ln>
            <a:effectLst/>
          </p:spPr>
          <p:txBody>
            <a:bodyPr wrap="none" anchor="ctr"/>
            <a:lstStyle/>
            <a:p>
              <a:endParaRPr lang="en-US"/>
            </a:p>
          </p:txBody>
        </p:sp>
        <p:grpSp>
          <p:nvGrpSpPr>
            <p:cNvPr id="159827" name="Group 83"/>
            <p:cNvGrpSpPr>
              <a:grpSpLocks/>
            </p:cNvGrpSpPr>
            <p:nvPr/>
          </p:nvGrpSpPr>
          <p:grpSpPr bwMode="auto">
            <a:xfrm>
              <a:off x="1018" y="1157"/>
              <a:ext cx="3570" cy="335"/>
              <a:chOff x="990" y="1157"/>
              <a:chExt cx="3570" cy="335"/>
            </a:xfrm>
          </p:grpSpPr>
          <p:sp>
            <p:nvSpPr>
              <p:cNvPr id="159828" name="Text Box 84"/>
              <p:cNvSpPr txBox="1">
                <a:spLocks noChangeArrowheads="1"/>
              </p:cNvSpPr>
              <p:nvPr/>
            </p:nvSpPr>
            <p:spPr bwMode="auto">
              <a:xfrm>
                <a:off x="990" y="1175"/>
                <a:ext cx="2424" cy="308"/>
              </a:xfrm>
              <a:prstGeom prst="rect">
                <a:avLst/>
              </a:prstGeom>
              <a:noFill/>
              <a:ln w="19050">
                <a:noFill/>
                <a:miter lim="800000"/>
                <a:headEnd/>
                <a:tailEnd/>
              </a:ln>
              <a:effectLst>
                <a:outerShdw dist="12700" algn="ctr" rotWithShape="0">
                  <a:schemeClr val="tx1"/>
                </a:outerShdw>
              </a:effectLst>
            </p:spPr>
            <p:txBody>
              <a:bodyPr>
                <a:spAutoFit/>
              </a:bodyPr>
              <a:lstStyle/>
              <a:p>
                <a:pPr eaLnBrk="0" hangingPunct="0"/>
                <a:r>
                  <a:rPr lang="en-US" sz="2600">
                    <a:solidFill>
                      <a:schemeClr val="bg1"/>
                    </a:solidFill>
                    <a:latin typeface="Impact" pitchFamily="34" charset="0"/>
                  </a:rPr>
                  <a:t>Foundation for the Messiah</a:t>
                </a:r>
                <a:endParaRPr lang="en-US" sz="2600" b="1" u="sng">
                  <a:latin typeface="Times New Roman" pitchFamily="18" charset="0"/>
                </a:endParaRPr>
              </a:p>
            </p:txBody>
          </p:sp>
          <p:sp>
            <p:nvSpPr>
              <p:cNvPr id="159829" name="Text Box 85"/>
              <p:cNvSpPr txBox="1">
                <a:spLocks noChangeArrowheads="1"/>
              </p:cNvSpPr>
              <p:nvPr/>
            </p:nvSpPr>
            <p:spPr bwMode="auto">
              <a:xfrm>
                <a:off x="3318" y="1157"/>
                <a:ext cx="192" cy="327"/>
              </a:xfrm>
              <a:prstGeom prst="rect">
                <a:avLst/>
              </a:prstGeom>
              <a:noFill/>
              <a:ln w="9525">
                <a:noFill/>
                <a:miter lim="800000"/>
                <a:headEnd/>
                <a:tailEnd/>
              </a:ln>
              <a:effectLst/>
            </p:spPr>
            <p:txBody>
              <a:bodyPr>
                <a:spAutoFit/>
              </a:bodyPr>
              <a:lstStyle/>
              <a:p>
                <a:pPr algn="ctr"/>
                <a:r>
                  <a:rPr lang="en-US" sz="2800">
                    <a:solidFill>
                      <a:schemeClr val="bg1"/>
                    </a:solidFill>
                    <a:latin typeface="Impact" pitchFamily="34" charset="0"/>
                  </a:rPr>
                  <a:t>:</a:t>
                </a:r>
              </a:p>
            </p:txBody>
          </p:sp>
          <p:sp>
            <p:nvSpPr>
              <p:cNvPr id="159830" name="Text Box 86"/>
              <p:cNvSpPr txBox="1">
                <a:spLocks noChangeArrowheads="1"/>
              </p:cNvSpPr>
              <p:nvPr/>
            </p:nvSpPr>
            <p:spPr bwMode="auto">
              <a:xfrm>
                <a:off x="3456" y="1165"/>
                <a:ext cx="1104" cy="327"/>
              </a:xfrm>
              <a:prstGeom prst="rect">
                <a:avLst/>
              </a:prstGeom>
              <a:noFill/>
              <a:ln w="38100" algn="ctr">
                <a:noFill/>
                <a:miter lim="800000"/>
                <a:headEnd/>
                <a:tailEnd/>
              </a:ln>
              <a:effectLst/>
            </p:spPr>
            <p:txBody>
              <a:bodyPr wrap="none" anchor="ctr"/>
              <a:lstStyle/>
              <a:p>
                <a:r>
                  <a:rPr lang="en-US" sz="2600">
                    <a:solidFill>
                      <a:schemeClr val="bg1"/>
                    </a:solidFill>
                    <a:latin typeface="Impact" pitchFamily="34" charset="0"/>
                  </a:rPr>
                  <a:t>established</a:t>
                </a:r>
              </a:p>
            </p:txBody>
          </p:sp>
        </p:grpSp>
      </p:grpSp>
      <p:sp>
        <p:nvSpPr>
          <p:cNvPr id="159831" name="Text Box 87"/>
          <p:cNvSpPr txBox="1">
            <a:spLocks noChangeArrowheads="1"/>
          </p:cNvSpPr>
          <p:nvPr/>
        </p:nvSpPr>
        <p:spPr bwMode="auto">
          <a:xfrm>
            <a:off x="6605588" y="3019425"/>
            <a:ext cx="1524000" cy="457200"/>
          </a:xfrm>
          <a:prstGeom prst="rect">
            <a:avLst/>
          </a:prstGeom>
          <a:noFill/>
          <a:ln w="9525">
            <a:noFill/>
            <a:miter lim="800000"/>
            <a:headEnd/>
            <a:tailEnd/>
          </a:ln>
          <a:effectLst>
            <a:outerShdw dist="28398" dir="1593903" algn="ctr" rotWithShape="0">
              <a:srgbClr val="CC6600"/>
            </a:outerShdw>
          </a:effectLst>
        </p:spPr>
        <p:txBody>
          <a:bodyPr>
            <a:spAutoFit/>
          </a:bodyPr>
          <a:lstStyle/>
          <a:p>
            <a:pPr algn="r">
              <a:spcBef>
                <a:spcPct val="50000"/>
              </a:spcBef>
            </a:pPr>
            <a:r>
              <a:rPr lang="en-US" sz="2400" b="1">
                <a:solidFill>
                  <a:srgbClr val="FFE2A9"/>
                </a:solidFill>
                <a:latin typeface="Arial Narrow" pitchFamily="34" charset="0"/>
              </a:rPr>
              <a:t>(National)</a:t>
            </a:r>
          </a:p>
        </p:txBody>
      </p:sp>
      <p:grpSp>
        <p:nvGrpSpPr>
          <p:cNvPr id="159832" name="Group 88"/>
          <p:cNvGrpSpPr>
            <a:grpSpLocks/>
          </p:cNvGrpSpPr>
          <p:nvPr/>
        </p:nvGrpSpPr>
        <p:grpSpPr bwMode="auto">
          <a:xfrm>
            <a:off x="3133725" y="3890963"/>
            <a:ext cx="3276600" cy="457200"/>
            <a:chOff x="1728" y="1440"/>
            <a:chExt cx="2064" cy="288"/>
          </a:xfrm>
        </p:grpSpPr>
        <p:sp>
          <p:nvSpPr>
            <p:cNvPr id="159833" name="Rectangle 89"/>
            <p:cNvSpPr>
              <a:spLocks noChangeArrowheads="1"/>
            </p:cNvSpPr>
            <p:nvPr/>
          </p:nvSpPr>
          <p:spPr bwMode="auto">
            <a:xfrm>
              <a:off x="1740" y="1440"/>
              <a:ext cx="2040" cy="288"/>
            </a:xfrm>
            <a:prstGeom prst="rect">
              <a:avLst/>
            </a:prstGeom>
            <a:solidFill>
              <a:srgbClr val="CCECFF"/>
            </a:solidFill>
            <a:ln w="19050" algn="ctr">
              <a:solidFill>
                <a:srgbClr val="000099"/>
              </a:solidFill>
              <a:miter lim="800000"/>
              <a:headEnd/>
              <a:tailEnd/>
            </a:ln>
            <a:effectLst/>
          </p:spPr>
          <p:txBody>
            <a:bodyPr wrap="none" anchor="ctr"/>
            <a:lstStyle/>
            <a:p>
              <a:endParaRPr lang="en-US"/>
            </a:p>
          </p:txBody>
        </p:sp>
        <p:sp>
          <p:nvSpPr>
            <p:cNvPr id="159834" name="Text Box 90"/>
            <p:cNvSpPr txBox="1">
              <a:spLocks noChangeArrowheads="1"/>
            </p:cNvSpPr>
            <p:nvPr/>
          </p:nvSpPr>
          <p:spPr bwMode="auto">
            <a:xfrm>
              <a:off x="1728" y="1440"/>
              <a:ext cx="2064" cy="288"/>
            </a:xfrm>
            <a:prstGeom prst="rect">
              <a:avLst/>
            </a:prstGeom>
            <a:noFill/>
            <a:ln w="19050" algn="ctr">
              <a:noFill/>
              <a:miter lim="800000"/>
              <a:headEnd/>
              <a:tailEnd/>
            </a:ln>
            <a:effectLst>
              <a:outerShdw dist="12700" algn="ctr" rotWithShape="0">
                <a:schemeClr val="bg1"/>
              </a:outerShdw>
            </a:effectLst>
          </p:spPr>
          <p:txBody>
            <a:bodyPr>
              <a:spAutoFit/>
            </a:bodyPr>
            <a:lstStyle/>
            <a:p>
              <a:pPr algn="ctr" eaLnBrk="0" hangingPunct="0"/>
              <a:r>
                <a:rPr lang="en-US" sz="2400">
                  <a:solidFill>
                    <a:srgbClr val="000099"/>
                  </a:solidFill>
                  <a:latin typeface="Impact" pitchFamily="34" charset="0"/>
                </a:rPr>
                <a:t>Foundation of substance</a:t>
              </a:r>
            </a:p>
          </p:txBody>
        </p:sp>
      </p:grpSp>
      <p:grpSp>
        <p:nvGrpSpPr>
          <p:cNvPr id="159835" name="Group 91"/>
          <p:cNvGrpSpPr>
            <a:grpSpLocks/>
          </p:cNvGrpSpPr>
          <p:nvPr/>
        </p:nvGrpSpPr>
        <p:grpSpPr bwMode="auto">
          <a:xfrm>
            <a:off x="214313" y="1800225"/>
            <a:ext cx="2362200" cy="2308225"/>
            <a:chOff x="135" y="1134"/>
            <a:chExt cx="1488" cy="1454"/>
          </a:xfrm>
        </p:grpSpPr>
        <p:sp>
          <p:nvSpPr>
            <p:cNvPr id="159836" name="AutoShape 92"/>
            <p:cNvSpPr>
              <a:spLocks noChangeArrowheads="1"/>
            </p:cNvSpPr>
            <p:nvPr/>
          </p:nvSpPr>
          <p:spPr bwMode="auto">
            <a:xfrm rot="10800000">
              <a:off x="1089" y="1710"/>
              <a:ext cx="174" cy="521"/>
            </a:xfrm>
            <a:prstGeom prst="downArrow">
              <a:avLst>
                <a:gd name="adj1" fmla="val 41380"/>
                <a:gd name="adj2" fmla="val 70115"/>
              </a:avLst>
            </a:prstGeom>
            <a:solidFill>
              <a:srgbClr val="6600CC"/>
            </a:solidFill>
            <a:ln w="9525" algn="ctr">
              <a:solidFill>
                <a:srgbClr val="6600CC"/>
              </a:solidFill>
              <a:miter lim="800000"/>
              <a:headEnd/>
              <a:tailEnd/>
            </a:ln>
            <a:effectLst/>
          </p:spPr>
          <p:txBody>
            <a:bodyPr rot="10800000" wrap="none" anchor="ctr"/>
            <a:lstStyle/>
            <a:p>
              <a:pPr algn="ctr"/>
              <a:endParaRPr lang="en-US">
                <a:latin typeface="Arial Black" pitchFamily="34" charset="0"/>
              </a:endParaRPr>
            </a:p>
          </p:txBody>
        </p:sp>
        <p:grpSp>
          <p:nvGrpSpPr>
            <p:cNvPr id="159837" name="Group 93"/>
            <p:cNvGrpSpPr>
              <a:grpSpLocks/>
            </p:cNvGrpSpPr>
            <p:nvPr/>
          </p:nvGrpSpPr>
          <p:grpSpPr bwMode="auto">
            <a:xfrm>
              <a:off x="890" y="1134"/>
              <a:ext cx="572" cy="565"/>
              <a:chOff x="4704" y="288"/>
              <a:chExt cx="672" cy="720"/>
            </a:xfrm>
          </p:grpSpPr>
          <p:sp>
            <p:nvSpPr>
              <p:cNvPr id="159838" name="Oval 94"/>
              <p:cNvSpPr>
                <a:spLocks noChangeArrowheads="1"/>
              </p:cNvSpPr>
              <p:nvPr/>
            </p:nvSpPr>
            <p:spPr bwMode="auto">
              <a:xfrm>
                <a:off x="4704" y="288"/>
                <a:ext cx="672" cy="720"/>
              </a:xfrm>
              <a:prstGeom prst="ellipse">
                <a:avLst/>
              </a:prstGeom>
              <a:gradFill rotWithShape="0">
                <a:gsLst>
                  <a:gs pos="0">
                    <a:srgbClr val="FFFFFF"/>
                  </a:gs>
                  <a:gs pos="100000">
                    <a:srgbClr val="FFFFFF"/>
                  </a:gs>
                </a:gsLst>
                <a:lin ang="2700000" scaled="1"/>
              </a:gradFill>
              <a:ln w="12700">
                <a:round/>
                <a:headEnd/>
                <a:tailEnd/>
              </a:ln>
              <a:effectLst/>
              <a:scene3d>
                <a:camera prst="legacyPerspectiveTop"/>
                <a:lightRig rig="legacyFlat3" dir="t"/>
              </a:scene3d>
              <a:sp3d extrusionH="430200" prstMaterial="legacyMatte">
                <a:bevelT w="13500" h="13500" prst="angle"/>
                <a:bevelB w="13500" h="13500" prst="angle"/>
                <a:extrusionClr>
                  <a:srgbClr val="9900FF"/>
                </a:extrusionClr>
              </a:sp3d>
            </p:spPr>
            <p:txBody>
              <a:bodyPr wrap="none" anchor="ctr">
                <a:flatTx/>
              </a:bodyPr>
              <a:lstStyle/>
              <a:p>
                <a:pPr algn="ctr" eaLnBrk="0" hangingPunct="0"/>
                <a:endParaRPr lang="en-US" sz="4800" b="1">
                  <a:solidFill>
                    <a:srgbClr val="6600CC"/>
                  </a:solidFill>
                  <a:latin typeface="Impact" pitchFamily="34" charset="0"/>
                </a:endParaRPr>
              </a:p>
            </p:txBody>
          </p:sp>
          <p:sp>
            <p:nvSpPr>
              <p:cNvPr id="159839" name="WordArt 95"/>
              <p:cNvSpPr>
                <a:spLocks noChangeArrowheads="1" noChangeShapeType="1" noTextEdit="1"/>
              </p:cNvSpPr>
              <p:nvPr/>
            </p:nvSpPr>
            <p:spPr bwMode="auto">
              <a:xfrm>
                <a:off x="4778" y="492"/>
                <a:ext cx="517" cy="344"/>
              </a:xfrm>
              <a:prstGeom prst="rect">
                <a:avLst/>
              </a:prstGeom>
            </p:spPr>
            <p:txBody>
              <a:bodyPr wrap="none" fromWordArt="1">
                <a:prstTxWarp prst="textPlain">
                  <a:avLst>
                    <a:gd name="adj" fmla="val 50000"/>
                  </a:avLst>
                </a:prstTxWarp>
              </a:bodyPr>
              <a:lstStyle/>
              <a:p>
                <a:pPr algn="ctr"/>
                <a:r>
                  <a:rPr lang="en-US" sz="3600" kern="10">
                    <a:ln w="38100">
                      <a:solidFill>
                        <a:srgbClr val="6600CC"/>
                      </a:solidFill>
                      <a:round/>
                      <a:headEnd/>
                      <a:tailEnd/>
                    </a:ln>
                    <a:solidFill>
                      <a:schemeClr val="bg1"/>
                    </a:solidFill>
                    <a:latin typeface="Impact"/>
                  </a:rPr>
                  <a:t>God</a:t>
                </a:r>
              </a:p>
            </p:txBody>
          </p:sp>
        </p:grpSp>
        <p:grpSp>
          <p:nvGrpSpPr>
            <p:cNvPr id="159840" name="Group 96"/>
            <p:cNvGrpSpPr>
              <a:grpSpLocks/>
            </p:cNvGrpSpPr>
            <p:nvPr/>
          </p:nvGrpSpPr>
          <p:grpSpPr bwMode="auto">
            <a:xfrm>
              <a:off x="730" y="2180"/>
              <a:ext cx="893" cy="408"/>
              <a:chOff x="1344" y="2736"/>
              <a:chExt cx="1056" cy="528"/>
            </a:xfrm>
          </p:grpSpPr>
          <p:sp>
            <p:nvSpPr>
              <p:cNvPr id="159841" name="Oval 97"/>
              <p:cNvSpPr>
                <a:spLocks noChangeArrowheads="1"/>
              </p:cNvSpPr>
              <p:nvPr/>
            </p:nvSpPr>
            <p:spPr bwMode="auto">
              <a:xfrm>
                <a:off x="1344" y="2736"/>
                <a:ext cx="1056" cy="528"/>
              </a:xfrm>
              <a:prstGeom prst="ellipse">
                <a:avLst/>
              </a:prstGeom>
              <a:gradFill rotWithShape="0">
                <a:gsLst>
                  <a:gs pos="0">
                    <a:srgbClr val="FFFFCC"/>
                  </a:gs>
                  <a:gs pos="100000">
                    <a:srgbClr val="FFFF00"/>
                  </a:gs>
                </a:gsLst>
                <a:path path="shape">
                  <a:fillToRect l="50000" t="50000" r="50000" b="50000"/>
                </a:path>
              </a:gradFill>
              <a:ln w="12700" algn="ctr">
                <a:solidFill>
                  <a:srgbClr val="FFCC00"/>
                </a:solidFill>
                <a:round/>
                <a:headEnd/>
                <a:tailEnd/>
              </a:ln>
              <a:effectLst>
                <a:outerShdw dist="64758" dir="4721404" algn="ctr" rotWithShape="0">
                  <a:srgbClr val="DEB400"/>
                </a:outerShdw>
              </a:effectLst>
            </p:spPr>
            <p:txBody>
              <a:bodyPr wrap="none" anchor="ctr"/>
              <a:lstStyle/>
              <a:p>
                <a:pPr algn="ctr" eaLnBrk="0" hangingPunct="0"/>
                <a:endParaRPr lang="en-US" sz="3600">
                  <a:solidFill>
                    <a:srgbClr val="5A002D"/>
                  </a:solidFill>
                  <a:latin typeface="Impact" pitchFamily="34" charset="0"/>
                </a:endParaRPr>
              </a:p>
            </p:txBody>
          </p:sp>
          <p:sp>
            <p:nvSpPr>
              <p:cNvPr id="159842" name="WordArt 98"/>
              <p:cNvSpPr>
                <a:spLocks noChangeArrowheads="1" noChangeShapeType="1" noTextEdit="1"/>
              </p:cNvSpPr>
              <p:nvPr/>
            </p:nvSpPr>
            <p:spPr bwMode="auto">
              <a:xfrm>
                <a:off x="1535" y="2856"/>
                <a:ext cx="674" cy="288"/>
              </a:xfrm>
              <a:prstGeom prst="rect">
                <a:avLst/>
              </a:prstGeom>
            </p:spPr>
            <p:txBody>
              <a:bodyPr wrap="none" fromWordArt="1">
                <a:prstTxWarp prst="textInflate">
                  <a:avLst>
                    <a:gd name="adj" fmla="val 13634"/>
                  </a:avLst>
                </a:prstTxWarp>
              </a:bodyPr>
              <a:lstStyle/>
              <a:p>
                <a:pPr algn="ctr"/>
                <a:r>
                  <a:rPr lang="en-US" sz="3600" kern="10">
                    <a:ln w="38100">
                      <a:noFill/>
                      <a:round/>
                      <a:headEnd/>
                      <a:tailEnd/>
                    </a:ln>
                    <a:solidFill>
                      <a:srgbClr val="580000"/>
                    </a:solidFill>
                    <a:latin typeface="Impact"/>
                  </a:rPr>
                  <a:t>Moses</a:t>
                </a:r>
              </a:p>
            </p:txBody>
          </p:sp>
        </p:grpSp>
        <p:grpSp>
          <p:nvGrpSpPr>
            <p:cNvPr id="159846" name="Group 102"/>
            <p:cNvGrpSpPr>
              <a:grpSpLocks/>
            </p:cNvGrpSpPr>
            <p:nvPr/>
          </p:nvGrpSpPr>
          <p:grpSpPr bwMode="auto">
            <a:xfrm>
              <a:off x="135" y="1710"/>
              <a:ext cx="960" cy="432"/>
              <a:chOff x="192" y="1929"/>
              <a:chExt cx="960" cy="432"/>
            </a:xfrm>
          </p:grpSpPr>
          <p:sp>
            <p:nvSpPr>
              <p:cNvPr id="159847" name="Rectangle 103"/>
              <p:cNvSpPr>
                <a:spLocks noChangeArrowheads="1"/>
              </p:cNvSpPr>
              <p:nvPr/>
            </p:nvSpPr>
            <p:spPr bwMode="auto">
              <a:xfrm>
                <a:off x="226" y="1929"/>
                <a:ext cx="893" cy="432"/>
              </a:xfrm>
              <a:prstGeom prst="rect">
                <a:avLst/>
              </a:prstGeom>
              <a:gradFill rotWithShape="1">
                <a:gsLst>
                  <a:gs pos="0">
                    <a:srgbClr val="FFFFFF"/>
                  </a:gs>
                  <a:gs pos="100000">
                    <a:srgbClr val="DAB590"/>
                  </a:gs>
                </a:gsLst>
                <a:path path="shape">
                  <a:fillToRect l="50000" t="50000" r="50000" b="50000"/>
                </a:path>
              </a:gradFill>
              <a:ln w="28575" algn="ctr">
                <a:solidFill>
                  <a:srgbClr val="660033"/>
                </a:solidFill>
                <a:miter lim="800000"/>
                <a:headEnd/>
                <a:tailEnd/>
              </a:ln>
              <a:effectLst/>
            </p:spPr>
            <p:txBody>
              <a:bodyPr wrap="none" anchor="ctr"/>
              <a:lstStyle/>
              <a:p>
                <a:endParaRPr lang="en-US"/>
              </a:p>
            </p:txBody>
          </p:sp>
          <p:sp>
            <p:nvSpPr>
              <p:cNvPr id="159848" name="Text Box 104"/>
              <p:cNvSpPr txBox="1">
                <a:spLocks noChangeArrowheads="1"/>
              </p:cNvSpPr>
              <p:nvPr/>
            </p:nvSpPr>
            <p:spPr bwMode="auto">
              <a:xfrm>
                <a:off x="192" y="1930"/>
                <a:ext cx="960" cy="430"/>
              </a:xfrm>
              <a:prstGeom prst="rect">
                <a:avLst/>
              </a:prstGeom>
              <a:noFill/>
              <a:ln w="19050">
                <a:noFill/>
                <a:miter lim="800000"/>
                <a:headEnd/>
                <a:tailEnd/>
              </a:ln>
              <a:effectLst/>
            </p:spPr>
            <p:txBody>
              <a:bodyPr>
                <a:spAutoFit/>
              </a:bodyPr>
              <a:lstStyle/>
              <a:p>
                <a:pPr algn="ctr" eaLnBrk="0" hangingPunct="0">
                  <a:lnSpc>
                    <a:spcPct val="75000"/>
                  </a:lnSpc>
                </a:pPr>
                <a:endParaRPr lang="en-US" sz="200">
                  <a:solidFill>
                    <a:srgbClr val="440022"/>
                  </a:solidFill>
                  <a:latin typeface="Impact" pitchFamily="34" charset="0"/>
                </a:endParaRPr>
              </a:p>
              <a:p>
                <a:pPr algn="ctr" eaLnBrk="0" hangingPunct="0">
                  <a:lnSpc>
                    <a:spcPct val="85000"/>
                  </a:lnSpc>
                </a:pPr>
                <a:r>
                  <a:rPr lang="en-US" sz="2200" b="1">
                    <a:solidFill>
                      <a:srgbClr val="440022"/>
                    </a:solidFill>
                    <a:latin typeface="Impact" pitchFamily="34" charset="0"/>
                  </a:rPr>
                  <a:t>Foundation</a:t>
                </a:r>
              </a:p>
              <a:p>
                <a:pPr algn="ctr" eaLnBrk="0" hangingPunct="0">
                  <a:lnSpc>
                    <a:spcPct val="85000"/>
                  </a:lnSpc>
                </a:pPr>
                <a:r>
                  <a:rPr lang="en-US" sz="2200" b="1">
                    <a:solidFill>
                      <a:srgbClr val="440022"/>
                    </a:solidFill>
                    <a:latin typeface="Impact" pitchFamily="34" charset="0"/>
                  </a:rPr>
                  <a:t>of faith</a:t>
                </a:r>
              </a:p>
            </p:txBody>
          </p:sp>
        </p:grpSp>
      </p:grpSp>
      <p:sp>
        <p:nvSpPr>
          <p:cNvPr id="159849" name="AutoShape 105"/>
          <p:cNvSpPr>
            <a:spLocks noChangeArrowheads="1"/>
          </p:cNvSpPr>
          <p:nvPr/>
        </p:nvSpPr>
        <p:spPr bwMode="auto">
          <a:xfrm rot="10800000">
            <a:off x="4543425" y="1871663"/>
            <a:ext cx="450850" cy="449262"/>
          </a:xfrm>
          <a:prstGeom prst="downArrow">
            <a:avLst>
              <a:gd name="adj1" fmla="val 52417"/>
              <a:gd name="adj2" fmla="val 47398"/>
            </a:avLst>
          </a:prstGeom>
          <a:solidFill>
            <a:srgbClr val="FFFFCC"/>
          </a:solidFill>
          <a:ln w="12700" algn="ctr">
            <a:solidFill>
              <a:srgbClr val="FF9900"/>
            </a:solidFill>
            <a:miter lim="800000"/>
            <a:headEnd/>
            <a:tailEnd/>
          </a:ln>
          <a:effectLst/>
        </p:spPr>
        <p:txBody>
          <a:bodyPr rot="10800000" wrap="none" anchor="ctr"/>
          <a:lstStyle/>
          <a:p>
            <a:pPr algn="ctr"/>
            <a:endParaRPr lang="en-US">
              <a:latin typeface="Arial Black" pitchFamily="34" charset="0"/>
            </a:endParaRPr>
          </a:p>
        </p:txBody>
      </p:sp>
      <p:grpSp>
        <p:nvGrpSpPr>
          <p:cNvPr id="159850" name="Group 106"/>
          <p:cNvGrpSpPr>
            <a:grpSpLocks/>
          </p:cNvGrpSpPr>
          <p:nvPr/>
        </p:nvGrpSpPr>
        <p:grpSpPr bwMode="auto">
          <a:xfrm>
            <a:off x="908814" y="5830887"/>
            <a:ext cx="7320786" cy="874713"/>
            <a:chOff x="289" y="3612"/>
            <a:chExt cx="5080" cy="551"/>
          </a:xfrm>
        </p:grpSpPr>
        <p:sp>
          <p:nvSpPr>
            <p:cNvPr id="159851" name="Text Box 107"/>
            <p:cNvSpPr txBox="1">
              <a:spLocks noChangeArrowheads="1"/>
            </p:cNvSpPr>
            <p:nvPr/>
          </p:nvSpPr>
          <p:spPr bwMode="auto">
            <a:xfrm>
              <a:off x="492" y="3640"/>
              <a:ext cx="4877" cy="523"/>
            </a:xfrm>
            <a:prstGeom prst="rect">
              <a:avLst/>
            </a:prstGeom>
            <a:noFill/>
            <a:ln w="9525">
              <a:noFill/>
              <a:miter lim="800000"/>
              <a:headEnd/>
              <a:tailEnd/>
            </a:ln>
            <a:effectLst/>
          </p:spPr>
          <p:txBody>
            <a:bodyPr wrap="square">
              <a:spAutoFit/>
            </a:bodyPr>
            <a:lstStyle/>
            <a:p>
              <a:pPr eaLnBrk="0" hangingPunct="0">
                <a:lnSpc>
                  <a:spcPct val="80000"/>
                </a:lnSpc>
              </a:pPr>
              <a:r>
                <a:rPr lang="en-US" sz="2000" b="1" dirty="0">
                  <a:solidFill>
                    <a:schemeClr val="bg1"/>
                  </a:solidFill>
                  <a:latin typeface="Arial Narrow" pitchFamily="34" charset="0"/>
                </a:rPr>
                <a:t>However, </a:t>
              </a:r>
              <a:r>
                <a:rPr lang="en-US" sz="2000" b="1" dirty="0" smtClean="0">
                  <a:solidFill>
                    <a:schemeClr val="bg1"/>
                  </a:solidFill>
                  <a:latin typeface="Arial Narrow" pitchFamily="34" charset="0"/>
                </a:rPr>
                <a:t>once </a:t>
              </a:r>
              <a:r>
                <a:rPr lang="en-US" sz="2000" b="1" dirty="0">
                  <a:solidFill>
                    <a:schemeClr val="bg1"/>
                  </a:solidFill>
                  <a:latin typeface="Arial Narrow" pitchFamily="34" charset="0"/>
                </a:rPr>
                <a:t>the </a:t>
              </a:r>
              <a:r>
                <a:rPr lang="en-US" sz="2000" b="1" u="sng" dirty="0">
                  <a:solidFill>
                    <a:schemeClr val="bg1"/>
                  </a:solidFill>
                  <a:latin typeface="Arial Narrow" pitchFamily="34" charset="0"/>
                </a:rPr>
                <a:t>younger generation of Israelites</a:t>
              </a:r>
              <a:r>
                <a:rPr lang="en-US" sz="2000" b="1" dirty="0">
                  <a:solidFill>
                    <a:schemeClr val="bg1"/>
                  </a:solidFill>
                  <a:latin typeface="Arial Narrow" pitchFamily="34" charset="0"/>
                </a:rPr>
                <a:t> entered Canaan, they also became faithless. Hence God’s providence was prolonged again, and would suffer repeated setbacks until the time of Jesus.</a:t>
              </a:r>
              <a:endParaRPr lang="en-US" sz="2000" dirty="0">
                <a:solidFill>
                  <a:schemeClr val="bg1"/>
                </a:solidFill>
              </a:endParaRPr>
            </a:p>
          </p:txBody>
        </p:sp>
        <p:sp>
          <p:nvSpPr>
            <p:cNvPr id="159852" name="Text Box 108"/>
            <p:cNvSpPr txBox="1">
              <a:spLocks noChangeArrowheads="1"/>
            </p:cNvSpPr>
            <p:nvPr/>
          </p:nvSpPr>
          <p:spPr bwMode="auto">
            <a:xfrm>
              <a:off x="289" y="3612"/>
              <a:ext cx="215" cy="271"/>
            </a:xfrm>
            <a:prstGeom prst="rect">
              <a:avLst/>
            </a:prstGeom>
            <a:noFill/>
            <a:ln w="9525">
              <a:noFill/>
              <a:miter lim="800000"/>
              <a:headEnd/>
              <a:tailEnd/>
            </a:ln>
            <a:effectLst/>
          </p:spPr>
          <p:txBody>
            <a:bodyPr>
              <a:spAutoFit/>
            </a:bodyPr>
            <a:lstStyle/>
            <a:p>
              <a:pPr eaLnBrk="0" hangingPunct="0">
                <a:lnSpc>
                  <a:spcPct val="50000"/>
                </a:lnSpc>
              </a:pPr>
              <a:r>
                <a:rPr lang="en-US" sz="4400" b="1" dirty="0">
                  <a:solidFill>
                    <a:schemeClr val="bg1"/>
                  </a:solidFill>
                  <a:latin typeface="Times New Roman" pitchFamily="18" charset="0"/>
                  <a:sym typeface="CommonBullets" pitchFamily="34" charset="2"/>
                </a:rPr>
                <a:t></a:t>
              </a:r>
              <a:endParaRPr lang="en-US" sz="4400" b="1" dirty="0">
                <a:solidFill>
                  <a:schemeClr val="bg1"/>
                </a:solidFill>
                <a:latin typeface="Times New Roman" pitchFamily="18" charset="0"/>
              </a:endParaRPr>
            </a:p>
          </p:txBody>
        </p:sp>
      </p:grpSp>
      <p:sp>
        <p:nvSpPr>
          <p:cNvPr id="159858" name="Text Box 114"/>
          <p:cNvSpPr txBox="1">
            <a:spLocks noChangeArrowheads="1"/>
          </p:cNvSpPr>
          <p:nvPr/>
        </p:nvSpPr>
        <p:spPr bwMode="auto">
          <a:xfrm>
            <a:off x="6677025" y="1144588"/>
            <a:ext cx="2209800" cy="457200"/>
          </a:xfrm>
          <a:prstGeom prst="rect">
            <a:avLst/>
          </a:prstGeom>
          <a:noFill/>
          <a:ln w="9525">
            <a:noFill/>
            <a:miter lim="800000"/>
            <a:headEnd/>
            <a:tailEnd/>
          </a:ln>
          <a:effectLst>
            <a:outerShdw dist="28398" dir="1593903" algn="ctr" rotWithShape="0">
              <a:schemeClr val="tx1"/>
            </a:outerShdw>
          </a:effectLst>
        </p:spPr>
        <p:txBody>
          <a:bodyPr>
            <a:spAutoFit/>
          </a:bodyPr>
          <a:lstStyle/>
          <a:p>
            <a:pPr>
              <a:spcBef>
                <a:spcPct val="50000"/>
              </a:spcBef>
            </a:pPr>
            <a:r>
              <a:rPr lang="en-US" sz="2400" b="1">
                <a:solidFill>
                  <a:srgbClr val="FFE2A9"/>
                </a:solidFill>
                <a:latin typeface="Arial Narrow" pitchFamily="34" charset="0"/>
              </a:rPr>
              <a:t>(Satanic nations)</a:t>
            </a:r>
          </a:p>
        </p:txBody>
      </p:sp>
      <p:grpSp>
        <p:nvGrpSpPr>
          <p:cNvPr id="159859" name="Group 115"/>
          <p:cNvGrpSpPr>
            <a:grpSpLocks/>
          </p:cNvGrpSpPr>
          <p:nvPr/>
        </p:nvGrpSpPr>
        <p:grpSpPr bwMode="auto">
          <a:xfrm>
            <a:off x="2714625" y="1068388"/>
            <a:ext cx="3962400" cy="609600"/>
            <a:chOff x="1824" y="1045"/>
            <a:chExt cx="2496" cy="384"/>
          </a:xfrm>
        </p:grpSpPr>
        <p:sp>
          <p:nvSpPr>
            <p:cNvPr id="159860" name="Rectangle 116"/>
            <p:cNvSpPr>
              <a:spLocks noChangeArrowheads="1"/>
            </p:cNvSpPr>
            <p:nvPr/>
          </p:nvSpPr>
          <p:spPr bwMode="auto">
            <a:xfrm>
              <a:off x="1824" y="1045"/>
              <a:ext cx="2496" cy="384"/>
            </a:xfrm>
            <a:prstGeom prst="rect">
              <a:avLst/>
            </a:prstGeom>
            <a:gradFill rotWithShape="0">
              <a:gsLst>
                <a:gs pos="0">
                  <a:srgbClr val="FFFFCC"/>
                </a:gs>
                <a:gs pos="100000">
                  <a:srgbClr val="FFCCCC"/>
                </a:gs>
              </a:gsLst>
              <a:path path="shape">
                <a:fillToRect l="50000" t="50000" r="50000" b="50000"/>
              </a:path>
            </a:gradFill>
            <a:ln w="28575" algn="ctr">
              <a:solidFill>
                <a:srgbClr val="660033"/>
              </a:solidFill>
              <a:miter lim="800000"/>
              <a:headEnd/>
              <a:tailEnd/>
            </a:ln>
            <a:effectLst/>
          </p:spPr>
          <p:txBody>
            <a:bodyPr wrap="none" anchor="ctr"/>
            <a:lstStyle/>
            <a:p>
              <a:endParaRPr lang="en-US"/>
            </a:p>
          </p:txBody>
        </p:sp>
        <p:sp>
          <p:nvSpPr>
            <p:cNvPr id="159861" name="Text Box 117"/>
            <p:cNvSpPr txBox="1">
              <a:spLocks noChangeArrowheads="1"/>
            </p:cNvSpPr>
            <p:nvPr/>
          </p:nvSpPr>
          <p:spPr bwMode="auto">
            <a:xfrm>
              <a:off x="1824" y="1054"/>
              <a:ext cx="2448" cy="365"/>
            </a:xfrm>
            <a:prstGeom prst="rect">
              <a:avLst/>
            </a:prstGeom>
            <a:noFill/>
            <a:ln w="19050" algn="ctr">
              <a:noFill/>
              <a:miter lim="800000"/>
              <a:headEnd/>
              <a:tailEnd/>
            </a:ln>
            <a:effectLst>
              <a:outerShdw dist="12700" algn="ctr" rotWithShape="0">
                <a:schemeClr val="bg1"/>
              </a:outerShdw>
            </a:effectLst>
          </p:spPr>
          <p:txBody>
            <a:bodyPr>
              <a:spAutoFit/>
            </a:bodyPr>
            <a:lstStyle/>
            <a:p>
              <a:pPr algn="ctr" eaLnBrk="0" hangingPunct="0"/>
              <a:r>
                <a:rPr lang="en-US" sz="3200">
                  <a:solidFill>
                    <a:srgbClr val="660033"/>
                  </a:solidFill>
                  <a:latin typeface="Impact" pitchFamily="34" charset="0"/>
                </a:rPr>
                <a:t>Coming of       Messiah</a:t>
              </a:r>
            </a:p>
          </p:txBody>
        </p:sp>
      </p:grpSp>
      <p:sp>
        <p:nvSpPr>
          <p:cNvPr id="159862" name="WordArt 118"/>
          <p:cNvSpPr>
            <a:spLocks noChangeArrowheads="1" noChangeShapeType="1" noTextEdit="1"/>
          </p:cNvSpPr>
          <p:nvPr/>
        </p:nvSpPr>
        <p:spPr bwMode="auto">
          <a:xfrm rot="19881787" flipH="1">
            <a:off x="4729163" y="842963"/>
            <a:ext cx="71437" cy="1062037"/>
          </a:xfrm>
          <a:prstGeom prst="rect">
            <a:avLst/>
          </a:prstGeom>
        </p:spPr>
        <p:txBody>
          <a:bodyPr wrap="none" fromWordArt="1">
            <a:prstTxWarp prst="textPlain">
              <a:avLst>
                <a:gd name="adj" fmla="val 50000"/>
              </a:avLst>
            </a:prstTxWarp>
            <a:scene3d>
              <a:camera prst="legacyPerspectiveTopLeft"/>
              <a:lightRig rig="legacyNormal3" dir="r"/>
            </a:scene3d>
            <a:sp3d extrusionH="201600" prstMaterial="legacyMetal">
              <a:extrusionClr>
                <a:srgbClr val="FFFFFF"/>
              </a:extrusionClr>
            </a:sp3d>
          </a:bodyPr>
          <a:lstStyle/>
          <a:p>
            <a:pPr algn="ctr"/>
            <a:r>
              <a:rPr lang="en-US" sz="3600" kern="10">
                <a:ln w="9525">
                  <a:round/>
                  <a:headEnd/>
                  <a:tailEnd/>
                </a:ln>
                <a:gradFill rotWithShape="0">
                  <a:gsLst>
                    <a:gs pos="0">
                      <a:srgbClr val="CBCBCB"/>
                    </a:gs>
                    <a:gs pos="13000">
                      <a:srgbClr val="5F5F5F"/>
                    </a:gs>
                    <a:gs pos="21001">
                      <a:srgbClr val="5F5F5F"/>
                    </a:gs>
                    <a:gs pos="63000">
                      <a:srgbClr val="FFFFFF"/>
                    </a:gs>
                    <a:gs pos="67000">
                      <a:srgbClr val="B2B2B2"/>
                    </a:gs>
                    <a:gs pos="69000">
                      <a:srgbClr val="292929"/>
                    </a:gs>
                    <a:gs pos="82001">
                      <a:srgbClr val="777777"/>
                    </a:gs>
                    <a:gs pos="100000">
                      <a:srgbClr val="EAEAEA"/>
                    </a:gs>
                  </a:gsLst>
                  <a:lin ang="7118213" scaled="1"/>
                </a:gradFill>
                <a:latin typeface="Times New Roman"/>
                <a:cs typeface="Times New Roman"/>
              </a:rPr>
              <a:t>-</a:t>
            </a:r>
          </a:p>
        </p:txBody>
      </p:sp>
      <p:sp>
        <p:nvSpPr>
          <p:cNvPr id="159863" name="WordArt 119"/>
          <p:cNvSpPr>
            <a:spLocks noChangeArrowheads="1" noChangeShapeType="1" noTextEdit="1"/>
          </p:cNvSpPr>
          <p:nvPr/>
        </p:nvSpPr>
        <p:spPr bwMode="auto">
          <a:xfrm rot="1629997" flipH="1">
            <a:off x="4738688" y="842963"/>
            <a:ext cx="71437" cy="1062037"/>
          </a:xfrm>
          <a:prstGeom prst="rect">
            <a:avLst/>
          </a:prstGeom>
        </p:spPr>
        <p:txBody>
          <a:bodyPr wrap="none" fromWordArt="1">
            <a:prstTxWarp prst="textPlain">
              <a:avLst>
                <a:gd name="adj" fmla="val 50000"/>
              </a:avLst>
            </a:prstTxWarp>
            <a:scene3d>
              <a:camera prst="legacyPerspectiveTopLeft"/>
              <a:lightRig rig="legacyNormal3" dir="r"/>
            </a:scene3d>
            <a:sp3d extrusionH="201600" prstMaterial="legacyMetal">
              <a:extrusionClr>
                <a:srgbClr val="FFFFFF"/>
              </a:extrusionClr>
            </a:sp3d>
          </a:bodyPr>
          <a:lstStyle/>
          <a:p>
            <a:pPr algn="ctr"/>
            <a:r>
              <a:rPr lang="en-US" sz="3600" kern="10">
                <a:ln w="9525">
                  <a:round/>
                  <a:headEnd/>
                  <a:tailEnd/>
                </a:ln>
                <a:gradFill rotWithShape="0">
                  <a:gsLst>
                    <a:gs pos="0">
                      <a:srgbClr val="CBCBCB"/>
                    </a:gs>
                    <a:gs pos="13000">
                      <a:srgbClr val="5F5F5F"/>
                    </a:gs>
                    <a:gs pos="21001">
                      <a:srgbClr val="5F5F5F"/>
                    </a:gs>
                    <a:gs pos="63000">
                      <a:srgbClr val="FFFFFF"/>
                    </a:gs>
                    <a:gs pos="67000">
                      <a:srgbClr val="B2B2B2"/>
                    </a:gs>
                    <a:gs pos="69000">
                      <a:srgbClr val="292929"/>
                    </a:gs>
                    <a:gs pos="82001">
                      <a:srgbClr val="777777"/>
                    </a:gs>
                    <a:gs pos="100000">
                      <a:srgbClr val="EAEAEA"/>
                    </a:gs>
                  </a:gsLst>
                  <a:lin ang="3770003" scaled="1"/>
                </a:gradFill>
                <a:latin typeface="Times New Roman"/>
                <a:cs typeface="Times New Roman"/>
              </a:rPr>
              <a:t>-</a:t>
            </a:r>
          </a:p>
        </p:txBody>
      </p:sp>
      <p:grpSp>
        <p:nvGrpSpPr>
          <p:cNvPr id="120" name="Group 95"/>
          <p:cNvGrpSpPr>
            <a:grpSpLocks/>
          </p:cNvGrpSpPr>
          <p:nvPr/>
        </p:nvGrpSpPr>
        <p:grpSpPr bwMode="auto">
          <a:xfrm>
            <a:off x="1157288" y="4210050"/>
            <a:ext cx="1417637" cy="647700"/>
            <a:chOff x="480" y="1680"/>
            <a:chExt cx="893" cy="408"/>
          </a:xfrm>
        </p:grpSpPr>
        <p:sp>
          <p:nvSpPr>
            <p:cNvPr id="121" name="Oval 96"/>
            <p:cNvSpPr>
              <a:spLocks noChangeArrowheads="1"/>
            </p:cNvSpPr>
            <p:nvPr/>
          </p:nvSpPr>
          <p:spPr bwMode="auto">
            <a:xfrm>
              <a:off x="480" y="1680"/>
              <a:ext cx="893" cy="408"/>
            </a:xfrm>
            <a:prstGeom prst="ellipse">
              <a:avLst/>
            </a:prstGeom>
            <a:gradFill rotWithShape="0">
              <a:gsLst>
                <a:gs pos="0">
                  <a:srgbClr val="FFFFCC"/>
                </a:gs>
                <a:gs pos="100000">
                  <a:srgbClr val="FFFF00"/>
                </a:gs>
              </a:gsLst>
              <a:path path="shape">
                <a:fillToRect l="50000" t="50000" r="50000" b="50000"/>
              </a:path>
            </a:gradFill>
            <a:ln w="12700" algn="ctr">
              <a:solidFill>
                <a:srgbClr val="FFCC00"/>
              </a:solidFill>
              <a:round/>
              <a:headEnd/>
              <a:tailEnd/>
            </a:ln>
            <a:effectLst>
              <a:outerShdw dist="64758" dir="4721404" algn="ctr" rotWithShape="0">
                <a:srgbClr val="DEB400"/>
              </a:outerShdw>
            </a:effectLst>
          </p:spPr>
          <p:txBody>
            <a:bodyPr wrap="none" anchor="ctr"/>
            <a:lstStyle/>
            <a:p>
              <a:pPr algn="ctr" eaLnBrk="0" hangingPunct="0"/>
              <a:endParaRPr lang="en-US" sz="3600">
                <a:solidFill>
                  <a:srgbClr val="5A002D"/>
                </a:solidFill>
                <a:latin typeface="Impact" pitchFamily="34" charset="0"/>
              </a:endParaRPr>
            </a:p>
          </p:txBody>
        </p:sp>
        <p:sp>
          <p:nvSpPr>
            <p:cNvPr id="122" name="WordArt 97"/>
            <p:cNvSpPr>
              <a:spLocks noChangeArrowheads="1" noChangeShapeType="1" noTextEdit="1"/>
            </p:cNvSpPr>
            <p:nvPr/>
          </p:nvSpPr>
          <p:spPr bwMode="auto">
            <a:xfrm>
              <a:off x="609" y="1773"/>
              <a:ext cx="635" cy="222"/>
            </a:xfrm>
            <a:prstGeom prst="rect">
              <a:avLst/>
            </a:prstGeom>
          </p:spPr>
          <p:txBody>
            <a:bodyPr wrap="none" fromWordArt="1">
              <a:prstTxWarp prst="textInflate">
                <a:avLst>
                  <a:gd name="adj" fmla="val 13634"/>
                </a:avLst>
              </a:prstTxWarp>
            </a:bodyPr>
            <a:lstStyle/>
            <a:p>
              <a:pPr algn="ctr"/>
              <a:r>
                <a:rPr lang="en-US" sz="3600" kern="10">
                  <a:ln w="38100">
                    <a:noFill/>
                    <a:round/>
                    <a:headEnd/>
                    <a:tailEnd/>
                  </a:ln>
                  <a:solidFill>
                    <a:srgbClr val="580000"/>
                  </a:solidFill>
                  <a:latin typeface="Impact"/>
                </a:rPr>
                <a:t>Joshua</a:t>
              </a:r>
            </a:p>
          </p:txBody>
        </p:sp>
      </p:grpSp>
      <p:sp>
        <p:nvSpPr>
          <p:cNvPr id="124" name="AutoShape 76"/>
          <p:cNvSpPr>
            <a:spLocks noChangeArrowheads="1"/>
          </p:cNvSpPr>
          <p:nvPr/>
        </p:nvSpPr>
        <p:spPr bwMode="auto">
          <a:xfrm rot="5400000">
            <a:off x="4819650" y="2171700"/>
            <a:ext cx="304800" cy="4724400"/>
          </a:xfrm>
          <a:prstGeom prst="downArrow">
            <a:avLst>
              <a:gd name="adj1" fmla="val 41667"/>
              <a:gd name="adj2" fmla="val 154713"/>
            </a:avLst>
          </a:prstGeom>
          <a:gradFill rotWithShape="1">
            <a:gsLst>
              <a:gs pos="0">
                <a:srgbClr val="FF9900"/>
              </a:gs>
              <a:gs pos="100000">
                <a:srgbClr val="FFFF00"/>
              </a:gs>
            </a:gsLst>
            <a:lin ang="5400000" scaled="1"/>
          </a:gradFill>
          <a:ln w="38100" algn="ctr">
            <a:noFill/>
            <a:miter lim="800000"/>
            <a:headEnd/>
            <a:tailEnd/>
          </a:ln>
          <a:effectLst/>
        </p:spPr>
        <p:txBody>
          <a:bodyPr rot="10800000" vert="eaVert" wrap="none" anchor="ctr"/>
          <a:lstStyle/>
          <a:p>
            <a:pPr algn="ctr"/>
            <a:endParaRPr lang="en-US">
              <a:latin typeface="Arial Black" pitchFamily="34" charset="0"/>
            </a:endParaRPr>
          </a:p>
        </p:txBody>
      </p:sp>
      <p:grpSp>
        <p:nvGrpSpPr>
          <p:cNvPr id="125" name="Group 112"/>
          <p:cNvGrpSpPr/>
          <p:nvPr/>
        </p:nvGrpSpPr>
        <p:grpSpPr>
          <a:xfrm>
            <a:off x="6572250" y="4038600"/>
            <a:ext cx="1752600" cy="990600"/>
            <a:chOff x="6572250" y="3962400"/>
            <a:chExt cx="1752600" cy="990600"/>
          </a:xfrm>
        </p:grpSpPr>
        <p:sp>
          <p:nvSpPr>
            <p:cNvPr id="126" name="Oval 78"/>
            <p:cNvSpPr>
              <a:spLocks noChangeArrowheads="1"/>
            </p:cNvSpPr>
            <p:nvPr/>
          </p:nvSpPr>
          <p:spPr bwMode="auto">
            <a:xfrm>
              <a:off x="6572250" y="3962400"/>
              <a:ext cx="1752600" cy="990600"/>
            </a:xfrm>
            <a:prstGeom prst="ellipse">
              <a:avLst/>
            </a:prstGeom>
            <a:gradFill rotWithShape="0">
              <a:gsLst>
                <a:gs pos="0">
                  <a:srgbClr val="FFCC66"/>
                </a:gs>
                <a:gs pos="100000">
                  <a:srgbClr val="FF9900"/>
                </a:gs>
              </a:gsLst>
              <a:path path="shape">
                <a:fillToRect l="50000" t="50000" r="50000" b="50000"/>
              </a:path>
            </a:gradFill>
            <a:ln w="12700" algn="ctr">
              <a:solidFill>
                <a:srgbClr val="CC6600"/>
              </a:solidFill>
              <a:round/>
              <a:headEnd/>
              <a:tailEnd/>
            </a:ln>
            <a:effectLst>
              <a:outerShdw dist="64758" dir="4721404" algn="ctr" rotWithShape="0">
                <a:srgbClr val="B65B00"/>
              </a:outerShdw>
            </a:effectLst>
          </p:spPr>
          <p:txBody>
            <a:bodyPr wrap="none" anchor="ctr"/>
            <a:lstStyle/>
            <a:p>
              <a:pPr algn="ctr" eaLnBrk="0" hangingPunct="0"/>
              <a:endParaRPr lang="en-US" sz="3600">
                <a:solidFill>
                  <a:srgbClr val="5A002D"/>
                </a:solidFill>
                <a:latin typeface="Impact" pitchFamily="34" charset="0"/>
              </a:endParaRPr>
            </a:p>
          </p:txBody>
        </p:sp>
        <p:grpSp>
          <p:nvGrpSpPr>
            <p:cNvPr id="127" name="Group 79"/>
            <p:cNvGrpSpPr>
              <a:grpSpLocks/>
            </p:cNvGrpSpPr>
            <p:nvPr/>
          </p:nvGrpSpPr>
          <p:grpSpPr bwMode="auto">
            <a:xfrm>
              <a:off x="6821488" y="4267200"/>
              <a:ext cx="1255713" cy="457200"/>
              <a:chOff x="4368" y="1776"/>
              <a:chExt cx="791" cy="288"/>
            </a:xfrm>
          </p:grpSpPr>
          <p:sp>
            <p:nvSpPr>
              <p:cNvPr id="128" name="WordArt 80"/>
              <p:cNvSpPr>
                <a:spLocks noChangeArrowheads="1" noChangeShapeType="1" noTextEdit="1"/>
              </p:cNvSpPr>
              <p:nvPr/>
            </p:nvSpPr>
            <p:spPr bwMode="auto">
              <a:xfrm>
                <a:off x="4425" y="1776"/>
                <a:ext cx="678" cy="144"/>
              </a:xfrm>
              <a:prstGeom prst="rect">
                <a:avLst/>
              </a:prstGeom>
            </p:spPr>
            <p:txBody>
              <a:bodyPr spcFirstLastPara="1" wrap="none" fromWordArt="1">
                <a:prstTxWarp prst="textArchUp">
                  <a:avLst>
                    <a:gd name="adj" fmla="val 10800000"/>
                  </a:avLst>
                </a:prstTxWarp>
              </a:bodyPr>
              <a:lstStyle/>
              <a:p>
                <a:pPr algn="ctr"/>
                <a:r>
                  <a:rPr lang="en-US" sz="3600" kern="10" dirty="0">
                    <a:ln w="19050">
                      <a:solidFill>
                        <a:srgbClr val="680000"/>
                      </a:solidFill>
                      <a:round/>
                      <a:headEnd/>
                      <a:tailEnd/>
                    </a:ln>
                    <a:solidFill>
                      <a:schemeClr val="bg1"/>
                    </a:solidFill>
                    <a:latin typeface="Impact"/>
                  </a:rPr>
                  <a:t>Younger</a:t>
                </a:r>
              </a:p>
            </p:txBody>
          </p:sp>
          <p:sp>
            <p:nvSpPr>
              <p:cNvPr id="129" name="WordArt 81"/>
              <p:cNvSpPr>
                <a:spLocks noChangeArrowheads="1" noChangeShapeType="1" noTextEdit="1"/>
              </p:cNvSpPr>
              <p:nvPr/>
            </p:nvSpPr>
            <p:spPr bwMode="auto">
              <a:xfrm>
                <a:off x="4368" y="1920"/>
                <a:ext cx="791" cy="144"/>
              </a:xfrm>
              <a:prstGeom prst="rect">
                <a:avLst/>
              </a:prstGeom>
            </p:spPr>
            <p:txBody>
              <a:bodyPr spcFirstLastPara="1" wrap="none" fromWordArt="1">
                <a:prstTxWarp prst="textArchDown">
                  <a:avLst>
                    <a:gd name="adj" fmla="val 0"/>
                  </a:avLst>
                </a:prstTxWarp>
              </a:bodyPr>
              <a:lstStyle/>
              <a:p>
                <a:pPr algn="ctr"/>
                <a:r>
                  <a:rPr lang="en-US" sz="3600" kern="10" dirty="0">
                    <a:ln w="19050">
                      <a:solidFill>
                        <a:srgbClr val="680000"/>
                      </a:solidFill>
                      <a:round/>
                      <a:headEnd/>
                      <a:tailEnd/>
                    </a:ln>
                    <a:solidFill>
                      <a:schemeClr val="bg1"/>
                    </a:solidFill>
                    <a:latin typeface="Impact"/>
                  </a:rPr>
                  <a:t>Israelites</a:t>
                </a:r>
              </a:p>
            </p:txBody>
          </p:sp>
        </p:grpSp>
      </p:grpSp>
      <p:grpSp>
        <p:nvGrpSpPr>
          <p:cNvPr id="130" name="Group 84"/>
          <p:cNvGrpSpPr>
            <a:grpSpLocks/>
          </p:cNvGrpSpPr>
          <p:nvPr/>
        </p:nvGrpSpPr>
        <p:grpSpPr bwMode="auto">
          <a:xfrm>
            <a:off x="3343275" y="4724400"/>
            <a:ext cx="2857500" cy="609600"/>
            <a:chOff x="1896" y="3168"/>
            <a:chExt cx="1800" cy="384"/>
          </a:xfrm>
        </p:grpSpPr>
        <p:sp>
          <p:nvSpPr>
            <p:cNvPr id="131" name="Oval 85"/>
            <p:cNvSpPr>
              <a:spLocks noChangeArrowheads="1"/>
            </p:cNvSpPr>
            <p:nvPr/>
          </p:nvSpPr>
          <p:spPr bwMode="auto">
            <a:xfrm>
              <a:off x="1896" y="3168"/>
              <a:ext cx="1800" cy="384"/>
            </a:xfrm>
            <a:prstGeom prst="ellipse">
              <a:avLst/>
            </a:prstGeom>
            <a:gradFill rotWithShape="0">
              <a:gsLst>
                <a:gs pos="0">
                  <a:srgbClr val="FFCC66"/>
                </a:gs>
                <a:gs pos="100000">
                  <a:srgbClr val="FF9900"/>
                </a:gs>
              </a:gsLst>
              <a:path path="shape">
                <a:fillToRect l="50000" t="50000" r="50000" b="50000"/>
              </a:path>
            </a:gradFill>
            <a:ln w="12700" algn="ctr">
              <a:solidFill>
                <a:srgbClr val="CC6600"/>
              </a:solidFill>
              <a:round/>
              <a:headEnd/>
              <a:tailEnd/>
            </a:ln>
            <a:effectLst>
              <a:outerShdw dist="64758" dir="4721404" algn="ctr" rotWithShape="0">
                <a:srgbClr val="B65B00"/>
              </a:outerShdw>
            </a:effectLst>
          </p:spPr>
          <p:txBody>
            <a:bodyPr wrap="none" anchor="ctr"/>
            <a:lstStyle/>
            <a:p>
              <a:pPr algn="ctr" eaLnBrk="0" hangingPunct="0"/>
              <a:endParaRPr lang="en-US" sz="3600">
                <a:solidFill>
                  <a:srgbClr val="5A002D"/>
                </a:solidFill>
                <a:latin typeface="Impact" pitchFamily="34" charset="0"/>
              </a:endParaRPr>
            </a:p>
          </p:txBody>
        </p:sp>
        <p:sp>
          <p:nvSpPr>
            <p:cNvPr id="132" name="WordArt 86"/>
            <p:cNvSpPr>
              <a:spLocks noChangeArrowheads="1" noChangeShapeType="1" noTextEdit="1"/>
            </p:cNvSpPr>
            <p:nvPr/>
          </p:nvSpPr>
          <p:spPr bwMode="auto">
            <a:xfrm>
              <a:off x="2052" y="3249"/>
              <a:ext cx="1488" cy="249"/>
            </a:xfrm>
            <a:prstGeom prst="rect">
              <a:avLst/>
            </a:prstGeom>
          </p:spPr>
          <p:txBody>
            <a:bodyPr wrap="none" fromWordArt="1">
              <a:prstTxWarp prst="textInflate">
                <a:avLst>
                  <a:gd name="adj" fmla="val 13634"/>
                </a:avLst>
              </a:prstTxWarp>
            </a:bodyPr>
            <a:lstStyle/>
            <a:p>
              <a:pPr algn="ctr"/>
              <a:r>
                <a:rPr lang="en-US" sz="3600" kern="10" dirty="0">
                  <a:ln w="19050">
                    <a:solidFill>
                      <a:srgbClr val="680000"/>
                    </a:solidFill>
                    <a:round/>
                    <a:headEnd/>
                    <a:tailEnd/>
                  </a:ln>
                  <a:solidFill>
                    <a:schemeClr val="bg1"/>
                  </a:solidFill>
                  <a:latin typeface="Impact"/>
                </a:rPr>
                <a:t>Entering Canaan</a:t>
              </a:r>
            </a:p>
          </p:txBody>
        </p:sp>
      </p:grpSp>
    </p:spTree>
  </p:cSld>
  <p:clrMapOvr>
    <a:masterClrMapping/>
  </p:clrMapOvr>
  <p:transition>
    <p:split orient="vert" dir="in"/>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withEffect">
                                  <p:stCondLst>
                                    <p:cond delay="0"/>
                                  </p:stCondLst>
                                  <p:childTnLst>
                                    <p:set>
                                      <p:cBhvr>
                                        <p:cTn id="6" dur="1" fill="hold">
                                          <p:stCondLst>
                                            <p:cond delay="0"/>
                                          </p:stCondLst>
                                        </p:cTn>
                                        <p:tgtEl>
                                          <p:spTgt spid="159850"/>
                                        </p:tgtEl>
                                        <p:attrNameLst>
                                          <p:attrName>style.visibility</p:attrName>
                                        </p:attrNameLst>
                                      </p:cBhvr>
                                      <p:to>
                                        <p:strVal val="visible"/>
                                      </p:to>
                                    </p:set>
                                    <p:animEffect transition="in" filter="barn(outVertical)">
                                      <p:cBhvr>
                                        <p:cTn id="7" dur="500"/>
                                        <p:tgtEl>
                                          <p:spTgt spid="159850"/>
                                        </p:tgtEl>
                                      </p:cBhvr>
                                    </p:animEffect>
                                  </p:childTnLst>
                                </p:cTn>
                              </p:par>
                            </p:childTnLst>
                          </p:cTn>
                        </p:par>
                      </p:childTnLst>
                    </p:cTn>
                  </p:par>
                  <p:par>
                    <p:cTn id="8" fill="hold">
                      <p:stCondLst>
                        <p:cond delay="indefinite"/>
                      </p:stCondLst>
                      <p:childTnLst>
                        <p:par>
                          <p:cTn id="9" fill="hold">
                            <p:stCondLst>
                              <p:cond delay="0"/>
                            </p:stCondLst>
                            <p:childTnLst>
                              <p:par>
                                <p:cTn id="10" presetID="6" presetClass="emph" presetSubtype="0" decel="50000" autoRev="1" fill="remove" nodeType="clickEffect">
                                  <p:stCondLst>
                                    <p:cond delay="0"/>
                                  </p:stCondLst>
                                  <p:childTnLst>
                                    <p:animScale>
                                      <p:cBhvr>
                                        <p:cTn id="11" dur="2000" fill="hold"/>
                                        <p:tgtEl>
                                          <p:spTgt spid="125"/>
                                        </p:tgtEl>
                                      </p:cBhvr>
                                      <p:by x="170000" y="17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5.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23234" name="Text Box 2"/>
          <p:cNvSpPr txBox="1">
            <a:spLocks noChangeArrowheads="1"/>
          </p:cNvSpPr>
          <p:nvPr/>
        </p:nvSpPr>
        <p:spPr bwMode="auto">
          <a:xfrm>
            <a:off x="1581150" y="1524000"/>
            <a:ext cx="5905500" cy="555625"/>
          </a:xfrm>
          <a:prstGeom prst="rect">
            <a:avLst/>
          </a:prstGeom>
          <a:noFill/>
          <a:ln w="38100" algn="ctr">
            <a:noFill/>
            <a:miter lim="800000"/>
            <a:headEnd/>
            <a:tailEnd/>
          </a:ln>
          <a:effectLst/>
        </p:spPr>
        <p:txBody>
          <a:bodyPr>
            <a:spAutoFit/>
          </a:bodyPr>
          <a:lstStyle/>
          <a:p>
            <a:pPr algn="ctr">
              <a:lnSpc>
                <a:spcPct val="95000"/>
              </a:lnSpc>
              <a:spcBef>
                <a:spcPct val="50000"/>
              </a:spcBef>
            </a:pPr>
            <a:r>
              <a:rPr lang="en-US" sz="3200" b="1">
                <a:solidFill>
                  <a:schemeClr val="bg1"/>
                </a:solidFill>
                <a:latin typeface="Eurostile" pitchFamily="34" charset="0"/>
              </a:rPr>
              <a:t>For more information visit</a:t>
            </a:r>
          </a:p>
        </p:txBody>
      </p:sp>
      <p:sp>
        <p:nvSpPr>
          <p:cNvPr id="223235" name="Text Box 3"/>
          <p:cNvSpPr txBox="1">
            <a:spLocks noChangeArrowheads="1"/>
          </p:cNvSpPr>
          <p:nvPr/>
        </p:nvSpPr>
        <p:spPr bwMode="auto">
          <a:xfrm>
            <a:off x="533400" y="2286000"/>
            <a:ext cx="8001000" cy="728663"/>
          </a:xfrm>
          <a:prstGeom prst="rect">
            <a:avLst/>
          </a:prstGeom>
          <a:noFill/>
          <a:ln w="38100" algn="ctr">
            <a:noFill/>
            <a:miter lim="800000"/>
            <a:headEnd/>
            <a:tailEnd/>
          </a:ln>
          <a:effectLst/>
        </p:spPr>
        <p:txBody>
          <a:bodyPr>
            <a:spAutoFit/>
          </a:bodyPr>
          <a:lstStyle/>
          <a:p>
            <a:pPr algn="ctr">
              <a:lnSpc>
                <a:spcPct val="95000"/>
              </a:lnSpc>
              <a:spcBef>
                <a:spcPct val="50000"/>
              </a:spcBef>
            </a:pPr>
            <a:r>
              <a:rPr lang="en-US" sz="4400" b="1">
                <a:solidFill>
                  <a:srgbClr val="FFEA91"/>
                </a:solidFill>
                <a:latin typeface="Arial Narrow" pitchFamily="34" charset="0"/>
              </a:rPr>
              <a:t>http://www.unificationstudy.com</a:t>
            </a:r>
          </a:p>
        </p:txBody>
      </p:sp>
      <p:sp>
        <p:nvSpPr>
          <p:cNvPr id="223236" name="Text Box 4"/>
          <p:cNvSpPr txBox="1">
            <a:spLocks noChangeArrowheads="1"/>
          </p:cNvSpPr>
          <p:nvPr/>
        </p:nvSpPr>
        <p:spPr bwMode="auto">
          <a:xfrm>
            <a:off x="2971800" y="3787775"/>
            <a:ext cx="3124200" cy="555625"/>
          </a:xfrm>
          <a:prstGeom prst="rect">
            <a:avLst/>
          </a:prstGeom>
          <a:noFill/>
          <a:ln w="38100" algn="ctr">
            <a:noFill/>
            <a:miter lim="800000"/>
            <a:headEnd/>
            <a:tailEnd/>
          </a:ln>
          <a:effectLst/>
        </p:spPr>
        <p:txBody>
          <a:bodyPr>
            <a:spAutoFit/>
          </a:bodyPr>
          <a:lstStyle/>
          <a:p>
            <a:pPr algn="ctr">
              <a:lnSpc>
                <a:spcPct val="95000"/>
              </a:lnSpc>
              <a:spcBef>
                <a:spcPct val="50000"/>
              </a:spcBef>
            </a:pPr>
            <a:r>
              <a:rPr lang="en-US" sz="3200" b="1">
                <a:solidFill>
                  <a:schemeClr val="bg1"/>
                </a:solidFill>
                <a:latin typeface="Eurostile" pitchFamily="34" charset="0"/>
              </a:rPr>
              <a:t>Pictures from</a:t>
            </a:r>
          </a:p>
        </p:txBody>
      </p:sp>
      <p:sp>
        <p:nvSpPr>
          <p:cNvPr id="223237" name="Text Box 5"/>
          <p:cNvSpPr txBox="1">
            <a:spLocks noChangeArrowheads="1"/>
          </p:cNvSpPr>
          <p:nvPr/>
        </p:nvSpPr>
        <p:spPr bwMode="auto">
          <a:xfrm>
            <a:off x="1219200" y="4549775"/>
            <a:ext cx="6629400" cy="555625"/>
          </a:xfrm>
          <a:prstGeom prst="rect">
            <a:avLst/>
          </a:prstGeom>
          <a:noFill/>
          <a:ln w="38100" algn="ctr">
            <a:noFill/>
            <a:miter lim="800000"/>
            <a:headEnd/>
            <a:tailEnd/>
          </a:ln>
          <a:effectLst/>
        </p:spPr>
        <p:txBody>
          <a:bodyPr>
            <a:spAutoFit/>
          </a:bodyPr>
          <a:lstStyle/>
          <a:p>
            <a:pPr algn="ctr">
              <a:lnSpc>
                <a:spcPct val="95000"/>
              </a:lnSpc>
              <a:spcBef>
                <a:spcPct val="50000"/>
              </a:spcBef>
            </a:pPr>
            <a:r>
              <a:rPr lang="en-US" sz="3200" b="1">
                <a:solidFill>
                  <a:schemeClr val="bg1"/>
                </a:solidFill>
                <a:latin typeface="Arial Rounded MT Bold" pitchFamily="34" charset="0"/>
              </a:rPr>
              <a:t>www.biblepicturegallery.com</a:t>
            </a:r>
          </a:p>
        </p:txBody>
      </p:sp>
    </p:spTree>
  </p:cSld>
  <p:clrMapOvr>
    <a:masterClrMapping/>
  </p:clrMapOvr>
  <p:transition spd="slow">
    <p:dissolve/>
  </p:transition>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gradFill rotWithShape="0">
          <a:gsLst>
            <a:gs pos="0">
              <a:schemeClr val="bg1"/>
            </a:gs>
            <a:gs pos="50000">
              <a:srgbClr val="FFE6C1"/>
            </a:gs>
            <a:gs pos="100000">
              <a:schemeClr val="bg1"/>
            </a:gs>
          </a:gsLst>
          <a:lin ang="5400000" scaled="1"/>
        </a:gradFill>
        <a:effectLst/>
      </p:bgPr>
    </p:bg>
    <p:spTree>
      <p:nvGrpSpPr>
        <p:cNvPr id="1" name=""/>
        <p:cNvGrpSpPr/>
        <p:nvPr/>
      </p:nvGrpSpPr>
      <p:grpSpPr>
        <a:xfrm>
          <a:off x="0" y="0"/>
          <a:ext cx="0" cy="0"/>
          <a:chOff x="0" y="0"/>
          <a:chExt cx="0" cy="0"/>
        </a:xfrm>
      </p:grpSpPr>
      <p:sp>
        <p:nvSpPr>
          <p:cNvPr id="15362" name="Rectangle 2"/>
          <p:cNvSpPr>
            <a:spLocks noChangeArrowheads="1"/>
          </p:cNvSpPr>
          <p:nvPr/>
        </p:nvSpPr>
        <p:spPr bwMode="auto">
          <a:xfrm>
            <a:off x="0" y="5875338"/>
            <a:ext cx="9144000" cy="982662"/>
          </a:xfrm>
          <a:prstGeom prst="rect">
            <a:avLst/>
          </a:prstGeom>
          <a:solidFill>
            <a:schemeClr val="tx1"/>
          </a:solidFill>
          <a:ln w="9525">
            <a:solidFill>
              <a:schemeClr val="tx1"/>
            </a:solidFill>
            <a:miter lim="800000"/>
            <a:headEnd/>
            <a:tailEnd/>
          </a:ln>
          <a:effectLst/>
        </p:spPr>
        <p:txBody>
          <a:bodyPr wrap="none" anchor="ctr"/>
          <a:lstStyle/>
          <a:p>
            <a:endParaRPr lang="en-US"/>
          </a:p>
        </p:txBody>
      </p:sp>
      <p:sp>
        <p:nvSpPr>
          <p:cNvPr id="15363" name="Text Box 3"/>
          <p:cNvSpPr txBox="1">
            <a:spLocks noChangeArrowheads="1"/>
          </p:cNvSpPr>
          <p:nvPr/>
        </p:nvSpPr>
        <p:spPr bwMode="auto">
          <a:xfrm>
            <a:off x="1066800" y="6138446"/>
            <a:ext cx="6781800" cy="338554"/>
          </a:xfrm>
          <a:prstGeom prst="rect">
            <a:avLst/>
          </a:prstGeom>
          <a:noFill/>
          <a:ln w="9525">
            <a:noFill/>
            <a:miter lim="800000"/>
            <a:headEnd/>
            <a:tailEnd/>
          </a:ln>
          <a:effectLst/>
        </p:spPr>
        <p:txBody>
          <a:bodyPr wrap="square">
            <a:spAutoFit/>
          </a:bodyPr>
          <a:lstStyle/>
          <a:p>
            <a:pPr eaLnBrk="0" hangingPunct="0">
              <a:lnSpc>
                <a:spcPct val="80000"/>
              </a:lnSpc>
            </a:pPr>
            <a:r>
              <a:rPr lang="en-US" sz="2000" b="1" dirty="0">
                <a:solidFill>
                  <a:schemeClr val="bg1"/>
                </a:solidFill>
                <a:latin typeface="Arial Narrow" pitchFamily="34" charset="0"/>
              </a:rPr>
              <a:t>They must do this by fulfilling their given portion of responsibility.</a:t>
            </a:r>
            <a:endParaRPr lang="en-US" sz="2000" dirty="0">
              <a:solidFill>
                <a:schemeClr val="bg1"/>
              </a:solidFill>
              <a:latin typeface="Arial Narrow" pitchFamily="34" charset="0"/>
            </a:endParaRPr>
          </a:p>
        </p:txBody>
      </p:sp>
      <p:sp>
        <p:nvSpPr>
          <p:cNvPr id="15370" name="AutoShape 10"/>
          <p:cNvSpPr>
            <a:spLocks noChangeArrowheads="1"/>
          </p:cNvSpPr>
          <p:nvPr/>
        </p:nvSpPr>
        <p:spPr bwMode="auto">
          <a:xfrm rot="5400000" flipH="1" flipV="1">
            <a:off x="800100" y="1462088"/>
            <a:ext cx="228600" cy="762000"/>
          </a:xfrm>
          <a:prstGeom prst="downArrow">
            <a:avLst>
              <a:gd name="adj1" fmla="val 34167"/>
              <a:gd name="adj2" fmla="val 170309"/>
            </a:avLst>
          </a:prstGeom>
          <a:gradFill rotWithShape="1">
            <a:gsLst>
              <a:gs pos="0">
                <a:srgbClr val="CC6600"/>
              </a:gs>
              <a:gs pos="100000">
                <a:srgbClr val="660033"/>
              </a:gs>
            </a:gsLst>
            <a:lin ang="5400000" scaled="1"/>
          </a:gradFill>
          <a:ln w="19050" algn="ctr">
            <a:solidFill>
              <a:srgbClr val="660066"/>
            </a:solidFill>
            <a:miter lim="800000"/>
            <a:headEnd/>
            <a:tailEnd/>
          </a:ln>
          <a:effectLst/>
        </p:spPr>
        <p:txBody>
          <a:bodyPr vert="eaVert" wrap="none" anchor="ctr"/>
          <a:lstStyle/>
          <a:p>
            <a:pPr algn="ctr"/>
            <a:endParaRPr lang="en-US"/>
          </a:p>
        </p:txBody>
      </p:sp>
      <p:sp>
        <p:nvSpPr>
          <p:cNvPr id="15371" name="Text Box 11"/>
          <p:cNvSpPr txBox="1">
            <a:spLocks noChangeArrowheads="1"/>
          </p:cNvSpPr>
          <p:nvPr/>
        </p:nvSpPr>
        <p:spPr bwMode="auto">
          <a:xfrm>
            <a:off x="1295400" y="1600200"/>
            <a:ext cx="6629400" cy="503238"/>
          </a:xfrm>
          <a:prstGeom prst="rect">
            <a:avLst/>
          </a:prstGeom>
          <a:noFill/>
          <a:ln w="9525">
            <a:noFill/>
            <a:miter lim="800000"/>
            <a:headEnd/>
            <a:tailEnd/>
          </a:ln>
          <a:effectLst/>
        </p:spPr>
        <p:txBody>
          <a:bodyPr>
            <a:spAutoFit/>
          </a:bodyPr>
          <a:lstStyle/>
          <a:p>
            <a:pPr eaLnBrk="0" hangingPunct="0">
              <a:lnSpc>
                <a:spcPct val="90000"/>
              </a:lnSpc>
            </a:pPr>
            <a:r>
              <a:rPr lang="en-US" sz="3000">
                <a:solidFill>
                  <a:srgbClr val="660033"/>
                </a:solidFill>
                <a:latin typeface="Arial Black" pitchFamily="34" charset="0"/>
              </a:rPr>
              <a:t>Voluntary submission of Satan</a:t>
            </a:r>
            <a:endParaRPr lang="en-US" sz="3000" b="1">
              <a:solidFill>
                <a:srgbClr val="660033"/>
              </a:solidFill>
              <a:latin typeface="Arial Black" pitchFamily="34" charset="0"/>
            </a:endParaRPr>
          </a:p>
        </p:txBody>
      </p:sp>
      <p:grpSp>
        <p:nvGrpSpPr>
          <p:cNvPr id="15" name="Group 14"/>
          <p:cNvGrpSpPr/>
          <p:nvPr/>
        </p:nvGrpSpPr>
        <p:grpSpPr>
          <a:xfrm>
            <a:off x="381000" y="1041400"/>
            <a:ext cx="6858000" cy="635000"/>
            <a:chOff x="381000" y="1041400"/>
            <a:chExt cx="6858000" cy="635000"/>
          </a:xfrm>
        </p:grpSpPr>
        <p:sp>
          <p:nvSpPr>
            <p:cNvPr id="16" name="Rectangle 10"/>
            <p:cNvSpPr>
              <a:spLocks noChangeArrowheads="1"/>
            </p:cNvSpPr>
            <p:nvPr/>
          </p:nvSpPr>
          <p:spPr bwMode="auto">
            <a:xfrm>
              <a:off x="474663" y="1066800"/>
              <a:ext cx="6670675" cy="508000"/>
            </a:xfrm>
            <a:prstGeom prst="rect">
              <a:avLst/>
            </a:prstGeom>
            <a:solidFill>
              <a:srgbClr val="5900B2"/>
            </a:solidFill>
            <a:ln w="38100" algn="ctr">
              <a:solidFill>
                <a:srgbClr val="6600CC"/>
              </a:solidFill>
              <a:miter lim="800000"/>
              <a:headEnd/>
              <a:tailEnd/>
            </a:ln>
            <a:effectLst/>
          </p:spPr>
          <p:txBody>
            <a:bodyPr wrap="none" anchor="ctr"/>
            <a:lstStyle/>
            <a:p>
              <a:endParaRPr lang="en-US"/>
            </a:p>
          </p:txBody>
        </p:sp>
        <p:sp>
          <p:nvSpPr>
            <p:cNvPr id="17" name="Text Box 11"/>
            <p:cNvSpPr txBox="1">
              <a:spLocks noChangeArrowheads="1"/>
            </p:cNvSpPr>
            <p:nvPr/>
          </p:nvSpPr>
          <p:spPr bwMode="auto">
            <a:xfrm>
              <a:off x="381000" y="1041400"/>
              <a:ext cx="6858000" cy="635000"/>
            </a:xfrm>
            <a:prstGeom prst="rect">
              <a:avLst/>
            </a:prstGeom>
            <a:noFill/>
            <a:ln w="19050">
              <a:noFill/>
              <a:miter lim="800000"/>
              <a:headEnd/>
              <a:tailEnd/>
            </a:ln>
            <a:effectLst>
              <a:outerShdw dist="12700" algn="ctr" rotWithShape="0">
                <a:schemeClr val="tx1"/>
              </a:outerShdw>
            </a:effectLst>
          </p:spPr>
          <p:txBody>
            <a:bodyPr>
              <a:spAutoFit/>
            </a:bodyPr>
            <a:lstStyle/>
            <a:p>
              <a:pPr algn="ctr" eaLnBrk="0" hangingPunct="0">
                <a:lnSpc>
                  <a:spcPct val="105000"/>
                </a:lnSpc>
              </a:pPr>
              <a:r>
                <a:rPr lang="en-US" sz="3400" dirty="0">
                  <a:solidFill>
                    <a:schemeClr val="bg1"/>
                  </a:solidFill>
                  <a:latin typeface="Impact" pitchFamily="34" charset="0"/>
                </a:rPr>
                <a:t>Goal of the providence of restoration</a:t>
              </a:r>
            </a:p>
          </p:txBody>
        </p:sp>
      </p:grpSp>
      <p:grpSp>
        <p:nvGrpSpPr>
          <p:cNvPr id="18" name="Group 6"/>
          <p:cNvGrpSpPr>
            <a:grpSpLocks/>
          </p:cNvGrpSpPr>
          <p:nvPr/>
        </p:nvGrpSpPr>
        <p:grpSpPr bwMode="auto">
          <a:xfrm>
            <a:off x="304800" y="204787"/>
            <a:ext cx="7620000" cy="862013"/>
            <a:chOff x="192" y="48"/>
            <a:chExt cx="4800" cy="543"/>
          </a:xfrm>
        </p:grpSpPr>
        <p:sp>
          <p:nvSpPr>
            <p:cNvPr id="19" name="Text Box 7"/>
            <p:cNvSpPr txBox="1">
              <a:spLocks noChangeArrowheads="1"/>
            </p:cNvSpPr>
            <p:nvPr/>
          </p:nvSpPr>
          <p:spPr bwMode="auto">
            <a:xfrm>
              <a:off x="192" y="48"/>
              <a:ext cx="4296" cy="303"/>
            </a:xfrm>
            <a:prstGeom prst="rect">
              <a:avLst/>
            </a:prstGeom>
            <a:noFill/>
            <a:ln w="9525">
              <a:noFill/>
              <a:miter lim="800000"/>
              <a:headEnd/>
              <a:tailEnd/>
            </a:ln>
            <a:effectLst>
              <a:outerShdw dist="12700" dir="2700000" algn="ctr" rotWithShape="0">
                <a:schemeClr val="bg1"/>
              </a:outerShdw>
            </a:effectLst>
          </p:spPr>
          <p:txBody>
            <a:bodyPr>
              <a:spAutoFit/>
            </a:bodyPr>
            <a:lstStyle/>
            <a:p>
              <a:pPr eaLnBrk="0" hangingPunct="0">
                <a:lnSpc>
                  <a:spcPct val="85000"/>
                </a:lnSpc>
              </a:pPr>
              <a:r>
                <a:rPr lang="en-US" sz="2900" dirty="0">
                  <a:solidFill>
                    <a:srgbClr val="000099"/>
                  </a:solidFill>
                  <a:latin typeface="Impact" pitchFamily="34" charset="0"/>
                </a:rPr>
                <a:t>1.1  Why Jacob’s Course and Moses’ Course</a:t>
              </a:r>
            </a:p>
          </p:txBody>
        </p:sp>
        <p:sp>
          <p:nvSpPr>
            <p:cNvPr id="20" name="Text Box 8"/>
            <p:cNvSpPr txBox="1">
              <a:spLocks noChangeArrowheads="1"/>
            </p:cNvSpPr>
            <p:nvPr/>
          </p:nvSpPr>
          <p:spPr bwMode="auto">
            <a:xfrm>
              <a:off x="504" y="288"/>
              <a:ext cx="4488" cy="303"/>
            </a:xfrm>
            <a:prstGeom prst="rect">
              <a:avLst/>
            </a:prstGeom>
            <a:noFill/>
            <a:ln w="9525">
              <a:noFill/>
              <a:miter lim="800000"/>
              <a:headEnd/>
              <a:tailEnd/>
            </a:ln>
            <a:effectLst>
              <a:outerShdw dist="12700" dir="2700000" algn="ctr" rotWithShape="0">
                <a:schemeClr val="bg1"/>
              </a:outerShdw>
            </a:effectLst>
          </p:spPr>
          <p:txBody>
            <a:bodyPr>
              <a:spAutoFit/>
            </a:bodyPr>
            <a:lstStyle/>
            <a:p>
              <a:pPr eaLnBrk="0" hangingPunct="0">
                <a:lnSpc>
                  <a:spcPct val="85000"/>
                </a:lnSpc>
              </a:pPr>
              <a:r>
                <a:rPr lang="en-US" sz="2900" dirty="0">
                  <a:solidFill>
                    <a:srgbClr val="000099"/>
                  </a:solidFill>
                  <a:latin typeface="Impact" pitchFamily="34" charset="0"/>
                </a:rPr>
                <a:t>Were Set Up as the Models for Jesus’ Course</a:t>
              </a:r>
            </a:p>
          </p:txBody>
        </p:sp>
      </p:grpSp>
    </p:spTree>
  </p:cSld>
  <p:clrMapOvr>
    <a:masterClrMapping/>
  </p:clrMapOvr>
  <p:transition>
    <p:split orient="vert" dir="in"/>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15363"/>
                                        </p:tgtEl>
                                        <p:attrNameLst>
                                          <p:attrName>style.visibility</p:attrName>
                                        </p:attrNameLst>
                                      </p:cBhvr>
                                      <p:to>
                                        <p:strVal val="visible"/>
                                      </p:to>
                                    </p:set>
                                    <p:animEffect transition="in" filter="barn(outVertical)">
                                      <p:cBhvr>
                                        <p:cTn id="7" dur="500"/>
                                        <p:tgtEl>
                                          <p:spTgt spid="153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3"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gradFill rotWithShape="0">
          <a:gsLst>
            <a:gs pos="0">
              <a:schemeClr val="bg1"/>
            </a:gs>
            <a:gs pos="50000">
              <a:srgbClr val="FFE6C1"/>
            </a:gs>
            <a:gs pos="100000">
              <a:schemeClr val="bg1"/>
            </a:gs>
          </a:gsLst>
          <a:lin ang="5400000" scaled="1"/>
        </a:gradFill>
        <a:effectLst/>
      </p:bgPr>
    </p:bg>
    <p:spTree>
      <p:nvGrpSpPr>
        <p:cNvPr id="1" name=""/>
        <p:cNvGrpSpPr/>
        <p:nvPr/>
      </p:nvGrpSpPr>
      <p:grpSpPr>
        <a:xfrm>
          <a:off x="0" y="0"/>
          <a:ext cx="0" cy="0"/>
          <a:chOff x="0" y="0"/>
          <a:chExt cx="0" cy="0"/>
        </a:xfrm>
      </p:grpSpPr>
      <p:sp>
        <p:nvSpPr>
          <p:cNvPr id="17410" name="AutoShape 2"/>
          <p:cNvSpPr>
            <a:spLocks noChangeArrowheads="1"/>
          </p:cNvSpPr>
          <p:nvPr/>
        </p:nvSpPr>
        <p:spPr bwMode="auto">
          <a:xfrm rot="5400000" flipV="1">
            <a:off x="5486400" y="3592513"/>
            <a:ext cx="152400" cy="609600"/>
          </a:xfrm>
          <a:prstGeom prst="downArrow">
            <a:avLst>
              <a:gd name="adj1" fmla="val 53130"/>
              <a:gd name="adj2" fmla="val 139593"/>
            </a:avLst>
          </a:prstGeom>
          <a:gradFill rotWithShape="0">
            <a:gsLst>
              <a:gs pos="0">
                <a:srgbClr val="FFFF99"/>
              </a:gs>
              <a:gs pos="100000">
                <a:srgbClr val="B65B00"/>
              </a:gs>
            </a:gsLst>
            <a:lin ang="0" scaled="1"/>
          </a:gradFill>
          <a:ln w="38100" algn="ctr">
            <a:solidFill>
              <a:srgbClr val="824100"/>
            </a:solidFill>
            <a:miter lim="800000"/>
            <a:headEnd/>
            <a:tailEnd/>
          </a:ln>
          <a:effectLst/>
        </p:spPr>
        <p:txBody>
          <a:bodyPr vert="eaVert" wrap="none" anchor="ctr"/>
          <a:lstStyle/>
          <a:p>
            <a:pPr algn="ctr"/>
            <a:endParaRPr lang="en-US"/>
          </a:p>
        </p:txBody>
      </p:sp>
      <p:grpSp>
        <p:nvGrpSpPr>
          <p:cNvPr id="17411" name="Group 3"/>
          <p:cNvGrpSpPr>
            <a:grpSpLocks/>
          </p:cNvGrpSpPr>
          <p:nvPr/>
        </p:nvGrpSpPr>
        <p:grpSpPr bwMode="auto">
          <a:xfrm>
            <a:off x="4300538" y="4735513"/>
            <a:ext cx="938212" cy="903287"/>
            <a:chOff x="2592" y="3079"/>
            <a:chExt cx="591" cy="569"/>
          </a:xfrm>
        </p:grpSpPr>
        <p:sp>
          <p:nvSpPr>
            <p:cNvPr id="17412" name="Oval 4"/>
            <p:cNvSpPr>
              <a:spLocks noChangeArrowheads="1"/>
            </p:cNvSpPr>
            <p:nvPr/>
          </p:nvSpPr>
          <p:spPr bwMode="auto">
            <a:xfrm>
              <a:off x="2592" y="3079"/>
              <a:ext cx="591" cy="569"/>
            </a:xfrm>
            <a:prstGeom prst="ellipse">
              <a:avLst/>
            </a:prstGeom>
            <a:gradFill rotWithShape="0">
              <a:gsLst>
                <a:gs pos="0">
                  <a:srgbClr val="763B00"/>
                </a:gs>
                <a:gs pos="50000">
                  <a:srgbClr val="000000"/>
                </a:gs>
                <a:gs pos="100000">
                  <a:srgbClr val="763B00"/>
                </a:gs>
              </a:gsLst>
              <a:lin ang="5400000" scaled="1"/>
            </a:gradFill>
            <a:ln w="12700" algn="ctr">
              <a:noFill/>
              <a:round/>
              <a:headEnd/>
              <a:tailEnd/>
            </a:ln>
            <a:effectLst/>
            <a:scene3d>
              <a:camera prst="legacyPerspectiveTop"/>
              <a:lightRig rig="legacyNormal3" dir="t"/>
            </a:scene3d>
            <a:sp3d extrusionH="430200" prstMaterial="legacyMatte">
              <a:bevelT w="13500" h="13500" prst="angle"/>
              <a:bevelB w="13500" h="13500" prst="angle"/>
              <a:extrusionClr>
                <a:srgbClr val="000000"/>
              </a:extrusionClr>
            </a:sp3d>
          </p:spPr>
          <p:txBody>
            <a:bodyPr wrap="none" anchor="ctr">
              <a:flatTx/>
            </a:bodyPr>
            <a:lstStyle/>
            <a:p>
              <a:pPr algn="ctr"/>
              <a:endParaRPr lang="en-US"/>
            </a:p>
          </p:txBody>
        </p:sp>
        <p:sp>
          <p:nvSpPr>
            <p:cNvPr id="17413" name="WordArt 5"/>
            <p:cNvSpPr>
              <a:spLocks noChangeArrowheads="1" noChangeShapeType="1" noTextEdit="1"/>
            </p:cNvSpPr>
            <p:nvPr/>
          </p:nvSpPr>
          <p:spPr bwMode="auto">
            <a:xfrm>
              <a:off x="2660" y="3192"/>
              <a:ext cx="454" cy="271"/>
            </a:xfrm>
            <a:prstGeom prst="rect">
              <a:avLst/>
            </a:prstGeom>
          </p:spPr>
          <p:txBody>
            <a:bodyPr wrap="none" fromWordArt="1">
              <a:prstTxWarp prst="textPlain">
                <a:avLst>
                  <a:gd name="adj" fmla="val 50000"/>
                </a:avLst>
              </a:prstTxWarp>
            </a:bodyPr>
            <a:lstStyle/>
            <a:p>
              <a:pPr algn="ctr"/>
              <a:r>
                <a:rPr lang="en-US" sz="3600" kern="10">
                  <a:ln w="28575">
                    <a:noFill/>
                    <a:round/>
                    <a:headEnd/>
                    <a:tailEnd/>
                  </a:ln>
                  <a:solidFill>
                    <a:schemeClr val="bg1"/>
                  </a:solidFill>
                  <a:effectLst>
                    <a:outerShdw dist="45791" dir="2021404" algn="ctr" rotWithShape="0">
                      <a:schemeClr val="tx1"/>
                    </a:outerShdw>
                  </a:effectLst>
                  <a:latin typeface="Arial Black"/>
                </a:rPr>
                <a:t>Satan</a:t>
              </a:r>
            </a:p>
          </p:txBody>
        </p:sp>
      </p:grpSp>
      <p:sp>
        <p:nvSpPr>
          <p:cNvPr id="17414" name="AutoShape 6"/>
          <p:cNvSpPr>
            <a:spLocks noChangeArrowheads="1"/>
          </p:cNvSpPr>
          <p:nvPr/>
        </p:nvSpPr>
        <p:spPr bwMode="auto">
          <a:xfrm rot="10800000" flipV="1">
            <a:off x="4654550" y="4202113"/>
            <a:ext cx="228600" cy="468312"/>
          </a:xfrm>
          <a:prstGeom prst="downArrow">
            <a:avLst>
              <a:gd name="adj1" fmla="val 34167"/>
              <a:gd name="adj2" fmla="val 104669"/>
            </a:avLst>
          </a:prstGeom>
          <a:gradFill rotWithShape="0">
            <a:gsLst>
              <a:gs pos="0">
                <a:srgbClr val="FF99FF"/>
              </a:gs>
              <a:gs pos="100000">
                <a:srgbClr val="482400"/>
              </a:gs>
            </a:gsLst>
            <a:lin ang="5400000" scaled="1"/>
          </a:gradFill>
          <a:ln w="28575" algn="ctr">
            <a:solidFill>
              <a:srgbClr val="800000"/>
            </a:solidFill>
            <a:miter lim="800000"/>
            <a:headEnd/>
            <a:tailEnd/>
          </a:ln>
          <a:effectLst/>
        </p:spPr>
        <p:txBody>
          <a:bodyPr wrap="none" anchor="ctr"/>
          <a:lstStyle/>
          <a:p>
            <a:pPr algn="ctr"/>
            <a:endParaRPr lang="en-US"/>
          </a:p>
        </p:txBody>
      </p:sp>
      <p:sp>
        <p:nvSpPr>
          <p:cNvPr id="17415" name="Oval 7"/>
          <p:cNvSpPr>
            <a:spLocks noChangeArrowheads="1"/>
          </p:cNvSpPr>
          <p:nvPr/>
        </p:nvSpPr>
        <p:spPr bwMode="auto">
          <a:xfrm>
            <a:off x="4052888" y="3571875"/>
            <a:ext cx="1433512" cy="649288"/>
          </a:xfrm>
          <a:prstGeom prst="ellipse">
            <a:avLst/>
          </a:prstGeom>
          <a:gradFill rotWithShape="0">
            <a:gsLst>
              <a:gs pos="0">
                <a:srgbClr val="FFFFCC"/>
              </a:gs>
              <a:gs pos="100000">
                <a:srgbClr val="FFFF00"/>
              </a:gs>
            </a:gsLst>
            <a:path path="shape">
              <a:fillToRect l="50000" t="50000" r="50000" b="50000"/>
            </a:path>
          </a:gradFill>
          <a:ln w="28575" algn="ctr">
            <a:solidFill>
              <a:srgbClr val="CC6600"/>
            </a:solidFill>
            <a:round/>
            <a:headEnd/>
            <a:tailEnd/>
          </a:ln>
          <a:effectLst>
            <a:outerShdw dist="64758" dir="4721404" algn="ctr" rotWithShape="0">
              <a:srgbClr val="CC6600"/>
            </a:outerShdw>
          </a:effectLst>
        </p:spPr>
        <p:txBody>
          <a:bodyPr wrap="none" anchor="ctr"/>
          <a:lstStyle/>
          <a:p>
            <a:pPr algn="ctr" eaLnBrk="0" hangingPunct="0"/>
            <a:r>
              <a:rPr lang="en-US" sz="3200">
                <a:solidFill>
                  <a:srgbClr val="0000FF"/>
                </a:solidFill>
                <a:latin typeface="Impact" pitchFamily="34" charset="0"/>
              </a:rPr>
              <a:t>Jesus</a:t>
            </a:r>
          </a:p>
        </p:txBody>
      </p:sp>
      <p:grpSp>
        <p:nvGrpSpPr>
          <p:cNvPr id="17416" name="Group 8"/>
          <p:cNvGrpSpPr>
            <a:grpSpLocks/>
          </p:cNvGrpSpPr>
          <p:nvPr/>
        </p:nvGrpSpPr>
        <p:grpSpPr bwMode="auto">
          <a:xfrm rot="-196230">
            <a:off x="5219700" y="4648200"/>
            <a:ext cx="1409700" cy="555625"/>
            <a:chOff x="3326" y="2916"/>
            <a:chExt cx="888" cy="350"/>
          </a:xfrm>
        </p:grpSpPr>
        <p:sp>
          <p:nvSpPr>
            <p:cNvPr id="17417" name="AutoShape 9"/>
            <p:cNvSpPr>
              <a:spLocks noChangeArrowheads="1"/>
            </p:cNvSpPr>
            <p:nvPr/>
          </p:nvSpPr>
          <p:spPr bwMode="auto">
            <a:xfrm rot="14280329">
              <a:off x="3326" y="3139"/>
              <a:ext cx="127" cy="127"/>
            </a:xfrm>
            <a:prstGeom prst="triangle">
              <a:avLst>
                <a:gd name="adj" fmla="val 50000"/>
              </a:avLst>
            </a:prstGeom>
            <a:solidFill>
              <a:srgbClr val="006600"/>
            </a:solidFill>
            <a:ln w="28575">
              <a:noFill/>
              <a:miter lim="800000"/>
              <a:headEnd/>
              <a:tailEnd/>
            </a:ln>
            <a:effectLst/>
          </p:spPr>
          <p:txBody>
            <a:bodyPr rot="10800000" vert="eaVert" wrap="none" anchor="ctr"/>
            <a:lstStyle/>
            <a:p>
              <a:endParaRPr lang="en-US"/>
            </a:p>
          </p:txBody>
        </p:sp>
        <p:sp>
          <p:nvSpPr>
            <p:cNvPr id="17418" name="WordArt 10"/>
            <p:cNvSpPr>
              <a:spLocks noChangeArrowheads="1" noChangeShapeType="1" noTextEdit="1"/>
            </p:cNvSpPr>
            <p:nvPr/>
          </p:nvSpPr>
          <p:spPr bwMode="auto">
            <a:xfrm rot="19680330" flipV="1">
              <a:off x="3381" y="2916"/>
              <a:ext cx="833" cy="47"/>
            </a:xfrm>
            <a:prstGeom prst="rect">
              <a:avLst/>
            </a:prstGeom>
          </p:spPr>
          <p:txBody>
            <a:bodyPr wrap="none" fromWordArt="1">
              <a:prstTxWarp prst="textPlain">
                <a:avLst>
                  <a:gd name="adj" fmla="val 50000"/>
                </a:avLst>
              </a:prstTxWarp>
            </a:bodyPr>
            <a:lstStyle/>
            <a:p>
              <a:pPr algn="ctr"/>
              <a:r>
                <a:rPr lang="en-US" sz="3600" b="1" kern="10">
                  <a:ln w="9525">
                    <a:noFill/>
                    <a:round/>
                    <a:headEnd/>
                    <a:tailEnd/>
                  </a:ln>
                  <a:solidFill>
                    <a:srgbClr val="006600"/>
                  </a:solidFill>
                  <a:latin typeface="Arial Narrow"/>
                </a:rPr>
                <a:t>______________</a:t>
              </a:r>
            </a:p>
          </p:txBody>
        </p:sp>
      </p:grpSp>
      <p:sp>
        <p:nvSpPr>
          <p:cNvPr id="17419" name="Oval 11"/>
          <p:cNvSpPr>
            <a:spLocks noChangeArrowheads="1"/>
          </p:cNvSpPr>
          <p:nvPr/>
        </p:nvSpPr>
        <p:spPr bwMode="auto">
          <a:xfrm>
            <a:off x="5943600" y="3363913"/>
            <a:ext cx="2819400" cy="1066800"/>
          </a:xfrm>
          <a:prstGeom prst="ellipse">
            <a:avLst/>
          </a:prstGeom>
          <a:gradFill rotWithShape="0">
            <a:gsLst>
              <a:gs pos="0">
                <a:srgbClr val="FF9966"/>
              </a:gs>
              <a:gs pos="50000">
                <a:srgbClr val="2C1D00"/>
              </a:gs>
              <a:gs pos="100000">
                <a:srgbClr val="FF9966"/>
              </a:gs>
            </a:gsLst>
            <a:lin ang="5400000" scaled="1"/>
          </a:gradFill>
          <a:ln w="12700">
            <a:round/>
            <a:headEnd/>
            <a:tailEnd/>
          </a:ln>
          <a:effectLst/>
          <a:scene3d>
            <a:camera prst="legacyPerspectiveBottom"/>
            <a:lightRig rig="legacyNormal3" dir="t"/>
          </a:scene3d>
          <a:sp3d extrusionH="430200" prstMaterial="legacyMatte">
            <a:bevelT w="13500" h="13500" prst="angle"/>
            <a:bevelB w="13500" h="13500" prst="angle"/>
            <a:extrusionClr>
              <a:srgbClr val="CC9900"/>
            </a:extrusionClr>
          </a:sp3d>
        </p:spPr>
        <p:txBody>
          <a:bodyPr wrap="none" anchor="ctr">
            <a:flatTx/>
          </a:bodyPr>
          <a:lstStyle/>
          <a:p>
            <a:pPr algn="ctr" eaLnBrk="0" hangingPunct="0"/>
            <a:endParaRPr lang="en-US" sz="4800" b="1">
              <a:solidFill>
                <a:srgbClr val="6600CC"/>
              </a:solidFill>
              <a:latin typeface="Impact" pitchFamily="34" charset="0"/>
            </a:endParaRPr>
          </a:p>
        </p:txBody>
      </p:sp>
      <p:sp>
        <p:nvSpPr>
          <p:cNvPr id="17420" name="Text Box 12"/>
          <p:cNvSpPr txBox="1">
            <a:spLocks noChangeArrowheads="1"/>
          </p:cNvSpPr>
          <p:nvPr/>
        </p:nvSpPr>
        <p:spPr bwMode="auto">
          <a:xfrm>
            <a:off x="7010400" y="3620314"/>
            <a:ext cx="1752600" cy="553998"/>
          </a:xfrm>
          <a:prstGeom prst="rect">
            <a:avLst/>
          </a:prstGeom>
          <a:noFill/>
          <a:ln w="9525">
            <a:noFill/>
            <a:miter lim="800000"/>
            <a:headEnd/>
            <a:tailEnd/>
          </a:ln>
          <a:effectLst>
            <a:outerShdw dist="35921" dir="2700000" algn="ctr" rotWithShape="0">
              <a:schemeClr val="tx1"/>
            </a:outerShdw>
          </a:effectLst>
        </p:spPr>
        <p:txBody>
          <a:bodyPr>
            <a:spAutoFit/>
          </a:bodyPr>
          <a:lstStyle/>
          <a:p>
            <a:pPr algn="ctr" eaLnBrk="0" hangingPunct="0"/>
            <a:r>
              <a:rPr lang="en-US" sz="3000" b="1" dirty="0">
                <a:solidFill>
                  <a:schemeClr val="bg1"/>
                </a:solidFill>
                <a:latin typeface="Arial Narrow" pitchFamily="34" charset="0"/>
              </a:rPr>
              <a:t>Humanity</a:t>
            </a:r>
          </a:p>
        </p:txBody>
      </p:sp>
      <p:sp>
        <p:nvSpPr>
          <p:cNvPr id="17421" name="Oval 13"/>
          <p:cNvSpPr>
            <a:spLocks noChangeArrowheads="1"/>
          </p:cNvSpPr>
          <p:nvPr/>
        </p:nvSpPr>
        <p:spPr bwMode="auto">
          <a:xfrm>
            <a:off x="5943600" y="3554413"/>
            <a:ext cx="1143000" cy="685800"/>
          </a:xfrm>
          <a:prstGeom prst="ellipse">
            <a:avLst/>
          </a:prstGeom>
          <a:gradFill rotWithShape="0">
            <a:gsLst>
              <a:gs pos="0">
                <a:srgbClr val="FFCC66"/>
              </a:gs>
              <a:gs pos="100000">
                <a:srgbClr val="FFCC00"/>
              </a:gs>
            </a:gsLst>
            <a:path path="shape">
              <a:fillToRect l="50000" t="50000" r="50000" b="50000"/>
            </a:path>
          </a:gradFill>
          <a:ln w="12700" algn="ctr">
            <a:solidFill>
              <a:srgbClr val="FF9933"/>
            </a:solidFill>
            <a:round/>
            <a:headEnd/>
            <a:tailEnd/>
          </a:ln>
          <a:effectLst>
            <a:outerShdw dist="64758" dir="4721404" algn="ctr" rotWithShape="0">
              <a:srgbClr val="B65B00"/>
            </a:outerShdw>
          </a:effectLst>
        </p:spPr>
        <p:txBody>
          <a:bodyPr wrap="none" anchor="ctr"/>
          <a:lstStyle/>
          <a:p>
            <a:pPr algn="ctr" eaLnBrk="0" hangingPunct="0"/>
            <a:endParaRPr lang="en-US" sz="3600">
              <a:solidFill>
                <a:srgbClr val="5A002D"/>
              </a:solidFill>
              <a:latin typeface="Impact" pitchFamily="34" charset="0"/>
            </a:endParaRPr>
          </a:p>
        </p:txBody>
      </p:sp>
      <p:sp>
        <p:nvSpPr>
          <p:cNvPr id="17422" name="WordArt 14"/>
          <p:cNvSpPr>
            <a:spLocks noChangeArrowheads="1" noChangeShapeType="1"/>
          </p:cNvSpPr>
          <p:nvPr/>
        </p:nvSpPr>
        <p:spPr bwMode="auto">
          <a:xfrm rot="-5400754" flipH="1" flipV="1">
            <a:off x="6094412" y="3430588"/>
            <a:ext cx="841375" cy="76200"/>
          </a:xfrm>
          <a:prstGeom prst="rect">
            <a:avLst/>
          </a:prstGeom>
        </p:spPr>
        <p:txBody>
          <a:bodyPr wrap="none" fromWordArt="1">
            <a:prstTxWarp prst="textPlain">
              <a:avLst>
                <a:gd name="adj" fmla="val 50000"/>
              </a:avLst>
            </a:prstTxWarp>
          </a:bodyPr>
          <a:lstStyle/>
          <a:p>
            <a:pPr algn="ctr"/>
            <a:r>
              <a:rPr lang="en-US" sz="3600" b="1" kern="10" spc="3600">
                <a:ln w="3175">
                  <a:noFill/>
                  <a:round/>
                  <a:headEnd/>
                  <a:tailEnd/>
                </a:ln>
                <a:solidFill>
                  <a:srgbClr val="000099"/>
                </a:solidFill>
                <a:latin typeface="Impact"/>
              </a:rPr>
              <a:t>-------</a:t>
            </a:r>
          </a:p>
        </p:txBody>
      </p:sp>
      <p:sp>
        <p:nvSpPr>
          <p:cNvPr id="17423" name="Text Box 15"/>
          <p:cNvSpPr txBox="1">
            <a:spLocks noChangeArrowheads="1"/>
          </p:cNvSpPr>
          <p:nvPr/>
        </p:nvSpPr>
        <p:spPr bwMode="auto">
          <a:xfrm>
            <a:off x="5257800" y="2605088"/>
            <a:ext cx="2514600" cy="519112"/>
          </a:xfrm>
          <a:prstGeom prst="rect">
            <a:avLst/>
          </a:prstGeom>
          <a:noFill/>
          <a:ln w="19050" algn="ctr">
            <a:noFill/>
            <a:miter lim="800000"/>
            <a:headEnd/>
            <a:tailEnd/>
          </a:ln>
          <a:effectLst/>
        </p:spPr>
        <p:txBody>
          <a:bodyPr>
            <a:spAutoFit/>
          </a:bodyPr>
          <a:lstStyle/>
          <a:p>
            <a:pPr algn="ctr" eaLnBrk="0" hangingPunct="0"/>
            <a:r>
              <a:rPr lang="en-US" sz="2800" b="1" dirty="0">
                <a:solidFill>
                  <a:srgbClr val="0000CC"/>
                </a:solidFill>
                <a:latin typeface="Arial Narrow" pitchFamily="34" charset="0"/>
              </a:rPr>
              <a:t>People of faith</a:t>
            </a:r>
          </a:p>
        </p:txBody>
      </p:sp>
      <p:sp>
        <p:nvSpPr>
          <p:cNvPr id="17430" name="AutoShape 22"/>
          <p:cNvSpPr>
            <a:spLocks noChangeArrowheads="1"/>
          </p:cNvSpPr>
          <p:nvPr/>
        </p:nvSpPr>
        <p:spPr bwMode="auto">
          <a:xfrm rot="5400000" flipH="1" flipV="1">
            <a:off x="800100" y="1462088"/>
            <a:ext cx="228600" cy="762000"/>
          </a:xfrm>
          <a:prstGeom prst="downArrow">
            <a:avLst>
              <a:gd name="adj1" fmla="val 34167"/>
              <a:gd name="adj2" fmla="val 170309"/>
            </a:avLst>
          </a:prstGeom>
          <a:gradFill rotWithShape="1">
            <a:gsLst>
              <a:gs pos="0">
                <a:srgbClr val="CC6600"/>
              </a:gs>
              <a:gs pos="100000">
                <a:srgbClr val="660033"/>
              </a:gs>
            </a:gsLst>
            <a:lin ang="5400000" scaled="1"/>
          </a:gradFill>
          <a:ln w="19050" algn="ctr">
            <a:solidFill>
              <a:srgbClr val="660066"/>
            </a:solidFill>
            <a:miter lim="800000"/>
            <a:headEnd/>
            <a:tailEnd/>
          </a:ln>
          <a:effectLst/>
        </p:spPr>
        <p:txBody>
          <a:bodyPr vert="eaVert" wrap="none" anchor="ctr"/>
          <a:lstStyle/>
          <a:p>
            <a:pPr algn="ctr"/>
            <a:endParaRPr lang="en-US"/>
          </a:p>
        </p:txBody>
      </p:sp>
      <p:sp>
        <p:nvSpPr>
          <p:cNvPr id="17431" name="Text Box 23"/>
          <p:cNvSpPr txBox="1">
            <a:spLocks noChangeArrowheads="1"/>
          </p:cNvSpPr>
          <p:nvPr/>
        </p:nvSpPr>
        <p:spPr bwMode="auto">
          <a:xfrm>
            <a:off x="1295400" y="1600200"/>
            <a:ext cx="6629400" cy="503238"/>
          </a:xfrm>
          <a:prstGeom prst="rect">
            <a:avLst/>
          </a:prstGeom>
          <a:noFill/>
          <a:ln w="9525">
            <a:noFill/>
            <a:miter lim="800000"/>
            <a:headEnd/>
            <a:tailEnd/>
          </a:ln>
          <a:effectLst/>
        </p:spPr>
        <p:txBody>
          <a:bodyPr>
            <a:spAutoFit/>
          </a:bodyPr>
          <a:lstStyle/>
          <a:p>
            <a:pPr eaLnBrk="0" hangingPunct="0">
              <a:lnSpc>
                <a:spcPct val="90000"/>
              </a:lnSpc>
            </a:pPr>
            <a:r>
              <a:rPr lang="en-US" sz="3000">
                <a:solidFill>
                  <a:srgbClr val="660033"/>
                </a:solidFill>
                <a:latin typeface="Arial Black" pitchFamily="34" charset="0"/>
              </a:rPr>
              <a:t>Voluntary submission of Satan</a:t>
            </a:r>
            <a:endParaRPr lang="en-US" sz="3000" b="1">
              <a:solidFill>
                <a:srgbClr val="660033"/>
              </a:solidFill>
              <a:latin typeface="Arial Black" pitchFamily="34" charset="0"/>
            </a:endParaRPr>
          </a:p>
        </p:txBody>
      </p:sp>
      <p:sp>
        <p:nvSpPr>
          <p:cNvPr id="17432" name="Rectangle 24"/>
          <p:cNvSpPr>
            <a:spLocks noChangeArrowheads="1"/>
          </p:cNvSpPr>
          <p:nvPr/>
        </p:nvSpPr>
        <p:spPr bwMode="auto">
          <a:xfrm>
            <a:off x="0" y="5875338"/>
            <a:ext cx="9144000" cy="982662"/>
          </a:xfrm>
          <a:prstGeom prst="rect">
            <a:avLst/>
          </a:prstGeom>
          <a:solidFill>
            <a:schemeClr val="tx1"/>
          </a:solidFill>
          <a:ln w="9525">
            <a:solidFill>
              <a:schemeClr val="tx1"/>
            </a:solidFill>
            <a:miter lim="800000"/>
            <a:headEnd/>
            <a:tailEnd/>
          </a:ln>
          <a:effectLst/>
        </p:spPr>
        <p:txBody>
          <a:bodyPr wrap="none" anchor="ctr"/>
          <a:lstStyle/>
          <a:p>
            <a:endParaRPr lang="en-US"/>
          </a:p>
        </p:txBody>
      </p:sp>
      <p:grpSp>
        <p:nvGrpSpPr>
          <p:cNvPr id="17433" name="Group 25"/>
          <p:cNvGrpSpPr>
            <a:grpSpLocks/>
          </p:cNvGrpSpPr>
          <p:nvPr/>
        </p:nvGrpSpPr>
        <p:grpSpPr bwMode="auto">
          <a:xfrm>
            <a:off x="1066800" y="5894384"/>
            <a:ext cx="6705600" cy="855663"/>
            <a:chOff x="288" y="3713"/>
            <a:chExt cx="4224" cy="539"/>
          </a:xfrm>
        </p:grpSpPr>
        <p:sp>
          <p:nvSpPr>
            <p:cNvPr id="17434" name="Text Box 26"/>
            <p:cNvSpPr txBox="1">
              <a:spLocks noChangeArrowheads="1"/>
            </p:cNvSpPr>
            <p:nvPr/>
          </p:nvSpPr>
          <p:spPr bwMode="auto">
            <a:xfrm>
              <a:off x="464" y="3758"/>
              <a:ext cx="4048" cy="494"/>
            </a:xfrm>
            <a:prstGeom prst="rect">
              <a:avLst/>
            </a:prstGeom>
            <a:noFill/>
            <a:ln w="9525">
              <a:noFill/>
              <a:miter lim="800000"/>
              <a:headEnd/>
              <a:tailEnd/>
            </a:ln>
            <a:effectLst/>
          </p:spPr>
          <p:txBody>
            <a:bodyPr wrap="square">
              <a:spAutoFit/>
            </a:bodyPr>
            <a:lstStyle/>
            <a:p>
              <a:pPr eaLnBrk="0" hangingPunct="0">
                <a:lnSpc>
                  <a:spcPct val="75000"/>
                </a:lnSpc>
              </a:pPr>
              <a:r>
                <a:rPr lang="en-US" sz="2000" b="1" u="sng" dirty="0">
                  <a:solidFill>
                    <a:schemeClr val="bg1"/>
                  </a:solidFill>
                  <a:latin typeface="Arial Narrow" pitchFamily="34" charset="0"/>
                </a:rPr>
                <a:t>Jesus</a:t>
              </a:r>
              <a:r>
                <a:rPr lang="en-US" sz="2000" b="1" dirty="0">
                  <a:solidFill>
                    <a:schemeClr val="bg1"/>
                  </a:solidFill>
                  <a:latin typeface="Arial Narrow" pitchFamily="34" charset="0"/>
                </a:rPr>
                <a:t>, as the Messiah and the true human ancestor, pioneered the course to bring </a:t>
              </a:r>
              <a:r>
                <a:rPr lang="en-US" sz="2000" b="1" u="sng" dirty="0">
                  <a:solidFill>
                    <a:schemeClr val="bg1"/>
                  </a:solidFill>
                  <a:latin typeface="Arial Narrow" pitchFamily="34" charset="0"/>
                </a:rPr>
                <a:t>Satan</a:t>
              </a:r>
              <a:r>
                <a:rPr lang="en-US" sz="2000" b="1" dirty="0">
                  <a:solidFill>
                    <a:schemeClr val="bg1"/>
                  </a:solidFill>
                  <a:latin typeface="Arial Narrow" pitchFamily="34" charset="0"/>
                </a:rPr>
                <a:t> to complete submission and has since guided </a:t>
              </a:r>
              <a:r>
                <a:rPr lang="en-US" sz="2000" b="1" u="sng" dirty="0">
                  <a:solidFill>
                    <a:schemeClr val="bg1"/>
                  </a:solidFill>
                  <a:latin typeface="Arial Narrow" pitchFamily="34" charset="0"/>
                </a:rPr>
                <a:t>people of faith</a:t>
              </a:r>
              <a:r>
                <a:rPr lang="en-US" sz="2000" b="1" dirty="0">
                  <a:solidFill>
                    <a:schemeClr val="bg1"/>
                  </a:solidFill>
                  <a:latin typeface="Arial Narrow" pitchFamily="34" charset="0"/>
                </a:rPr>
                <a:t> to follow his example.</a:t>
              </a:r>
              <a:endParaRPr lang="en-US" sz="2000" u="sng" dirty="0">
                <a:solidFill>
                  <a:schemeClr val="bg1"/>
                </a:solidFill>
                <a:latin typeface="Arial Narrow" pitchFamily="34" charset="0"/>
              </a:endParaRPr>
            </a:p>
          </p:txBody>
        </p:sp>
        <p:sp>
          <p:nvSpPr>
            <p:cNvPr id="17435" name="Text Box 27"/>
            <p:cNvSpPr txBox="1">
              <a:spLocks noChangeArrowheads="1"/>
            </p:cNvSpPr>
            <p:nvPr/>
          </p:nvSpPr>
          <p:spPr bwMode="auto">
            <a:xfrm>
              <a:off x="288" y="3713"/>
              <a:ext cx="240" cy="293"/>
            </a:xfrm>
            <a:prstGeom prst="rect">
              <a:avLst/>
            </a:prstGeom>
            <a:noFill/>
            <a:ln w="9525">
              <a:noFill/>
              <a:miter lim="800000"/>
              <a:headEnd/>
              <a:tailEnd/>
            </a:ln>
            <a:effectLst/>
          </p:spPr>
          <p:txBody>
            <a:bodyPr>
              <a:spAutoFit/>
            </a:bodyPr>
            <a:lstStyle/>
            <a:p>
              <a:pPr eaLnBrk="0" hangingPunct="0">
                <a:lnSpc>
                  <a:spcPct val="55000"/>
                </a:lnSpc>
              </a:pPr>
              <a:r>
                <a:rPr lang="en-US" sz="4200" b="1" dirty="0">
                  <a:solidFill>
                    <a:schemeClr val="bg1"/>
                  </a:solidFill>
                  <a:latin typeface="Times New Roman" pitchFamily="18" charset="0"/>
                  <a:sym typeface="CommonBullets" pitchFamily="34" charset="2"/>
                </a:rPr>
                <a:t></a:t>
              </a:r>
              <a:endParaRPr lang="en-US" sz="4200" b="1" dirty="0">
                <a:solidFill>
                  <a:schemeClr val="bg1"/>
                </a:solidFill>
                <a:latin typeface="Times New Roman" pitchFamily="18" charset="0"/>
              </a:endParaRPr>
            </a:p>
          </p:txBody>
        </p:sp>
      </p:grpSp>
      <p:grpSp>
        <p:nvGrpSpPr>
          <p:cNvPr id="31" name="Group 30"/>
          <p:cNvGrpSpPr/>
          <p:nvPr/>
        </p:nvGrpSpPr>
        <p:grpSpPr>
          <a:xfrm>
            <a:off x="381000" y="1041400"/>
            <a:ext cx="6858000" cy="635000"/>
            <a:chOff x="381000" y="1041400"/>
            <a:chExt cx="6858000" cy="635000"/>
          </a:xfrm>
        </p:grpSpPr>
        <p:sp>
          <p:nvSpPr>
            <p:cNvPr id="32" name="Rectangle 10"/>
            <p:cNvSpPr>
              <a:spLocks noChangeArrowheads="1"/>
            </p:cNvSpPr>
            <p:nvPr/>
          </p:nvSpPr>
          <p:spPr bwMode="auto">
            <a:xfrm>
              <a:off x="474663" y="1066800"/>
              <a:ext cx="6670675" cy="508000"/>
            </a:xfrm>
            <a:prstGeom prst="rect">
              <a:avLst/>
            </a:prstGeom>
            <a:solidFill>
              <a:srgbClr val="5900B2"/>
            </a:solidFill>
            <a:ln w="38100" algn="ctr">
              <a:solidFill>
                <a:srgbClr val="6600CC"/>
              </a:solidFill>
              <a:miter lim="800000"/>
              <a:headEnd/>
              <a:tailEnd/>
            </a:ln>
            <a:effectLst/>
          </p:spPr>
          <p:txBody>
            <a:bodyPr wrap="none" anchor="ctr"/>
            <a:lstStyle/>
            <a:p>
              <a:endParaRPr lang="en-US"/>
            </a:p>
          </p:txBody>
        </p:sp>
        <p:sp>
          <p:nvSpPr>
            <p:cNvPr id="33" name="Text Box 11"/>
            <p:cNvSpPr txBox="1">
              <a:spLocks noChangeArrowheads="1"/>
            </p:cNvSpPr>
            <p:nvPr/>
          </p:nvSpPr>
          <p:spPr bwMode="auto">
            <a:xfrm>
              <a:off x="381000" y="1041400"/>
              <a:ext cx="6858000" cy="635000"/>
            </a:xfrm>
            <a:prstGeom prst="rect">
              <a:avLst/>
            </a:prstGeom>
            <a:noFill/>
            <a:ln w="19050">
              <a:noFill/>
              <a:miter lim="800000"/>
              <a:headEnd/>
              <a:tailEnd/>
            </a:ln>
            <a:effectLst>
              <a:outerShdw dist="12700" algn="ctr" rotWithShape="0">
                <a:schemeClr val="tx1"/>
              </a:outerShdw>
            </a:effectLst>
          </p:spPr>
          <p:txBody>
            <a:bodyPr>
              <a:spAutoFit/>
            </a:bodyPr>
            <a:lstStyle/>
            <a:p>
              <a:pPr algn="ctr" eaLnBrk="0" hangingPunct="0">
                <a:lnSpc>
                  <a:spcPct val="105000"/>
                </a:lnSpc>
              </a:pPr>
              <a:r>
                <a:rPr lang="en-US" sz="3400" dirty="0">
                  <a:solidFill>
                    <a:schemeClr val="bg1"/>
                  </a:solidFill>
                  <a:latin typeface="Impact" pitchFamily="34" charset="0"/>
                </a:rPr>
                <a:t>Goal of the providence of restoration</a:t>
              </a:r>
            </a:p>
          </p:txBody>
        </p:sp>
      </p:grpSp>
      <p:grpSp>
        <p:nvGrpSpPr>
          <p:cNvPr id="34" name="Group 6"/>
          <p:cNvGrpSpPr>
            <a:grpSpLocks/>
          </p:cNvGrpSpPr>
          <p:nvPr/>
        </p:nvGrpSpPr>
        <p:grpSpPr bwMode="auto">
          <a:xfrm>
            <a:off x="304800" y="204787"/>
            <a:ext cx="7620000" cy="862013"/>
            <a:chOff x="192" y="48"/>
            <a:chExt cx="4800" cy="543"/>
          </a:xfrm>
        </p:grpSpPr>
        <p:sp>
          <p:nvSpPr>
            <p:cNvPr id="35" name="Text Box 7"/>
            <p:cNvSpPr txBox="1">
              <a:spLocks noChangeArrowheads="1"/>
            </p:cNvSpPr>
            <p:nvPr/>
          </p:nvSpPr>
          <p:spPr bwMode="auto">
            <a:xfrm>
              <a:off x="192" y="48"/>
              <a:ext cx="4296" cy="303"/>
            </a:xfrm>
            <a:prstGeom prst="rect">
              <a:avLst/>
            </a:prstGeom>
            <a:noFill/>
            <a:ln w="9525">
              <a:noFill/>
              <a:miter lim="800000"/>
              <a:headEnd/>
              <a:tailEnd/>
            </a:ln>
            <a:effectLst>
              <a:outerShdw dist="12700" dir="2700000" algn="ctr" rotWithShape="0">
                <a:schemeClr val="bg1"/>
              </a:outerShdw>
            </a:effectLst>
          </p:spPr>
          <p:txBody>
            <a:bodyPr>
              <a:spAutoFit/>
            </a:bodyPr>
            <a:lstStyle/>
            <a:p>
              <a:pPr eaLnBrk="0" hangingPunct="0">
                <a:lnSpc>
                  <a:spcPct val="85000"/>
                </a:lnSpc>
              </a:pPr>
              <a:r>
                <a:rPr lang="en-US" sz="2900" dirty="0">
                  <a:solidFill>
                    <a:srgbClr val="000099"/>
                  </a:solidFill>
                  <a:latin typeface="Impact" pitchFamily="34" charset="0"/>
                </a:rPr>
                <a:t>1.1  Why Jacob’s Course and Moses’ Course</a:t>
              </a:r>
            </a:p>
          </p:txBody>
        </p:sp>
        <p:sp>
          <p:nvSpPr>
            <p:cNvPr id="36" name="Text Box 8"/>
            <p:cNvSpPr txBox="1">
              <a:spLocks noChangeArrowheads="1"/>
            </p:cNvSpPr>
            <p:nvPr/>
          </p:nvSpPr>
          <p:spPr bwMode="auto">
            <a:xfrm>
              <a:off x="504" y="288"/>
              <a:ext cx="4488" cy="303"/>
            </a:xfrm>
            <a:prstGeom prst="rect">
              <a:avLst/>
            </a:prstGeom>
            <a:noFill/>
            <a:ln w="9525">
              <a:noFill/>
              <a:miter lim="800000"/>
              <a:headEnd/>
              <a:tailEnd/>
            </a:ln>
            <a:effectLst>
              <a:outerShdw dist="12700" dir="2700000" algn="ctr" rotWithShape="0">
                <a:schemeClr val="bg1"/>
              </a:outerShdw>
            </a:effectLst>
          </p:spPr>
          <p:txBody>
            <a:bodyPr>
              <a:spAutoFit/>
            </a:bodyPr>
            <a:lstStyle/>
            <a:p>
              <a:pPr eaLnBrk="0" hangingPunct="0">
                <a:lnSpc>
                  <a:spcPct val="85000"/>
                </a:lnSpc>
              </a:pPr>
              <a:r>
                <a:rPr lang="en-US" sz="2900" dirty="0">
                  <a:solidFill>
                    <a:srgbClr val="000099"/>
                  </a:solidFill>
                  <a:latin typeface="Impact" pitchFamily="34" charset="0"/>
                </a:rPr>
                <a:t>Were Set Up as the Models for Jesus’ Course</a:t>
              </a:r>
            </a:p>
          </p:txBody>
        </p:sp>
      </p:grpSp>
    </p:spTree>
  </p:cSld>
  <p:clrMapOvr>
    <a:masterClrMapping/>
  </p:clrMapOvr>
  <p:transition>
    <p:split orient="vert" dir="in"/>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afterEffect">
                                  <p:stCondLst>
                                    <p:cond delay="0"/>
                                  </p:stCondLst>
                                  <p:childTnLst>
                                    <p:set>
                                      <p:cBhvr>
                                        <p:cTn id="6" dur="1" fill="hold">
                                          <p:stCondLst>
                                            <p:cond delay="0"/>
                                          </p:stCondLst>
                                        </p:cTn>
                                        <p:tgtEl>
                                          <p:spTgt spid="17433"/>
                                        </p:tgtEl>
                                        <p:attrNameLst>
                                          <p:attrName>style.visibility</p:attrName>
                                        </p:attrNameLst>
                                      </p:cBhvr>
                                      <p:to>
                                        <p:strVal val="visible"/>
                                      </p:to>
                                    </p:set>
                                    <p:animEffect transition="in" filter="barn(outVertical)">
                                      <p:cBhvr>
                                        <p:cTn id="7" dur="500"/>
                                        <p:tgtEl>
                                          <p:spTgt spid="17433"/>
                                        </p:tgtEl>
                                      </p:cBhvr>
                                    </p:animEffect>
                                  </p:childTnLst>
                                </p:cTn>
                              </p:par>
                            </p:childTnLst>
                          </p:cTn>
                        </p:par>
                      </p:childTnLst>
                    </p:cTn>
                  </p:par>
                  <p:par>
                    <p:cTn id="8" fill="hold">
                      <p:stCondLst>
                        <p:cond delay="indefinite"/>
                      </p:stCondLst>
                      <p:childTnLst>
                        <p:par>
                          <p:cTn id="9" fill="hold">
                            <p:stCondLst>
                              <p:cond delay="0"/>
                            </p:stCondLst>
                            <p:childTnLst>
                              <p:par>
                                <p:cTn id="10" presetID="55" presetClass="entr" presetSubtype="0" fill="hold" grpId="0" nodeType="clickEffect">
                                  <p:stCondLst>
                                    <p:cond delay="0"/>
                                  </p:stCondLst>
                                  <p:childTnLst>
                                    <p:set>
                                      <p:cBhvr>
                                        <p:cTn id="11" dur="1" fill="hold">
                                          <p:stCondLst>
                                            <p:cond delay="0"/>
                                          </p:stCondLst>
                                        </p:cTn>
                                        <p:tgtEl>
                                          <p:spTgt spid="17415"/>
                                        </p:tgtEl>
                                        <p:attrNameLst>
                                          <p:attrName>style.visibility</p:attrName>
                                        </p:attrNameLst>
                                      </p:cBhvr>
                                      <p:to>
                                        <p:strVal val="visible"/>
                                      </p:to>
                                    </p:set>
                                    <p:anim calcmode="lin" valueType="num">
                                      <p:cBhvr>
                                        <p:cTn id="12" dur="1000" fill="hold"/>
                                        <p:tgtEl>
                                          <p:spTgt spid="17415"/>
                                        </p:tgtEl>
                                        <p:attrNameLst>
                                          <p:attrName>ppt_w</p:attrName>
                                        </p:attrNameLst>
                                      </p:cBhvr>
                                      <p:tavLst>
                                        <p:tav tm="0">
                                          <p:val>
                                            <p:strVal val="#ppt_w*0.70"/>
                                          </p:val>
                                        </p:tav>
                                        <p:tav tm="100000">
                                          <p:val>
                                            <p:strVal val="#ppt_w"/>
                                          </p:val>
                                        </p:tav>
                                      </p:tavLst>
                                    </p:anim>
                                    <p:anim calcmode="lin" valueType="num">
                                      <p:cBhvr>
                                        <p:cTn id="13" dur="1000" fill="hold"/>
                                        <p:tgtEl>
                                          <p:spTgt spid="17415"/>
                                        </p:tgtEl>
                                        <p:attrNameLst>
                                          <p:attrName>ppt_h</p:attrName>
                                        </p:attrNameLst>
                                      </p:cBhvr>
                                      <p:tavLst>
                                        <p:tav tm="0">
                                          <p:val>
                                            <p:strVal val="#ppt_h"/>
                                          </p:val>
                                        </p:tav>
                                        <p:tav tm="100000">
                                          <p:val>
                                            <p:strVal val="#ppt_h"/>
                                          </p:val>
                                        </p:tav>
                                      </p:tavLst>
                                    </p:anim>
                                    <p:animEffect transition="in" filter="fade">
                                      <p:cBhvr>
                                        <p:cTn id="14" dur="1000"/>
                                        <p:tgtEl>
                                          <p:spTgt spid="17415"/>
                                        </p:tgtEl>
                                      </p:cBhvr>
                                    </p:animEffect>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17411"/>
                                        </p:tgtEl>
                                        <p:attrNameLst>
                                          <p:attrName>style.visibility</p:attrName>
                                        </p:attrNameLst>
                                      </p:cBhvr>
                                      <p:to>
                                        <p:strVal val="visible"/>
                                      </p:to>
                                    </p:set>
                                    <p:animEffect transition="in" filter="fade">
                                      <p:cBhvr>
                                        <p:cTn id="19" dur="1000"/>
                                        <p:tgtEl>
                                          <p:spTgt spid="17411"/>
                                        </p:tgtEl>
                                      </p:cBhvr>
                                    </p:animEffect>
                                    <p:anim calcmode="lin" valueType="num">
                                      <p:cBhvr>
                                        <p:cTn id="20" dur="1000" fill="hold"/>
                                        <p:tgtEl>
                                          <p:spTgt spid="17411"/>
                                        </p:tgtEl>
                                        <p:attrNameLst>
                                          <p:attrName>ppt_x</p:attrName>
                                        </p:attrNameLst>
                                      </p:cBhvr>
                                      <p:tavLst>
                                        <p:tav tm="0">
                                          <p:val>
                                            <p:strVal val="#ppt_x"/>
                                          </p:val>
                                        </p:tav>
                                        <p:tav tm="100000">
                                          <p:val>
                                            <p:strVal val="#ppt_x"/>
                                          </p:val>
                                        </p:tav>
                                      </p:tavLst>
                                    </p:anim>
                                    <p:anim calcmode="lin" valueType="num">
                                      <p:cBhvr>
                                        <p:cTn id="21" dur="1000" fill="hold"/>
                                        <p:tgtEl>
                                          <p:spTgt spid="17411"/>
                                        </p:tgtEl>
                                        <p:attrNameLst>
                                          <p:attrName>ppt_y</p:attrName>
                                        </p:attrNameLst>
                                      </p:cBhvr>
                                      <p:tavLst>
                                        <p:tav tm="0">
                                          <p:val>
                                            <p:strVal val="#ppt_y+.1"/>
                                          </p:val>
                                        </p:tav>
                                        <p:tav tm="100000">
                                          <p:val>
                                            <p:strVal val="#ppt_y"/>
                                          </p:val>
                                        </p:tav>
                                      </p:tavLst>
                                    </p:anim>
                                  </p:childTnLst>
                                </p:cTn>
                              </p:par>
                              <p:par>
                                <p:cTn id="22" presetID="10" presetClass="entr" presetSubtype="0" fill="hold" grpId="0" nodeType="withEffect">
                                  <p:stCondLst>
                                    <p:cond delay="0"/>
                                  </p:stCondLst>
                                  <p:childTnLst>
                                    <p:set>
                                      <p:cBhvr>
                                        <p:cTn id="23" dur="1" fill="hold">
                                          <p:stCondLst>
                                            <p:cond delay="0"/>
                                          </p:stCondLst>
                                        </p:cTn>
                                        <p:tgtEl>
                                          <p:spTgt spid="17414"/>
                                        </p:tgtEl>
                                        <p:attrNameLst>
                                          <p:attrName>style.visibility</p:attrName>
                                        </p:attrNameLst>
                                      </p:cBhvr>
                                      <p:to>
                                        <p:strVal val="visible"/>
                                      </p:to>
                                    </p:set>
                                    <p:animEffect transition="in" filter="fade">
                                      <p:cBhvr>
                                        <p:cTn id="24" dur="2000"/>
                                        <p:tgtEl>
                                          <p:spTgt spid="17414"/>
                                        </p:tgtEl>
                                      </p:cBhvr>
                                    </p:animEffect>
                                  </p:childTnLst>
                                </p:cTn>
                              </p:par>
                            </p:childTnLst>
                          </p:cTn>
                        </p:par>
                      </p:childTnLst>
                    </p:cTn>
                  </p:par>
                  <p:par>
                    <p:cTn id="25" fill="hold">
                      <p:stCondLst>
                        <p:cond delay="indefinite"/>
                      </p:stCondLst>
                      <p:childTnLst>
                        <p:par>
                          <p:cTn id="26" fill="hold">
                            <p:stCondLst>
                              <p:cond delay="0"/>
                            </p:stCondLst>
                            <p:childTnLst>
                              <p:par>
                                <p:cTn id="27" presetID="55" presetClass="entr" presetSubtype="0" fill="hold" grpId="0" nodeType="clickEffect">
                                  <p:stCondLst>
                                    <p:cond delay="0"/>
                                  </p:stCondLst>
                                  <p:iterate type="wd">
                                    <p:tmPct val="10000"/>
                                  </p:iterate>
                                  <p:childTnLst>
                                    <p:set>
                                      <p:cBhvr>
                                        <p:cTn id="28" dur="1" fill="hold">
                                          <p:stCondLst>
                                            <p:cond delay="0"/>
                                          </p:stCondLst>
                                        </p:cTn>
                                        <p:tgtEl>
                                          <p:spTgt spid="17423"/>
                                        </p:tgtEl>
                                        <p:attrNameLst>
                                          <p:attrName>style.visibility</p:attrName>
                                        </p:attrNameLst>
                                      </p:cBhvr>
                                      <p:to>
                                        <p:strVal val="visible"/>
                                      </p:to>
                                    </p:set>
                                    <p:anim calcmode="lin" valueType="num">
                                      <p:cBhvr>
                                        <p:cTn id="29" dur="1000" fill="hold"/>
                                        <p:tgtEl>
                                          <p:spTgt spid="17423"/>
                                        </p:tgtEl>
                                        <p:attrNameLst>
                                          <p:attrName>ppt_w</p:attrName>
                                        </p:attrNameLst>
                                      </p:cBhvr>
                                      <p:tavLst>
                                        <p:tav tm="0">
                                          <p:val>
                                            <p:strVal val="#ppt_w*0.70"/>
                                          </p:val>
                                        </p:tav>
                                        <p:tav tm="100000">
                                          <p:val>
                                            <p:strVal val="#ppt_w"/>
                                          </p:val>
                                        </p:tav>
                                      </p:tavLst>
                                    </p:anim>
                                    <p:anim calcmode="lin" valueType="num">
                                      <p:cBhvr>
                                        <p:cTn id="30" dur="1000" fill="hold"/>
                                        <p:tgtEl>
                                          <p:spTgt spid="17423"/>
                                        </p:tgtEl>
                                        <p:attrNameLst>
                                          <p:attrName>ppt_h</p:attrName>
                                        </p:attrNameLst>
                                      </p:cBhvr>
                                      <p:tavLst>
                                        <p:tav tm="0">
                                          <p:val>
                                            <p:strVal val="#ppt_h"/>
                                          </p:val>
                                        </p:tav>
                                        <p:tav tm="100000">
                                          <p:val>
                                            <p:strVal val="#ppt_h"/>
                                          </p:val>
                                        </p:tav>
                                      </p:tavLst>
                                    </p:anim>
                                    <p:animEffect transition="in" filter="fade">
                                      <p:cBhvr>
                                        <p:cTn id="31" dur="1000"/>
                                        <p:tgtEl>
                                          <p:spTgt spid="17423"/>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17410"/>
                                        </p:tgtEl>
                                        <p:attrNameLst>
                                          <p:attrName>style.visibility</p:attrName>
                                        </p:attrNameLst>
                                      </p:cBhvr>
                                      <p:to>
                                        <p:strVal val="visible"/>
                                      </p:to>
                                    </p:set>
                                    <p:animEffect transition="in" filter="fade">
                                      <p:cBhvr>
                                        <p:cTn id="34" dur="1000"/>
                                        <p:tgtEl>
                                          <p:spTgt spid="17410"/>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17422"/>
                                        </p:tgtEl>
                                        <p:attrNameLst>
                                          <p:attrName>style.visibility</p:attrName>
                                        </p:attrNameLst>
                                      </p:cBhvr>
                                      <p:to>
                                        <p:strVal val="visible"/>
                                      </p:to>
                                    </p:set>
                                    <p:animEffect transition="in" filter="fade">
                                      <p:cBhvr>
                                        <p:cTn id="37" dur="1000"/>
                                        <p:tgtEl>
                                          <p:spTgt spid="17422"/>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17419"/>
                                        </p:tgtEl>
                                        <p:attrNameLst>
                                          <p:attrName>style.visibility</p:attrName>
                                        </p:attrNameLst>
                                      </p:cBhvr>
                                      <p:to>
                                        <p:strVal val="visible"/>
                                      </p:to>
                                    </p:set>
                                    <p:animEffect transition="in" filter="fade">
                                      <p:cBhvr>
                                        <p:cTn id="40" dur="1000"/>
                                        <p:tgtEl>
                                          <p:spTgt spid="17419"/>
                                        </p:tgtEl>
                                      </p:cBhvr>
                                    </p:animEffect>
                                  </p:childTnLst>
                                </p:cTn>
                              </p:par>
                              <p:par>
                                <p:cTn id="41" presetID="23" presetClass="entr" presetSubtype="272" fill="hold" grpId="0" nodeType="withEffect">
                                  <p:stCondLst>
                                    <p:cond delay="0"/>
                                  </p:stCondLst>
                                  <p:childTnLst>
                                    <p:set>
                                      <p:cBhvr>
                                        <p:cTn id="42" dur="1" fill="hold">
                                          <p:stCondLst>
                                            <p:cond delay="0"/>
                                          </p:stCondLst>
                                        </p:cTn>
                                        <p:tgtEl>
                                          <p:spTgt spid="17421"/>
                                        </p:tgtEl>
                                        <p:attrNameLst>
                                          <p:attrName>style.visibility</p:attrName>
                                        </p:attrNameLst>
                                      </p:cBhvr>
                                      <p:to>
                                        <p:strVal val="visible"/>
                                      </p:to>
                                    </p:set>
                                    <p:anim calcmode="lin" valueType="num">
                                      <p:cBhvr>
                                        <p:cTn id="43" dur="1000" fill="hold"/>
                                        <p:tgtEl>
                                          <p:spTgt spid="17421"/>
                                        </p:tgtEl>
                                        <p:attrNameLst>
                                          <p:attrName>ppt_w</p:attrName>
                                        </p:attrNameLst>
                                      </p:cBhvr>
                                      <p:tavLst>
                                        <p:tav tm="0">
                                          <p:val>
                                            <p:strVal val="2/3*#ppt_w"/>
                                          </p:val>
                                        </p:tav>
                                        <p:tav tm="100000">
                                          <p:val>
                                            <p:strVal val="#ppt_w"/>
                                          </p:val>
                                        </p:tav>
                                      </p:tavLst>
                                    </p:anim>
                                    <p:anim calcmode="lin" valueType="num">
                                      <p:cBhvr>
                                        <p:cTn id="44" dur="1000" fill="hold"/>
                                        <p:tgtEl>
                                          <p:spTgt spid="17421"/>
                                        </p:tgtEl>
                                        <p:attrNameLst>
                                          <p:attrName>ppt_h</p:attrName>
                                        </p:attrNameLst>
                                      </p:cBhvr>
                                      <p:tavLst>
                                        <p:tav tm="0">
                                          <p:val>
                                            <p:strVal val="2/3*#ppt_h"/>
                                          </p:val>
                                        </p:tav>
                                        <p:tav tm="100000">
                                          <p:val>
                                            <p:strVal val="#ppt_h"/>
                                          </p:val>
                                        </p:tav>
                                      </p:tavLst>
                                    </p:anim>
                                  </p:childTnLst>
                                </p:cTn>
                              </p:par>
                              <p:par>
                                <p:cTn id="45" presetID="10" presetClass="entr" presetSubtype="0" fill="hold" grpId="0" nodeType="withEffect">
                                  <p:stCondLst>
                                    <p:cond delay="0"/>
                                  </p:stCondLst>
                                  <p:childTnLst>
                                    <p:set>
                                      <p:cBhvr>
                                        <p:cTn id="46" dur="1" fill="hold">
                                          <p:stCondLst>
                                            <p:cond delay="0"/>
                                          </p:stCondLst>
                                        </p:cTn>
                                        <p:tgtEl>
                                          <p:spTgt spid="17420"/>
                                        </p:tgtEl>
                                        <p:attrNameLst>
                                          <p:attrName>style.visibility</p:attrName>
                                        </p:attrNameLst>
                                      </p:cBhvr>
                                      <p:to>
                                        <p:strVal val="visible"/>
                                      </p:to>
                                    </p:set>
                                    <p:animEffect transition="in" filter="fade">
                                      <p:cBhvr>
                                        <p:cTn id="47" dur="1000"/>
                                        <p:tgtEl>
                                          <p:spTgt spid="17420"/>
                                        </p:tgtEl>
                                      </p:cBhvr>
                                    </p:animEffect>
                                  </p:childTnLst>
                                </p:cTn>
                              </p:par>
                              <p:par>
                                <p:cTn id="48" presetID="10" presetClass="entr" presetSubtype="0" fill="hold" nodeType="withEffect">
                                  <p:stCondLst>
                                    <p:cond delay="500"/>
                                  </p:stCondLst>
                                  <p:childTnLst>
                                    <p:set>
                                      <p:cBhvr>
                                        <p:cTn id="49" dur="1" fill="hold">
                                          <p:stCondLst>
                                            <p:cond delay="0"/>
                                          </p:stCondLst>
                                        </p:cTn>
                                        <p:tgtEl>
                                          <p:spTgt spid="17416"/>
                                        </p:tgtEl>
                                        <p:attrNameLst>
                                          <p:attrName>style.visibility</p:attrName>
                                        </p:attrNameLst>
                                      </p:cBhvr>
                                      <p:to>
                                        <p:strVal val="visible"/>
                                      </p:to>
                                    </p:set>
                                    <p:animEffect transition="in" filter="fade">
                                      <p:cBhvr>
                                        <p:cTn id="50" dur="2000"/>
                                        <p:tgtEl>
                                          <p:spTgt spid="174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0" grpId="0" animBg="1"/>
      <p:bldP spid="17414" grpId="0" animBg="1"/>
      <p:bldP spid="17415" grpId="0" animBg="1"/>
      <p:bldP spid="17419" grpId="0" animBg="1"/>
      <p:bldP spid="17420" grpId="0"/>
      <p:bldP spid="17421" grpId="0" animBg="1"/>
      <p:bldP spid="17422" grpId="0" animBg="1"/>
      <p:bldP spid="17423" grpId="0"/>
    </p:bldLst>
  </p:timing>
</p:sld>
</file>

<file path=ppt/slides/slide13.xml><?xml version="1.0" encoding="utf-8"?>
<p:sld xmlns:a="http://schemas.openxmlformats.org/drawingml/2006/main" xmlns:r="http://schemas.openxmlformats.org/officeDocument/2006/relationships" xmlns:p="http://schemas.openxmlformats.org/presentationml/2006/main">
  <p:cSld>
    <p:bg>
      <p:bgPr>
        <a:gradFill rotWithShape="0">
          <a:gsLst>
            <a:gs pos="0">
              <a:schemeClr val="bg1"/>
            </a:gs>
            <a:gs pos="50000">
              <a:srgbClr val="FFE6C1"/>
            </a:gs>
            <a:gs pos="100000">
              <a:schemeClr val="bg1"/>
            </a:gs>
          </a:gsLst>
          <a:lin ang="5400000" scaled="1"/>
        </a:gradFill>
        <a:effectLst/>
      </p:bgPr>
    </p:bg>
    <p:spTree>
      <p:nvGrpSpPr>
        <p:cNvPr id="1" name=""/>
        <p:cNvGrpSpPr/>
        <p:nvPr/>
      </p:nvGrpSpPr>
      <p:grpSpPr>
        <a:xfrm>
          <a:off x="0" y="0"/>
          <a:ext cx="0" cy="0"/>
          <a:chOff x="0" y="0"/>
          <a:chExt cx="0" cy="0"/>
        </a:xfrm>
      </p:grpSpPr>
      <p:sp>
        <p:nvSpPr>
          <p:cNvPr id="19458" name="Rectangle 2"/>
          <p:cNvSpPr>
            <a:spLocks noChangeArrowheads="1"/>
          </p:cNvSpPr>
          <p:nvPr/>
        </p:nvSpPr>
        <p:spPr bwMode="auto">
          <a:xfrm>
            <a:off x="0" y="5875338"/>
            <a:ext cx="9144000" cy="982662"/>
          </a:xfrm>
          <a:prstGeom prst="rect">
            <a:avLst/>
          </a:prstGeom>
          <a:solidFill>
            <a:schemeClr val="tx1"/>
          </a:solidFill>
          <a:ln w="9525">
            <a:solidFill>
              <a:schemeClr val="tx1"/>
            </a:solidFill>
            <a:miter lim="800000"/>
            <a:headEnd/>
            <a:tailEnd/>
          </a:ln>
          <a:effectLst/>
        </p:spPr>
        <p:txBody>
          <a:bodyPr wrap="none" anchor="ctr"/>
          <a:lstStyle/>
          <a:p>
            <a:endParaRPr lang="en-US"/>
          </a:p>
        </p:txBody>
      </p:sp>
      <p:grpSp>
        <p:nvGrpSpPr>
          <p:cNvPr id="19459" name="Group 3"/>
          <p:cNvGrpSpPr>
            <a:grpSpLocks/>
          </p:cNvGrpSpPr>
          <p:nvPr/>
        </p:nvGrpSpPr>
        <p:grpSpPr bwMode="auto">
          <a:xfrm>
            <a:off x="1295400" y="5943601"/>
            <a:ext cx="6121400" cy="658813"/>
            <a:chOff x="816" y="3767"/>
            <a:chExt cx="3856" cy="415"/>
          </a:xfrm>
        </p:grpSpPr>
        <p:sp>
          <p:nvSpPr>
            <p:cNvPr id="19460" name="Text Box 4"/>
            <p:cNvSpPr txBox="1">
              <a:spLocks noChangeArrowheads="1"/>
            </p:cNvSpPr>
            <p:nvPr/>
          </p:nvSpPr>
          <p:spPr bwMode="auto">
            <a:xfrm>
              <a:off x="1008" y="3814"/>
              <a:ext cx="3664" cy="368"/>
            </a:xfrm>
            <a:prstGeom prst="rect">
              <a:avLst/>
            </a:prstGeom>
            <a:noFill/>
            <a:ln w="9525">
              <a:noFill/>
              <a:miter lim="800000"/>
              <a:headEnd/>
              <a:tailEnd/>
            </a:ln>
            <a:effectLst/>
          </p:spPr>
          <p:txBody>
            <a:bodyPr wrap="square">
              <a:spAutoFit/>
            </a:bodyPr>
            <a:lstStyle/>
            <a:p>
              <a:pPr eaLnBrk="0" hangingPunct="0">
                <a:lnSpc>
                  <a:spcPct val="80000"/>
                </a:lnSpc>
              </a:pPr>
              <a:r>
                <a:rPr lang="en-US" sz="2000" b="1" dirty="0">
                  <a:solidFill>
                    <a:schemeClr val="bg1"/>
                  </a:solidFill>
                  <a:latin typeface="Arial Narrow" pitchFamily="34" charset="0"/>
                </a:rPr>
                <a:t>Satan, who does not meekly surrender even before </a:t>
              </a:r>
              <a:r>
                <a:rPr lang="en-US" sz="2000" b="1" u="sng" dirty="0">
                  <a:solidFill>
                    <a:schemeClr val="bg1"/>
                  </a:solidFill>
                  <a:latin typeface="Arial Narrow" pitchFamily="34" charset="0"/>
                </a:rPr>
                <a:t>God</a:t>
              </a:r>
              <a:r>
                <a:rPr lang="en-US" sz="2000" b="1" dirty="0">
                  <a:solidFill>
                    <a:schemeClr val="bg1"/>
                  </a:solidFill>
                  <a:latin typeface="Arial Narrow" pitchFamily="34" charset="0"/>
                </a:rPr>
                <a:t>, would by no means readily surrender to Jesus.  </a:t>
              </a:r>
              <a:endParaRPr lang="en-US" sz="2000" dirty="0">
                <a:solidFill>
                  <a:schemeClr val="bg1"/>
                </a:solidFill>
                <a:latin typeface="Arial Narrow" pitchFamily="34" charset="0"/>
              </a:endParaRPr>
            </a:p>
          </p:txBody>
        </p:sp>
        <p:sp>
          <p:nvSpPr>
            <p:cNvPr id="19461" name="Text Box 5"/>
            <p:cNvSpPr txBox="1">
              <a:spLocks noChangeArrowheads="1"/>
            </p:cNvSpPr>
            <p:nvPr/>
          </p:nvSpPr>
          <p:spPr bwMode="auto">
            <a:xfrm>
              <a:off x="816" y="3767"/>
              <a:ext cx="240" cy="293"/>
            </a:xfrm>
            <a:prstGeom prst="rect">
              <a:avLst/>
            </a:prstGeom>
            <a:noFill/>
            <a:ln w="9525">
              <a:noFill/>
              <a:miter lim="800000"/>
              <a:headEnd/>
              <a:tailEnd/>
            </a:ln>
            <a:effectLst/>
          </p:spPr>
          <p:txBody>
            <a:bodyPr wrap="square">
              <a:spAutoFit/>
            </a:bodyPr>
            <a:lstStyle/>
            <a:p>
              <a:pPr eaLnBrk="0" hangingPunct="0">
                <a:lnSpc>
                  <a:spcPct val="55000"/>
                </a:lnSpc>
              </a:pPr>
              <a:r>
                <a:rPr lang="en-US" sz="4200" b="1" dirty="0">
                  <a:solidFill>
                    <a:schemeClr val="bg1"/>
                  </a:solidFill>
                  <a:latin typeface="Times New Roman" pitchFamily="18" charset="0"/>
                  <a:sym typeface="CommonBullets" pitchFamily="34" charset="2"/>
                </a:rPr>
                <a:t></a:t>
              </a:r>
              <a:endParaRPr lang="en-US" sz="4200" b="1" dirty="0">
                <a:solidFill>
                  <a:schemeClr val="bg1"/>
                </a:solidFill>
                <a:latin typeface="Times New Roman" pitchFamily="18" charset="0"/>
              </a:endParaRPr>
            </a:p>
          </p:txBody>
        </p:sp>
      </p:grpSp>
      <p:sp>
        <p:nvSpPr>
          <p:cNvPr id="19462" name="AutoShape 6"/>
          <p:cNvSpPr>
            <a:spLocks noChangeArrowheads="1"/>
          </p:cNvSpPr>
          <p:nvPr/>
        </p:nvSpPr>
        <p:spPr bwMode="auto">
          <a:xfrm rot="5400000" flipV="1">
            <a:off x="5486400" y="3592513"/>
            <a:ext cx="152400" cy="609600"/>
          </a:xfrm>
          <a:prstGeom prst="downArrow">
            <a:avLst>
              <a:gd name="adj1" fmla="val 53130"/>
              <a:gd name="adj2" fmla="val 139593"/>
            </a:avLst>
          </a:prstGeom>
          <a:gradFill rotWithShape="0">
            <a:gsLst>
              <a:gs pos="0">
                <a:srgbClr val="FFFF99"/>
              </a:gs>
              <a:gs pos="100000">
                <a:srgbClr val="B65B00"/>
              </a:gs>
            </a:gsLst>
            <a:lin ang="0" scaled="1"/>
          </a:gradFill>
          <a:ln w="38100" algn="ctr">
            <a:solidFill>
              <a:srgbClr val="824100"/>
            </a:solidFill>
            <a:miter lim="800000"/>
            <a:headEnd/>
            <a:tailEnd/>
          </a:ln>
          <a:effectLst/>
        </p:spPr>
        <p:txBody>
          <a:bodyPr vert="eaVert" wrap="none" anchor="ctr"/>
          <a:lstStyle/>
          <a:p>
            <a:pPr algn="ctr"/>
            <a:endParaRPr lang="en-US"/>
          </a:p>
        </p:txBody>
      </p:sp>
      <p:grpSp>
        <p:nvGrpSpPr>
          <p:cNvPr id="19463" name="Group 7"/>
          <p:cNvGrpSpPr>
            <a:grpSpLocks/>
          </p:cNvGrpSpPr>
          <p:nvPr/>
        </p:nvGrpSpPr>
        <p:grpSpPr bwMode="auto">
          <a:xfrm>
            <a:off x="4300538" y="4735513"/>
            <a:ext cx="938212" cy="903287"/>
            <a:chOff x="2592" y="3079"/>
            <a:chExt cx="591" cy="569"/>
          </a:xfrm>
        </p:grpSpPr>
        <p:sp>
          <p:nvSpPr>
            <p:cNvPr id="19464" name="Oval 8"/>
            <p:cNvSpPr>
              <a:spLocks noChangeArrowheads="1"/>
            </p:cNvSpPr>
            <p:nvPr/>
          </p:nvSpPr>
          <p:spPr bwMode="auto">
            <a:xfrm>
              <a:off x="2592" y="3079"/>
              <a:ext cx="591" cy="569"/>
            </a:xfrm>
            <a:prstGeom prst="ellipse">
              <a:avLst/>
            </a:prstGeom>
            <a:gradFill rotWithShape="0">
              <a:gsLst>
                <a:gs pos="0">
                  <a:srgbClr val="763B00"/>
                </a:gs>
                <a:gs pos="50000">
                  <a:srgbClr val="000000"/>
                </a:gs>
                <a:gs pos="100000">
                  <a:srgbClr val="763B00"/>
                </a:gs>
              </a:gsLst>
              <a:lin ang="5400000" scaled="1"/>
            </a:gradFill>
            <a:ln w="12700" algn="ctr">
              <a:noFill/>
              <a:round/>
              <a:headEnd/>
              <a:tailEnd/>
            </a:ln>
            <a:effectLst/>
            <a:scene3d>
              <a:camera prst="legacyPerspectiveTop"/>
              <a:lightRig rig="legacyNormal3" dir="t"/>
            </a:scene3d>
            <a:sp3d extrusionH="430200" prstMaterial="legacyMatte">
              <a:bevelT w="13500" h="13500" prst="angle"/>
              <a:bevelB w="13500" h="13500" prst="angle"/>
              <a:extrusionClr>
                <a:srgbClr val="000000"/>
              </a:extrusionClr>
            </a:sp3d>
          </p:spPr>
          <p:txBody>
            <a:bodyPr wrap="none" anchor="ctr">
              <a:flatTx/>
            </a:bodyPr>
            <a:lstStyle/>
            <a:p>
              <a:pPr algn="ctr"/>
              <a:endParaRPr lang="en-US"/>
            </a:p>
          </p:txBody>
        </p:sp>
        <p:sp>
          <p:nvSpPr>
            <p:cNvPr id="19465" name="WordArt 9"/>
            <p:cNvSpPr>
              <a:spLocks noChangeArrowheads="1" noChangeShapeType="1" noTextEdit="1"/>
            </p:cNvSpPr>
            <p:nvPr/>
          </p:nvSpPr>
          <p:spPr bwMode="auto">
            <a:xfrm>
              <a:off x="2660" y="3192"/>
              <a:ext cx="454" cy="271"/>
            </a:xfrm>
            <a:prstGeom prst="rect">
              <a:avLst/>
            </a:prstGeom>
          </p:spPr>
          <p:txBody>
            <a:bodyPr wrap="none" fromWordArt="1">
              <a:prstTxWarp prst="textPlain">
                <a:avLst>
                  <a:gd name="adj" fmla="val 50000"/>
                </a:avLst>
              </a:prstTxWarp>
            </a:bodyPr>
            <a:lstStyle/>
            <a:p>
              <a:pPr algn="ctr"/>
              <a:r>
                <a:rPr lang="en-US" sz="3600" kern="10">
                  <a:ln w="28575">
                    <a:noFill/>
                    <a:round/>
                    <a:headEnd/>
                    <a:tailEnd/>
                  </a:ln>
                  <a:solidFill>
                    <a:schemeClr val="bg1"/>
                  </a:solidFill>
                  <a:effectLst>
                    <a:outerShdw dist="45791" dir="2021404" algn="ctr" rotWithShape="0">
                      <a:schemeClr val="tx1"/>
                    </a:outerShdw>
                  </a:effectLst>
                  <a:latin typeface="Arial Black"/>
                </a:rPr>
                <a:t>Satan</a:t>
              </a:r>
            </a:p>
          </p:txBody>
        </p:sp>
      </p:grpSp>
      <p:sp>
        <p:nvSpPr>
          <p:cNvPr id="19466" name="AutoShape 10"/>
          <p:cNvSpPr>
            <a:spLocks noChangeArrowheads="1"/>
          </p:cNvSpPr>
          <p:nvPr/>
        </p:nvSpPr>
        <p:spPr bwMode="auto">
          <a:xfrm rot="10800000" flipV="1">
            <a:off x="4654550" y="4202113"/>
            <a:ext cx="228600" cy="468312"/>
          </a:xfrm>
          <a:prstGeom prst="downArrow">
            <a:avLst>
              <a:gd name="adj1" fmla="val 34167"/>
              <a:gd name="adj2" fmla="val 104669"/>
            </a:avLst>
          </a:prstGeom>
          <a:gradFill rotWithShape="0">
            <a:gsLst>
              <a:gs pos="0">
                <a:srgbClr val="FF99FF"/>
              </a:gs>
              <a:gs pos="100000">
                <a:srgbClr val="482400"/>
              </a:gs>
            </a:gsLst>
            <a:lin ang="5400000" scaled="1"/>
          </a:gradFill>
          <a:ln w="28575" algn="ctr">
            <a:solidFill>
              <a:srgbClr val="800000"/>
            </a:solidFill>
            <a:miter lim="800000"/>
            <a:headEnd/>
            <a:tailEnd/>
          </a:ln>
          <a:effectLst/>
        </p:spPr>
        <p:txBody>
          <a:bodyPr wrap="none" anchor="ctr"/>
          <a:lstStyle/>
          <a:p>
            <a:pPr algn="ctr"/>
            <a:endParaRPr lang="en-US"/>
          </a:p>
        </p:txBody>
      </p:sp>
      <p:sp>
        <p:nvSpPr>
          <p:cNvPr id="19467" name="AutoShape 11"/>
          <p:cNvSpPr>
            <a:spLocks noChangeArrowheads="1"/>
          </p:cNvSpPr>
          <p:nvPr/>
        </p:nvSpPr>
        <p:spPr bwMode="auto">
          <a:xfrm rot="10800000" flipV="1">
            <a:off x="4654550" y="3059113"/>
            <a:ext cx="228600" cy="468312"/>
          </a:xfrm>
          <a:prstGeom prst="downArrow">
            <a:avLst>
              <a:gd name="adj1" fmla="val 34167"/>
              <a:gd name="adj2" fmla="val 104669"/>
            </a:avLst>
          </a:prstGeom>
          <a:gradFill rotWithShape="0">
            <a:gsLst>
              <a:gs pos="0">
                <a:srgbClr val="CCCCFF"/>
              </a:gs>
              <a:gs pos="100000">
                <a:srgbClr val="5A0098"/>
              </a:gs>
            </a:gsLst>
            <a:lin ang="5400000" scaled="1"/>
          </a:gradFill>
          <a:ln w="28575" algn="ctr">
            <a:solidFill>
              <a:srgbClr val="6600FF"/>
            </a:solidFill>
            <a:miter lim="800000"/>
            <a:headEnd/>
            <a:tailEnd/>
          </a:ln>
          <a:effectLst/>
        </p:spPr>
        <p:txBody>
          <a:bodyPr wrap="none" anchor="ctr"/>
          <a:lstStyle/>
          <a:p>
            <a:pPr algn="ctr"/>
            <a:endParaRPr lang="en-US"/>
          </a:p>
        </p:txBody>
      </p:sp>
      <p:sp>
        <p:nvSpPr>
          <p:cNvPr id="19468" name="Oval 12"/>
          <p:cNvSpPr>
            <a:spLocks noChangeArrowheads="1"/>
          </p:cNvSpPr>
          <p:nvPr/>
        </p:nvSpPr>
        <p:spPr bwMode="auto">
          <a:xfrm>
            <a:off x="4052888" y="3571875"/>
            <a:ext cx="1433512" cy="649288"/>
          </a:xfrm>
          <a:prstGeom prst="ellipse">
            <a:avLst/>
          </a:prstGeom>
          <a:gradFill rotWithShape="0">
            <a:gsLst>
              <a:gs pos="0">
                <a:srgbClr val="FFFFCC"/>
              </a:gs>
              <a:gs pos="100000">
                <a:srgbClr val="FFFF00"/>
              </a:gs>
            </a:gsLst>
            <a:path path="shape">
              <a:fillToRect l="50000" t="50000" r="50000" b="50000"/>
            </a:path>
          </a:gradFill>
          <a:ln w="28575" algn="ctr">
            <a:solidFill>
              <a:srgbClr val="CC6600"/>
            </a:solidFill>
            <a:round/>
            <a:headEnd/>
            <a:tailEnd/>
          </a:ln>
          <a:effectLst>
            <a:outerShdw dist="64758" dir="4721404" algn="ctr" rotWithShape="0">
              <a:srgbClr val="CC6600"/>
            </a:outerShdw>
          </a:effectLst>
        </p:spPr>
        <p:txBody>
          <a:bodyPr wrap="none" anchor="ctr"/>
          <a:lstStyle/>
          <a:p>
            <a:pPr algn="ctr" eaLnBrk="0" hangingPunct="0"/>
            <a:r>
              <a:rPr lang="en-US" sz="3200">
                <a:solidFill>
                  <a:srgbClr val="0000FF"/>
                </a:solidFill>
                <a:latin typeface="Impact" pitchFamily="34" charset="0"/>
              </a:rPr>
              <a:t>Jesus</a:t>
            </a:r>
          </a:p>
        </p:txBody>
      </p:sp>
      <p:grpSp>
        <p:nvGrpSpPr>
          <p:cNvPr id="19469" name="Group 13"/>
          <p:cNvGrpSpPr>
            <a:grpSpLocks/>
          </p:cNvGrpSpPr>
          <p:nvPr/>
        </p:nvGrpSpPr>
        <p:grpSpPr bwMode="auto">
          <a:xfrm rot="-196230">
            <a:off x="5219700" y="4648200"/>
            <a:ext cx="1409700" cy="555625"/>
            <a:chOff x="3326" y="2916"/>
            <a:chExt cx="888" cy="350"/>
          </a:xfrm>
        </p:grpSpPr>
        <p:sp>
          <p:nvSpPr>
            <p:cNvPr id="19470" name="AutoShape 14"/>
            <p:cNvSpPr>
              <a:spLocks noChangeArrowheads="1"/>
            </p:cNvSpPr>
            <p:nvPr/>
          </p:nvSpPr>
          <p:spPr bwMode="auto">
            <a:xfrm rot="14280329">
              <a:off x="3326" y="3139"/>
              <a:ext cx="127" cy="127"/>
            </a:xfrm>
            <a:prstGeom prst="triangle">
              <a:avLst>
                <a:gd name="adj" fmla="val 50000"/>
              </a:avLst>
            </a:prstGeom>
            <a:solidFill>
              <a:srgbClr val="006600"/>
            </a:solidFill>
            <a:ln w="28575">
              <a:noFill/>
              <a:miter lim="800000"/>
              <a:headEnd/>
              <a:tailEnd/>
            </a:ln>
            <a:effectLst/>
          </p:spPr>
          <p:txBody>
            <a:bodyPr rot="10800000" vert="eaVert" wrap="none" anchor="ctr"/>
            <a:lstStyle/>
            <a:p>
              <a:endParaRPr lang="en-US"/>
            </a:p>
          </p:txBody>
        </p:sp>
        <p:sp>
          <p:nvSpPr>
            <p:cNvPr id="19471" name="WordArt 15"/>
            <p:cNvSpPr>
              <a:spLocks noChangeArrowheads="1" noChangeShapeType="1" noTextEdit="1"/>
            </p:cNvSpPr>
            <p:nvPr/>
          </p:nvSpPr>
          <p:spPr bwMode="auto">
            <a:xfrm rot="19680330" flipV="1">
              <a:off x="3381" y="2916"/>
              <a:ext cx="833" cy="47"/>
            </a:xfrm>
            <a:prstGeom prst="rect">
              <a:avLst/>
            </a:prstGeom>
          </p:spPr>
          <p:txBody>
            <a:bodyPr wrap="none" fromWordArt="1">
              <a:prstTxWarp prst="textPlain">
                <a:avLst>
                  <a:gd name="adj" fmla="val 50000"/>
                </a:avLst>
              </a:prstTxWarp>
            </a:bodyPr>
            <a:lstStyle/>
            <a:p>
              <a:pPr algn="ctr"/>
              <a:r>
                <a:rPr lang="en-US" sz="3600" b="1" kern="10">
                  <a:ln w="9525">
                    <a:noFill/>
                    <a:round/>
                    <a:headEnd/>
                    <a:tailEnd/>
                  </a:ln>
                  <a:solidFill>
                    <a:srgbClr val="006600"/>
                  </a:solidFill>
                  <a:latin typeface="Arial Narrow"/>
                </a:rPr>
                <a:t>______________</a:t>
              </a:r>
            </a:p>
          </p:txBody>
        </p:sp>
      </p:grpSp>
      <p:sp>
        <p:nvSpPr>
          <p:cNvPr id="19472" name="Oval 16"/>
          <p:cNvSpPr>
            <a:spLocks noChangeArrowheads="1"/>
          </p:cNvSpPr>
          <p:nvPr/>
        </p:nvSpPr>
        <p:spPr bwMode="auto">
          <a:xfrm>
            <a:off x="5943600" y="3363913"/>
            <a:ext cx="2819400" cy="1066800"/>
          </a:xfrm>
          <a:prstGeom prst="ellipse">
            <a:avLst/>
          </a:prstGeom>
          <a:gradFill rotWithShape="0">
            <a:gsLst>
              <a:gs pos="0">
                <a:srgbClr val="FF9966"/>
              </a:gs>
              <a:gs pos="50000">
                <a:srgbClr val="2C1D00"/>
              </a:gs>
              <a:gs pos="100000">
                <a:srgbClr val="FF9966"/>
              </a:gs>
            </a:gsLst>
            <a:lin ang="5400000" scaled="1"/>
          </a:gradFill>
          <a:ln w="12700">
            <a:round/>
            <a:headEnd/>
            <a:tailEnd/>
          </a:ln>
          <a:effectLst/>
          <a:scene3d>
            <a:camera prst="legacyPerspectiveBottom"/>
            <a:lightRig rig="legacyNormal3" dir="t"/>
          </a:scene3d>
          <a:sp3d extrusionH="430200" prstMaterial="legacyMatte">
            <a:bevelT w="13500" h="13500" prst="angle"/>
            <a:bevelB w="13500" h="13500" prst="angle"/>
            <a:extrusionClr>
              <a:srgbClr val="CC9900"/>
            </a:extrusionClr>
          </a:sp3d>
        </p:spPr>
        <p:txBody>
          <a:bodyPr wrap="none" anchor="ctr">
            <a:flatTx/>
          </a:bodyPr>
          <a:lstStyle/>
          <a:p>
            <a:pPr algn="ctr" eaLnBrk="0" hangingPunct="0"/>
            <a:endParaRPr lang="en-US" sz="4800" b="1">
              <a:solidFill>
                <a:srgbClr val="6600CC"/>
              </a:solidFill>
              <a:latin typeface="Impact" pitchFamily="34" charset="0"/>
            </a:endParaRPr>
          </a:p>
        </p:txBody>
      </p:sp>
      <p:sp>
        <p:nvSpPr>
          <p:cNvPr id="19474" name="Oval 18"/>
          <p:cNvSpPr>
            <a:spLocks noChangeArrowheads="1"/>
          </p:cNvSpPr>
          <p:nvPr/>
        </p:nvSpPr>
        <p:spPr bwMode="auto">
          <a:xfrm>
            <a:off x="5943600" y="3554413"/>
            <a:ext cx="1143000" cy="685800"/>
          </a:xfrm>
          <a:prstGeom prst="ellipse">
            <a:avLst/>
          </a:prstGeom>
          <a:gradFill rotWithShape="0">
            <a:gsLst>
              <a:gs pos="0">
                <a:srgbClr val="FFCC66"/>
              </a:gs>
              <a:gs pos="100000">
                <a:srgbClr val="FFCC00"/>
              </a:gs>
            </a:gsLst>
            <a:path path="shape">
              <a:fillToRect l="50000" t="50000" r="50000" b="50000"/>
            </a:path>
          </a:gradFill>
          <a:ln w="12700" algn="ctr">
            <a:solidFill>
              <a:srgbClr val="FF9933"/>
            </a:solidFill>
            <a:round/>
            <a:headEnd/>
            <a:tailEnd/>
          </a:ln>
          <a:effectLst>
            <a:outerShdw dist="64758" dir="4721404" algn="ctr" rotWithShape="0">
              <a:srgbClr val="B65B00"/>
            </a:outerShdw>
          </a:effectLst>
        </p:spPr>
        <p:txBody>
          <a:bodyPr wrap="none" anchor="ctr"/>
          <a:lstStyle/>
          <a:p>
            <a:pPr algn="ctr" eaLnBrk="0" hangingPunct="0"/>
            <a:endParaRPr lang="en-US" sz="3600">
              <a:solidFill>
                <a:srgbClr val="5A002D"/>
              </a:solidFill>
              <a:latin typeface="Impact" pitchFamily="34" charset="0"/>
            </a:endParaRPr>
          </a:p>
        </p:txBody>
      </p:sp>
      <p:sp>
        <p:nvSpPr>
          <p:cNvPr id="19475" name="WordArt 19"/>
          <p:cNvSpPr>
            <a:spLocks noChangeArrowheads="1" noChangeShapeType="1"/>
          </p:cNvSpPr>
          <p:nvPr/>
        </p:nvSpPr>
        <p:spPr bwMode="auto">
          <a:xfrm rot="-5400754" flipH="1" flipV="1">
            <a:off x="6094412" y="3430588"/>
            <a:ext cx="841375" cy="76200"/>
          </a:xfrm>
          <a:prstGeom prst="rect">
            <a:avLst/>
          </a:prstGeom>
        </p:spPr>
        <p:txBody>
          <a:bodyPr wrap="none" fromWordArt="1">
            <a:prstTxWarp prst="textPlain">
              <a:avLst>
                <a:gd name="adj" fmla="val 50000"/>
              </a:avLst>
            </a:prstTxWarp>
          </a:bodyPr>
          <a:lstStyle/>
          <a:p>
            <a:pPr algn="ctr"/>
            <a:r>
              <a:rPr lang="en-US" sz="3600" b="1" kern="10" spc="3600">
                <a:ln w="3175">
                  <a:noFill/>
                  <a:round/>
                  <a:headEnd/>
                  <a:tailEnd/>
                </a:ln>
                <a:solidFill>
                  <a:srgbClr val="000099"/>
                </a:solidFill>
                <a:latin typeface="Impact"/>
              </a:rPr>
              <a:t>-------</a:t>
            </a:r>
          </a:p>
        </p:txBody>
      </p:sp>
      <p:sp>
        <p:nvSpPr>
          <p:cNvPr id="19476" name="Text Box 20"/>
          <p:cNvSpPr txBox="1">
            <a:spLocks noChangeArrowheads="1"/>
          </p:cNvSpPr>
          <p:nvPr/>
        </p:nvSpPr>
        <p:spPr bwMode="auto">
          <a:xfrm>
            <a:off x="5257800" y="2605088"/>
            <a:ext cx="2514600" cy="519112"/>
          </a:xfrm>
          <a:prstGeom prst="rect">
            <a:avLst/>
          </a:prstGeom>
          <a:noFill/>
          <a:ln w="19050" algn="ctr">
            <a:noFill/>
            <a:miter lim="800000"/>
            <a:headEnd/>
            <a:tailEnd/>
          </a:ln>
          <a:effectLst/>
        </p:spPr>
        <p:txBody>
          <a:bodyPr>
            <a:spAutoFit/>
          </a:bodyPr>
          <a:lstStyle/>
          <a:p>
            <a:pPr algn="ctr" eaLnBrk="0" hangingPunct="0"/>
            <a:r>
              <a:rPr lang="en-US" sz="2800" b="1">
                <a:solidFill>
                  <a:srgbClr val="0000CC"/>
                </a:solidFill>
                <a:latin typeface="Arial Narrow" pitchFamily="34" charset="0"/>
              </a:rPr>
              <a:t>People of faith</a:t>
            </a:r>
          </a:p>
        </p:txBody>
      </p:sp>
      <p:grpSp>
        <p:nvGrpSpPr>
          <p:cNvPr id="19477" name="Group 21"/>
          <p:cNvGrpSpPr>
            <a:grpSpLocks/>
          </p:cNvGrpSpPr>
          <p:nvPr/>
        </p:nvGrpSpPr>
        <p:grpSpPr bwMode="auto">
          <a:xfrm>
            <a:off x="4300538" y="2209800"/>
            <a:ext cx="938212" cy="903288"/>
            <a:chOff x="1271" y="1173"/>
            <a:chExt cx="660" cy="603"/>
          </a:xfrm>
        </p:grpSpPr>
        <p:sp>
          <p:nvSpPr>
            <p:cNvPr id="19478" name="Oval 22"/>
            <p:cNvSpPr>
              <a:spLocks noChangeArrowheads="1"/>
            </p:cNvSpPr>
            <p:nvPr/>
          </p:nvSpPr>
          <p:spPr bwMode="auto">
            <a:xfrm>
              <a:off x="1271" y="1173"/>
              <a:ext cx="660" cy="603"/>
            </a:xfrm>
            <a:prstGeom prst="ellipse">
              <a:avLst/>
            </a:prstGeom>
            <a:gradFill rotWithShape="0">
              <a:gsLst>
                <a:gs pos="0">
                  <a:schemeClr val="bg1"/>
                </a:gs>
                <a:gs pos="100000">
                  <a:srgbClr val="CCCCFF"/>
                </a:gs>
              </a:gsLst>
              <a:lin ang="2700000" scaled="1"/>
            </a:gradFill>
            <a:ln w="12700">
              <a:round/>
              <a:headEnd/>
              <a:tailEnd/>
            </a:ln>
            <a:effectLst/>
            <a:scene3d>
              <a:camera prst="legacyPerspectiveTop"/>
              <a:lightRig rig="legacyFlat3" dir="t"/>
            </a:scene3d>
            <a:sp3d extrusionH="430200" prstMaterial="legacyMatte">
              <a:bevelT w="13500" h="13500" prst="angle"/>
              <a:bevelB w="13500" h="13500" prst="angle"/>
              <a:extrusionClr>
                <a:srgbClr val="9900FF"/>
              </a:extrusionClr>
            </a:sp3d>
          </p:spPr>
          <p:txBody>
            <a:bodyPr wrap="none" anchor="ctr">
              <a:flatTx/>
            </a:bodyPr>
            <a:lstStyle/>
            <a:p>
              <a:pPr algn="ctr" eaLnBrk="0" hangingPunct="0"/>
              <a:endParaRPr lang="en-US" sz="4800" b="1">
                <a:solidFill>
                  <a:srgbClr val="6600CC"/>
                </a:solidFill>
                <a:latin typeface="Impact" pitchFamily="34" charset="0"/>
              </a:endParaRPr>
            </a:p>
          </p:txBody>
        </p:sp>
        <p:sp>
          <p:nvSpPr>
            <p:cNvPr id="19479" name="WordArt 23"/>
            <p:cNvSpPr>
              <a:spLocks noChangeArrowheads="1" noChangeShapeType="1" noTextEdit="1"/>
            </p:cNvSpPr>
            <p:nvPr/>
          </p:nvSpPr>
          <p:spPr bwMode="auto">
            <a:xfrm>
              <a:off x="1344" y="1344"/>
              <a:ext cx="507" cy="287"/>
            </a:xfrm>
            <a:prstGeom prst="rect">
              <a:avLst/>
            </a:prstGeom>
          </p:spPr>
          <p:txBody>
            <a:bodyPr wrap="none" fromWordArt="1">
              <a:prstTxWarp prst="textPlain">
                <a:avLst>
                  <a:gd name="adj" fmla="val 50000"/>
                </a:avLst>
              </a:prstTxWarp>
            </a:bodyPr>
            <a:lstStyle/>
            <a:p>
              <a:pPr algn="ctr"/>
              <a:r>
                <a:rPr lang="en-US" sz="3600" kern="10">
                  <a:ln w="38100">
                    <a:solidFill>
                      <a:srgbClr val="6600CC"/>
                    </a:solidFill>
                    <a:round/>
                    <a:headEnd/>
                    <a:tailEnd/>
                  </a:ln>
                  <a:solidFill>
                    <a:schemeClr val="bg1"/>
                  </a:solidFill>
                  <a:latin typeface="Impact"/>
                </a:rPr>
                <a:t>God</a:t>
              </a:r>
            </a:p>
          </p:txBody>
        </p:sp>
      </p:grpSp>
      <p:sp>
        <p:nvSpPr>
          <p:cNvPr id="19486" name="AutoShape 30"/>
          <p:cNvSpPr>
            <a:spLocks noChangeArrowheads="1"/>
          </p:cNvSpPr>
          <p:nvPr/>
        </p:nvSpPr>
        <p:spPr bwMode="auto">
          <a:xfrm rot="5400000" flipH="1" flipV="1">
            <a:off x="800100" y="1462088"/>
            <a:ext cx="228600" cy="762000"/>
          </a:xfrm>
          <a:prstGeom prst="downArrow">
            <a:avLst>
              <a:gd name="adj1" fmla="val 34167"/>
              <a:gd name="adj2" fmla="val 170309"/>
            </a:avLst>
          </a:prstGeom>
          <a:gradFill rotWithShape="1">
            <a:gsLst>
              <a:gs pos="0">
                <a:srgbClr val="CC6600"/>
              </a:gs>
              <a:gs pos="100000">
                <a:srgbClr val="660033"/>
              </a:gs>
            </a:gsLst>
            <a:lin ang="5400000" scaled="1"/>
          </a:gradFill>
          <a:ln w="19050" algn="ctr">
            <a:solidFill>
              <a:srgbClr val="660066"/>
            </a:solidFill>
            <a:miter lim="800000"/>
            <a:headEnd/>
            <a:tailEnd/>
          </a:ln>
          <a:effectLst/>
        </p:spPr>
        <p:txBody>
          <a:bodyPr vert="eaVert" wrap="none" anchor="ctr"/>
          <a:lstStyle/>
          <a:p>
            <a:pPr algn="ctr"/>
            <a:endParaRPr lang="en-US"/>
          </a:p>
        </p:txBody>
      </p:sp>
      <p:sp>
        <p:nvSpPr>
          <p:cNvPr id="19487" name="Text Box 31"/>
          <p:cNvSpPr txBox="1">
            <a:spLocks noChangeArrowheads="1"/>
          </p:cNvSpPr>
          <p:nvPr/>
        </p:nvSpPr>
        <p:spPr bwMode="auto">
          <a:xfrm>
            <a:off x="1295400" y="1600200"/>
            <a:ext cx="6629400" cy="503238"/>
          </a:xfrm>
          <a:prstGeom prst="rect">
            <a:avLst/>
          </a:prstGeom>
          <a:noFill/>
          <a:ln w="9525">
            <a:noFill/>
            <a:miter lim="800000"/>
            <a:headEnd/>
            <a:tailEnd/>
          </a:ln>
          <a:effectLst/>
        </p:spPr>
        <p:txBody>
          <a:bodyPr>
            <a:spAutoFit/>
          </a:bodyPr>
          <a:lstStyle/>
          <a:p>
            <a:pPr eaLnBrk="0" hangingPunct="0">
              <a:lnSpc>
                <a:spcPct val="90000"/>
              </a:lnSpc>
            </a:pPr>
            <a:r>
              <a:rPr lang="en-US" sz="3000">
                <a:solidFill>
                  <a:srgbClr val="660033"/>
                </a:solidFill>
                <a:latin typeface="Arial Black" pitchFamily="34" charset="0"/>
              </a:rPr>
              <a:t>Voluntary submission of Satan</a:t>
            </a:r>
            <a:endParaRPr lang="en-US" sz="3000" b="1">
              <a:solidFill>
                <a:srgbClr val="660033"/>
              </a:solidFill>
              <a:latin typeface="Arial Black" pitchFamily="34" charset="0"/>
            </a:endParaRPr>
          </a:p>
        </p:txBody>
      </p:sp>
      <p:grpSp>
        <p:nvGrpSpPr>
          <p:cNvPr id="35" name="Group 34"/>
          <p:cNvGrpSpPr/>
          <p:nvPr/>
        </p:nvGrpSpPr>
        <p:grpSpPr>
          <a:xfrm>
            <a:off x="381000" y="1041400"/>
            <a:ext cx="6858000" cy="635000"/>
            <a:chOff x="381000" y="1041400"/>
            <a:chExt cx="6858000" cy="635000"/>
          </a:xfrm>
        </p:grpSpPr>
        <p:sp>
          <p:nvSpPr>
            <p:cNvPr id="36" name="Rectangle 10"/>
            <p:cNvSpPr>
              <a:spLocks noChangeArrowheads="1"/>
            </p:cNvSpPr>
            <p:nvPr/>
          </p:nvSpPr>
          <p:spPr bwMode="auto">
            <a:xfrm>
              <a:off x="474663" y="1066800"/>
              <a:ext cx="6670675" cy="508000"/>
            </a:xfrm>
            <a:prstGeom prst="rect">
              <a:avLst/>
            </a:prstGeom>
            <a:solidFill>
              <a:srgbClr val="5900B2"/>
            </a:solidFill>
            <a:ln w="38100" algn="ctr">
              <a:solidFill>
                <a:srgbClr val="6600CC"/>
              </a:solidFill>
              <a:miter lim="800000"/>
              <a:headEnd/>
              <a:tailEnd/>
            </a:ln>
            <a:effectLst/>
          </p:spPr>
          <p:txBody>
            <a:bodyPr wrap="none" anchor="ctr"/>
            <a:lstStyle/>
            <a:p>
              <a:endParaRPr lang="en-US"/>
            </a:p>
          </p:txBody>
        </p:sp>
        <p:sp>
          <p:nvSpPr>
            <p:cNvPr id="37" name="Text Box 11"/>
            <p:cNvSpPr txBox="1">
              <a:spLocks noChangeArrowheads="1"/>
            </p:cNvSpPr>
            <p:nvPr/>
          </p:nvSpPr>
          <p:spPr bwMode="auto">
            <a:xfrm>
              <a:off x="381000" y="1041400"/>
              <a:ext cx="6858000" cy="635000"/>
            </a:xfrm>
            <a:prstGeom prst="rect">
              <a:avLst/>
            </a:prstGeom>
            <a:noFill/>
            <a:ln w="19050">
              <a:noFill/>
              <a:miter lim="800000"/>
              <a:headEnd/>
              <a:tailEnd/>
            </a:ln>
            <a:effectLst>
              <a:outerShdw dist="12700" algn="ctr" rotWithShape="0">
                <a:schemeClr val="tx1"/>
              </a:outerShdw>
            </a:effectLst>
          </p:spPr>
          <p:txBody>
            <a:bodyPr>
              <a:spAutoFit/>
            </a:bodyPr>
            <a:lstStyle/>
            <a:p>
              <a:pPr algn="ctr" eaLnBrk="0" hangingPunct="0">
                <a:lnSpc>
                  <a:spcPct val="105000"/>
                </a:lnSpc>
              </a:pPr>
              <a:r>
                <a:rPr lang="en-US" sz="3400" dirty="0">
                  <a:solidFill>
                    <a:schemeClr val="bg1"/>
                  </a:solidFill>
                  <a:latin typeface="Impact" pitchFamily="34" charset="0"/>
                </a:rPr>
                <a:t>Goal of the providence of restoration</a:t>
              </a:r>
            </a:p>
          </p:txBody>
        </p:sp>
      </p:grpSp>
      <p:grpSp>
        <p:nvGrpSpPr>
          <p:cNvPr id="38" name="Group 6"/>
          <p:cNvGrpSpPr>
            <a:grpSpLocks/>
          </p:cNvGrpSpPr>
          <p:nvPr/>
        </p:nvGrpSpPr>
        <p:grpSpPr bwMode="auto">
          <a:xfrm>
            <a:off x="304800" y="204787"/>
            <a:ext cx="7620000" cy="862013"/>
            <a:chOff x="192" y="48"/>
            <a:chExt cx="4800" cy="543"/>
          </a:xfrm>
        </p:grpSpPr>
        <p:sp>
          <p:nvSpPr>
            <p:cNvPr id="39" name="Text Box 7"/>
            <p:cNvSpPr txBox="1">
              <a:spLocks noChangeArrowheads="1"/>
            </p:cNvSpPr>
            <p:nvPr/>
          </p:nvSpPr>
          <p:spPr bwMode="auto">
            <a:xfrm>
              <a:off x="192" y="48"/>
              <a:ext cx="4296" cy="303"/>
            </a:xfrm>
            <a:prstGeom prst="rect">
              <a:avLst/>
            </a:prstGeom>
            <a:noFill/>
            <a:ln w="9525">
              <a:noFill/>
              <a:miter lim="800000"/>
              <a:headEnd/>
              <a:tailEnd/>
            </a:ln>
            <a:effectLst>
              <a:outerShdw dist="12700" dir="2700000" algn="ctr" rotWithShape="0">
                <a:schemeClr val="bg1"/>
              </a:outerShdw>
            </a:effectLst>
          </p:spPr>
          <p:txBody>
            <a:bodyPr>
              <a:spAutoFit/>
            </a:bodyPr>
            <a:lstStyle/>
            <a:p>
              <a:pPr eaLnBrk="0" hangingPunct="0">
                <a:lnSpc>
                  <a:spcPct val="85000"/>
                </a:lnSpc>
              </a:pPr>
              <a:r>
                <a:rPr lang="en-US" sz="2900" dirty="0">
                  <a:solidFill>
                    <a:srgbClr val="000099"/>
                  </a:solidFill>
                  <a:latin typeface="Impact" pitchFamily="34" charset="0"/>
                </a:rPr>
                <a:t>1.1  Why Jacob’s Course and Moses’ Course</a:t>
              </a:r>
            </a:p>
          </p:txBody>
        </p:sp>
        <p:sp>
          <p:nvSpPr>
            <p:cNvPr id="40" name="Text Box 8"/>
            <p:cNvSpPr txBox="1">
              <a:spLocks noChangeArrowheads="1"/>
            </p:cNvSpPr>
            <p:nvPr/>
          </p:nvSpPr>
          <p:spPr bwMode="auto">
            <a:xfrm>
              <a:off x="504" y="288"/>
              <a:ext cx="4488" cy="303"/>
            </a:xfrm>
            <a:prstGeom prst="rect">
              <a:avLst/>
            </a:prstGeom>
            <a:noFill/>
            <a:ln w="9525">
              <a:noFill/>
              <a:miter lim="800000"/>
              <a:headEnd/>
              <a:tailEnd/>
            </a:ln>
            <a:effectLst>
              <a:outerShdw dist="12700" dir="2700000" algn="ctr" rotWithShape="0">
                <a:schemeClr val="bg1"/>
              </a:outerShdw>
            </a:effectLst>
          </p:spPr>
          <p:txBody>
            <a:bodyPr>
              <a:spAutoFit/>
            </a:bodyPr>
            <a:lstStyle/>
            <a:p>
              <a:pPr eaLnBrk="0" hangingPunct="0">
                <a:lnSpc>
                  <a:spcPct val="85000"/>
                </a:lnSpc>
              </a:pPr>
              <a:r>
                <a:rPr lang="en-US" sz="2900" dirty="0">
                  <a:solidFill>
                    <a:srgbClr val="000099"/>
                  </a:solidFill>
                  <a:latin typeface="Impact" pitchFamily="34" charset="0"/>
                </a:rPr>
                <a:t>Were Set Up as the Models for Jesus’ Course</a:t>
              </a:r>
            </a:p>
          </p:txBody>
        </p:sp>
      </p:grpSp>
      <p:sp>
        <p:nvSpPr>
          <p:cNvPr id="41" name="Text Box 12"/>
          <p:cNvSpPr txBox="1">
            <a:spLocks noChangeArrowheads="1"/>
          </p:cNvSpPr>
          <p:nvPr/>
        </p:nvSpPr>
        <p:spPr bwMode="auto">
          <a:xfrm>
            <a:off x="7010400" y="3620314"/>
            <a:ext cx="1752600" cy="553998"/>
          </a:xfrm>
          <a:prstGeom prst="rect">
            <a:avLst/>
          </a:prstGeom>
          <a:noFill/>
          <a:ln w="9525">
            <a:noFill/>
            <a:miter lim="800000"/>
            <a:headEnd/>
            <a:tailEnd/>
          </a:ln>
          <a:effectLst>
            <a:outerShdw dist="35921" dir="2700000" algn="ctr" rotWithShape="0">
              <a:schemeClr val="tx1"/>
            </a:outerShdw>
          </a:effectLst>
        </p:spPr>
        <p:txBody>
          <a:bodyPr>
            <a:spAutoFit/>
          </a:bodyPr>
          <a:lstStyle/>
          <a:p>
            <a:pPr algn="ctr" eaLnBrk="0" hangingPunct="0"/>
            <a:r>
              <a:rPr lang="en-US" sz="3000" b="1" dirty="0">
                <a:solidFill>
                  <a:schemeClr val="bg1"/>
                </a:solidFill>
                <a:latin typeface="Arial Narrow" pitchFamily="34" charset="0"/>
              </a:rPr>
              <a:t>Humanity</a:t>
            </a:r>
          </a:p>
        </p:txBody>
      </p:sp>
    </p:spTree>
  </p:cSld>
  <p:clrMapOvr>
    <a:masterClrMapping/>
  </p:clrMapOvr>
  <p:transition>
    <p:split orient="vert" dir="in"/>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afterEffect">
                                  <p:stCondLst>
                                    <p:cond delay="0"/>
                                  </p:stCondLst>
                                  <p:childTnLst>
                                    <p:set>
                                      <p:cBhvr>
                                        <p:cTn id="6" dur="1" fill="hold">
                                          <p:stCondLst>
                                            <p:cond delay="0"/>
                                          </p:stCondLst>
                                        </p:cTn>
                                        <p:tgtEl>
                                          <p:spTgt spid="19459"/>
                                        </p:tgtEl>
                                        <p:attrNameLst>
                                          <p:attrName>style.visibility</p:attrName>
                                        </p:attrNameLst>
                                      </p:cBhvr>
                                      <p:to>
                                        <p:strVal val="visible"/>
                                      </p:to>
                                    </p:set>
                                    <p:animEffect transition="in" filter="barn(outVertical)">
                                      <p:cBhvr>
                                        <p:cTn id="7" dur="500"/>
                                        <p:tgtEl>
                                          <p:spTgt spid="19459"/>
                                        </p:tgtEl>
                                      </p:cBhvr>
                                    </p:animEffect>
                                  </p:childTnLst>
                                </p:cTn>
                              </p:par>
                            </p:childTnLst>
                          </p:cTn>
                        </p:par>
                      </p:childTnLst>
                    </p:cTn>
                  </p:par>
                  <p:par>
                    <p:cTn id="8" fill="hold">
                      <p:stCondLst>
                        <p:cond delay="indefinite"/>
                      </p:stCondLst>
                      <p:childTnLst>
                        <p:par>
                          <p:cTn id="9" fill="hold">
                            <p:stCondLst>
                              <p:cond delay="0"/>
                            </p:stCondLst>
                            <p:childTnLst>
                              <p:par>
                                <p:cTn id="10" presetID="23" presetClass="entr" presetSubtype="272" fill="hold" nodeType="clickEffect">
                                  <p:stCondLst>
                                    <p:cond delay="0"/>
                                  </p:stCondLst>
                                  <p:childTnLst>
                                    <p:set>
                                      <p:cBhvr>
                                        <p:cTn id="11" dur="1" fill="hold">
                                          <p:stCondLst>
                                            <p:cond delay="0"/>
                                          </p:stCondLst>
                                        </p:cTn>
                                        <p:tgtEl>
                                          <p:spTgt spid="19477"/>
                                        </p:tgtEl>
                                        <p:attrNameLst>
                                          <p:attrName>style.visibility</p:attrName>
                                        </p:attrNameLst>
                                      </p:cBhvr>
                                      <p:to>
                                        <p:strVal val="visible"/>
                                      </p:to>
                                    </p:set>
                                    <p:anim calcmode="lin" valueType="num">
                                      <p:cBhvr>
                                        <p:cTn id="12" dur="1000" fill="hold"/>
                                        <p:tgtEl>
                                          <p:spTgt spid="19477"/>
                                        </p:tgtEl>
                                        <p:attrNameLst>
                                          <p:attrName>ppt_w</p:attrName>
                                        </p:attrNameLst>
                                      </p:cBhvr>
                                      <p:tavLst>
                                        <p:tav tm="0">
                                          <p:val>
                                            <p:strVal val="2/3*#ppt_w"/>
                                          </p:val>
                                        </p:tav>
                                        <p:tav tm="100000">
                                          <p:val>
                                            <p:strVal val="#ppt_w"/>
                                          </p:val>
                                        </p:tav>
                                      </p:tavLst>
                                    </p:anim>
                                    <p:anim calcmode="lin" valueType="num">
                                      <p:cBhvr>
                                        <p:cTn id="13" dur="1000" fill="hold"/>
                                        <p:tgtEl>
                                          <p:spTgt spid="19477"/>
                                        </p:tgtEl>
                                        <p:attrNameLst>
                                          <p:attrName>ppt_h</p:attrName>
                                        </p:attrNameLst>
                                      </p:cBhvr>
                                      <p:tavLst>
                                        <p:tav tm="0">
                                          <p:val>
                                            <p:strVal val="2/3*#ppt_h"/>
                                          </p:val>
                                        </p:tav>
                                        <p:tav tm="100000">
                                          <p:val>
                                            <p:strVal val="#ppt_h"/>
                                          </p:val>
                                        </p:tav>
                                      </p:tavLst>
                                    </p:anim>
                                  </p:childTnLst>
                                </p:cTn>
                              </p:par>
                              <p:par>
                                <p:cTn id="14" presetID="10" presetClass="entr" presetSubtype="0" fill="hold" grpId="0" nodeType="withEffect">
                                  <p:stCondLst>
                                    <p:cond delay="500"/>
                                  </p:stCondLst>
                                  <p:childTnLst>
                                    <p:set>
                                      <p:cBhvr>
                                        <p:cTn id="15" dur="1" fill="hold">
                                          <p:stCondLst>
                                            <p:cond delay="0"/>
                                          </p:stCondLst>
                                        </p:cTn>
                                        <p:tgtEl>
                                          <p:spTgt spid="19467"/>
                                        </p:tgtEl>
                                        <p:attrNameLst>
                                          <p:attrName>style.visibility</p:attrName>
                                        </p:attrNameLst>
                                      </p:cBhvr>
                                      <p:to>
                                        <p:strVal val="visible"/>
                                      </p:to>
                                    </p:set>
                                    <p:animEffect transition="in" filter="fade">
                                      <p:cBhvr>
                                        <p:cTn id="16" dur="2000"/>
                                        <p:tgtEl>
                                          <p:spTgt spid="194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67"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bg>
      <p:bgPr>
        <a:gradFill rotWithShape="0">
          <a:gsLst>
            <a:gs pos="0">
              <a:schemeClr val="bg1"/>
            </a:gs>
            <a:gs pos="50000">
              <a:srgbClr val="FFE6C1"/>
            </a:gs>
            <a:gs pos="100000">
              <a:schemeClr val="bg1"/>
            </a:gs>
          </a:gsLst>
          <a:lin ang="5400000" scaled="1"/>
        </a:gradFill>
        <a:effectLst/>
      </p:bgPr>
    </p:bg>
    <p:spTree>
      <p:nvGrpSpPr>
        <p:cNvPr id="1" name=""/>
        <p:cNvGrpSpPr/>
        <p:nvPr/>
      </p:nvGrpSpPr>
      <p:grpSpPr>
        <a:xfrm>
          <a:off x="0" y="0"/>
          <a:ext cx="0" cy="0"/>
          <a:chOff x="0" y="0"/>
          <a:chExt cx="0" cy="0"/>
        </a:xfrm>
      </p:grpSpPr>
      <p:sp>
        <p:nvSpPr>
          <p:cNvPr id="21506" name="Rectangle 2"/>
          <p:cNvSpPr>
            <a:spLocks noChangeArrowheads="1"/>
          </p:cNvSpPr>
          <p:nvPr/>
        </p:nvSpPr>
        <p:spPr bwMode="auto">
          <a:xfrm>
            <a:off x="0" y="5875338"/>
            <a:ext cx="9144000" cy="982662"/>
          </a:xfrm>
          <a:prstGeom prst="rect">
            <a:avLst/>
          </a:prstGeom>
          <a:solidFill>
            <a:schemeClr val="tx1"/>
          </a:solidFill>
          <a:ln w="9525">
            <a:solidFill>
              <a:schemeClr val="tx1"/>
            </a:solidFill>
            <a:miter lim="800000"/>
            <a:headEnd/>
            <a:tailEnd/>
          </a:ln>
          <a:effectLst/>
        </p:spPr>
        <p:txBody>
          <a:bodyPr wrap="none" anchor="ctr"/>
          <a:lstStyle/>
          <a:p>
            <a:endParaRPr lang="en-US"/>
          </a:p>
        </p:txBody>
      </p:sp>
      <p:sp>
        <p:nvSpPr>
          <p:cNvPr id="21507" name="Text Box 3"/>
          <p:cNvSpPr txBox="1">
            <a:spLocks noChangeArrowheads="1"/>
          </p:cNvSpPr>
          <p:nvPr/>
        </p:nvSpPr>
        <p:spPr bwMode="auto">
          <a:xfrm>
            <a:off x="1143000" y="6075402"/>
            <a:ext cx="6781800" cy="553998"/>
          </a:xfrm>
          <a:prstGeom prst="rect">
            <a:avLst/>
          </a:prstGeom>
          <a:noFill/>
          <a:ln w="9525">
            <a:noFill/>
            <a:miter lim="800000"/>
            <a:headEnd/>
            <a:tailEnd/>
          </a:ln>
          <a:effectLst/>
        </p:spPr>
        <p:txBody>
          <a:bodyPr wrap="square">
            <a:spAutoFit/>
          </a:bodyPr>
          <a:lstStyle/>
          <a:p>
            <a:pPr eaLnBrk="0" hangingPunct="0">
              <a:lnSpc>
                <a:spcPct val="75000"/>
              </a:lnSpc>
            </a:pPr>
            <a:r>
              <a:rPr lang="en-US" sz="2000" b="1" dirty="0">
                <a:solidFill>
                  <a:schemeClr val="bg1"/>
                </a:solidFill>
                <a:latin typeface="Arial Narrow" pitchFamily="34" charset="0"/>
              </a:rPr>
              <a:t>Therefore, God called upon </a:t>
            </a:r>
            <a:r>
              <a:rPr lang="en-US" sz="2000" b="1" u="sng" dirty="0">
                <a:solidFill>
                  <a:schemeClr val="bg1"/>
                </a:solidFill>
                <a:latin typeface="Arial Narrow" pitchFamily="34" charset="0"/>
              </a:rPr>
              <a:t>Jacob</a:t>
            </a:r>
            <a:r>
              <a:rPr lang="en-US" sz="2000" b="1" dirty="0">
                <a:solidFill>
                  <a:schemeClr val="bg1"/>
                </a:solidFill>
                <a:latin typeface="Arial Narrow" pitchFamily="34" charset="0"/>
              </a:rPr>
              <a:t> and </a:t>
            </a:r>
            <a:r>
              <a:rPr lang="en-US" sz="2000" b="1" u="sng" dirty="0">
                <a:solidFill>
                  <a:schemeClr val="bg1"/>
                </a:solidFill>
                <a:latin typeface="Arial Narrow" pitchFamily="34" charset="0"/>
              </a:rPr>
              <a:t>Moses</a:t>
            </a:r>
            <a:r>
              <a:rPr lang="en-US" sz="2000" b="1" dirty="0">
                <a:solidFill>
                  <a:schemeClr val="bg1"/>
                </a:solidFill>
                <a:latin typeface="Arial Narrow" pitchFamily="34" charset="0"/>
              </a:rPr>
              <a:t> and worked through them to show the course for bringing Satan to submission.</a:t>
            </a:r>
            <a:endParaRPr lang="en-US" sz="2000" dirty="0">
              <a:solidFill>
                <a:schemeClr val="bg1"/>
              </a:solidFill>
              <a:latin typeface="Arial Narrow" pitchFamily="34" charset="0"/>
            </a:endParaRPr>
          </a:p>
        </p:txBody>
      </p:sp>
      <p:sp>
        <p:nvSpPr>
          <p:cNvPr id="21508" name="Text Box 4"/>
          <p:cNvSpPr txBox="1">
            <a:spLocks noChangeArrowheads="1"/>
          </p:cNvSpPr>
          <p:nvPr/>
        </p:nvSpPr>
        <p:spPr bwMode="auto">
          <a:xfrm rot="-45958125">
            <a:off x="1323975" y="4151313"/>
            <a:ext cx="1619250" cy="457200"/>
          </a:xfrm>
          <a:prstGeom prst="rect">
            <a:avLst/>
          </a:prstGeom>
          <a:noFill/>
          <a:ln w="9525">
            <a:noFill/>
            <a:miter lim="800000"/>
            <a:headEnd/>
            <a:tailEnd/>
          </a:ln>
          <a:effectLst/>
        </p:spPr>
        <p:txBody>
          <a:bodyPr>
            <a:spAutoFit/>
          </a:bodyPr>
          <a:lstStyle/>
          <a:p>
            <a:r>
              <a:rPr lang="en-US" sz="2400">
                <a:latin typeface="VAG Round" pitchFamily="82" charset="0"/>
              </a:rPr>
              <a:t>……..</a:t>
            </a:r>
          </a:p>
        </p:txBody>
      </p:sp>
      <p:grpSp>
        <p:nvGrpSpPr>
          <p:cNvPr id="21509" name="Group 5"/>
          <p:cNvGrpSpPr>
            <a:grpSpLocks/>
          </p:cNvGrpSpPr>
          <p:nvPr/>
        </p:nvGrpSpPr>
        <p:grpSpPr bwMode="auto">
          <a:xfrm>
            <a:off x="3275013" y="4479925"/>
            <a:ext cx="1063625" cy="444500"/>
            <a:chOff x="2063" y="2822"/>
            <a:chExt cx="670" cy="280"/>
          </a:xfrm>
        </p:grpSpPr>
        <p:sp>
          <p:nvSpPr>
            <p:cNvPr id="21510" name="AutoShape 6"/>
            <p:cNvSpPr>
              <a:spLocks noChangeArrowheads="1"/>
            </p:cNvSpPr>
            <p:nvPr/>
          </p:nvSpPr>
          <p:spPr bwMode="auto">
            <a:xfrm rot="7301581">
              <a:off x="2606" y="2975"/>
              <a:ext cx="127" cy="127"/>
            </a:xfrm>
            <a:prstGeom prst="triangle">
              <a:avLst>
                <a:gd name="adj" fmla="val 50000"/>
              </a:avLst>
            </a:prstGeom>
            <a:gradFill rotWithShape="1">
              <a:gsLst>
                <a:gs pos="0">
                  <a:srgbClr val="000000"/>
                </a:gs>
                <a:gs pos="100000">
                  <a:srgbClr val="663300"/>
                </a:gs>
              </a:gsLst>
              <a:lin ang="2700000" scaled="1"/>
            </a:gradFill>
            <a:ln w="28575">
              <a:noFill/>
              <a:miter lim="800000"/>
              <a:headEnd/>
              <a:tailEnd/>
            </a:ln>
            <a:effectLst/>
          </p:spPr>
          <p:txBody>
            <a:bodyPr rot="10800000" vert="eaVert" wrap="none" anchor="ctr"/>
            <a:lstStyle/>
            <a:p>
              <a:endParaRPr lang="en-US"/>
            </a:p>
          </p:txBody>
        </p:sp>
        <p:sp>
          <p:nvSpPr>
            <p:cNvPr id="21511" name="WordArt 7"/>
            <p:cNvSpPr>
              <a:spLocks noChangeArrowheads="1" noChangeShapeType="1" noTextEdit="1"/>
            </p:cNvSpPr>
            <p:nvPr/>
          </p:nvSpPr>
          <p:spPr bwMode="auto">
            <a:xfrm rot="12701581" flipV="1">
              <a:off x="2063" y="2822"/>
              <a:ext cx="591" cy="49"/>
            </a:xfrm>
            <a:prstGeom prst="rect">
              <a:avLst/>
            </a:prstGeom>
          </p:spPr>
          <p:txBody>
            <a:bodyPr wrap="none" fromWordArt="1">
              <a:prstTxWarp prst="textPlain">
                <a:avLst>
                  <a:gd name="adj" fmla="val 50000"/>
                </a:avLst>
              </a:prstTxWarp>
            </a:bodyPr>
            <a:lstStyle/>
            <a:p>
              <a:pPr algn="ctr"/>
              <a:r>
                <a:rPr lang="en-US" sz="3600" b="1" kern="10">
                  <a:ln w="9525">
                    <a:noFill/>
                    <a:round/>
                    <a:headEnd/>
                    <a:tailEnd/>
                  </a:ln>
                  <a:gradFill rotWithShape="1">
                    <a:gsLst>
                      <a:gs pos="0">
                        <a:srgbClr val="663300"/>
                      </a:gs>
                      <a:gs pos="100000">
                        <a:srgbClr val="FFCC00"/>
                      </a:gs>
                    </a:gsLst>
                    <a:lin ang="0" scaled="1"/>
                  </a:gradFill>
                  <a:latin typeface="Arial Narrow"/>
                </a:rPr>
                <a:t>.........</a:t>
              </a:r>
            </a:p>
          </p:txBody>
        </p:sp>
      </p:grpSp>
      <p:sp>
        <p:nvSpPr>
          <p:cNvPr id="21512" name="AutoShape 8"/>
          <p:cNvSpPr>
            <a:spLocks noChangeArrowheads="1"/>
          </p:cNvSpPr>
          <p:nvPr/>
        </p:nvSpPr>
        <p:spPr bwMode="auto">
          <a:xfrm rot="5400000" flipV="1">
            <a:off x="1752600" y="3592513"/>
            <a:ext cx="152400" cy="609600"/>
          </a:xfrm>
          <a:prstGeom prst="downArrow">
            <a:avLst>
              <a:gd name="adj1" fmla="val 53130"/>
              <a:gd name="adj2" fmla="val 139593"/>
            </a:avLst>
          </a:prstGeom>
          <a:gradFill rotWithShape="0">
            <a:gsLst>
              <a:gs pos="0">
                <a:srgbClr val="FFFF99"/>
              </a:gs>
              <a:gs pos="100000">
                <a:srgbClr val="B65B00"/>
              </a:gs>
            </a:gsLst>
            <a:lin ang="0" scaled="1"/>
          </a:gradFill>
          <a:ln w="38100" algn="ctr">
            <a:solidFill>
              <a:srgbClr val="824100"/>
            </a:solidFill>
            <a:miter lim="800000"/>
            <a:headEnd/>
            <a:tailEnd/>
          </a:ln>
          <a:effectLst/>
        </p:spPr>
        <p:txBody>
          <a:bodyPr vert="eaVert" wrap="none" anchor="ctr"/>
          <a:lstStyle/>
          <a:p>
            <a:pPr algn="ctr"/>
            <a:endParaRPr lang="en-US"/>
          </a:p>
        </p:txBody>
      </p:sp>
      <p:sp>
        <p:nvSpPr>
          <p:cNvPr id="21513" name="AutoShape 9"/>
          <p:cNvSpPr>
            <a:spLocks noChangeArrowheads="1"/>
          </p:cNvSpPr>
          <p:nvPr/>
        </p:nvSpPr>
        <p:spPr bwMode="auto">
          <a:xfrm rot="5400000" flipV="1">
            <a:off x="5486400" y="3592513"/>
            <a:ext cx="152400" cy="609600"/>
          </a:xfrm>
          <a:prstGeom prst="downArrow">
            <a:avLst>
              <a:gd name="adj1" fmla="val 53130"/>
              <a:gd name="adj2" fmla="val 139593"/>
            </a:avLst>
          </a:prstGeom>
          <a:gradFill rotWithShape="0">
            <a:gsLst>
              <a:gs pos="0">
                <a:srgbClr val="FFFF99"/>
              </a:gs>
              <a:gs pos="100000">
                <a:srgbClr val="B65B00"/>
              </a:gs>
            </a:gsLst>
            <a:lin ang="0" scaled="1"/>
          </a:gradFill>
          <a:ln w="38100" algn="ctr">
            <a:solidFill>
              <a:srgbClr val="824100"/>
            </a:solidFill>
            <a:miter lim="800000"/>
            <a:headEnd/>
            <a:tailEnd/>
          </a:ln>
          <a:effectLst/>
        </p:spPr>
        <p:txBody>
          <a:bodyPr vert="eaVert" wrap="none" anchor="ctr"/>
          <a:lstStyle/>
          <a:p>
            <a:pPr algn="ctr"/>
            <a:endParaRPr lang="en-US"/>
          </a:p>
        </p:txBody>
      </p:sp>
      <p:grpSp>
        <p:nvGrpSpPr>
          <p:cNvPr id="21514" name="Group 10"/>
          <p:cNvGrpSpPr>
            <a:grpSpLocks/>
          </p:cNvGrpSpPr>
          <p:nvPr/>
        </p:nvGrpSpPr>
        <p:grpSpPr bwMode="auto">
          <a:xfrm>
            <a:off x="4300538" y="4735513"/>
            <a:ext cx="938212" cy="903287"/>
            <a:chOff x="2592" y="3079"/>
            <a:chExt cx="591" cy="569"/>
          </a:xfrm>
        </p:grpSpPr>
        <p:sp>
          <p:nvSpPr>
            <p:cNvPr id="21515" name="Oval 11"/>
            <p:cNvSpPr>
              <a:spLocks noChangeArrowheads="1"/>
            </p:cNvSpPr>
            <p:nvPr/>
          </p:nvSpPr>
          <p:spPr bwMode="auto">
            <a:xfrm>
              <a:off x="2592" y="3079"/>
              <a:ext cx="591" cy="569"/>
            </a:xfrm>
            <a:prstGeom prst="ellipse">
              <a:avLst/>
            </a:prstGeom>
            <a:gradFill rotWithShape="0">
              <a:gsLst>
                <a:gs pos="0">
                  <a:srgbClr val="763B00"/>
                </a:gs>
                <a:gs pos="50000">
                  <a:srgbClr val="000000"/>
                </a:gs>
                <a:gs pos="100000">
                  <a:srgbClr val="763B00"/>
                </a:gs>
              </a:gsLst>
              <a:lin ang="5400000" scaled="1"/>
            </a:gradFill>
            <a:ln w="12700" algn="ctr">
              <a:noFill/>
              <a:round/>
              <a:headEnd/>
              <a:tailEnd/>
            </a:ln>
            <a:effectLst/>
            <a:scene3d>
              <a:camera prst="legacyPerspectiveTop"/>
              <a:lightRig rig="legacyNormal3" dir="t"/>
            </a:scene3d>
            <a:sp3d extrusionH="430200" prstMaterial="legacyMatte">
              <a:bevelT w="13500" h="13500" prst="angle"/>
              <a:bevelB w="13500" h="13500" prst="angle"/>
              <a:extrusionClr>
                <a:srgbClr val="000000"/>
              </a:extrusionClr>
            </a:sp3d>
          </p:spPr>
          <p:txBody>
            <a:bodyPr wrap="none" anchor="ctr">
              <a:flatTx/>
            </a:bodyPr>
            <a:lstStyle/>
            <a:p>
              <a:pPr algn="ctr"/>
              <a:endParaRPr lang="en-US"/>
            </a:p>
          </p:txBody>
        </p:sp>
        <p:sp>
          <p:nvSpPr>
            <p:cNvPr id="21516" name="WordArt 12"/>
            <p:cNvSpPr>
              <a:spLocks noChangeArrowheads="1" noChangeShapeType="1" noTextEdit="1"/>
            </p:cNvSpPr>
            <p:nvPr/>
          </p:nvSpPr>
          <p:spPr bwMode="auto">
            <a:xfrm>
              <a:off x="2660" y="3192"/>
              <a:ext cx="454" cy="271"/>
            </a:xfrm>
            <a:prstGeom prst="rect">
              <a:avLst/>
            </a:prstGeom>
          </p:spPr>
          <p:txBody>
            <a:bodyPr wrap="none" fromWordArt="1">
              <a:prstTxWarp prst="textPlain">
                <a:avLst>
                  <a:gd name="adj" fmla="val 50000"/>
                </a:avLst>
              </a:prstTxWarp>
            </a:bodyPr>
            <a:lstStyle/>
            <a:p>
              <a:pPr algn="ctr"/>
              <a:r>
                <a:rPr lang="en-US" sz="3600" kern="10">
                  <a:ln w="28575">
                    <a:noFill/>
                    <a:round/>
                    <a:headEnd/>
                    <a:tailEnd/>
                  </a:ln>
                  <a:solidFill>
                    <a:schemeClr val="bg1"/>
                  </a:solidFill>
                  <a:effectLst>
                    <a:outerShdw dist="45791" dir="2021404" algn="ctr" rotWithShape="0">
                      <a:schemeClr val="tx1"/>
                    </a:outerShdw>
                  </a:effectLst>
                  <a:latin typeface="Arial Black"/>
                </a:rPr>
                <a:t>Satan</a:t>
              </a:r>
            </a:p>
          </p:txBody>
        </p:sp>
      </p:grpSp>
      <p:sp>
        <p:nvSpPr>
          <p:cNvPr id="21517" name="AutoShape 13"/>
          <p:cNvSpPr>
            <a:spLocks noChangeArrowheads="1"/>
          </p:cNvSpPr>
          <p:nvPr/>
        </p:nvSpPr>
        <p:spPr bwMode="auto">
          <a:xfrm rot="10800000" flipV="1">
            <a:off x="4654550" y="4202113"/>
            <a:ext cx="228600" cy="468312"/>
          </a:xfrm>
          <a:prstGeom prst="downArrow">
            <a:avLst>
              <a:gd name="adj1" fmla="val 34167"/>
              <a:gd name="adj2" fmla="val 104669"/>
            </a:avLst>
          </a:prstGeom>
          <a:gradFill rotWithShape="0">
            <a:gsLst>
              <a:gs pos="0">
                <a:srgbClr val="FF99FF"/>
              </a:gs>
              <a:gs pos="100000">
                <a:srgbClr val="482400"/>
              </a:gs>
            </a:gsLst>
            <a:lin ang="5400000" scaled="1"/>
          </a:gradFill>
          <a:ln w="28575" algn="ctr">
            <a:solidFill>
              <a:srgbClr val="800000"/>
            </a:solidFill>
            <a:miter lim="800000"/>
            <a:headEnd/>
            <a:tailEnd/>
          </a:ln>
          <a:effectLst/>
        </p:spPr>
        <p:txBody>
          <a:bodyPr wrap="none" anchor="ctr"/>
          <a:lstStyle/>
          <a:p>
            <a:pPr algn="ctr"/>
            <a:endParaRPr lang="en-US"/>
          </a:p>
        </p:txBody>
      </p:sp>
      <p:sp>
        <p:nvSpPr>
          <p:cNvPr id="21518" name="AutoShape 14"/>
          <p:cNvSpPr>
            <a:spLocks noChangeArrowheads="1"/>
          </p:cNvSpPr>
          <p:nvPr/>
        </p:nvSpPr>
        <p:spPr bwMode="auto">
          <a:xfrm rot="10800000" flipV="1">
            <a:off x="4654550" y="3059113"/>
            <a:ext cx="228600" cy="468312"/>
          </a:xfrm>
          <a:prstGeom prst="downArrow">
            <a:avLst>
              <a:gd name="adj1" fmla="val 34167"/>
              <a:gd name="adj2" fmla="val 104669"/>
            </a:avLst>
          </a:prstGeom>
          <a:gradFill rotWithShape="0">
            <a:gsLst>
              <a:gs pos="0">
                <a:srgbClr val="CCCCFF"/>
              </a:gs>
              <a:gs pos="100000">
                <a:srgbClr val="5A0098"/>
              </a:gs>
            </a:gsLst>
            <a:lin ang="5400000" scaled="1"/>
          </a:gradFill>
          <a:ln w="28575" algn="ctr">
            <a:solidFill>
              <a:srgbClr val="6600FF"/>
            </a:solidFill>
            <a:miter lim="800000"/>
            <a:headEnd/>
            <a:tailEnd/>
          </a:ln>
          <a:effectLst/>
        </p:spPr>
        <p:txBody>
          <a:bodyPr wrap="none" anchor="ctr"/>
          <a:lstStyle/>
          <a:p>
            <a:pPr algn="ctr"/>
            <a:endParaRPr lang="en-US"/>
          </a:p>
        </p:txBody>
      </p:sp>
      <p:sp>
        <p:nvSpPr>
          <p:cNvPr id="21519" name="Oval 15"/>
          <p:cNvSpPr>
            <a:spLocks noChangeArrowheads="1"/>
          </p:cNvSpPr>
          <p:nvPr/>
        </p:nvSpPr>
        <p:spPr bwMode="auto">
          <a:xfrm>
            <a:off x="4052888" y="3571875"/>
            <a:ext cx="1433512" cy="649288"/>
          </a:xfrm>
          <a:prstGeom prst="ellipse">
            <a:avLst/>
          </a:prstGeom>
          <a:gradFill rotWithShape="0">
            <a:gsLst>
              <a:gs pos="0">
                <a:srgbClr val="FFFFCC"/>
              </a:gs>
              <a:gs pos="100000">
                <a:srgbClr val="FFFF00"/>
              </a:gs>
            </a:gsLst>
            <a:path path="shape">
              <a:fillToRect l="50000" t="50000" r="50000" b="50000"/>
            </a:path>
          </a:gradFill>
          <a:ln w="28575" algn="ctr">
            <a:solidFill>
              <a:srgbClr val="CC6600"/>
            </a:solidFill>
            <a:round/>
            <a:headEnd/>
            <a:tailEnd/>
          </a:ln>
          <a:effectLst>
            <a:outerShdw dist="64758" dir="4721404" algn="ctr" rotWithShape="0">
              <a:srgbClr val="CC6600"/>
            </a:outerShdw>
          </a:effectLst>
        </p:spPr>
        <p:txBody>
          <a:bodyPr wrap="none" anchor="ctr"/>
          <a:lstStyle/>
          <a:p>
            <a:pPr algn="ctr" eaLnBrk="0" hangingPunct="0"/>
            <a:r>
              <a:rPr lang="en-US" sz="3200" dirty="0">
                <a:solidFill>
                  <a:srgbClr val="0000FF"/>
                </a:solidFill>
                <a:latin typeface="Impact" pitchFamily="34" charset="0"/>
              </a:rPr>
              <a:t>Jesus</a:t>
            </a:r>
          </a:p>
        </p:txBody>
      </p:sp>
      <p:sp>
        <p:nvSpPr>
          <p:cNvPr id="21520" name="AutoShape 16"/>
          <p:cNvSpPr>
            <a:spLocks noChangeArrowheads="1"/>
          </p:cNvSpPr>
          <p:nvPr/>
        </p:nvSpPr>
        <p:spPr bwMode="auto">
          <a:xfrm rot="5400000" flipV="1">
            <a:off x="3581400" y="3592513"/>
            <a:ext cx="152400" cy="609600"/>
          </a:xfrm>
          <a:prstGeom prst="downArrow">
            <a:avLst>
              <a:gd name="adj1" fmla="val 53130"/>
              <a:gd name="adj2" fmla="val 139593"/>
            </a:avLst>
          </a:prstGeom>
          <a:gradFill rotWithShape="0">
            <a:gsLst>
              <a:gs pos="0">
                <a:srgbClr val="FFFF99"/>
              </a:gs>
              <a:gs pos="100000">
                <a:srgbClr val="B65B00"/>
              </a:gs>
            </a:gsLst>
            <a:lin ang="0" scaled="1"/>
          </a:gradFill>
          <a:ln w="38100" algn="ctr">
            <a:solidFill>
              <a:srgbClr val="824100"/>
            </a:solidFill>
            <a:miter lim="800000"/>
            <a:headEnd/>
            <a:tailEnd/>
          </a:ln>
          <a:effectLst/>
        </p:spPr>
        <p:txBody>
          <a:bodyPr vert="eaVert" wrap="none" anchor="ctr"/>
          <a:lstStyle/>
          <a:p>
            <a:pPr algn="ctr"/>
            <a:endParaRPr lang="en-US"/>
          </a:p>
        </p:txBody>
      </p:sp>
      <p:sp>
        <p:nvSpPr>
          <p:cNvPr id="21521" name="Oval 17"/>
          <p:cNvSpPr>
            <a:spLocks noChangeArrowheads="1"/>
          </p:cNvSpPr>
          <p:nvPr/>
        </p:nvSpPr>
        <p:spPr bwMode="auto">
          <a:xfrm>
            <a:off x="2224088" y="3571875"/>
            <a:ext cx="1433512" cy="649288"/>
          </a:xfrm>
          <a:prstGeom prst="ellipse">
            <a:avLst/>
          </a:prstGeom>
          <a:gradFill rotWithShape="0">
            <a:gsLst>
              <a:gs pos="0">
                <a:srgbClr val="FFFFCC"/>
              </a:gs>
              <a:gs pos="100000">
                <a:srgbClr val="FFFF66"/>
              </a:gs>
            </a:gsLst>
            <a:path path="shape">
              <a:fillToRect l="50000" t="50000" r="50000" b="50000"/>
            </a:path>
          </a:gradFill>
          <a:ln w="28575" algn="ctr">
            <a:solidFill>
              <a:srgbClr val="CC6600"/>
            </a:solidFill>
            <a:round/>
            <a:headEnd/>
            <a:tailEnd/>
          </a:ln>
          <a:effectLst>
            <a:outerShdw dist="64758" dir="4721404" algn="ctr" rotWithShape="0">
              <a:srgbClr val="CC6600"/>
            </a:outerShdw>
          </a:effectLst>
        </p:spPr>
        <p:txBody>
          <a:bodyPr wrap="none" anchor="ctr"/>
          <a:lstStyle/>
          <a:p>
            <a:pPr algn="ctr" eaLnBrk="0" hangingPunct="0"/>
            <a:r>
              <a:rPr lang="en-US" sz="3200" dirty="0">
                <a:solidFill>
                  <a:srgbClr val="660066"/>
                </a:solidFill>
                <a:latin typeface="Impact" pitchFamily="34" charset="0"/>
              </a:rPr>
              <a:t>Moses</a:t>
            </a:r>
          </a:p>
        </p:txBody>
      </p:sp>
      <p:grpSp>
        <p:nvGrpSpPr>
          <p:cNvPr id="21522" name="Group 18"/>
          <p:cNvGrpSpPr>
            <a:grpSpLocks/>
          </p:cNvGrpSpPr>
          <p:nvPr/>
        </p:nvGrpSpPr>
        <p:grpSpPr bwMode="auto">
          <a:xfrm>
            <a:off x="1528763" y="4611688"/>
            <a:ext cx="2724150" cy="684212"/>
            <a:chOff x="963" y="2905"/>
            <a:chExt cx="1716" cy="431"/>
          </a:xfrm>
        </p:grpSpPr>
        <p:sp>
          <p:nvSpPr>
            <p:cNvPr id="21523" name="AutoShape 19"/>
            <p:cNvSpPr>
              <a:spLocks noChangeArrowheads="1"/>
            </p:cNvSpPr>
            <p:nvPr/>
          </p:nvSpPr>
          <p:spPr bwMode="auto">
            <a:xfrm rot="6750275">
              <a:off x="2552" y="3209"/>
              <a:ext cx="127" cy="127"/>
            </a:xfrm>
            <a:prstGeom prst="triangle">
              <a:avLst>
                <a:gd name="adj" fmla="val 50000"/>
              </a:avLst>
            </a:prstGeom>
            <a:gradFill rotWithShape="1">
              <a:gsLst>
                <a:gs pos="0">
                  <a:srgbClr val="000000"/>
                </a:gs>
                <a:gs pos="100000">
                  <a:srgbClr val="663300"/>
                </a:gs>
              </a:gsLst>
              <a:lin ang="2700000" scaled="1"/>
            </a:gradFill>
            <a:ln w="28575" algn="ctr">
              <a:noFill/>
              <a:miter lim="800000"/>
              <a:headEnd/>
              <a:tailEnd/>
            </a:ln>
            <a:effectLst/>
          </p:spPr>
          <p:txBody>
            <a:bodyPr rot="10800000" vert="eaVert" wrap="none" anchor="ctr"/>
            <a:lstStyle/>
            <a:p>
              <a:endParaRPr lang="en-US"/>
            </a:p>
          </p:txBody>
        </p:sp>
        <p:sp>
          <p:nvSpPr>
            <p:cNvPr id="21524" name="WordArt 20"/>
            <p:cNvSpPr>
              <a:spLocks noChangeArrowheads="1" noChangeShapeType="1" noTextEdit="1"/>
            </p:cNvSpPr>
            <p:nvPr/>
          </p:nvSpPr>
          <p:spPr bwMode="auto">
            <a:xfrm rot="12150275" flipV="1">
              <a:off x="963" y="2905"/>
              <a:ext cx="1654" cy="51"/>
            </a:xfrm>
            <a:prstGeom prst="rect">
              <a:avLst/>
            </a:prstGeom>
          </p:spPr>
          <p:txBody>
            <a:bodyPr wrap="none" fromWordArt="1">
              <a:prstTxWarp prst="textPlain">
                <a:avLst>
                  <a:gd name="adj" fmla="val 50000"/>
                </a:avLst>
              </a:prstTxWarp>
            </a:bodyPr>
            <a:lstStyle/>
            <a:p>
              <a:pPr algn="ctr"/>
              <a:r>
                <a:rPr lang="en-US" sz="3600" b="1" kern="10">
                  <a:ln w="9525">
                    <a:noFill/>
                    <a:round/>
                    <a:headEnd/>
                    <a:tailEnd/>
                  </a:ln>
                  <a:gradFill rotWithShape="1">
                    <a:gsLst>
                      <a:gs pos="0">
                        <a:srgbClr val="663300"/>
                      </a:gs>
                      <a:gs pos="100000">
                        <a:srgbClr val="FFCC00"/>
                      </a:gs>
                    </a:gsLst>
                    <a:lin ang="0" scaled="1"/>
                  </a:gradFill>
                  <a:latin typeface="Arial Narrow"/>
                </a:rPr>
                <a:t>......................</a:t>
              </a:r>
            </a:p>
          </p:txBody>
        </p:sp>
      </p:grpSp>
      <p:grpSp>
        <p:nvGrpSpPr>
          <p:cNvPr id="21525" name="Group 21"/>
          <p:cNvGrpSpPr>
            <a:grpSpLocks/>
          </p:cNvGrpSpPr>
          <p:nvPr/>
        </p:nvGrpSpPr>
        <p:grpSpPr bwMode="auto">
          <a:xfrm>
            <a:off x="3303588" y="2998788"/>
            <a:ext cx="1135062" cy="582612"/>
            <a:chOff x="2081" y="1889"/>
            <a:chExt cx="715" cy="367"/>
          </a:xfrm>
        </p:grpSpPr>
        <p:sp>
          <p:nvSpPr>
            <p:cNvPr id="21526" name="AutoShape 22"/>
            <p:cNvSpPr>
              <a:spLocks noChangeArrowheads="1"/>
            </p:cNvSpPr>
            <p:nvPr/>
          </p:nvSpPr>
          <p:spPr bwMode="auto">
            <a:xfrm rot="13640931">
              <a:off x="2081" y="2129"/>
              <a:ext cx="127" cy="127"/>
            </a:xfrm>
            <a:prstGeom prst="triangle">
              <a:avLst>
                <a:gd name="adj" fmla="val 50000"/>
              </a:avLst>
            </a:prstGeom>
            <a:solidFill>
              <a:srgbClr val="6600CC"/>
            </a:solidFill>
            <a:ln w="19050" algn="ctr">
              <a:solidFill>
                <a:srgbClr val="9900FF"/>
              </a:solidFill>
              <a:miter lim="800000"/>
              <a:headEnd/>
              <a:tailEnd/>
            </a:ln>
            <a:effectLst/>
          </p:spPr>
          <p:txBody>
            <a:bodyPr rot="10800000" vert="eaVert" wrap="none" anchor="ctr"/>
            <a:lstStyle/>
            <a:p>
              <a:endParaRPr lang="en-US"/>
            </a:p>
          </p:txBody>
        </p:sp>
        <p:sp>
          <p:nvSpPr>
            <p:cNvPr id="21527" name="WordArt 23"/>
            <p:cNvSpPr>
              <a:spLocks noChangeArrowheads="1" noChangeShapeType="1" noTextEdit="1"/>
            </p:cNvSpPr>
            <p:nvPr/>
          </p:nvSpPr>
          <p:spPr bwMode="auto">
            <a:xfrm rot="19040931" flipV="1">
              <a:off x="2085" y="1889"/>
              <a:ext cx="711" cy="47"/>
            </a:xfrm>
            <a:prstGeom prst="rect">
              <a:avLst/>
            </a:prstGeom>
          </p:spPr>
          <p:txBody>
            <a:bodyPr wrap="none" fromWordArt="1">
              <a:prstTxWarp prst="textPlain">
                <a:avLst>
                  <a:gd name="adj" fmla="val 50000"/>
                </a:avLst>
              </a:prstTxWarp>
            </a:bodyPr>
            <a:lstStyle/>
            <a:p>
              <a:pPr algn="ctr"/>
              <a:r>
                <a:rPr lang="en-US" sz="3600" b="1" kern="10">
                  <a:ln w="9525">
                    <a:noFill/>
                    <a:round/>
                    <a:headEnd/>
                    <a:tailEnd/>
                  </a:ln>
                  <a:gradFill rotWithShape="1">
                    <a:gsLst>
                      <a:gs pos="0">
                        <a:srgbClr val="9900FF"/>
                      </a:gs>
                      <a:gs pos="100000">
                        <a:srgbClr val="CCCCFF"/>
                      </a:gs>
                    </a:gsLst>
                    <a:lin ang="0" scaled="1"/>
                  </a:gradFill>
                  <a:latin typeface="Arial Narrow"/>
                </a:rPr>
                <a:t>__________</a:t>
              </a:r>
            </a:p>
          </p:txBody>
        </p:sp>
      </p:grpSp>
      <p:sp>
        <p:nvSpPr>
          <p:cNvPr id="21528" name="Oval 24"/>
          <p:cNvSpPr>
            <a:spLocks noChangeArrowheads="1"/>
          </p:cNvSpPr>
          <p:nvPr/>
        </p:nvSpPr>
        <p:spPr bwMode="auto">
          <a:xfrm>
            <a:off x="381000" y="3571875"/>
            <a:ext cx="1433513" cy="649288"/>
          </a:xfrm>
          <a:prstGeom prst="ellipse">
            <a:avLst/>
          </a:prstGeom>
          <a:gradFill rotWithShape="0">
            <a:gsLst>
              <a:gs pos="0">
                <a:srgbClr val="FFFFCC"/>
              </a:gs>
              <a:gs pos="100000">
                <a:srgbClr val="FFFF99"/>
              </a:gs>
            </a:gsLst>
            <a:path path="shape">
              <a:fillToRect l="50000" t="50000" r="50000" b="50000"/>
            </a:path>
          </a:gradFill>
          <a:ln w="28575" algn="ctr">
            <a:solidFill>
              <a:srgbClr val="CC6600"/>
            </a:solidFill>
            <a:round/>
            <a:headEnd/>
            <a:tailEnd/>
          </a:ln>
          <a:effectLst>
            <a:outerShdw dist="64758" dir="4721404" algn="ctr" rotWithShape="0">
              <a:srgbClr val="CC6600"/>
            </a:outerShdw>
          </a:effectLst>
        </p:spPr>
        <p:txBody>
          <a:bodyPr wrap="none" anchor="ctr"/>
          <a:lstStyle/>
          <a:p>
            <a:pPr algn="ctr" eaLnBrk="0" hangingPunct="0"/>
            <a:r>
              <a:rPr lang="en-US" sz="3200" dirty="0">
                <a:solidFill>
                  <a:srgbClr val="660066"/>
                </a:solidFill>
                <a:latin typeface="Impact" pitchFamily="34" charset="0"/>
              </a:rPr>
              <a:t>Jacob</a:t>
            </a:r>
          </a:p>
        </p:txBody>
      </p:sp>
      <p:grpSp>
        <p:nvGrpSpPr>
          <p:cNvPr id="21529" name="Group 25"/>
          <p:cNvGrpSpPr>
            <a:grpSpLocks/>
          </p:cNvGrpSpPr>
          <p:nvPr/>
        </p:nvGrpSpPr>
        <p:grpSpPr bwMode="auto">
          <a:xfrm rot="-196230">
            <a:off x="5219700" y="4648200"/>
            <a:ext cx="1409700" cy="555625"/>
            <a:chOff x="3326" y="2916"/>
            <a:chExt cx="888" cy="350"/>
          </a:xfrm>
        </p:grpSpPr>
        <p:sp>
          <p:nvSpPr>
            <p:cNvPr id="21530" name="AutoShape 26"/>
            <p:cNvSpPr>
              <a:spLocks noChangeArrowheads="1"/>
            </p:cNvSpPr>
            <p:nvPr/>
          </p:nvSpPr>
          <p:spPr bwMode="auto">
            <a:xfrm rot="14280329">
              <a:off x="3326" y="3139"/>
              <a:ext cx="127" cy="127"/>
            </a:xfrm>
            <a:prstGeom prst="triangle">
              <a:avLst>
                <a:gd name="adj" fmla="val 50000"/>
              </a:avLst>
            </a:prstGeom>
            <a:solidFill>
              <a:srgbClr val="006600"/>
            </a:solidFill>
            <a:ln w="28575">
              <a:noFill/>
              <a:miter lim="800000"/>
              <a:headEnd/>
              <a:tailEnd/>
            </a:ln>
            <a:effectLst/>
          </p:spPr>
          <p:txBody>
            <a:bodyPr rot="10800000" vert="eaVert" wrap="none" anchor="ctr"/>
            <a:lstStyle/>
            <a:p>
              <a:endParaRPr lang="en-US"/>
            </a:p>
          </p:txBody>
        </p:sp>
        <p:sp>
          <p:nvSpPr>
            <p:cNvPr id="21531" name="WordArt 27"/>
            <p:cNvSpPr>
              <a:spLocks noChangeArrowheads="1" noChangeShapeType="1" noTextEdit="1"/>
            </p:cNvSpPr>
            <p:nvPr/>
          </p:nvSpPr>
          <p:spPr bwMode="auto">
            <a:xfrm rot="19680330" flipV="1">
              <a:off x="3381" y="2916"/>
              <a:ext cx="833" cy="47"/>
            </a:xfrm>
            <a:prstGeom prst="rect">
              <a:avLst/>
            </a:prstGeom>
          </p:spPr>
          <p:txBody>
            <a:bodyPr wrap="none" fromWordArt="1">
              <a:prstTxWarp prst="textPlain">
                <a:avLst>
                  <a:gd name="adj" fmla="val 50000"/>
                </a:avLst>
              </a:prstTxWarp>
            </a:bodyPr>
            <a:lstStyle/>
            <a:p>
              <a:pPr algn="ctr"/>
              <a:r>
                <a:rPr lang="en-US" sz="3600" b="1" kern="10">
                  <a:ln w="9525">
                    <a:noFill/>
                    <a:round/>
                    <a:headEnd/>
                    <a:tailEnd/>
                  </a:ln>
                  <a:solidFill>
                    <a:srgbClr val="006600"/>
                  </a:solidFill>
                  <a:latin typeface="Arial Narrow"/>
                </a:rPr>
                <a:t>______________</a:t>
              </a:r>
            </a:p>
          </p:txBody>
        </p:sp>
      </p:grpSp>
      <p:sp>
        <p:nvSpPr>
          <p:cNvPr id="21532" name="Oval 28"/>
          <p:cNvSpPr>
            <a:spLocks noChangeArrowheads="1"/>
          </p:cNvSpPr>
          <p:nvPr/>
        </p:nvSpPr>
        <p:spPr bwMode="auto">
          <a:xfrm>
            <a:off x="5943600" y="3363913"/>
            <a:ext cx="2819400" cy="1066800"/>
          </a:xfrm>
          <a:prstGeom prst="ellipse">
            <a:avLst/>
          </a:prstGeom>
          <a:gradFill rotWithShape="0">
            <a:gsLst>
              <a:gs pos="0">
                <a:srgbClr val="FF9966"/>
              </a:gs>
              <a:gs pos="50000">
                <a:srgbClr val="2C1D00"/>
              </a:gs>
              <a:gs pos="100000">
                <a:srgbClr val="FF9966"/>
              </a:gs>
            </a:gsLst>
            <a:lin ang="5400000" scaled="1"/>
          </a:gradFill>
          <a:ln w="12700">
            <a:round/>
            <a:headEnd/>
            <a:tailEnd/>
          </a:ln>
          <a:effectLst/>
          <a:scene3d>
            <a:camera prst="legacyPerspectiveBottom"/>
            <a:lightRig rig="legacyNormal3" dir="t"/>
          </a:scene3d>
          <a:sp3d extrusionH="430200" prstMaterial="legacyMatte">
            <a:bevelT w="13500" h="13500" prst="angle"/>
            <a:bevelB w="13500" h="13500" prst="angle"/>
            <a:extrusionClr>
              <a:srgbClr val="CC9900"/>
            </a:extrusionClr>
          </a:sp3d>
        </p:spPr>
        <p:txBody>
          <a:bodyPr wrap="none" anchor="ctr">
            <a:flatTx/>
          </a:bodyPr>
          <a:lstStyle/>
          <a:p>
            <a:pPr algn="ctr" eaLnBrk="0" hangingPunct="0"/>
            <a:endParaRPr lang="en-US" sz="4800" b="1">
              <a:solidFill>
                <a:srgbClr val="6600CC"/>
              </a:solidFill>
              <a:latin typeface="Impact" pitchFamily="34" charset="0"/>
            </a:endParaRPr>
          </a:p>
        </p:txBody>
      </p:sp>
      <p:sp>
        <p:nvSpPr>
          <p:cNvPr id="21534" name="Oval 30"/>
          <p:cNvSpPr>
            <a:spLocks noChangeArrowheads="1"/>
          </p:cNvSpPr>
          <p:nvPr/>
        </p:nvSpPr>
        <p:spPr bwMode="auto">
          <a:xfrm>
            <a:off x="5943600" y="3554413"/>
            <a:ext cx="1143000" cy="685800"/>
          </a:xfrm>
          <a:prstGeom prst="ellipse">
            <a:avLst/>
          </a:prstGeom>
          <a:gradFill rotWithShape="0">
            <a:gsLst>
              <a:gs pos="0">
                <a:srgbClr val="FFCC66"/>
              </a:gs>
              <a:gs pos="100000">
                <a:srgbClr val="FFCC00"/>
              </a:gs>
            </a:gsLst>
            <a:path path="shape">
              <a:fillToRect l="50000" t="50000" r="50000" b="50000"/>
            </a:path>
          </a:gradFill>
          <a:ln w="12700" algn="ctr">
            <a:solidFill>
              <a:srgbClr val="FF9933"/>
            </a:solidFill>
            <a:round/>
            <a:headEnd/>
            <a:tailEnd/>
          </a:ln>
          <a:effectLst>
            <a:outerShdw dist="64758" dir="4721404" algn="ctr" rotWithShape="0">
              <a:srgbClr val="B65B00"/>
            </a:outerShdw>
          </a:effectLst>
        </p:spPr>
        <p:txBody>
          <a:bodyPr wrap="none" anchor="ctr"/>
          <a:lstStyle/>
          <a:p>
            <a:pPr algn="ctr" eaLnBrk="0" hangingPunct="0"/>
            <a:endParaRPr lang="en-US" sz="3600">
              <a:solidFill>
                <a:srgbClr val="5A002D"/>
              </a:solidFill>
              <a:latin typeface="Impact" pitchFamily="34" charset="0"/>
            </a:endParaRPr>
          </a:p>
        </p:txBody>
      </p:sp>
      <p:sp>
        <p:nvSpPr>
          <p:cNvPr id="21535" name="WordArt 31"/>
          <p:cNvSpPr>
            <a:spLocks noChangeArrowheads="1" noChangeShapeType="1"/>
          </p:cNvSpPr>
          <p:nvPr/>
        </p:nvSpPr>
        <p:spPr bwMode="auto">
          <a:xfrm rot="-5400754" flipH="1" flipV="1">
            <a:off x="6094412" y="3430588"/>
            <a:ext cx="841375" cy="76200"/>
          </a:xfrm>
          <a:prstGeom prst="rect">
            <a:avLst/>
          </a:prstGeom>
        </p:spPr>
        <p:txBody>
          <a:bodyPr wrap="none" fromWordArt="1">
            <a:prstTxWarp prst="textPlain">
              <a:avLst>
                <a:gd name="adj" fmla="val 50000"/>
              </a:avLst>
            </a:prstTxWarp>
          </a:bodyPr>
          <a:lstStyle/>
          <a:p>
            <a:pPr algn="ctr"/>
            <a:r>
              <a:rPr lang="en-US" sz="3600" b="1" kern="10" spc="3600">
                <a:ln w="3175">
                  <a:noFill/>
                  <a:round/>
                  <a:headEnd/>
                  <a:tailEnd/>
                </a:ln>
                <a:solidFill>
                  <a:srgbClr val="000099"/>
                </a:solidFill>
                <a:latin typeface="Impact"/>
              </a:rPr>
              <a:t>-------</a:t>
            </a:r>
          </a:p>
        </p:txBody>
      </p:sp>
      <p:sp>
        <p:nvSpPr>
          <p:cNvPr id="21536" name="Text Box 32"/>
          <p:cNvSpPr txBox="1">
            <a:spLocks noChangeArrowheads="1"/>
          </p:cNvSpPr>
          <p:nvPr/>
        </p:nvSpPr>
        <p:spPr bwMode="auto">
          <a:xfrm>
            <a:off x="5257800" y="2605088"/>
            <a:ext cx="2514600" cy="519112"/>
          </a:xfrm>
          <a:prstGeom prst="rect">
            <a:avLst/>
          </a:prstGeom>
          <a:noFill/>
          <a:ln w="19050" algn="ctr">
            <a:noFill/>
            <a:miter lim="800000"/>
            <a:headEnd/>
            <a:tailEnd/>
          </a:ln>
          <a:effectLst/>
        </p:spPr>
        <p:txBody>
          <a:bodyPr>
            <a:spAutoFit/>
          </a:bodyPr>
          <a:lstStyle/>
          <a:p>
            <a:pPr algn="ctr" eaLnBrk="0" hangingPunct="0"/>
            <a:r>
              <a:rPr lang="en-US" sz="2800" b="1">
                <a:solidFill>
                  <a:srgbClr val="0000CC"/>
                </a:solidFill>
                <a:latin typeface="Arial Narrow" pitchFamily="34" charset="0"/>
              </a:rPr>
              <a:t>People of faith</a:t>
            </a:r>
          </a:p>
        </p:txBody>
      </p:sp>
      <p:sp>
        <p:nvSpPr>
          <p:cNvPr id="21537" name="Text Box 33"/>
          <p:cNvSpPr txBox="1">
            <a:spLocks noChangeArrowheads="1"/>
          </p:cNvSpPr>
          <p:nvPr/>
        </p:nvSpPr>
        <p:spPr bwMode="auto">
          <a:xfrm>
            <a:off x="990600" y="4891088"/>
            <a:ext cx="1295400" cy="519112"/>
          </a:xfrm>
          <a:prstGeom prst="rect">
            <a:avLst/>
          </a:prstGeom>
          <a:noFill/>
          <a:ln w="19050" algn="ctr">
            <a:noFill/>
            <a:miter lim="800000"/>
            <a:headEnd/>
            <a:tailEnd/>
          </a:ln>
          <a:effectLst/>
        </p:spPr>
        <p:txBody>
          <a:bodyPr>
            <a:spAutoFit/>
          </a:bodyPr>
          <a:lstStyle/>
          <a:p>
            <a:pPr algn="ctr" eaLnBrk="0" hangingPunct="0"/>
            <a:r>
              <a:rPr lang="en-US" sz="2800" b="1">
                <a:solidFill>
                  <a:srgbClr val="0000CC"/>
                </a:solidFill>
                <a:latin typeface="Arial Narrow" pitchFamily="34" charset="0"/>
              </a:rPr>
              <a:t>Symbol</a:t>
            </a:r>
          </a:p>
        </p:txBody>
      </p:sp>
      <p:sp>
        <p:nvSpPr>
          <p:cNvPr id="21538" name="Text Box 34"/>
          <p:cNvSpPr txBox="1">
            <a:spLocks noChangeArrowheads="1"/>
          </p:cNvSpPr>
          <p:nvPr/>
        </p:nvSpPr>
        <p:spPr bwMode="auto">
          <a:xfrm rot="-46241675">
            <a:off x="2695575" y="4467225"/>
            <a:ext cx="1619250" cy="457200"/>
          </a:xfrm>
          <a:prstGeom prst="rect">
            <a:avLst/>
          </a:prstGeom>
          <a:noFill/>
          <a:ln w="9525">
            <a:noFill/>
            <a:miter lim="800000"/>
            <a:headEnd/>
            <a:tailEnd/>
          </a:ln>
          <a:effectLst/>
        </p:spPr>
        <p:txBody>
          <a:bodyPr>
            <a:spAutoFit/>
          </a:bodyPr>
          <a:lstStyle/>
          <a:p>
            <a:r>
              <a:rPr lang="en-US" sz="2400">
                <a:latin typeface="VAG Round" pitchFamily="82" charset="0"/>
              </a:rPr>
              <a:t>………..</a:t>
            </a:r>
          </a:p>
        </p:txBody>
      </p:sp>
      <p:sp>
        <p:nvSpPr>
          <p:cNvPr id="21539" name="Text Box 35"/>
          <p:cNvSpPr txBox="1">
            <a:spLocks noChangeArrowheads="1"/>
          </p:cNvSpPr>
          <p:nvPr/>
        </p:nvSpPr>
        <p:spPr bwMode="auto">
          <a:xfrm>
            <a:off x="2514600" y="5181600"/>
            <a:ext cx="1295400" cy="519113"/>
          </a:xfrm>
          <a:prstGeom prst="rect">
            <a:avLst/>
          </a:prstGeom>
          <a:noFill/>
          <a:ln w="19050" algn="ctr">
            <a:noFill/>
            <a:miter lim="800000"/>
            <a:headEnd/>
            <a:tailEnd/>
          </a:ln>
          <a:effectLst/>
        </p:spPr>
        <p:txBody>
          <a:bodyPr>
            <a:spAutoFit/>
          </a:bodyPr>
          <a:lstStyle/>
          <a:p>
            <a:pPr algn="ctr" eaLnBrk="0" hangingPunct="0"/>
            <a:r>
              <a:rPr lang="en-US" sz="2800" b="1">
                <a:solidFill>
                  <a:srgbClr val="0000CC"/>
                </a:solidFill>
                <a:latin typeface="Arial Narrow" pitchFamily="34" charset="0"/>
              </a:rPr>
              <a:t>Image</a:t>
            </a:r>
          </a:p>
        </p:txBody>
      </p:sp>
      <p:grpSp>
        <p:nvGrpSpPr>
          <p:cNvPr id="21540" name="Group 36"/>
          <p:cNvGrpSpPr>
            <a:grpSpLocks/>
          </p:cNvGrpSpPr>
          <p:nvPr/>
        </p:nvGrpSpPr>
        <p:grpSpPr bwMode="auto">
          <a:xfrm>
            <a:off x="1627188" y="3055938"/>
            <a:ext cx="2857500" cy="655637"/>
            <a:chOff x="1025" y="1925"/>
            <a:chExt cx="1800" cy="413"/>
          </a:xfrm>
        </p:grpSpPr>
        <p:sp>
          <p:nvSpPr>
            <p:cNvPr id="21541" name="AutoShape 37"/>
            <p:cNvSpPr>
              <a:spLocks noChangeArrowheads="1"/>
            </p:cNvSpPr>
            <p:nvPr/>
          </p:nvSpPr>
          <p:spPr bwMode="auto">
            <a:xfrm rot="14983677">
              <a:off x="1025" y="2211"/>
              <a:ext cx="127" cy="127"/>
            </a:xfrm>
            <a:prstGeom prst="triangle">
              <a:avLst>
                <a:gd name="adj" fmla="val 50000"/>
              </a:avLst>
            </a:prstGeom>
            <a:solidFill>
              <a:srgbClr val="6600CC"/>
            </a:solidFill>
            <a:ln w="19050" algn="ctr">
              <a:solidFill>
                <a:srgbClr val="9900FF"/>
              </a:solidFill>
              <a:miter lim="800000"/>
              <a:headEnd/>
              <a:tailEnd/>
            </a:ln>
            <a:effectLst/>
          </p:spPr>
          <p:txBody>
            <a:bodyPr rot="10800000" vert="eaVert" wrap="none" anchor="ctr"/>
            <a:lstStyle/>
            <a:p>
              <a:endParaRPr lang="en-US"/>
            </a:p>
          </p:txBody>
        </p:sp>
        <p:sp>
          <p:nvSpPr>
            <p:cNvPr id="21542" name="WordArt 38"/>
            <p:cNvSpPr>
              <a:spLocks noChangeArrowheads="1" noChangeShapeType="1" noTextEdit="1"/>
            </p:cNvSpPr>
            <p:nvPr/>
          </p:nvSpPr>
          <p:spPr bwMode="auto">
            <a:xfrm rot="20383678" flipV="1">
              <a:off x="1080" y="1925"/>
              <a:ext cx="1745" cy="50"/>
            </a:xfrm>
            <a:prstGeom prst="rect">
              <a:avLst/>
            </a:prstGeom>
          </p:spPr>
          <p:txBody>
            <a:bodyPr wrap="none" fromWordArt="1">
              <a:prstTxWarp prst="textPlain">
                <a:avLst>
                  <a:gd name="adj" fmla="val 50000"/>
                </a:avLst>
              </a:prstTxWarp>
            </a:bodyPr>
            <a:lstStyle/>
            <a:p>
              <a:pPr algn="ctr"/>
              <a:r>
                <a:rPr lang="en-US" sz="3600" b="1" kern="10" dirty="0">
                  <a:ln w="9525">
                    <a:noFill/>
                    <a:round/>
                    <a:headEnd/>
                    <a:tailEnd/>
                  </a:ln>
                  <a:gradFill rotWithShape="1">
                    <a:gsLst>
                      <a:gs pos="0">
                        <a:srgbClr val="9900FF"/>
                      </a:gs>
                      <a:gs pos="100000">
                        <a:srgbClr val="CCCCFF"/>
                      </a:gs>
                    </a:gsLst>
                    <a:lin ang="0" scaled="1"/>
                  </a:gradFill>
                  <a:latin typeface="Arial Narrow"/>
                </a:rPr>
                <a:t>___________</a:t>
              </a:r>
            </a:p>
          </p:txBody>
        </p:sp>
      </p:grpSp>
      <p:grpSp>
        <p:nvGrpSpPr>
          <p:cNvPr id="21543" name="Group 39"/>
          <p:cNvGrpSpPr>
            <a:grpSpLocks/>
          </p:cNvGrpSpPr>
          <p:nvPr/>
        </p:nvGrpSpPr>
        <p:grpSpPr bwMode="auto">
          <a:xfrm>
            <a:off x="4300538" y="2209800"/>
            <a:ext cx="938212" cy="903288"/>
            <a:chOff x="1271" y="1173"/>
            <a:chExt cx="660" cy="603"/>
          </a:xfrm>
        </p:grpSpPr>
        <p:sp>
          <p:nvSpPr>
            <p:cNvPr id="21544" name="Oval 40"/>
            <p:cNvSpPr>
              <a:spLocks noChangeArrowheads="1"/>
            </p:cNvSpPr>
            <p:nvPr/>
          </p:nvSpPr>
          <p:spPr bwMode="auto">
            <a:xfrm>
              <a:off x="1271" y="1173"/>
              <a:ext cx="660" cy="603"/>
            </a:xfrm>
            <a:prstGeom prst="ellipse">
              <a:avLst/>
            </a:prstGeom>
            <a:gradFill rotWithShape="0">
              <a:gsLst>
                <a:gs pos="0">
                  <a:schemeClr val="bg1"/>
                </a:gs>
                <a:gs pos="100000">
                  <a:srgbClr val="CCCCFF"/>
                </a:gs>
              </a:gsLst>
              <a:lin ang="2700000" scaled="1"/>
            </a:gradFill>
            <a:ln w="12700">
              <a:round/>
              <a:headEnd/>
              <a:tailEnd/>
            </a:ln>
            <a:effectLst/>
            <a:scene3d>
              <a:camera prst="legacyPerspectiveTop"/>
              <a:lightRig rig="legacyFlat3" dir="t"/>
            </a:scene3d>
            <a:sp3d extrusionH="430200" prstMaterial="legacyMatte">
              <a:bevelT w="13500" h="13500" prst="angle"/>
              <a:bevelB w="13500" h="13500" prst="angle"/>
              <a:extrusionClr>
                <a:srgbClr val="9900FF"/>
              </a:extrusionClr>
            </a:sp3d>
          </p:spPr>
          <p:txBody>
            <a:bodyPr wrap="none" anchor="ctr">
              <a:flatTx/>
            </a:bodyPr>
            <a:lstStyle/>
            <a:p>
              <a:pPr algn="ctr" eaLnBrk="0" hangingPunct="0"/>
              <a:endParaRPr lang="en-US" sz="4800" b="1">
                <a:solidFill>
                  <a:srgbClr val="6600CC"/>
                </a:solidFill>
                <a:latin typeface="Impact" pitchFamily="34" charset="0"/>
              </a:endParaRPr>
            </a:p>
          </p:txBody>
        </p:sp>
        <p:sp>
          <p:nvSpPr>
            <p:cNvPr id="21545" name="WordArt 41"/>
            <p:cNvSpPr>
              <a:spLocks noChangeArrowheads="1" noChangeShapeType="1" noTextEdit="1"/>
            </p:cNvSpPr>
            <p:nvPr/>
          </p:nvSpPr>
          <p:spPr bwMode="auto">
            <a:xfrm>
              <a:off x="1344" y="1344"/>
              <a:ext cx="507" cy="287"/>
            </a:xfrm>
            <a:prstGeom prst="rect">
              <a:avLst/>
            </a:prstGeom>
          </p:spPr>
          <p:txBody>
            <a:bodyPr wrap="none" fromWordArt="1">
              <a:prstTxWarp prst="textPlain">
                <a:avLst>
                  <a:gd name="adj" fmla="val 50000"/>
                </a:avLst>
              </a:prstTxWarp>
            </a:bodyPr>
            <a:lstStyle/>
            <a:p>
              <a:pPr algn="ctr"/>
              <a:r>
                <a:rPr lang="en-US" sz="3600" kern="10">
                  <a:ln w="38100">
                    <a:solidFill>
                      <a:srgbClr val="6600CC"/>
                    </a:solidFill>
                    <a:round/>
                    <a:headEnd/>
                    <a:tailEnd/>
                  </a:ln>
                  <a:solidFill>
                    <a:schemeClr val="bg1"/>
                  </a:solidFill>
                  <a:latin typeface="Impact"/>
                </a:rPr>
                <a:t>God</a:t>
              </a:r>
            </a:p>
          </p:txBody>
        </p:sp>
      </p:grpSp>
      <p:sp>
        <p:nvSpPr>
          <p:cNvPr id="21552" name="AutoShape 48"/>
          <p:cNvSpPr>
            <a:spLocks noChangeArrowheads="1"/>
          </p:cNvSpPr>
          <p:nvPr/>
        </p:nvSpPr>
        <p:spPr bwMode="auto">
          <a:xfrm rot="5400000" flipH="1" flipV="1">
            <a:off x="800100" y="1462088"/>
            <a:ext cx="228600" cy="762000"/>
          </a:xfrm>
          <a:prstGeom prst="downArrow">
            <a:avLst>
              <a:gd name="adj1" fmla="val 34167"/>
              <a:gd name="adj2" fmla="val 170309"/>
            </a:avLst>
          </a:prstGeom>
          <a:gradFill rotWithShape="1">
            <a:gsLst>
              <a:gs pos="0">
                <a:srgbClr val="CC6600"/>
              </a:gs>
              <a:gs pos="100000">
                <a:srgbClr val="660033"/>
              </a:gs>
            </a:gsLst>
            <a:lin ang="5400000" scaled="1"/>
          </a:gradFill>
          <a:ln w="19050" algn="ctr">
            <a:solidFill>
              <a:srgbClr val="660066"/>
            </a:solidFill>
            <a:miter lim="800000"/>
            <a:headEnd/>
            <a:tailEnd/>
          </a:ln>
          <a:effectLst/>
        </p:spPr>
        <p:txBody>
          <a:bodyPr vert="eaVert" wrap="none" anchor="ctr"/>
          <a:lstStyle/>
          <a:p>
            <a:pPr algn="ctr"/>
            <a:endParaRPr lang="en-US"/>
          </a:p>
        </p:txBody>
      </p:sp>
      <p:sp>
        <p:nvSpPr>
          <p:cNvPr id="21553" name="Text Box 49"/>
          <p:cNvSpPr txBox="1">
            <a:spLocks noChangeArrowheads="1"/>
          </p:cNvSpPr>
          <p:nvPr/>
        </p:nvSpPr>
        <p:spPr bwMode="auto">
          <a:xfrm>
            <a:off x="1295400" y="1600200"/>
            <a:ext cx="6629400" cy="503238"/>
          </a:xfrm>
          <a:prstGeom prst="rect">
            <a:avLst/>
          </a:prstGeom>
          <a:noFill/>
          <a:ln w="9525">
            <a:noFill/>
            <a:miter lim="800000"/>
            <a:headEnd/>
            <a:tailEnd/>
          </a:ln>
          <a:effectLst/>
        </p:spPr>
        <p:txBody>
          <a:bodyPr>
            <a:spAutoFit/>
          </a:bodyPr>
          <a:lstStyle/>
          <a:p>
            <a:pPr eaLnBrk="0" hangingPunct="0">
              <a:lnSpc>
                <a:spcPct val="90000"/>
              </a:lnSpc>
            </a:pPr>
            <a:r>
              <a:rPr lang="en-US" sz="3000">
                <a:solidFill>
                  <a:srgbClr val="660033"/>
                </a:solidFill>
                <a:latin typeface="Arial Black" pitchFamily="34" charset="0"/>
              </a:rPr>
              <a:t>Voluntary submission of Satan</a:t>
            </a:r>
            <a:endParaRPr lang="en-US" sz="3000" b="1">
              <a:solidFill>
                <a:srgbClr val="660033"/>
              </a:solidFill>
              <a:latin typeface="Arial Black" pitchFamily="34" charset="0"/>
            </a:endParaRPr>
          </a:p>
        </p:txBody>
      </p:sp>
      <p:grpSp>
        <p:nvGrpSpPr>
          <p:cNvPr id="53" name="Group 52"/>
          <p:cNvGrpSpPr/>
          <p:nvPr/>
        </p:nvGrpSpPr>
        <p:grpSpPr>
          <a:xfrm>
            <a:off x="381000" y="1041400"/>
            <a:ext cx="6858000" cy="635000"/>
            <a:chOff x="381000" y="1041400"/>
            <a:chExt cx="6858000" cy="635000"/>
          </a:xfrm>
        </p:grpSpPr>
        <p:sp>
          <p:nvSpPr>
            <p:cNvPr id="54" name="Rectangle 10"/>
            <p:cNvSpPr>
              <a:spLocks noChangeArrowheads="1"/>
            </p:cNvSpPr>
            <p:nvPr/>
          </p:nvSpPr>
          <p:spPr bwMode="auto">
            <a:xfrm>
              <a:off x="474663" y="1066800"/>
              <a:ext cx="6670675" cy="508000"/>
            </a:xfrm>
            <a:prstGeom prst="rect">
              <a:avLst/>
            </a:prstGeom>
            <a:solidFill>
              <a:srgbClr val="5900B2"/>
            </a:solidFill>
            <a:ln w="38100" algn="ctr">
              <a:solidFill>
                <a:srgbClr val="6600CC"/>
              </a:solidFill>
              <a:miter lim="800000"/>
              <a:headEnd/>
              <a:tailEnd/>
            </a:ln>
            <a:effectLst/>
          </p:spPr>
          <p:txBody>
            <a:bodyPr wrap="none" anchor="ctr"/>
            <a:lstStyle/>
            <a:p>
              <a:endParaRPr lang="en-US"/>
            </a:p>
          </p:txBody>
        </p:sp>
        <p:sp>
          <p:nvSpPr>
            <p:cNvPr id="55" name="Text Box 11"/>
            <p:cNvSpPr txBox="1">
              <a:spLocks noChangeArrowheads="1"/>
            </p:cNvSpPr>
            <p:nvPr/>
          </p:nvSpPr>
          <p:spPr bwMode="auto">
            <a:xfrm>
              <a:off x="381000" y="1041400"/>
              <a:ext cx="6858000" cy="635000"/>
            </a:xfrm>
            <a:prstGeom prst="rect">
              <a:avLst/>
            </a:prstGeom>
            <a:noFill/>
            <a:ln w="19050">
              <a:noFill/>
              <a:miter lim="800000"/>
              <a:headEnd/>
              <a:tailEnd/>
            </a:ln>
            <a:effectLst>
              <a:outerShdw dist="12700" algn="ctr" rotWithShape="0">
                <a:schemeClr val="tx1"/>
              </a:outerShdw>
            </a:effectLst>
          </p:spPr>
          <p:txBody>
            <a:bodyPr>
              <a:spAutoFit/>
            </a:bodyPr>
            <a:lstStyle/>
            <a:p>
              <a:pPr algn="ctr" eaLnBrk="0" hangingPunct="0">
                <a:lnSpc>
                  <a:spcPct val="105000"/>
                </a:lnSpc>
              </a:pPr>
              <a:r>
                <a:rPr lang="en-US" sz="3400" dirty="0">
                  <a:solidFill>
                    <a:schemeClr val="bg1"/>
                  </a:solidFill>
                  <a:latin typeface="Impact" pitchFamily="34" charset="0"/>
                </a:rPr>
                <a:t>Goal of the providence of restoration</a:t>
              </a:r>
            </a:p>
          </p:txBody>
        </p:sp>
      </p:grpSp>
      <p:grpSp>
        <p:nvGrpSpPr>
          <p:cNvPr id="56" name="Group 6"/>
          <p:cNvGrpSpPr>
            <a:grpSpLocks/>
          </p:cNvGrpSpPr>
          <p:nvPr/>
        </p:nvGrpSpPr>
        <p:grpSpPr bwMode="auto">
          <a:xfrm>
            <a:off x="304800" y="204787"/>
            <a:ext cx="7620000" cy="862013"/>
            <a:chOff x="192" y="48"/>
            <a:chExt cx="4800" cy="543"/>
          </a:xfrm>
        </p:grpSpPr>
        <p:sp>
          <p:nvSpPr>
            <p:cNvPr id="57" name="Text Box 7"/>
            <p:cNvSpPr txBox="1">
              <a:spLocks noChangeArrowheads="1"/>
            </p:cNvSpPr>
            <p:nvPr/>
          </p:nvSpPr>
          <p:spPr bwMode="auto">
            <a:xfrm>
              <a:off x="192" y="48"/>
              <a:ext cx="4296" cy="303"/>
            </a:xfrm>
            <a:prstGeom prst="rect">
              <a:avLst/>
            </a:prstGeom>
            <a:noFill/>
            <a:ln w="9525">
              <a:noFill/>
              <a:miter lim="800000"/>
              <a:headEnd/>
              <a:tailEnd/>
            </a:ln>
            <a:effectLst>
              <a:outerShdw dist="12700" dir="2700000" algn="ctr" rotWithShape="0">
                <a:schemeClr val="bg1"/>
              </a:outerShdw>
            </a:effectLst>
          </p:spPr>
          <p:txBody>
            <a:bodyPr>
              <a:spAutoFit/>
            </a:bodyPr>
            <a:lstStyle/>
            <a:p>
              <a:pPr eaLnBrk="0" hangingPunct="0">
                <a:lnSpc>
                  <a:spcPct val="85000"/>
                </a:lnSpc>
              </a:pPr>
              <a:r>
                <a:rPr lang="en-US" sz="2900" dirty="0">
                  <a:solidFill>
                    <a:srgbClr val="000099"/>
                  </a:solidFill>
                  <a:latin typeface="Impact" pitchFamily="34" charset="0"/>
                </a:rPr>
                <a:t>1.1  Why Jacob’s Course and Moses’ Course</a:t>
              </a:r>
            </a:p>
          </p:txBody>
        </p:sp>
        <p:sp>
          <p:nvSpPr>
            <p:cNvPr id="58" name="Text Box 8"/>
            <p:cNvSpPr txBox="1">
              <a:spLocks noChangeArrowheads="1"/>
            </p:cNvSpPr>
            <p:nvPr/>
          </p:nvSpPr>
          <p:spPr bwMode="auto">
            <a:xfrm>
              <a:off x="504" y="288"/>
              <a:ext cx="4488" cy="303"/>
            </a:xfrm>
            <a:prstGeom prst="rect">
              <a:avLst/>
            </a:prstGeom>
            <a:noFill/>
            <a:ln w="9525">
              <a:noFill/>
              <a:miter lim="800000"/>
              <a:headEnd/>
              <a:tailEnd/>
            </a:ln>
            <a:effectLst>
              <a:outerShdw dist="12700" dir="2700000" algn="ctr" rotWithShape="0">
                <a:schemeClr val="bg1"/>
              </a:outerShdw>
            </a:effectLst>
          </p:spPr>
          <p:txBody>
            <a:bodyPr>
              <a:spAutoFit/>
            </a:bodyPr>
            <a:lstStyle/>
            <a:p>
              <a:pPr eaLnBrk="0" hangingPunct="0">
                <a:lnSpc>
                  <a:spcPct val="85000"/>
                </a:lnSpc>
              </a:pPr>
              <a:r>
                <a:rPr lang="en-US" sz="2900" dirty="0">
                  <a:solidFill>
                    <a:srgbClr val="000099"/>
                  </a:solidFill>
                  <a:latin typeface="Impact" pitchFamily="34" charset="0"/>
                </a:rPr>
                <a:t>Were Set Up as the Models for Jesus’ Course</a:t>
              </a:r>
            </a:p>
          </p:txBody>
        </p:sp>
      </p:grpSp>
      <p:sp>
        <p:nvSpPr>
          <p:cNvPr id="59" name="Text Box 12"/>
          <p:cNvSpPr txBox="1">
            <a:spLocks noChangeArrowheads="1"/>
          </p:cNvSpPr>
          <p:nvPr/>
        </p:nvSpPr>
        <p:spPr bwMode="auto">
          <a:xfrm>
            <a:off x="7010400" y="3620314"/>
            <a:ext cx="1752600" cy="553998"/>
          </a:xfrm>
          <a:prstGeom prst="rect">
            <a:avLst/>
          </a:prstGeom>
          <a:noFill/>
          <a:ln w="9525">
            <a:noFill/>
            <a:miter lim="800000"/>
            <a:headEnd/>
            <a:tailEnd/>
          </a:ln>
          <a:effectLst>
            <a:outerShdw dist="35921" dir="2700000" algn="ctr" rotWithShape="0">
              <a:schemeClr val="tx1"/>
            </a:outerShdw>
          </a:effectLst>
        </p:spPr>
        <p:txBody>
          <a:bodyPr>
            <a:spAutoFit/>
          </a:bodyPr>
          <a:lstStyle/>
          <a:p>
            <a:pPr algn="ctr" eaLnBrk="0" hangingPunct="0"/>
            <a:r>
              <a:rPr lang="en-US" sz="3000" b="1" dirty="0">
                <a:solidFill>
                  <a:schemeClr val="bg1"/>
                </a:solidFill>
                <a:latin typeface="Arial Narrow" pitchFamily="34" charset="0"/>
              </a:rPr>
              <a:t>Humanity</a:t>
            </a:r>
          </a:p>
        </p:txBody>
      </p:sp>
    </p:spTree>
  </p:cSld>
  <p:clrMapOvr>
    <a:masterClrMapping/>
  </p:clrMapOvr>
  <p:transition>
    <p:split orient="vert" dir="in"/>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21507"/>
                                        </p:tgtEl>
                                        <p:attrNameLst>
                                          <p:attrName>style.visibility</p:attrName>
                                        </p:attrNameLst>
                                      </p:cBhvr>
                                      <p:to>
                                        <p:strVal val="visible"/>
                                      </p:to>
                                    </p:set>
                                    <p:animEffect transition="in" filter="barn(outVertical)">
                                      <p:cBhvr>
                                        <p:cTn id="7" dur="500"/>
                                        <p:tgtEl>
                                          <p:spTgt spid="21507"/>
                                        </p:tgtEl>
                                      </p:cBhvr>
                                    </p:animEffect>
                                  </p:childTnLst>
                                </p:cTn>
                              </p:par>
                            </p:childTnLst>
                          </p:cTn>
                        </p:par>
                      </p:childTnLst>
                    </p:cTn>
                  </p:par>
                  <p:par>
                    <p:cTn id="8" fill="hold">
                      <p:stCondLst>
                        <p:cond delay="indefinite"/>
                      </p:stCondLst>
                      <p:childTnLst>
                        <p:par>
                          <p:cTn id="9" fill="hold">
                            <p:stCondLst>
                              <p:cond delay="0"/>
                            </p:stCondLst>
                            <p:childTnLst>
                              <p:par>
                                <p:cTn id="10" presetID="55" presetClass="entr" presetSubtype="0" fill="hold" grpId="0" nodeType="clickEffect">
                                  <p:stCondLst>
                                    <p:cond delay="0"/>
                                  </p:stCondLst>
                                  <p:childTnLst>
                                    <p:set>
                                      <p:cBhvr>
                                        <p:cTn id="11" dur="1" fill="hold">
                                          <p:stCondLst>
                                            <p:cond delay="0"/>
                                          </p:stCondLst>
                                        </p:cTn>
                                        <p:tgtEl>
                                          <p:spTgt spid="21528"/>
                                        </p:tgtEl>
                                        <p:attrNameLst>
                                          <p:attrName>style.visibility</p:attrName>
                                        </p:attrNameLst>
                                      </p:cBhvr>
                                      <p:to>
                                        <p:strVal val="visible"/>
                                      </p:to>
                                    </p:set>
                                    <p:anim calcmode="lin" valueType="num">
                                      <p:cBhvr>
                                        <p:cTn id="12" dur="1000" fill="hold"/>
                                        <p:tgtEl>
                                          <p:spTgt spid="21528"/>
                                        </p:tgtEl>
                                        <p:attrNameLst>
                                          <p:attrName>ppt_w</p:attrName>
                                        </p:attrNameLst>
                                      </p:cBhvr>
                                      <p:tavLst>
                                        <p:tav tm="0">
                                          <p:val>
                                            <p:strVal val="#ppt_w*0.70"/>
                                          </p:val>
                                        </p:tav>
                                        <p:tav tm="100000">
                                          <p:val>
                                            <p:strVal val="#ppt_w"/>
                                          </p:val>
                                        </p:tav>
                                      </p:tavLst>
                                    </p:anim>
                                    <p:anim calcmode="lin" valueType="num">
                                      <p:cBhvr>
                                        <p:cTn id="13" dur="1000" fill="hold"/>
                                        <p:tgtEl>
                                          <p:spTgt spid="21528"/>
                                        </p:tgtEl>
                                        <p:attrNameLst>
                                          <p:attrName>ppt_h</p:attrName>
                                        </p:attrNameLst>
                                      </p:cBhvr>
                                      <p:tavLst>
                                        <p:tav tm="0">
                                          <p:val>
                                            <p:strVal val="#ppt_h"/>
                                          </p:val>
                                        </p:tav>
                                        <p:tav tm="100000">
                                          <p:val>
                                            <p:strVal val="#ppt_h"/>
                                          </p:val>
                                        </p:tav>
                                      </p:tavLst>
                                    </p:anim>
                                    <p:animEffect transition="in" filter="fade">
                                      <p:cBhvr>
                                        <p:cTn id="14" dur="1000"/>
                                        <p:tgtEl>
                                          <p:spTgt spid="21528"/>
                                        </p:tgtEl>
                                      </p:cBhvr>
                                    </p:animEffect>
                                  </p:childTnLst>
                                </p:cTn>
                              </p:par>
                              <p:par>
                                <p:cTn id="15" presetID="10" presetClass="entr" presetSubtype="0" fill="hold" nodeType="withEffect">
                                  <p:stCondLst>
                                    <p:cond delay="0"/>
                                  </p:stCondLst>
                                  <p:childTnLst>
                                    <p:set>
                                      <p:cBhvr>
                                        <p:cTn id="16" dur="1" fill="hold">
                                          <p:stCondLst>
                                            <p:cond delay="0"/>
                                          </p:stCondLst>
                                        </p:cTn>
                                        <p:tgtEl>
                                          <p:spTgt spid="21540"/>
                                        </p:tgtEl>
                                        <p:attrNameLst>
                                          <p:attrName>style.visibility</p:attrName>
                                        </p:attrNameLst>
                                      </p:cBhvr>
                                      <p:to>
                                        <p:strVal val="visible"/>
                                      </p:to>
                                    </p:set>
                                    <p:animEffect transition="in" filter="fade">
                                      <p:cBhvr>
                                        <p:cTn id="17" dur="1000"/>
                                        <p:tgtEl>
                                          <p:spTgt spid="21540"/>
                                        </p:tgtEl>
                                      </p:cBhvr>
                                    </p:animEffect>
                                  </p:childTnLst>
                                </p:cTn>
                              </p:par>
                            </p:childTnLst>
                          </p:cTn>
                        </p:par>
                      </p:childTnLst>
                    </p:cTn>
                  </p:par>
                  <p:par>
                    <p:cTn id="18" fill="hold">
                      <p:stCondLst>
                        <p:cond delay="indefinite"/>
                      </p:stCondLst>
                      <p:childTnLst>
                        <p:par>
                          <p:cTn id="19" fill="hold">
                            <p:stCondLst>
                              <p:cond delay="0"/>
                            </p:stCondLst>
                            <p:childTnLst>
                              <p:par>
                                <p:cTn id="20" presetID="55" presetClass="entr" presetSubtype="0" fill="hold" grpId="0" nodeType="clickEffect">
                                  <p:stCondLst>
                                    <p:cond delay="0"/>
                                  </p:stCondLst>
                                  <p:childTnLst>
                                    <p:set>
                                      <p:cBhvr>
                                        <p:cTn id="21" dur="1" fill="hold">
                                          <p:stCondLst>
                                            <p:cond delay="0"/>
                                          </p:stCondLst>
                                        </p:cTn>
                                        <p:tgtEl>
                                          <p:spTgt spid="21521"/>
                                        </p:tgtEl>
                                        <p:attrNameLst>
                                          <p:attrName>style.visibility</p:attrName>
                                        </p:attrNameLst>
                                      </p:cBhvr>
                                      <p:to>
                                        <p:strVal val="visible"/>
                                      </p:to>
                                    </p:set>
                                    <p:anim calcmode="lin" valueType="num">
                                      <p:cBhvr>
                                        <p:cTn id="22" dur="1000" fill="hold"/>
                                        <p:tgtEl>
                                          <p:spTgt spid="21521"/>
                                        </p:tgtEl>
                                        <p:attrNameLst>
                                          <p:attrName>ppt_w</p:attrName>
                                        </p:attrNameLst>
                                      </p:cBhvr>
                                      <p:tavLst>
                                        <p:tav tm="0">
                                          <p:val>
                                            <p:strVal val="#ppt_w*0.70"/>
                                          </p:val>
                                        </p:tav>
                                        <p:tav tm="100000">
                                          <p:val>
                                            <p:strVal val="#ppt_w"/>
                                          </p:val>
                                        </p:tav>
                                      </p:tavLst>
                                    </p:anim>
                                    <p:anim calcmode="lin" valueType="num">
                                      <p:cBhvr>
                                        <p:cTn id="23" dur="1000" fill="hold"/>
                                        <p:tgtEl>
                                          <p:spTgt spid="21521"/>
                                        </p:tgtEl>
                                        <p:attrNameLst>
                                          <p:attrName>ppt_h</p:attrName>
                                        </p:attrNameLst>
                                      </p:cBhvr>
                                      <p:tavLst>
                                        <p:tav tm="0">
                                          <p:val>
                                            <p:strVal val="#ppt_h"/>
                                          </p:val>
                                        </p:tav>
                                        <p:tav tm="100000">
                                          <p:val>
                                            <p:strVal val="#ppt_h"/>
                                          </p:val>
                                        </p:tav>
                                      </p:tavLst>
                                    </p:anim>
                                    <p:animEffect transition="in" filter="fade">
                                      <p:cBhvr>
                                        <p:cTn id="24" dur="1000"/>
                                        <p:tgtEl>
                                          <p:spTgt spid="21521"/>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21512"/>
                                        </p:tgtEl>
                                        <p:attrNameLst>
                                          <p:attrName>style.visibility</p:attrName>
                                        </p:attrNameLst>
                                      </p:cBhvr>
                                      <p:to>
                                        <p:strVal val="visible"/>
                                      </p:to>
                                    </p:set>
                                    <p:animEffect transition="in" filter="fade">
                                      <p:cBhvr>
                                        <p:cTn id="27" dur="1000"/>
                                        <p:tgtEl>
                                          <p:spTgt spid="21512"/>
                                        </p:tgtEl>
                                      </p:cBhvr>
                                    </p:animEffect>
                                  </p:childTnLst>
                                </p:cTn>
                              </p:par>
                              <p:par>
                                <p:cTn id="28" presetID="10" presetClass="entr" presetSubtype="0" fill="hold" nodeType="withEffect">
                                  <p:stCondLst>
                                    <p:cond delay="0"/>
                                  </p:stCondLst>
                                  <p:childTnLst>
                                    <p:set>
                                      <p:cBhvr>
                                        <p:cTn id="29" dur="1" fill="hold">
                                          <p:stCondLst>
                                            <p:cond delay="0"/>
                                          </p:stCondLst>
                                        </p:cTn>
                                        <p:tgtEl>
                                          <p:spTgt spid="21525"/>
                                        </p:tgtEl>
                                        <p:attrNameLst>
                                          <p:attrName>style.visibility</p:attrName>
                                        </p:attrNameLst>
                                      </p:cBhvr>
                                      <p:to>
                                        <p:strVal val="visible"/>
                                      </p:to>
                                    </p:set>
                                    <p:animEffect transition="in" filter="fade">
                                      <p:cBhvr>
                                        <p:cTn id="30" dur="1000"/>
                                        <p:tgtEl>
                                          <p:spTgt spid="21525"/>
                                        </p:tgtEl>
                                      </p:cBhvr>
                                    </p:animEffect>
                                  </p:childTnLst>
                                </p:cTn>
                              </p:par>
                              <p:par>
                                <p:cTn id="31" presetID="10" presetClass="entr" presetSubtype="0" fill="hold" grpId="0" nodeType="withEffect">
                                  <p:stCondLst>
                                    <p:cond delay="500"/>
                                  </p:stCondLst>
                                  <p:childTnLst>
                                    <p:set>
                                      <p:cBhvr>
                                        <p:cTn id="32" dur="1" fill="hold">
                                          <p:stCondLst>
                                            <p:cond delay="0"/>
                                          </p:stCondLst>
                                        </p:cTn>
                                        <p:tgtEl>
                                          <p:spTgt spid="21520"/>
                                        </p:tgtEl>
                                        <p:attrNameLst>
                                          <p:attrName>style.visibility</p:attrName>
                                        </p:attrNameLst>
                                      </p:cBhvr>
                                      <p:to>
                                        <p:strVal val="visible"/>
                                      </p:to>
                                    </p:set>
                                    <p:animEffect transition="in" filter="fade">
                                      <p:cBhvr>
                                        <p:cTn id="33" dur="1000"/>
                                        <p:tgtEl>
                                          <p:spTgt spid="21520"/>
                                        </p:tgtEl>
                                      </p:cBhvr>
                                    </p:animEffect>
                                  </p:childTnLst>
                                </p:cTn>
                              </p:par>
                            </p:childTnLst>
                          </p:cTn>
                        </p:par>
                        <p:par>
                          <p:cTn id="34" fill="hold">
                            <p:stCondLst>
                              <p:cond delay="1500"/>
                            </p:stCondLst>
                            <p:childTnLst>
                              <p:par>
                                <p:cTn id="35" presetID="10" presetClass="entr" presetSubtype="0" fill="hold" nodeType="afterEffect">
                                  <p:stCondLst>
                                    <p:cond delay="0"/>
                                  </p:stCondLst>
                                  <p:childTnLst>
                                    <p:set>
                                      <p:cBhvr>
                                        <p:cTn id="36" dur="1" fill="hold">
                                          <p:stCondLst>
                                            <p:cond delay="0"/>
                                          </p:stCondLst>
                                        </p:cTn>
                                        <p:tgtEl>
                                          <p:spTgt spid="21522"/>
                                        </p:tgtEl>
                                        <p:attrNameLst>
                                          <p:attrName>style.visibility</p:attrName>
                                        </p:attrNameLst>
                                      </p:cBhvr>
                                      <p:to>
                                        <p:strVal val="visible"/>
                                      </p:to>
                                    </p:set>
                                    <p:animEffect transition="in" filter="fade">
                                      <p:cBhvr>
                                        <p:cTn id="37" dur="1000"/>
                                        <p:tgtEl>
                                          <p:spTgt spid="21522"/>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21537"/>
                                        </p:tgtEl>
                                        <p:attrNameLst>
                                          <p:attrName>style.visibility</p:attrName>
                                        </p:attrNameLst>
                                      </p:cBhvr>
                                      <p:to>
                                        <p:strVal val="visible"/>
                                      </p:to>
                                    </p:set>
                                    <p:animEffect transition="in" filter="fade">
                                      <p:cBhvr>
                                        <p:cTn id="40" dur="1000"/>
                                        <p:tgtEl>
                                          <p:spTgt spid="21537"/>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21508"/>
                                        </p:tgtEl>
                                        <p:attrNameLst>
                                          <p:attrName>style.visibility</p:attrName>
                                        </p:attrNameLst>
                                      </p:cBhvr>
                                      <p:to>
                                        <p:strVal val="visible"/>
                                      </p:to>
                                    </p:set>
                                    <p:animEffect transition="in" filter="fade">
                                      <p:cBhvr>
                                        <p:cTn id="43" dur="1000"/>
                                        <p:tgtEl>
                                          <p:spTgt spid="21508"/>
                                        </p:tgtEl>
                                      </p:cBhvr>
                                    </p:animEffect>
                                  </p:childTnLst>
                                </p:cTn>
                              </p:par>
                              <p:par>
                                <p:cTn id="44" presetID="10" presetClass="entr" presetSubtype="0" fill="hold" nodeType="withEffect">
                                  <p:stCondLst>
                                    <p:cond delay="1000"/>
                                  </p:stCondLst>
                                  <p:childTnLst>
                                    <p:set>
                                      <p:cBhvr>
                                        <p:cTn id="45" dur="1" fill="hold">
                                          <p:stCondLst>
                                            <p:cond delay="0"/>
                                          </p:stCondLst>
                                        </p:cTn>
                                        <p:tgtEl>
                                          <p:spTgt spid="21509"/>
                                        </p:tgtEl>
                                        <p:attrNameLst>
                                          <p:attrName>style.visibility</p:attrName>
                                        </p:attrNameLst>
                                      </p:cBhvr>
                                      <p:to>
                                        <p:strVal val="visible"/>
                                      </p:to>
                                    </p:set>
                                    <p:animEffect transition="in" filter="fade">
                                      <p:cBhvr>
                                        <p:cTn id="46" dur="1000"/>
                                        <p:tgtEl>
                                          <p:spTgt spid="21509"/>
                                        </p:tgtEl>
                                      </p:cBhvr>
                                    </p:animEffect>
                                  </p:childTnLst>
                                </p:cTn>
                              </p:par>
                              <p:par>
                                <p:cTn id="47" presetID="10" presetClass="entr" presetSubtype="0" fill="hold" grpId="0" nodeType="withEffect">
                                  <p:stCondLst>
                                    <p:cond delay="1000"/>
                                  </p:stCondLst>
                                  <p:childTnLst>
                                    <p:set>
                                      <p:cBhvr>
                                        <p:cTn id="48" dur="1" fill="hold">
                                          <p:stCondLst>
                                            <p:cond delay="0"/>
                                          </p:stCondLst>
                                        </p:cTn>
                                        <p:tgtEl>
                                          <p:spTgt spid="21539"/>
                                        </p:tgtEl>
                                        <p:attrNameLst>
                                          <p:attrName>style.visibility</p:attrName>
                                        </p:attrNameLst>
                                      </p:cBhvr>
                                      <p:to>
                                        <p:strVal val="visible"/>
                                      </p:to>
                                    </p:set>
                                    <p:animEffect transition="in" filter="fade">
                                      <p:cBhvr>
                                        <p:cTn id="49" dur="1000"/>
                                        <p:tgtEl>
                                          <p:spTgt spid="21539"/>
                                        </p:tgtEl>
                                      </p:cBhvr>
                                    </p:animEffect>
                                  </p:childTnLst>
                                </p:cTn>
                              </p:par>
                              <p:par>
                                <p:cTn id="50" presetID="10" presetClass="entr" presetSubtype="0" fill="hold" grpId="0" nodeType="withEffect">
                                  <p:stCondLst>
                                    <p:cond delay="1000"/>
                                  </p:stCondLst>
                                  <p:childTnLst>
                                    <p:set>
                                      <p:cBhvr>
                                        <p:cTn id="51" dur="1" fill="hold">
                                          <p:stCondLst>
                                            <p:cond delay="0"/>
                                          </p:stCondLst>
                                        </p:cTn>
                                        <p:tgtEl>
                                          <p:spTgt spid="21538"/>
                                        </p:tgtEl>
                                        <p:attrNameLst>
                                          <p:attrName>style.visibility</p:attrName>
                                        </p:attrNameLst>
                                      </p:cBhvr>
                                      <p:to>
                                        <p:strVal val="visible"/>
                                      </p:to>
                                    </p:set>
                                    <p:animEffect transition="in" filter="fade">
                                      <p:cBhvr>
                                        <p:cTn id="52" dur="1000"/>
                                        <p:tgtEl>
                                          <p:spTgt spid="215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07" grpId="0"/>
      <p:bldP spid="21508" grpId="0"/>
      <p:bldP spid="21512" grpId="0" animBg="1"/>
      <p:bldP spid="21520" grpId="0" animBg="1"/>
      <p:bldP spid="21521" grpId="0" animBg="1"/>
      <p:bldP spid="21528" grpId="0" animBg="1"/>
      <p:bldP spid="21537" grpId="0"/>
      <p:bldP spid="21538" grpId="0"/>
      <p:bldP spid="21539" grpId="0"/>
    </p:bldLst>
  </p:timing>
</p:sld>
</file>

<file path=ppt/slides/slide15.xml><?xml version="1.0" encoding="utf-8"?>
<p:sld xmlns:a="http://schemas.openxmlformats.org/drawingml/2006/main" xmlns:r="http://schemas.openxmlformats.org/officeDocument/2006/relationships" xmlns:p="http://schemas.openxmlformats.org/presentationml/2006/main">
  <p:cSld>
    <p:bg>
      <p:bgPr shadeToTitle="1">
        <a:gradFill rotWithShape="0">
          <a:gsLst>
            <a:gs pos="0">
              <a:schemeClr val="bg1"/>
            </a:gs>
            <a:gs pos="100000">
              <a:srgbClr val="FFE6C1"/>
            </a:gs>
          </a:gsLst>
          <a:path path="shape">
            <a:fillToRect l="50000" t="50000" r="50000" b="50000"/>
          </a:path>
        </a:gradFill>
        <a:effectLst/>
      </p:bgPr>
    </p:bg>
    <p:spTree>
      <p:nvGrpSpPr>
        <p:cNvPr id="1" name=""/>
        <p:cNvGrpSpPr/>
        <p:nvPr/>
      </p:nvGrpSpPr>
      <p:grpSpPr>
        <a:xfrm>
          <a:off x="0" y="0"/>
          <a:ext cx="0" cy="0"/>
          <a:chOff x="0" y="0"/>
          <a:chExt cx="0" cy="0"/>
        </a:xfrm>
      </p:grpSpPr>
      <p:sp>
        <p:nvSpPr>
          <p:cNvPr id="15" name="Oval 14"/>
          <p:cNvSpPr/>
          <p:nvPr/>
        </p:nvSpPr>
        <p:spPr>
          <a:xfrm>
            <a:off x="228600" y="609600"/>
            <a:ext cx="8610600" cy="5638800"/>
          </a:xfrm>
          <a:prstGeom prst="ellipse">
            <a:avLst/>
          </a:prstGeom>
          <a:blipFill>
            <a:blip r:embed="rId3" cstate="print"/>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0" hangingPunct="0"/>
            <a:endParaRPr lang="en-US" sz="2400" b="1" u="sng">
              <a:solidFill>
                <a:srgbClr val="FFFFFF"/>
              </a:solidFill>
            </a:endParaRPr>
          </a:p>
        </p:txBody>
      </p:sp>
      <p:sp>
        <p:nvSpPr>
          <p:cNvPr id="23554" name="WordArt 2"/>
          <p:cNvSpPr>
            <a:spLocks noChangeArrowheads="1" noChangeShapeType="1" noTextEdit="1"/>
          </p:cNvSpPr>
          <p:nvPr/>
        </p:nvSpPr>
        <p:spPr bwMode="auto">
          <a:xfrm>
            <a:off x="1447800" y="1638300"/>
            <a:ext cx="6172200" cy="3581400"/>
          </a:xfrm>
          <a:prstGeom prst="rect">
            <a:avLst/>
          </a:prstGeom>
        </p:spPr>
        <p:txBody>
          <a:bodyPr wrap="none" fromWordArt="1">
            <a:prstTxWarp prst="textInflate">
              <a:avLst/>
            </a:prstTxWarp>
          </a:bodyPr>
          <a:lstStyle/>
          <a:p>
            <a:pPr algn="ctr"/>
            <a:r>
              <a:rPr lang="en-US" sz="3600" kern="10" spc="300" dirty="0">
                <a:ln w="28575">
                  <a:solidFill>
                    <a:srgbClr val="FFFFFF"/>
                  </a:solidFill>
                  <a:round/>
                  <a:headEnd/>
                  <a:tailEnd/>
                </a:ln>
                <a:solidFill>
                  <a:srgbClr val="800000"/>
                </a:solidFill>
                <a:latin typeface="Impact"/>
              </a:rPr>
              <a:t>The Providence </a:t>
            </a:r>
          </a:p>
          <a:p>
            <a:pPr algn="ctr"/>
            <a:r>
              <a:rPr lang="en-US" sz="3600" kern="10" spc="300" dirty="0">
                <a:ln w="28575">
                  <a:solidFill>
                    <a:srgbClr val="FFFFFF"/>
                  </a:solidFill>
                  <a:round/>
                  <a:headEnd/>
                  <a:tailEnd/>
                </a:ln>
                <a:solidFill>
                  <a:srgbClr val="800000"/>
                </a:solidFill>
                <a:latin typeface="Impact"/>
              </a:rPr>
              <a:t>of Restoration</a:t>
            </a:r>
          </a:p>
          <a:p>
            <a:pPr algn="ctr"/>
            <a:r>
              <a:rPr lang="en-US" sz="3600" kern="10" spc="300" dirty="0">
                <a:ln w="28575">
                  <a:solidFill>
                    <a:srgbClr val="FFFFFF"/>
                  </a:solidFill>
                  <a:round/>
                  <a:headEnd/>
                  <a:tailEnd/>
                </a:ln>
                <a:solidFill>
                  <a:srgbClr val="800000"/>
                </a:solidFill>
                <a:latin typeface="Impact"/>
              </a:rPr>
              <a:t>under the </a:t>
            </a:r>
            <a:r>
              <a:rPr lang="en-US" sz="3600" kern="10" spc="300" dirty="0" smtClean="0">
                <a:ln w="28575">
                  <a:solidFill>
                    <a:srgbClr val="FFFFFF"/>
                  </a:solidFill>
                  <a:round/>
                  <a:headEnd/>
                  <a:tailEnd/>
                </a:ln>
                <a:solidFill>
                  <a:srgbClr val="800000"/>
                </a:solidFill>
                <a:latin typeface="Impact"/>
              </a:rPr>
              <a:t>Leadership</a:t>
            </a:r>
            <a:endParaRPr lang="en-US" sz="3600" kern="10" spc="300" dirty="0">
              <a:ln w="28575">
                <a:solidFill>
                  <a:srgbClr val="FFFFFF"/>
                </a:solidFill>
                <a:round/>
                <a:headEnd/>
                <a:tailEnd/>
              </a:ln>
              <a:solidFill>
                <a:srgbClr val="800000"/>
              </a:solidFill>
              <a:latin typeface="Impact"/>
            </a:endParaRPr>
          </a:p>
          <a:p>
            <a:pPr algn="ctr"/>
            <a:r>
              <a:rPr lang="en-US" sz="3600" kern="10" spc="300" dirty="0">
                <a:ln w="28575">
                  <a:solidFill>
                    <a:srgbClr val="FFFFFF"/>
                  </a:solidFill>
                  <a:round/>
                  <a:headEnd/>
                  <a:tailEnd/>
                </a:ln>
                <a:solidFill>
                  <a:srgbClr val="800000"/>
                </a:solidFill>
                <a:latin typeface="Impact"/>
              </a:rPr>
              <a:t>of Moses</a:t>
            </a:r>
          </a:p>
        </p:txBody>
      </p:sp>
      <p:sp>
        <p:nvSpPr>
          <p:cNvPr id="6" name="WordArt 5"/>
          <p:cNvSpPr>
            <a:spLocks noChangeArrowheads="1" noChangeShapeType="1" noTextEdit="1"/>
          </p:cNvSpPr>
          <p:nvPr/>
        </p:nvSpPr>
        <p:spPr bwMode="auto">
          <a:xfrm>
            <a:off x="228600" y="228601"/>
            <a:ext cx="2286000" cy="457200"/>
          </a:xfrm>
          <a:prstGeom prst="rect">
            <a:avLst/>
          </a:prstGeom>
        </p:spPr>
        <p:txBody>
          <a:bodyPr wrap="none" fromWordArt="1">
            <a:prstTxWarp prst="textPlain">
              <a:avLst>
                <a:gd name="adj" fmla="val 50000"/>
              </a:avLst>
            </a:prstTxWarp>
            <a:scene3d>
              <a:camera prst="orthographicFront"/>
              <a:lightRig rig="legacyHarsh3" dir="b"/>
            </a:scene3d>
            <a:sp3d extrusionH="121893000" prstMaterial="legacyMatte">
              <a:extrusionClr>
                <a:srgbClr val="FFCC00"/>
              </a:extrusionClr>
            </a:sp3d>
          </a:bodyPr>
          <a:lstStyle/>
          <a:p>
            <a:pPr algn="ctr"/>
            <a:r>
              <a:rPr lang="en-US" sz="3600" u="sng" kern="10" dirty="0">
                <a:ln w="12700">
                  <a:solidFill>
                    <a:srgbClr val="462300"/>
                  </a:solidFill>
                  <a:round/>
                  <a:headEnd/>
                  <a:tailEnd/>
                </a:ln>
                <a:solidFill>
                  <a:srgbClr val="480000"/>
                </a:solidFill>
                <a:latin typeface="Impact"/>
              </a:rPr>
              <a:t>Section 2</a:t>
            </a:r>
          </a:p>
        </p:txBody>
      </p:sp>
    </p:spTree>
  </p:cSld>
  <p:clrMapOvr>
    <a:masterClrMapping/>
  </p:clrMapOvr>
  <p:transition spd="slow">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23554"/>
                                        </p:tgtEl>
                                        <p:attrNameLst>
                                          <p:attrName>style.visibility</p:attrName>
                                        </p:attrNameLst>
                                      </p:cBhvr>
                                      <p:to>
                                        <p:strVal val="visible"/>
                                      </p:to>
                                    </p:set>
                                    <p:animEffect transition="in" filter="barn(outVertical)">
                                      <p:cBhvr>
                                        <p:cTn id="7" dur="1000"/>
                                        <p:tgtEl>
                                          <p:spTgt spid="2355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54" grpId="0"/>
      <p:bldP spid="6" grpId="0"/>
    </p:bldLst>
  </p:timing>
</p:sld>
</file>

<file path=ppt/slides/slide16.xml><?xml version="1.0" encoding="utf-8"?>
<p:sld xmlns:a="http://schemas.openxmlformats.org/drawingml/2006/main" xmlns:r="http://schemas.openxmlformats.org/officeDocument/2006/relationships" xmlns:p="http://schemas.openxmlformats.org/presentationml/2006/main">
  <p:cSld>
    <p:bg>
      <p:bgPr>
        <a:gradFill rotWithShape="0">
          <a:gsLst>
            <a:gs pos="0">
              <a:srgbClr val="FFE6C1"/>
            </a:gs>
            <a:gs pos="100000">
              <a:schemeClr val="bg1"/>
            </a:gs>
          </a:gsLst>
          <a:lin ang="2700000" scaled="1"/>
        </a:gradFill>
        <a:effectLst/>
      </p:bgPr>
    </p:bg>
    <p:spTree>
      <p:nvGrpSpPr>
        <p:cNvPr id="1" name=""/>
        <p:cNvGrpSpPr/>
        <p:nvPr/>
      </p:nvGrpSpPr>
      <p:grpSpPr>
        <a:xfrm>
          <a:off x="0" y="0"/>
          <a:ext cx="0" cy="0"/>
          <a:chOff x="0" y="0"/>
          <a:chExt cx="0" cy="0"/>
        </a:xfrm>
      </p:grpSpPr>
      <p:sp>
        <p:nvSpPr>
          <p:cNvPr id="24578" name="Rectangle 2"/>
          <p:cNvSpPr>
            <a:spLocks noChangeArrowheads="1"/>
          </p:cNvSpPr>
          <p:nvPr/>
        </p:nvSpPr>
        <p:spPr bwMode="auto">
          <a:xfrm>
            <a:off x="0" y="5799138"/>
            <a:ext cx="9144000" cy="1058862"/>
          </a:xfrm>
          <a:prstGeom prst="rect">
            <a:avLst/>
          </a:prstGeom>
          <a:solidFill>
            <a:schemeClr val="tx1"/>
          </a:solidFill>
          <a:ln w="9525">
            <a:solidFill>
              <a:schemeClr val="tx1"/>
            </a:solidFill>
            <a:miter lim="800000"/>
            <a:headEnd/>
            <a:tailEnd/>
          </a:ln>
          <a:effectLst/>
        </p:spPr>
        <p:txBody>
          <a:bodyPr wrap="none" anchor="ctr"/>
          <a:lstStyle/>
          <a:p>
            <a:endParaRPr lang="en-US"/>
          </a:p>
        </p:txBody>
      </p:sp>
      <p:sp>
        <p:nvSpPr>
          <p:cNvPr id="24579" name="Text Box 3"/>
          <p:cNvSpPr txBox="1">
            <a:spLocks noChangeArrowheads="1"/>
          </p:cNvSpPr>
          <p:nvPr/>
        </p:nvSpPr>
        <p:spPr bwMode="auto">
          <a:xfrm>
            <a:off x="304800" y="152400"/>
            <a:ext cx="7086600" cy="481012"/>
          </a:xfrm>
          <a:prstGeom prst="rect">
            <a:avLst/>
          </a:prstGeom>
          <a:noFill/>
          <a:ln w="9525">
            <a:noFill/>
            <a:miter lim="800000"/>
            <a:headEnd/>
            <a:tailEnd/>
          </a:ln>
          <a:effectLst>
            <a:outerShdw dist="12700" dir="2700000" algn="ctr" rotWithShape="0">
              <a:schemeClr val="bg1"/>
            </a:outerShdw>
          </a:effectLst>
        </p:spPr>
        <p:txBody>
          <a:bodyPr>
            <a:spAutoFit/>
          </a:bodyPr>
          <a:lstStyle/>
          <a:p>
            <a:pPr eaLnBrk="0" hangingPunct="0">
              <a:lnSpc>
                <a:spcPct val="85000"/>
              </a:lnSpc>
            </a:pPr>
            <a:r>
              <a:rPr lang="en-US" sz="3000" dirty="0">
                <a:solidFill>
                  <a:srgbClr val="000099"/>
                </a:solidFill>
                <a:latin typeface="Impact" pitchFamily="34" charset="0"/>
              </a:rPr>
              <a:t>2.1  Overview of the Providence Led by Moses</a:t>
            </a:r>
          </a:p>
        </p:txBody>
      </p:sp>
      <p:sp>
        <p:nvSpPr>
          <p:cNvPr id="24580" name="Oval 4"/>
          <p:cNvSpPr>
            <a:spLocks noChangeArrowheads="1"/>
          </p:cNvSpPr>
          <p:nvPr/>
        </p:nvSpPr>
        <p:spPr bwMode="auto">
          <a:xfrm>
            <a:off x="1600200" y="3395663"/>
            <a:ext cx="1671638" cy="725487"/>
          </a:xfrm>
          <a:prstGeom prst="ellipse">
            <a:avLst/>
          </a:prstGeom>
          <a:gradFill rotWithShape="0">
            <a:gsLst>
              <a:gs pos="0">
                <a:srgbClr val="FFFFCC"/>
              </a:gs>
              <a:gs pos="100000">
                <a:srgbClr val="FFFF00"/>
              </a:gs>
            </a:gsLst>
            <a:path path="shape">
              <a:fillToRect l="50000" t="50000" r="50000" b="50000"/>
            </a:path>
          </a:gradFill>
          <a:ln w="12700">
            <a:solidFill>
              <a:srgbClr val="FFCC00"/>
            </a:solidFill>
            <a:round/>
            <a:headEnd/>
            <a:tailEnd/>
          </a:ln>
          <a:effectLst>
            <a:outerShdw dist="64758" dir="4721404" algn="ctr" rotWithShape="0">
              <a:srgbClr val="FFCC00"/>
            </a:outerShdw>
          </a:effectLst>
        </p:spPr>
        <p:txBody>
          <a:bodyPr wrap="none" anchor="ctr"/>
          <a:lstStyle/>
          <a:p>
            <a:pPr algn="ctr" eaLnBrk="0" hangingPunct="0"/>
            <a:r>
              <a:rPr lang="en-US" sz="3600">
                <a:solidFill>
                  <a:srgbClr val="6600CC"/>
                </a:solidFill>
                <a:latin typeface="Impact" pitchFamily="34" charset="0"/>
              </a:rPr>
              <a:t>Moses</a:t>
            </a:r>
          </a:p>
        </p:txBody>
      </p:sp>
      <p:sp>
        <p:nvSpPr>
          <p:cNvPr id="24581" name="Text Box 5"/>
          <p:cNvSpPr txBox="1">
            <a:spLocks noChangeArrowheads="1"/>
          </p:cNvSpPr>
          <p:nvPr/>
        </p:nvSpPr>
        <p:spPr bwMode="auto">
          <a:xfrm>
            <a:off x="5791200" y="1825625"/>
            <a:ext cx="1295400" cy="579438"/>
          </a:xfrm>
          <a:prstGeom prst="rect">
            <a:avLst/>
          </a:prstGeom>
          <a:noFill/>
          <a:ln w="9525">
            <a:noFill/>
            <a:miter lim="800000"/>
            <a:headEnd/>
            <a:tailEnd/>
          </a:ln>
          <a:effectLst>
            <a:outerShdw dist="35921" dir="2700000" algn="ctr" rotWithShape="0">
              <a:schemeClr val="bg1"/>
            </a:outerShdw>
          </a:effectLst>
        </p:spPr>
        <p:txBody>
          <a:bodyPr>
            <a:spAutoFit/>
          </a:bodyPr>
          <a:lstStyle/>
          <a:p>
            <a:pPr>
              <a:spcBef>
                <a:spcPct val="50000"/>
              </a:spcBef>
            </a:pPr>
            <a:r>
              <a:rPr lang="en-US" sz="3200">
                <a:solidFill>
                  <a:srgbClr val="000099"/>
                </a:solidFill>
                <a:latin typeface="Impact" pitchFamily="34" charset="0"/>
              </a:rPr>
              <a:t>Moses</a:t>
            </a:r>
          </a:p>
        </p:txBody>
      </p:sp>
      <p:grpSp>
        <p:nvGrpSpPr>
          <p:cNvPr id="24582" name="Group 6"/>
          <p:cNvGrpSpPr>
            <a:grpSpLocks/>
          </p:cNvGrpSpPr>
          <p:nvPr/>
        </p:nvGrpSpPr>
        <p:grpSpPr bwMode="auto">
          <a:xfrm>
            <a:off x="3200400" y="1825625"/>
            <a:ext cx="2667000" cy="579438"/>
            <a:chOff x="2016" y="1150"/>
            <a:chExt cx="1680" cy="365"/>
          </a:xfrm>
        </p:grpSpPr>
        <p:sp>
          <p:nvSpPr>
            <p:cNvPr id="24583" name="Text Box 7"/>
            <p:cNvSpPr txBox="1">
              <a:spLocks noChangeArrowheads="1"/>
            </p:cNvSpPr>
            <p:nvPr/>
          </p:nvSpPr>
          <p:spPr bwMode="auto">
            <a:xfrm>
              <a:off x="2016" y="1150"/>
              <a:ext cx="1584" cy="365"/>
            </a:xfrm>
            <a:prstGeom prst="rect">
              <a:avLst/>
            </a:prstGeom>
            <a:noFill/>
            <a:ln w="9525">
              <a:noFill/>
              <a:miter lim="800000"/>
              <a:headEnd/>
              <a:tailEnd/>
            </a:ln>
            <a:effectLst>
              <a:outerShdw dist="35921" dir="2700000" algn="ctr" rotWithShape="0">
                <a:schemeClr val="bg1"/>
              </a:outerShdw>
            </a:effectLst>
          </p:spPr>
          <p:txBody>
            <a:bodyPr>
              <a:spAutoFit/>
            </a:bodyPr>
            <a:lstStyle/>
            <a:p>
              <a:pPr>
                <a:spcBef>
                  <a:spcPct val="50000"/>
                </a:spcBef>
              </a:pPr>
              <a:r>
                <a:rPr lang="en-US" sz="3200">
                  <a:solidFill>
                    <a:srgbClr val="000099"/>
                  </a:solidFill>
                  <a:latin typeface="Impact" pitchFamily="34" charset="0"/>
                </a:rPr>
                <a:t>Central figure</a:t>
              </a:r>
            </a:p>
          </p:txBody>
        </p:sp>
        <p:sp>
          <p:nvSpPr>
            <p:cNvPr id="24584" name="Text Box 8"/>
            <p:cNvSpPr txBox="1">
              <a:spLocks noChangeArrowheads="1"/>
            </p:cNvSpPr>
            <p:nvPr/>
          </p:nvSpPr>
          <p:spPr bwMode="auto">
            <a:xfrm>
              <a:off x="3504" y="1150"/>
              <a:ext cx="192" cy="365"/>
            </a:xfrm>
            <a:prstGeom prst="rect">
              <a:avLst/>
            </a:prstGeom>
            <a:noFill/>
            <a:ln w="9525">
              <a:noFill/>
              <a:miter lim="800000"/>
              <a:headEnd/>
              <a:tailEnd/>
            </a:ln>
            <a:effectLst>
              <a:outerShdw dist="35921" dir="2700000" algn="ctr" rotWithShape="0">
                <a:schemeClr val="bg1"/>
              </a:outerShdw>
            </a:effectLst>
          </p:spPr>
          <p:txBody>
            <a:bodyPr>
              <a:spAutoFit/>
            </a:bodyPr>
            <a:lstStyle/>
            <a:p>
              <a:pPr algn="r"/>
              <a:r>
                <a:rPr lang="en-US" sz="3200">
                  <a:solidFill>
                    <a:srgbClr val="000099"/>
                  </a:solidFill>
                  <a:latin typeface="Impact" pitchFamily="34" charset="0"/>
                </a:rPr>
                <a:t>:</a:t>
              </a:r>
            </a:p>
          </p:txBody>
        </p:sp>
      </p:grpSp>
      <p:sp>
        <p:nvSpPr>
          <p:cNvPr id="24585" name="Text Box 9"/>
          <p:cNvSpPr txBox="1">
            <a:spLocks noChangeArrowheads="1"/>
          </p:cNvSpPr>
          <p:nvPr/>
        </p:nvSpPr>
        <p:spPr bwMode="auto">
          <a:xfrm>
            <a:off x="2895600" y="1871663"/>
            <a:ext cx="381000" cy="495300"/>
          </a:xfrm>
          <a:prstGeom prst="rect">
            <a:avLst/>
          </a:prstGeom>
          <a:noFill/>
          <a:ln w="9525">
            <a:noFill/>
            <a:miter lim="800000"/>
            <a:headEnd/>
            <a:tailEnd/>
          </a:ln>
          <a:effectLst/>
        </p:spPr>
        <p:txBody>
          <a:bodyPr>
            <a:spAutoFit/>
          </a:bodyPr>
          <a:lstStyle/>
          <a:p>
            <a:pPr eaLnBrk="0" hangingPunct="0">
              <a:lnSpc>
                <a:spcPct val="55000"/>
              </a:lnSpc>
            </a:pPr>
            <a:r>
              <a:rPr lang="en-US" sz="4800" b="1">
                <a:solidFill>
                  <a:srgbClr val="000099"/>
                </a:solidFill>
                <a:latin typeface="Times New Roman" pitchFamily="18" charset="0"/>
                <a:sym typeface="CommonBullets" pitchFamily="34" charset="2"/>
              </a:rPr>
              <a:t></a:t>
            </a:r>
            <a:endParaRPr lang="en-US" sz="4800" b="1">
              <a:solidFill>
                <a:srgbClr val="000099"/>
              </a:solidFill>
              <a:latin typeface="Times New Roman" pitchFamily="18" charset="0"/>
            </a:endParaRPr>
          </a:p>
        </p:txBody>
      </p:sp>
      <p:sp>
        <p:nvSpPr>
          <p:cNvPr id="24586" name="Text Box 10"/>
          <p:cNvSpPr txBox="1">
            <a:spLocks noChangeArrowheads="1"/>
          </p:cNvSpPr>
          <p:nvPr/>
        </p:nvSpPr>
        <p:spPr bwMode="auto">
          <a:xfrm>
            <a:off x="304800" y="547688"/>
            <a:ext cx="6553200" cy="519112"/>
          </a:xfrm>
          <a:prstGeom prst="rect">
            <a:avLst/>
          </a:prstGeom>
          <a:noFill/>
          <a:ln w="9525">
            <a:noFill/>
            <a:miter lim="800000"/>
            <a:headEnd/>
            <a:tailEnd/>
          </a:ln>
          <a:effectLst>
            <a:outerShdw dist="12700" dir="2700000" algn="ctr" rotWithShape="0">
              <a:schemeClr val="bg1"/>
            </a:outerShdw>
          </a:effectLst>
        </p:spPr>
        <p:txBody>
          <a:bodyPr>
            <a:spAutoFit/>
          </a:bodyPr>
          <a:lstStyle/>
          <a:p>
            <a:pPr eaLnBrk="0" hangingPunct="0"/>
            <a:r>
              <a:rPr lang="en-US" sz="2800" u="sng" dirty="0">
                <a:solidFill>
                  <a:srgbClr val="000099"/>
                </a:solidFill>
                <a:latin typeface="Arial Black" pitchFamily="34" charset="0"/>
              </a:rPr>
              <a:t>2.1.1  The Foundation of Faith</a:t>
            </a:r>
          </a:p>
        </p:txBody>
      </p:sp>
      <p:grpSp>
        <p:nvGrpSpPr>
          <p:cNvPr id="24587" name="Group 11"/>
          <p:cNvGrpSpPr>
            <a:grpSpLocks/>
          </p:cNvGrpSpPr>
          <p:nvPr/>
        </p:nvGrpSpPr>
        <p:grpSpPr bwMode="auto">
          <a:xfrm>
            <a:off x="1143000" y="6073781"/>
            <a:ext cx="7010400" cy="447676"/>
            <a:chOff x="480" y="3705"/>
            <a:chExt cx="4512" cy="282"/>
          </a:xfrm>
        </p:grpSpPr>
        <p:sp>
          <p:nvSpPr>
            <p:cNvPr id="24588" name="Text Box 12"/>
            <p:cNvSpPr txBox="1">
              <a:spLocks noChangeArrowheads="1"/>
            </p:cNvSpPr>
            <p:nvPr/>
          </p:nvSpPr>
          <p:spPr bwMode="auto">
            <a:xfrm>
              <a:off x="704" y="3718"/>
              <a:ext cx="4288" cy="233"/>
            </a:xfrm>
            <a:prstGeom prst="rect">
              <a:avLst/>
            </a:prstGeom>
            <a:noFill/>
            <a:ln w="9525">
              <a:noFill/>
              <a:miter lim="800000"/>
              <a:headEnd/>
              <a:tailEnd/>
            </a:ln>
            <a:effectLst/>
          </p:spPr>
          <p:txBody>
            <a:bodyPr wrap="square">
              <a:spAutoFit/>
            </a:bodyPr>
            <a:lstStyle/>
            <a:p>
              <a:pPr eaLnBrk="0" hangingPunct="0">
                <a:lnSpc>
                  <a:spcPct val="90000"/>
                </a:lnSpc>
              </a:pPr>
              <a:r>
                <a:rPr lang="en-US" sz="2000" b="1" u="sng" dirty="0">
                  <a:solidFill>
                    <a:schemeClr val="bg1"/>
                  </a:solidFill>
                  <a:latin typeface="Arial Narrow" pitchFamily="34" charset="0"/>
                </a:rPr>
                <a:t>Moses</a:t>
              </a:r>
              <a:r>
                <a:rPr lang="en-US" sz="2000" b="1" dirty="0">
                  <a:solidFill>
                    <a:schemeClr val="bg1"/>
                  </a:solidFill>
                  <a:latin typeface="Arial Narrow" pitchFamily="34" charset="0"/>
                </a:rPr>
                <a:t> was the </a:t>
              </a:r>
              <a:r>
                <a:rPr lang="en-US" sz="2000" b="1" u="sng" dirty="0">
                  <a:solidFill>
                    <a:schemeClr val="bg1"/>
                  </a:solidFill>
                  <a:latin typeface="Arial Narrow" pitchFamily="34" charset="0"/>
                </a:rPr>
                <a:t>central figure</a:t>
              </a:r>
              <a:r>
                <a:rPr lang="en-US" sz="2000" b="1" dirty="0">
                  <a:solidFill>
                    <a:schemeClr val="bg1"/>
                  </a:solidFill>
                  <a:latin typeface="Arial Narrow" pitchFamily="34" charset="0"/>
                </a:rPr>
                <a:t> to restore the foundation of faith.</a:t>
              </a:r>
              <a:endParaRPr lang="en-US" sz="2000" u="sng" dirty="0">
                <a:solidFill>
                  <a:schemeClr val="bg1"/>
                </a:solidFill>
                <a:latin typeface="Arial Narrow" pitchFamily="34" charset="0"/>
              </a:endParaRPr>
            </a:p>
          </p:txBody>
        </p:sp>
        <p:sp>
          <p:nvSpPr>
            <p:cNvPr id="24589" name="Text Box 13"/>
            <p:cNvSpPr txBox="1">
              <a:spLocks noChangeArrowheads="1"/>
            </p:cNvSpPr>
            <p:nvPr/>
          </p:nvSpPr>
          <p:spPr bwMode="auto">
            <a:xfrm>
              <a:off x="480" y="3705"/>
              <a:ext cx="240" cy="282"/>
            </a:xfrm>
            <a:prstGeom prst="rect">
              <a:avLst/>
            </a:prstGeom>
            <a:noFill/>
            <a:ln w="9525">
              <a:noFill/>
              <a:miter lim="800000"/>
              <a:headEnd/>
              <a:tailEnd/>
            </a:ln>
            <a:effectLst/>
          </p:spPr>
          <p:txBody>
            <a:bodyPr wrap="square">
              <a:spAutoFit/>
            </a:bodyPr>
            <a:lstStyle/>
            <a:p>
              <a:pPr eaLnBrk="0" hangingPunct="0">
                <a:lnSpc>
                  <a:spcPts val="2600"/>
                </a:lnSpc>
              </a:pPr>
              <a:r>
                <a:rPr lang="en-US" sz="4200" b="1" dirty="0">
                  <a:solidFill>
                    <a:schemeClr val="bg1"/>
                  </a:solidFill>
                  <a:latin typeface="Times New Roman" pitchFamily="18" charset="0"/>
                  <a:sym typeface="CommonBullets" pitchFamily="34" charset="2"/>
                </a:rPr>
                <a:t></a:t>
              </a:r>
              <a:endParaRPr lang="en-US" sz="4200" b="1" dirty="0">
                <a:solidFill>
                  <a:schemeClr val="bg1"/>
                </a:solidFill>
                <a:latin typeface="Times New Roman" pitchFamily="18" charset="0"/>
              </a:endParaRPr>
            </a:p>
          </p:txBody>
        </p:sp>
      </p:grpSp>
    </p:spTree>
  </p:cSld>
  <p:clrMapOvr>
    <a:masterClrMapping/>
  </p:clrMapOvr>
  <p:transition spd="slow">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afterEffect">
                                  <p:stCondLst>
                                    <p:cond delay="0"/>
                                  </p:stCondLst>
                                  <p:childTnLst>
                                    <p:set>
                                      <p:cBhvr>
                                        <p:cTn id="6" dur="1" fill="hold">
                                          <p:stCondLst>
                                            <p:cond delay="0"/>
                                          </p:stCondLst>
                                        </p:cTn>
                                        <p:tgtEl>
                                          <p:spTgt spid="24579"/>
                                        </p:tgtEl>
                                        <p:attrNameLst>
                                          <p:attrName>style.visibility</p:attrName>
                                        </p:attrNameLst>
                                      </p:cBhvr>
                                      <p:to>
                                        <p:strVal val="visible"/>
                                      </p:to>
                                    </p:set>
                                    <p:anim calcmode="lin" valueType="num">
                                      <p:cBhvr>
                                        <p:cTn id="7" dur="2000" fill="hold"/>
                                        <p:tgtEl>
                                          <p:spTgt spid="24579"/>
                                        </p:tgtEl>
                                        <p:attrNameLst>
                                          <p:attrName>ppt_w</p:attrName>
                                        </p:attrNameLst>
                                      </p:cBhvr>
                                      <p:tavLst>
                                        <p:tav tm="0">
                                          <p:val>
                                            <p:strVal val="#ppt_w*0.70"/>
                                          </p:val>
                                        </p:tav>
                                        <p:tav tm="100000">
                                          <p:val>
                                            <p:strVal val="#ppt_w"/>
                                          </p:val>
                                        </p:tav>
                                      </p:tavLst>
                                    </p:anim>
                                    <p:anim calcmode="lin" valueType="num">
                                      <p:cBhvr>
                                        <p:cTn id="8" dur="2000" fill="hold"/>
                                        <p:tgtEl>
                                          <p:spTgt spid="24579"/>
                                        </p:tgtEl>
                                        <p:attrNameLst>
                                          <p:attrName>ppt_h</p:attrName>
                                        </p:attrNameLst>
                                      </p:cBhvr>
                                      <p:tavLst>
                                        <p:tav tm="0">
                                          <p:val>
                                            <p:strVal val="#ppt_h"/>
                                          </p:val>
                                        </p:tav>
                                        <p:tav tm="100000">
                                          <p:val>
                                            <p:strVal val="#ppt_h"/>
                                          </p:val>
                                        </p:tav>
                                      </p:tavLst>
                                    </p:anim>
                                    <p:animEffect transition="in" filter="fade">
                                      <p:cBhvr>
                                        <p:cTn id="9" dur="2000"/>
                                        <p:tgtEl>
                                          <p:spTgt spid="24579"/>
                                        </p:tgtEl>
                                      </p:cBhvr>
                                    </p:animEffec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24586"/>
                                        </p:tgtEl>
                                        <p:attrNameLst>
                                          <p:attrName>style.visibility</p:attrName>
                                        </p:attrNameLst>
                                      </p:cBhvr>
                                      <p:to>
                                        <p:strVal val="visible"/>
                                      </p:to>
                                    </p:set>
                                    <p:animEffect transition="in" filter="fade">
                                      <p:cBhvr>
                                        <p:cTn id="14" dur="2000"/>
                                        <p:tgtEl>
                                          <p:spTgt spid="24586"/>
                                        </p:tgtEl>
                                      </p:cBhvr>
                                    </p:animEffect>
                                  </p:childTnLst>
                                </p:cTn>
                              </p:par>
                            </p:childTnLst>
                          </p:cTn>
                        </p:par>
                      </p:childTnLst>
                    </p:cTn>
                  </p:par>
                  <p:par>
                    <p:cTn id="15" fill="hold">
                      <p:stCondLst>
                        <p:cond delay="indefinite"/>
                      </p:stCondLst>
                      <p:childTnLst>
                        <p:par>
                          <p:cTn id="16" fill="hold">
                            <p:stCondLst>
                              <p:cond delay="0"/>
                            </p:stCondLst>
                            <p:childTnLst>
                              <p:par>
                                <p:cTn id="17" presetID="16" presetClass="entr" presetSubtype="37" fill="hold" nodeType="clickEffect">
                                  <p:stCondLst>
                                    <p:cond delay="0"/>
                                  </p:stCondLst>
                                  <p:childTnLst>
                                    <p:set>
                                      <p:cBhvr>
                                        <p:cTn id="18" dur="1" fill="hold">
                                          <p:stCondLst>
                                            <p:cond delay="0"/>
                                          </p:stCondLst>
                                        </p:cTn>
                                        <p:tgtEl>
                                          <p:spTgt spid="24587"/>
                                        </p:tgtEl>
                                        <p:attrNameLst>
                                          <p:attrName>style.visibility</p:attrName>
                                        </p:attrNameLst>
                                      </p:cBhvr>
                                      <p:to>
                                        <p:strVal val="visible"/>
                                      </p:to>
                                    </p:set>
                                    <p:animEffect transition="in" filter="barn(outVertical)">
                                      <p:cBhvr>
                                        <p:cTn id="19" dur="500"/>
                                        <p:tgtEl>
                                          <p:spTgt spid="24587"/>
                                        </p:tgtEl>
                                      </p:cBhvr>
                                    </p:animEffect>
                                  </p:childTnLst>
                                </p:cTn>
                              </p:par>
                            </p:childTnLst>
                          </p:cTn>
                        </p:par>
                      </p:childTnLst>
                    </p:cTn>
                  </p:par>
                  <p:par>
                    <p:cTn id="20" fill="hold">
                      <p:stCondLst>
                        <p:cond delay="indefinite"/>
                      </p:stCondLst>
                      <p:childTnLst>
                        <p:par>
                          <p:cTn id="21" fill="hold">
                            <p:stCondLst>
                              <p:cond delay="0"/>
                            </p:stCondLst>
                            <p:childTnLst>
                              <p:par>
                                <p:cTn id="22" presetID="55" presetClass="entr" presetSubtype="0" fill="hold" grpId="0" nodeType="clickEffect">
                                  <p:stCondLst>
                                    <p:cond delay="0"/>
                                  </p:stCondLst>
                                  <p:childTnLst>
                                    <p:set>
                                      <p:cBhvr>
                                        <p:cTn id="23" dur="1" fill="hold">
                                          <p:stCondLst>
                                            <p:cond delay="0"/>
                                          </p:stCondLst>
                                        </p:cTn>
                                        <p:tgtEl>
                                          <p:spTgt spid="24580"/>
                                        </p:tgtEl>
                                        <p:attrNameLst>
                                          <p:attrName>style.visibility</p:attrName>
                                        </p:attrNameLst>
                                      </p:cBhvr>
                                      <p:to>
                                        <p:strVal val="visible"/>
                                      </p:to>
                                    </p:set>
                                    <p:anim calcmode="lin" valueType="num">
                                      <p:cBhvr>
                                        <p:cTn id="24" dur="1000" fill="hold"/>
                                        <p:tgtEl>
                                          <p:spTgt spid="24580"/>
                                        </p:tgtEl>
                                        <p:attrNameLst>
                                          <p:attrName>ppt_w</p:attrName>
                                        </p:attrNameLst>
                                      </p:cBhvr>
                                      <p:tavLst>
                                        <p:tav tm="0">
                                          <p:val>
                                            <p:strVal val="#ppt_w*0.70"/>
                                          </p:val>
                                        </p:tav>
                                        <p:tav tm="100000">
                                          <p:val>
                                            <p:strVal val="#ppt_w"/>
                                          </p:val>
                                        </p:tav>
                                      </p:tavLst>
                                    </p:anim>
                                    <p:anim calcmode="lin" valueType="num">
                                      <p:cBhvr>
                                        <p:cTn id="25" dur="1000" fill="hold"/>
                                        <p:tgtEl>
                                          <p:spTgt spid="24580"/>
                                        </p:tgtEl>
                                        <p:attrNameLst>
                                          <p:attrName>ppt_h</p:attrName>
                                        </p:attrNameLst>
                                      </p:cBhvr>
                                      <p:tavLst>
                                        <p:tav tm="0">
                                          <p:val>
                                            <p:strVal val="#ppt_h"/>
                                          </p:val>
                                        </p:tav>
                                        <p:tav tm="100000">
                                          <p:val>
                                            <p:strVal val="#ppt_h"/>
                                          </p:val>
                                        </p:tav>
                                      </p:tavLst>
                                    </p:anim>
                                    <p:animEffect transition="in" filter="fade">
                                      <p:cBhvr>
                                        <p:cTn id="26" dur="1000"/>
                                        <p:tgtEl>
                                          <p:spTgt spid="24580"/>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grpId="0" nodeType="clickEffect">
                                  <p:stCondLst>
                                    <p:cond delay="0"/>
                                  </p:stCondLst>
                                  <p:childTnLst>
                                    <p:set>
                                      <p:cBhvr>
                                        <p:cTn id="30" dur="1" fill="hold">
                                          <p:stCondLst>
                                            <p:cond delay="0"/>
                                          </p:stCondLst>
                                        </p:cTn>
                                        <p:tgtEl>
                                          <p:spTgt spid="24585"/>
                                        </p:tgtEl>
                                        <p:attrNameLst>
                                          <p:attrName>style.visibility</p:attrName>
                                        </p:attrNameLst>
                                      </p:cBhvr>
                                      <p:to>
                                        <p:strVal val="visible"/>
                                      </p:to>
                                    </p:set>
                                    <p:animEffect transition="in" filter="fade">
                                      <p:cBhvr>
                                        <p:cTn id="31" dur="2000"/>
                                        <p:tgtEl>
                                          <p:spTgt spid="24585"/>
                                        </p:tgtEl>
                                      </p:cBhvr>
                                    </p:animEffect>
                                  </p:childTnLst>
                                </p:cTn>
                              </p:par>
                              <p:par>
                                <p:cTn id="32" presetID="10" presetClass="entr" presetSubtype="0" fill="hold" nodeType="withEffect">
                                  <p:stCondLst>
                                    <p:cond delay="0"/>
                                  </p:stCondLst>
                                  <p:childTnLst>
                                    <p:set>
                                      <p:cBhvr>
                                        <p:cTn id="33" dur="1" fill="hold">
                                          <p:stCondLst>
                                            <p:cond delay="0"/>
                                          </p:stCondLst>
                                        </p:cTn>
                                        <p:tgtEl>
                                          <p:spTgt spid="24582"/>
                                        </p:tgtEl>
                                        <p:attrNameLst>
                                          <p:attrName>style.visibility</p:attrName>
                                        </p:attrNameLst>
                                      </p:cBhvr>
                                      <p:to>
                                        <p:strVal val="visible"/>
                                      </p:to>
                                    </p:set>
                                    <p:animEffect transition="in" filter="fade">
                                      <p:cBhvr>
                                        <p:cTn id="34" dur="2000"/>
                                        <p:tgtEl>
                                          <p:spTgt spid="24582"/>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24581"/>
                                        </p:tgtEl>
                                        <p:attrNameLst>
                                          <p:attrName>style.visibility</p:attrName>
                                        </p:attrNameLst>
                                      </p:cBhvr>
                                      <p:to>
                                        <p:strVal val="visible"/>
                                      </p:to>
                                    </p:set>
                                    <p:animEffect transition="in" filter="fade">
                                      <p:cBhvr>
                                        <p:cTn id="37" dur="2000"/>
                                        <p:tgtEl>
                                          <p:spTgt spid="2458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79" grpId="0"/>
      <p:bldP spid="24580" grpId="0" animBg="1"/>
      <p:bldP spid="24581" grpId="0"/>
      <p:bldP spid="24585" grpId="0"/>
      <p:bldP spid="24586" grpId="0"/>
    </p:bldLst>
  </p:timing>
</p:sld>
</file>

<file path=ppt/slides/slide17.xml><?xml version="1.0" encoding="utf-8"?>
<p:sld xmlns:a="http://schemas.openxmlformats.org/drawingml/2006/main" xmlns:r="http://schemas.openxmlformats.org/officeDocument/2006/relationships" xmlns:p="http://schemas.openxmlformats.org/presentationml/2006/main">
  <p:cSld>
    <p:bg>
      <p:bgPr>
        <a:gradFill rotWithShape="0">
          <a:gsLst>
            <a:gs pos="0">
              <a:srgbClr val="FFE6C1"/>
            </a:gs>
            <a:gs pos="100000">
              <a:schemeClr val="bg1"/>
            </a:gs>
          </a:gsLst>
          <a:lin ang="2700000" scaled="1"/>
        </a:gradFill>
        <a:effectLst/>
      </p:bgPr>
    </p:bg>
    <p:spTree>
      <p:nvGrpSpPr>
        <p:cNvPr id="1" name=""/>
        <p:cNvGrpSpPr/>
        <p:nvPr/>
      </p:nvGrpSpPr>
      <p:grpSpPr>
        <a:xfrm>
          <a:off x="0" y="0"/>
          <a:ext cx="0" cy="0"/>
          <a:chOff x="0" y="0"/>
          <a:chExt cx="0" cy="0"/>
        </a:xfrm>
      </p:grpSpPr>
      <p:pic>
        <p:nvPicPr>
          <p:cNvPr id="26626" name="Picture 2" descr="Egyptian taskmasters"/>
          <p:cNvPicPr>
            <a:picLocks noChangeAspect="1" noChangeArrowheads="1"/>
          </p:cNvPicPr>
          <p:nvPr/>
        </p:nvPicPr>
        <p:blipFill>
          <a:blip r:embed="rId3" cstate="print">
            <a:lum contrast="-18000"/>
          </a:blip>
          <a:srcRect l="833" t="1112" r="-146"/>
          <a:stretch>
            <a:fillRect/>
          </a:stretch>
        </p:blipFill>
        <p:spPr bwMode="auto">
          <a:xfrm>
            <a:off x="3335338" y="2235200"/>
            <a:ext cx="5808662" cy="3851275"/>
          </a:xfrm>
          <a:prstGeom prst="rect">
            <a:avLst/>
          </a:prstGeom>
          <a:noFill/>
        </p:spPr>
      </p:pic>
      <p:sp>
        <p:nvSpPr>
          <p:cNvPr id="26627" name="Rectangle 3"/>
          <p:cNvSpPr>
            <a:spLocks noChangeArrowheads="1"/>
          </p:cNvSpPr>
          <p:nvPr/>
        </p:nvSpPr>
        <p:spPr bwMode="auto">
          <a:xfrm>
            <a:off x="0" y="5799138"/>
            <a:ext cx="9144000" cy="1058862"/>
          </a:xfrm>
          <a:prstGeom prst="rect">
            <a:avLst/>
          </a:prstGeom>
          <a:solidFill>
            <a:schemeClr val="tx1"/>
          </a:solidFill>
          <a:ln w="9525">
            <a:solidFill>
              <a:schemeClr val="tx1"/>
            </a:solidFill>
            <a:miter lim="800000"/>
            <a:headEnd/>
            <a:tailEnd/>
          </a:ln>
          <a:effectLst/>
        </p:spPr>
        <p:txBody>
          <a:bodyPr wrap="none" anchor="ctr"/>
          <a:lstStyle/>
          <a:p>
            <a:endParaRPr lang="en-US"/>
          </a:p>
        </p:txBody>
      </p:sp>
      <p:sp>
        <p:nvSpPr>
          <p:cNvPr id="26628" name="Text Box 4"/>
          <p:cNvSpPr txBox="1">
            <a:spLocks noChangeArrowheads="1"/>
          </p:cNvSpPr>
          <p:nvPr/>
        </p:nvSpPr>
        <p:spPr bwMode="auto">
          <a:xfrm>
            <a:off x="1270000" y="5927720"/>
            <a:ext cx="6350000" cy="784830"/>
          </a:xfrm>
          <a:prstGeom prst="rect">
            <a:avLst/>
          </a:prstGeom>
          <a:noFill/>
          <a:ln w="9525">
            <a:noFill/>
            <a:miter lim="800000"/>
            <a:headEnd/>
            <a:tailEnd/>
          </a:ln>
          <a:effectLst/>
        </p:spPr>
        <p:txBody>
          <a:bodyPr wrap="square">
            <a:spAutoFit/>
          </a:bodyPr>
          <a:lstStyle/>
          <a:p>
            <a:pPr eaLnBrk="0" hangingPunct="0">
              <a:lnSpc>
                <a:spcPct val="75000"/>
              </a:lnSpc>
            </a:pPr>
            <a:r>
              <a:rPr lang="en-US" sz="2000" b="1" dirty="0">
                <a:solidFill>
                  <a:schemeClr val="bg1"/>
                </a:solidFill>
                <a:latin typeface="Arial Narrow" pitchFamily="34" charset="0"/>
              </a:rPr>
              <a:t>A foundation of faith had to be laid anew to begin the course to return to the promised land of Canaan upon the </a:t>
            </a:r>
            <a:r>
              <a:rPr lang="en-US" sz="2000" b="1" dirty="0">
                <a:solidFill>
                  <a:srgbClr val="FFFF66"/>
                </a:solidFill>
                <a:latin typeface="Arial Narrow" pitchFamily="34" charset="0"/>
              </a:rPr>
              <a:t>conclusion</a:t>
            </a:r>
            <a:r>
              <a:rPr lang="en-US" sz="2000" b="1" dirty="0">
                <a:solidFill>
                  <a:schemeClr val="bg1"/>
                </a:solidFill>
                <a:latin typeface="Arial Narrow" pitchFamily="34" charset="0"/>
              </a:rPr>
              <a:t> of the four hundred years of slavery </a:t>
            </a:r>
            <a:r>
              <a:rPr lang="en-US" sz="1600" dirty="0">
                <a:solidFill>
                  <a:schemeClr val="bg1"/>
                </a:solidFill>
                <a:latin typeface="Arial Narrow" pitchFamily="34" charset="0"/>
              </a:rPr>
              <a:t>(p. 230)</a:t>
            </a:r>
          </a:p>
        </p:txBody>
      </p:sp>
      <p:sp>
        <p:nvSpPr>
          <p:cNvPr id="26630" name="Oval 6"/>
          <p:cNvSpPr>
            <a:spLocks noChangeArrowheads="1"/>
          </p:cNvSpPr>
          <p:nvPr/>
        </p:nvSpPr>
        <p:spPr bwMode="auto">
          <a:xfrm>
            <a:off x="1600200" y="3395663"/>
            <a:ext cx="1671638" cy="725487"/>
          </a:xfrm>
          <a:prstGeom prst="ellipse">
            <a:avLst/>
          </a:prstGeom>
          <a:gradFill rotWithShape="0">
            <a:gsLst>
              <a:gs pos="0">
                <a:srgbClr val="FFFFCC"/>
              </a:gs>
              <a:gs pos="100000">
                <a:srgbClr val="FFFF00"/>
              </a:gs>
            </a:gsLst>
            <a:path path="shape">
              <a:fillToRect l="50000" t="50000" r="50000" b="50000"/>
            </a:path>
          </a:gradFill>
          <a:ln w="12700">
            <a:solidFill>
              <a:srgbClr val="FFCC00"/>
            </a:solidFill>
            <a:round/>
            <a:headEnd/>
            <a:tailEnd/>
          </a:ln>
          <a:effectLst>
            <a:outerShdw dist="64758" dir="4721404" algn="ctr" rotWithShape="0">
              <a:srgbClr val="FFCC00"/>
            </a:outerShdw>
          </a:effectLst>
        </p:spPr>
        <p:txBody>
          <a:bodyPr wrap="none" anchor="ctr"/>
          <a:lstStyle/>
          <a:p>
            <a:pPr algn="ctr" eaLnBrk="0" hangingPunct="0"/>
            <a:r>
              <a:rPr lang="en-US" sz="3600">
                <a:solidFill>
                  <a:srgbClr val="6600CC"/>
                </a:solidFill>
                <a:latin typeface="Impact" pitchFamily="34" charset="0"/>
              </a:rPr>
              <a:t>Moses</a:t>
            </a:r>
          </a:p>
        </p:txBody>
      </p:sp>
      <p:sp>
        <p:nvSpPr>
          <p:cNvPr id="26631" name="Text Box 7"/>
          <p:cNvSpPr txBox="1">
            <a:spLocks noChangeArrowheads="1"/>
          </p:cNvSpPr>
          <p:nvPr/>
        </p:nvSpPr>
        <p:spPr bwMode="auto">
          <a:xfrm>
            <a:off x="5791200" y="1825625"/>
            <a:ext cx="1295400" cy="579438"/>
          </a:xfrm>
          <a:prstGeom prst="rect">
            <a:avLst/>
          </a:prstGeom>
          <a:noFill/>
          <a:ln w="9525">
            <a:noFill/>
            <a:miter lim="800000"/>
            <a:headEnd/>
            <a:tailEnd/>
          </a:ln>
          <a:effectLst>
            <a:outerShdw dist="35921" dir="2700000" algn="ctr" rotWithShape="0">
              <a:schemeClr val="bg1"/>
            </a:outerShdw>
          </a:effectLst>
        </p:spPr>
        <p:txBody>
          <a:bodyPr>
            <a:spAutoFit/>
          </a:bodyPr>
          <a:lstStyle/>
          <a:p>
            <a:pPr>
              <a:spcBef>
                <a:spcPct val="50000"/>
              </a:spcBef>
            </a:pPr>
            <a:r>
              <a:rPr lang="en-US" sz="3200">
                <a:solidFill>
                  <a:srgbClr val="000099"/>
                </a:solidFill>
                <a:latin typeface="Impact" pitchFamily="34" charset="0"/>
              </a:rPr>
              <a:t>Moses</a:t>
            </a:r>
          </a:p>
        </p:txBody>
      </p:sp>
      <p:grpSp>
        <p:nvGrpSpPr>
          <p:cNvPr id="26632" name="Group 8"/>
          <p:cNvGrpSpPr>
            <a:grpSpLocks/>
          </p:cNvGrpSpPr>
          <p:nvPr/>
        </p:nvGrpSpPr>
        <p:grpSpPr bwMode="auto">
          <a:xfrm>
            <a:off x="3200400" y="1825625"/>
            <a:ext cx="2667000" cy="579438"/>
            <a:chOff x="2016" y="1150"/>
            <a:chExt cx="1680" cy="365"/>
          </a:xfrm>
        </p:grpSpPr>
        <p:sp>
          <p:nvSpPr>
            <p:cNvPr id="26633" name="Text Box 9"/>
            <p:cNvSpPr txBox="1">
              <a:spLocks noChangeArrowheads="1"/>
            </p:cNvSpPr>
            <p:nvPr/>
          </p:nvSpPr>
          <p:spPr bwMode="auto">
            <a:xfrm>
              <a:off x="2016" y="1150"/>
              <a:ext cx="1584" cy="365"/>
            </a:xfrm>
            <a:prstGeom prst="rect">
              <a:avLst/>
            </a:prstGeom>
            <a:noFill/>
            <a:ln w="9525">
              <a:noFill/>
              <a:miter lim="800000"/>
              <a:headEnd/>
              <a:tailEnd/>
            </a:ln>
            <a:effectLst>
              <a:outerShdw dist="35921" dir="2700000" algn="ctr" rotWithShape="0">
                <a:schemeClr val="bg1"/>
              </a:outerShdw>
            </a:effectLst>
          </p:spPr>
          <p:txBody>
            <a:bodyPr>
              <a:spAutoFit/>
            </a:bodyPr>
            <a:lstStyle/>
            <a:p>
              <a:pPr>
                <a:spcBef>
                  <a:spcPct val="50000"/>
                </a:spcBef>
              </a:pPr>
              <a:r>
                <a:rPr lang="en-US" sz="3200">
                  <a:solidFill>
                    <a:srgbClr val="000099"/>
                  </a:solidFill>
                  <a:latin typeface="Impact" pitchFamily="34" charset="0"/>
                </a:rPr>
                <a:t>Central figure</a:t>
              </a:r>
            </a:p>
          </p:txBody>
        </p:sp>
        <p:sp>
          <p:nvSpPr>
            <p:cNvPr id="26634" name="Text Box 10"/>
            <p:cNvSpPr txBox="1">
              <a:spLocks noChangeArrowheads="1"/>
            </p:cNvSpPr>
            <p:nvPr/>
          </p:nvSpPr>
          <p:spPr bwMode="auto">
            <a:xfrm>
              <a:off x="3504" y="1150"/>
              <a:ext cx="192" cy="365"/>
            </a:xfrm>
            <a:prstGeom prst="rect">
              <a:avLst/>
            </a:prstGeom>
            <a:noFill/>
            <a:ln w="9525">
              <a:noFill/>
              <a:miter lim="800000"/>
              <a:headEnd/>
              <a:tailEnd/>
            </a:ln>
            <a:effectLst>
              <a:outerShdw dist="35921" dir="2700000" algn="ctr" rotWithShape="0">
                <a:schemeClr val="bg1"/>
              </a:outerShdw>
            </a:effectLst>
          </p:spPr>
          <p:txBody>
            <a:bodyPr>
              <a:spAutoFit/>
            </a:bodyPr>
            <a:lstStyle/>
            <a:p>
              <a:pPr algn="r"/>
              <a:r>
                <a:rPr lang="en-US" sz="3200">
                  <a:solidFill>
                    <a:srgbClr val="000099"/>
                  </a:solidFill>
                  <a:latin typeface="Impact" pitchFamily="34" charset="0"/>
                </a:rPr>
                <a:t>:</a:t>
              </a:r>
            </a:p>
          </p:txBody>
        </p:sp>
      </p:grpSp>
      <p:sp>
        <p:nvSpPr>
          <p:cNvPr id="26635" name="Text Box 11"/>
          <p:cNvSpPr txBox="1">
            <a:spLocks noChangeArrowheads="1"/>
          </p:cNvSpPr>
          <p:nvPr/>
        </p:nvSpPr>
        <p:spPr bwMode="auto">
          <a:xfrm>
            <a:off x="2895600" y="1871663"/>
            <a:ext cx="381000" cy="495300"/>
          </a:xfrm>
          <a:prstGeom prst="rect">
            <a:avLst/>
          </a:prstGeom>
          <a:noFill/>
          <a:ln w="9525">
            <a:noFill/>
            <a:miter lim="800000"/>
            <a:headEnd/>
            <a:tailEnd/>
          </a:ln>
          <a:effectLst/>
        </p:spPr>
        <p:txBody>
          <a:bodyPr>
            <a:spAutoFit/>
          </a:bodyPr>
          <a:lstStyle/>
          <a:p>
            <a:pPr eaLnBrk="0" hangingPunct="0">
              <a:lnSpc>
                <a:spcPct val="55000"/>
              </a:lnSpc>
            </a:pPr>
            <a:r>
              <a:rPr lang="en-US" sz="4800" b="1">
                <a:solidFill>
                  <a:srgbClr val="000099"/>
                </a:solidFill>
                <a:latin typeface="Times New Roman" pitchFamily="18" charset="0"/>
                <a:sym typeface="CommonBullets" pitchFamily="34" charset="2"/>
              </a:rPr>
              <a:t></a:t>
            </a:r>
            <a:endParaRPr lang="en-US" sz="4800" b="1">
              <a:solidFill>
                <a:srgbClr val="000099"/>
              </a:solidFill>
              <a:latin typeface="Times New Roman" pitchFamily="18" charset="0"/>
            </a:endParaRPr>
          </a:p>
        </p:txBody>
      </p:sp>
      <p:sp>
        <p:nvSpPr>
          <p:cNvPr id="14" name="Text Box 10"/>
          <p:cNvSpPr txBox="1">
            <a:spLocks noChangeArrowheads="1"/>
          </p:cNvSpPr>
          <p:nvPr/>
        </p:nvSpPr>
        <p:spPr bwMode="auto">
          <a:xfrm>
            <a:off x="304800" y="547688"/>
            <a:ext cx="6553200" cy="519112"/>
          </a:xfrm>
          <a:prstGeom prst="rect">
            <a:avLst/>
          </a:prstGeom>
          <a:noFill/>
          <a:ln w="9525">
            <a:noFill/>
            <a:miter lim="800000"/>
            <a:headEnd/>
            <a:tailEnd/>
          </a:ln>
          <a:effectLst>
            <a:outerShdw dist="12700" dir="2700000" algn="ctr" rotWithShape="0">
              <a:schemeClr val="bg1"/>
            </a:outerShdw>
          </a:effectLst>
        </p:spPr>
        <p:txBody>
          <a:bodyPr>
            <a:spAutoFit/>
          </a:bodyPr>
          <a:lstStyle/>
          <a:p>
            <a:pPr eaLnBrk="0" hangingPunct="0"/>
            <a:r>
              <a:rPr lang="en-US" sz="2800" u="sng" dirty="0">
                <a:solidFill>
                  <a:srgbClr val="000099"/>
                </a:solidFill>
                <a:latin typeface="Arial Black" pitchFamily="34" charset="0"/>
              </a:rPr>
              <a:t>2.1.1  The Foundation of Faith</a:t>
            </a:r>
          </a:p>
        </p:txBody>
      </p:sp>
      <p:sp>
        <p:nvSpPr>
          <p:cNvPr id="15" name="Text Box 3"/>
          <p:cNvSpPr txBox="1">
            <a:spLocks noChangeArrowheads="1"/>
          </p:cNvSpPr>
          <p:nvPr/>
        </p:nvSpPr>
        <p:spPr bwMode="auto">
          <a:xfrm>
            <a:off x="304800" y="152400"/>
            <a:ext cx="7086600" cy="481012"/>
          </a:xfrm>
          <a:prstGeom prst="rect">
            <a:avLst/>
          </a:prstGeom>
          <a:noFill/>
          <a:ln w="9525">
            <a:noFill/>
            <a:miter lim="800000"/>
            <a:headEnd/>
            <a:tailEnd/>
          </a:ln>
          <a:effectLst>
            <a:outerShdw dist="12700" dir="2700000" algn="ctr" rotWithShape="0">
              <a:schemeClr val="bg1"/>
            </a:outerShdw>
          </a:effectLst>
        </p:spPr>
        <p:txBody>
          <a:bodyPr>
            <a:spAutoFit/>
          </a:bodyPr>
          <a:lstStyle/>
          <a:p>
            <a:pPr eaLnBrk="0" hangingPunct="0">
              <a:lnSpc>
                <a:spcPct val="85000"/>
              </a:lnSpc>
            </a:pPr>
            <a:r>
              <a:rPr lang="en-US" sz="3000" dirty="0">
                <a:solidFill>
                  <a:srgbClr val="000099"/>
                </a:solidFill>
                <a:latin typeface="Impact" pitchFamily="34" charset="0"/>
              </a:rPr>
              <a:t>2.1  Overview of the Providence Led by Moses</a:t>
            </a:r>
          </a:p>
        </p:txBody>
      </p:sp>
    </p:spTree>
  </p:cSld>
  <p:clrMapOvr>
    <a:masterClrMapping/>
  </p:clrMapOvr>
  <p:transition>
    <p:split orient="vert" dir="in"/>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26628"/>
                                        </p:tgtEl>
                                        <p:attrNameLst>
                                          <p:attrName>style.visibility</p:attrName>
                                        </p:attrNameLst>
                                      </p:cBhvr>
                                      <p:to>
                                        <p:strVal val="visible"/>
                                      </p:to>
                                    </p:set>
                                    <p:animEffect transition="in" filter="barn(outVertical)">
                                      <p:cBhvr>
                                        <p:cTn id="7" dur="500"/>
                                        <p:tgtEl>
                                          <p:spTgt spid="2662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6626"/>
                                        </p:tgtEl>
                                        <p:attrNameLst>
                                          <p:attrName>style.visibility</p:attrName>
                                        </p:attrNameLst>
                                      </p:cBhvr>
                                      <p:to>
                                        <p:strVal val="visible"/>
                                      </p:to>
                                    </p:set>
                                    <p:animEffect transition="in" filter="fade">
                                      <p:cBhvr>
                                        <p:cTn id="12" dur="2000"/>
                                        <p:tgtEl>
                                          <p:spTgt spid="266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28" grpId="0"/>
    </p:bldLst>
  </p:timing>
</p:sld>
</file>

<file path=ppt/slides/slide18.xml><?xml version="1.0" encoding="utf-8"?>
<p:sld xmlns:a="http://schemas.openxmlformats.org/drawingml/2006/main" xmlns:r="http://schemas.openxmlformats.org/officeDocument/2006/relationships" xmlns:p="http://schemas.openxmlformats.org/presentationml/2006/main">
  <p:cSld>
    <p:bg>
      <p:bgPr>
        <a:gradFill rotWithShape="0">
          <a:gsLst>
            <a:gs pos="0">
              <a:srgbClr val="FFE6C1"/>
            </a:gs>
            <a:gs pos="100000">
              <a:schemeClr val="bg1"/>
            </a:gs>
          </a:gsLst>
          <a:lin ang="2700000" scaled="1"/>
        </a:gradFill>
        <a:effectLst/>
      </p:bgPr>
    </p:bg>
    <p:spTree>
      <p:nvGrpSpPr>
        <p:cNvPr id="1" name=""/>
        <p:cNvGrpSpPr/>
        <p:nvPr/>
      </p:nvGrpSpPr>
      <p:grpSpPr>
        <a:xfrm>
          <a:off x="0" y="0"/>
          <a:ext cx="0" cy="0"/>
          <a:chOff x="0" y="0"/>
          <a:chExt cx="0" cy="0"/>
        </a:xfrm>
      </p:grpSpPr>
      <p:pic>
        <p:nvPicPr>
          <p:cNvPr id="28674" name="Picture 2" descr="Egyptian taskmasters"/>
          <p:cNvPicPr>
            <a:picLocks noChangeAspect="1" noChangeArrowheads="1"/>
          </p:cNvPicPr>
          <p:nvPr/>
        </p:nvPicPr>
        <p:blipFill>
          <a:blip r:embed="rId3" cstate="print">
            <a:lum contrast="-18000"/>
          </a:blip>
          <a:srcRect l="833" t="1112" r="-146"/>
          <a:stretch>
            <a:fillRect/>
          </a:stretch>
        </p:blipFill>
        <p:spPr bwMode="auto">
          <a:xfrm>
            <a:off x="3335338" y="2235200"/>
            <a:ext cx="5808662" cy="3851275"/>
          </a:xfrm>
          <a:prstGeom prst="rect">
            <a:avLst/>
          </a:prstGeom>
          <a:noFill/>
        </p:spPr>
      </p:pic>
      <p:pic>
        <p:nvPicPr>
          <p:cNvPr id="28675" name="Picture 3" descr="Moses and the seventy elders"/>
          <p:cNvPicPr>
            <a:picLocks noChangeAspect="1" noChangeArrowheads="1"/>
          </p:cNvPicPr>
          <p:nvPr/>
        </p:nvPicPr>
        <p:blipFill>
          <a:blip r:embed="rId4" cstate="print">
            <a:lum bright="12000" contrast="-6000"/>
          </a:blip>
          <a:srcRect/>
          <a:stretch>
            <a:fillRect/>
          </a:stretch>
        </p:blipFill>
        <p:spPr bwMode="auto">
          <a:xfrm>
            <a:off x="4648200" y="2270125"/>
            <a:ext cx="4495800" cy="3582988"/>
          </a:xfrm>
          <a:prstGeom prst="rect">
            <a:avLst/>
          </a:prstGeom>
          <a:noFill/>
        </p:spPr>
      </p:pic>
      <p:sp>
        <p:nvSpPr>
          <p:cNvPr id="28676" name="Rectangle 4"/>
          <p:cNvSpPr>
            <a:spLocks noChangeArrowheads="1"/>
          </p:cNvSpPr>
          <p:nvPr/>
        </p:nvSpPr>
        <p:spPr bwMode="auto">
          <a:xfrm>
            <a:off x="0" y="5799138"/>
            <a:ext cx="9144000" cy="1058862"/>
          </a:xfrm>
          <a:prstGeom prst="rect">
            <a:avLst/>
          </a:prstGeom>
          <a:solidFill>
            <a:schemeClr val="tx1"/>
          </a:solidFill>
          <a:ln w="9525">
            <a:solidFill>
              <a:schemeClr val="tx1"/>
            </a:solidFill>
            <a:miter lim="800000"/>
            <a:headEnd/>
            <a:tailEnd/>
          </a:ln>
          <a:effectLst/>
        </p:spPr>
        <p:txBody>
          <a:bodyPr wrap="none" anchor="ctr"/>
          <a:lstStyle/>
          <a:p>
            <a:endParaRPr lang="en-US"/>
          </a:p>
        </p:txBody>
      </p:sp>
      <p:grpSp>
        <p:nvGrpSpPr>
          <p:cNvPr id="28677" name="Group 5"/>
          <p:cNvGrpSpPr>
            <a:grpSpLocks/>
          </p:cNvGrpSpPr>
          <p:nvPr/>
        </p:nvGrpSpPr>
        <p:grpSpPr bwMode="auto">
          <a:xfrm>
            <a:off x="1066800" y="5867400"/>
            <a:ext cx="6781800" cy="874713"/>
            <a:chOff x="144" y="3643"/>
            <a:chExt cx="4272" cy="551"/>
          </a:xfrm>
        </p:grpSpPr>
        <p:sp>
          <p:nvSpPr>
            <p:cNvPr id="28678" name="Text Box 6"/>
            <p:cNvSpPr txBox="1">
              <a:spLocks noChangeArrowheads="1"/>
            </p:cNvSpPr>
            <p:nvPr/>
          </p:nvSpPr>
          <p:spPr bwMode="auto">
            <a:xfrm>
              <a:off x="368" y="3671"/>
              <a:ext cx="4048" cy="523"/>
            </a:xfrm>
            <a:prstGeom prst="rect">
              <a:avLst/>
            </a:prstGeom>
            <a:noFill/>
            <a:ln w="9525">
              <a:noFill/>
              <a:miter lim="800000"/>
              <a:headEnd/>
              <a:tailEnd/>
            </a:ln>
            <a:effectLst/>
          </p:spPr>
          <p:txBody>
            <a:bodyPr wrap="square">
              <a:spAutoFit/>
            </a:bodyPr>
            <a:lstStyle/>
            <a:p>
              <a:pPr eaLnBrk="0" hangingPunct="0">
                <a:lnSpc>
                  <a:spcPct val="80000"/>
                </a:lnSpc>
              </a:pPr>
              <a:r>
                <a:rPr lang="en-US" sz="2000" b="1" dirty="0">
                  <a:solidFill>
                    <a:schemeClr val="bg1"/>
                  </a:solidFill>
                  <a:latin typeface="Arial Narrow" pitchFamily="34" charset="0"/>
                </a:rPr>
                <a:t>Moses was different from all the previous central figures who were called to lay the foundation of faith in that first, Moses was put in the position </a:t>
              </a:r>
              <a:r>
                <a:rPr lang="en-US" sz="2000" b="1" u="sng" dirty="0">
                  <a:solidFill>
                    <a:schemeClr val="bg1"/>
                  </a:solidFill>
                  <a:latin typeface="Arial Narrow" pitchFamily="34" charset="0"/>
                </a:rPr>
                <a:t>representing God</a:t>
              </a:r>
              <a:r>
                <a:rPr lang="en-US" sz="2000" b="1" dirty="0">
                  <a:solidFill>
                    <a:schemeClr val="bg1"/>
                  </a:solidFill>
                  <a:latin typeface="Arial Narrow" pitchFamily="34" charset="0"/>
                </a:rPr>
                <a:t>, acting in His stead,</a:t>
              </a:r>
            </a:p>
          </p:txBody>
        </p:sp>
        <p:sp>
          <p:nvSpPr>
            <p:cNvPr id="28679" name="Text Box 7"/>
            <p:cNvSpPr txBox="1">
              <a:spLocks noChangeArrowheads="1"/>
            </p:cNvSpPr>
            <p:nvPr/>
          </p:nvSpPr>
          <p:spPr bwMode="auto">
            <a:xfrm>
              <a:off x="144" y="3643"/>
              <a:ext cx="240" cy="293"/>
            </a:xfrm>
            <a:prstGeom prst="rect">
              <a:avLst/>
            </a:prstGeom>
            <a:noFill/>
            <a:ln w="9525">
              <a:noFill/>
              <a:miter lim="800000"/>
              <a:headEnd/>
              <a:tailEnd/>
            </a:ln>
            <a:effectLst/>
          </p:spPr>
          <p:txBody>
            <a:bodyPr>
              <a:spAutoFit/>
            </a:bodyPr>
            <a:lstStyle/>
            <a:p>
              <a:pPr eaLnBrk="0" hangingPunct="0">
                <a:lnSpc>
                  <a:spcPct val="55000"/>
                </a:lnSpc>
              </a:pPr>
              <a:r>
                <a:rPr lang="en-US" sz="4200" b="1" dirty="0">
                  <a:solidFill>
                    <a:schemeClr val="bg1"/>
                  </a:solidFill>
                  <a:latin typeface="Times New Roman" pitchFamily="18" charset="0"/>
                  <a:sym typeface="CommonBullets" pitchFamily="34" charset="2"/>
                </a:rPr>
                <a:t></a:t>
              </a:r>
              <a:endParaRPr lang="en-US" sz="4200" b="1" dirty="0">
                <a:solidFill>
                  <a:schemeClr val="bg1"/>
                </a:solidFill>
                <a:latin typeface="Times New Roman" pitchFamily="18" charset="0"/>
              </a:endParaRPr>
            </a:p>
          </p:txBody>
        </p:sp>
      </p:grpSp>
      <p:sp>
        <p:nvSpPr>
          <p:cNvPr id="28681" name="Oval 9"/>
          <p:cNvSpPr>
            <a:spLocks noChangeArrowheads="1"/>
          </p:cNvSpPr>
          <p:nvPr/>
        </p:nvSpPr>
        <p:spPr bwMode="auto">
          <a:xfrm>
            <a:off x="1600200" y="3395663"/>
            <a:ext cx="1671638" cy="725487"/>
          </a:xfrm>
          <a:prstGeom prst="ellipse">
            <a:avLst/>
          </a:prstGeom>
          <a:gradFill rotWithShape="0">
            <a:gsLst>
              <a:gs pos="0">
                <a:srgbClr val="FFFFCC"/>
              </a:gs>
              <a:gs pos="100000">
                <a:srgbClr val="FFFF00"/>
              </a:gs>
            </a:gsLst>
            <a:path path="shape">
              <a:fillToRect l="50000" t="50000" r="50000" b="50000"/>
            </a:path>
          </a:gradFill>
          <a:ln w="12700">
            <a:solidFill>
              <a:srgbClr val="FFCC00"/>
            </a:solidFill>
            <a:round/>
            <a:headEnd/>
            <a:tailEnd/>
          </a:ln>
          <a:effectLst>
            <a:outerShdw dist="64758" dir="4721404" algn="ctr" rotWithShape="0">
              <a:srgbClr val="FFCC00"/>
            </a:outerShdw>
          </a:effectLst>
        </p:spPr>
        <p:txBody>
          <a:bodyPr wrap="none" anchor="ctr"/>
          <a:lstStyle/>
          <a:p>
            <a:pPr algn="ctr" eaLnBrk="0" hangingPunct="0"/>
            <a:r>
              <a:rPr lang="en-US" sz="3600">
                <a:solidFill>
                  <a:srgbClr val="6600CC"/>
                </a:solidFill>
                <a:latin typeface="Impact" pitchFamily="34" charset="0"/>
              </a:rPr>
              <a:t>Moses</a:t>
            </a:r>
          </a:p>
        </p:txBody>
      </p:sp>
      <p:sp>
        <p:nvSpPr>
          <p:cNvPr id="28682" name="Text Box 10"/>
          <p:cNvSpPr txBox="1">
            <a:spLocks noChangeArrowheads="1"/>
          </p:cNvSpPr>
          <p:nvPr/>
        </p:nvSpPr>
        <p:spPr bwMode="auto">
          <a:xfrm>
            <a:off x="5791200" y="1825625"/>
            <a:ext cx="1295400" cy="579438"/>
          </a:xfrm>
          <a:prstGeom prst="rect">
            <a:avLst/>
          </a:prstGeom>
          <a:noFill/>
          <a:ln w="9525">
            <a:noFill/>
            <a:miter lim="800000"/>
            <a:headEnd/>
            <a:tailEnd/>
          </a:ln>
          <a:effectLst>
            <a:outerShdw dist="35921" dir="2700000" algn="ctr" rotWithShape="0">
              <a:schemeClr val="bg1"/>
            </a:outerShdw>
          </a:effectLst>
        </p:spPr>
        <p:txBody>
          <a:bodyPr>
            <a:spAutoFit/>
          </a:bodyPr>
          <a:lstStyle/>
          <a:p>
            <a:pPr>
              <a:spcBef>
                <a:spcPct val="50000"/>
              </a:spcBef>
            </a:pPr>
            <a:r>
              <a:rPr lang="en-US" sz="3200">
                <a:solidFill>
                  <a:srgbClr val="000099"/>
                </a:solidFill>
                <a:latin typeface="Impact" pitchFamily="34" charset="0"/>
              </a:rPr>
              <a:t>Moses</a:t>
            </a:r>
          </a:p>
        </p:txBody>
      </p:sp>
      <p:grpSp>
        <p:nvGrpSpPr>
          <p:cNvPr id="28683" name="Group 11"/>
          <p:cNvGrpSpPr>
            <a:grpSpLocks/>
          </p:cNvGrpSpPr>
          <p:nvPr/>
        </p:nvGrpSpPr>
        <p:grpSpPr bwMode="auto">
          <a:xfrm>
            <a:off x="3200400" y="1825625"/>
            <a:ext cx="2667000" cy="579438"/>
            <a:chOff x="2016" y="1150"/>
            <a:chExt cx="1680" cy="365"/>
          </a:xfrm>
        </p:grpSpPr>
        <p:sp>
          <p:nvSpPr>
            <p:cNvPr id="28684" name="Text Box 12"/>
            <p:cNvSpPr txBox="1">
              <a:spLocks noChangeArrowheads="1"/>
            </p:cNvSpPr>
            <p:nvPr/>
          </p:nvSpPr>
          <p:spPr bwMode="auto">
            <a:xfrm>
              <a:off x="2016" y="1150"/>
              <a:ext cx="1584" cy="365"/>
            </a:xfrm>
            <a:prstGeom prst="rect">
              <a:avLst/>
            </a:prstGeom>
            <a:noFill/>
            <a:ln w="9525">
              <a:noFill/>
              <a:miter lim="800000"/>
              <a:headEnd/>
              <a:tailEnd/>
            </a:ln>
            <a:effectLst>
              <a:outerShdw dist="35921" dir="2700000" algn="ctr" rotWithShape="0">
                <a:schemeClr val="bg1"/>
              </a:outerShdw>
            </a:effectLst>
          </p:spPr>
          <p:txBody>
            <a:bodyPr>
              <a:spAutoFit/>
            </a:bodyPr>
            <a:lstStyle/>
            <a:p>
              <a:pPr>
                <a:spcBef>
                  <a:spcPct val="50000"/>
                </a:spcBef>
              </a:pPr>
              <a:r>
                <a:rPr lang="en-US" sz="3200">
                  <a:solidFill>
                    <a:srgbClr val="000099"/>
                  </a:solidFill>
                  <a:latin typeface="Impact" pitchFamily="34" charset="0"/>
                </a:rPr>
                <a:t>Central figure</a:t>
              </a:r>
            </a:p>
          </p:txBody>
        </p:sp>
        <p:sp>
          <p:nvSpPr>
            <p:cNvPr id="28685" name="Text Box 13"/>
            <p:cNvSpPr txBox="1">
              <a:spLocks noChangeArrowheads="1"/>
            </p:cNvSpPr>
            <p:nvPr/>
          </p:nvSpPr>
          <p:spPr bwMode="auto">
            <a:xfrm>
              <a:off x="3504" y="1150"/>
              <a:ext cx="192" cy="365"/>
            </a:xfrm>
            <a:prstGeom prst="rect">
              <a:avLst/>
            </a:prstGeom>
            <a:noFill/>
            <a:ln w="9525">
              <a:noFill/>
              <a:miter lim="800000"/>
              <a:headEnd/>
              <a:tailEnd/>
            </a:ln>
            <a:effectLst>
              <a:outerShdw dist="35921" dir="2700000" algn="ctr" rotWithShape="0">
                <a:schemeClr val="bg1"/>
              </a:outerShdw>
            </a:effectLst>
          </p:spPr>
          <p:txBody>
            <a:bodyPr>
              <a:spAutoFit/>
            </a:bodyPr>
            <a:lstStyle/>
            <a:p>
              <a:pPr algn="r"/>
              <a:r>
                <a:rPr lang="en-US" sz="3200">
                  <a:solidFill>
                    <a:srgbClr val="000099"/>
                  </a:solidFill>
                  <a:latin typeface="Impact" pitchFamily="34" charset="0"/>
                </a:rPr>
                <a:t>:</a:t>
              </a:r>
            </a:p>
          </p:txBody>
        </p:sp>
      </p:grpSp>
      <p:sp>
        <p:nvSpPr>
          <p:cNvPr id="28686" name="Text Box 14"/>
          <p:cNvSpPr txBox="1">
            <a:spLocks noChangeArrowheads="1"/>
          </p:cNvSpPr>
          <p:nvPr/>
        </p:nvSpPr>
        <p:spPr bwMode="auto">
          <a:xfrm>
            <a:off x="2895600" y="1871663"/>
            <a:ext cx="381000" cy="495300"/>
          </a:xfrm>
          <a:prstGeom prst="rect">
            <a:avLst/>
          </a:prstGeom>
          <a:noFill/>
          <a:ln w="9525">
            <a:noFill/>
            <a:miter lim="800000"/>
            <a:headEnd/>
            <a:tailEnd/>
          </a:ln>
          <a:effectLst/>
        </p:spPr>
        <p:txBody>
          <a:bodyPr>
            <a:spAutoFit/>
          </a:bodyPr>
          <a:lstStyle/>
          <a:p>
            <a:pPr eaLnBrk="0" hangingPunct="0">
              <a:lnSpc>
                <a:spcPct val="55000"/>
              </a:lnSpc>
            </a:pPr>
            <a:r>
              <a:rPr lang="en-US" sz="4800" b="1">
                <a:solidFill>
                  <a:srgbClr val="000099"/>
                </a:solidFill>
                <a:latin typeface="Times New Roman" pitchFamily="18" charset="0"/>
                <a:sym typeface="CommonBullets" pitchFamily="34" charset="2"/>
              </a:rPr>
              <a:t></a:t>
            </a:r>
            <a:endParaRPr lang="en-US" sz="4800" b="1">
              <a:solidFill>
                <a:srgbClr val="000099"/>
              </a:solidFill>
              <a:latin typeface="Times New Roman" pitchFamily="18" charset="0"/>
            </a:endParaRPr>
          </a:p>
        </p:txBody>
      </p:sp>
      <p:sp>
        <p:nvSpPr>
          <p:cNvPr id="28689" name="AutoShape 17"/>
          <p:cNvSpPr>
            <a:spLocks noChangeArrowheads="1"/>
          </p:cNvSpPr>
          <p:nvPr/>
        </p:nvSpPr>
        <p:spPr bwMode="auto">
          <a:xfrm rot="10800000">
            <a:off x="2327275" y="2232025"/>
            <a:ext cx="187325" cy="1087438"/>
          </a:xfrm>
          <a:prstGeom prst="downArrow">
            <a:avLst>
              <a:gd name="adj1" fmla="val 50000"/>
              <a:gd name="adj2" fmla="val 145127"/>
            </a:avLst>
          </a:prstGeom>
          <a:gradFill rotWithShape="1">
            <a:gsLst>
              <a:gs pos="0">
                <a:srgbClr val="FFFFFF"/>
              </a:gs>
              <a:gs pos="100000">
                <a:srgbClr val="DAB590"/>
              </a:gs>
            </a:gsLst>
            <a:path path="rect">
              <a:fillToRect l="50000" t="50000" r="50000" b="50000"/>
            </a:path>
          </a:gradFill>
          <a:ln w="28575" algn="ctr">
            <a:solidFill>
              <a:srgbClr val="660033">
                <a:alpha val="69804"/>
              </a:srgbClr>
            </a:solidFill>
            <a:miter lim="800000"/>
            <a:headEnd/>
            <a:tailEnd/>
          </a:ln>
          <a:effectLst/>
        </p:spPr>
        <p:txBody>
          <a:bodyPr rot="10800000" wrap="none" anchor="ctr"/>
          <a:lstStyle/>
          <a:p>
            <a:pPr algn="ctr"/>
            <a:endParaRPr lang="en-US"/>
          </a:p>
        </p:txBody>
      </p:sp>
      <p:sp>
        <p:nvSpPr>
          <p:cNvPr id="28690" name="Text Box 18"/>
          <p:cNvSpPr txBox="1">
            <a:spLocks noChangeArrowheads="1"/>
          </p:cNvSpPr>
          <p:nvPr/>
        </p:nvSpPr>
        <p:spPr bwMode="auto">
          <a:xfrm>
            <a:off x="2260600" y="4343400"/>
            <a:ext cx="4216400" cy="641350"/>
          </a:xfrm>
          <a:prstGeom prst="rect">
            <a:avLst/>
          </a:prstGeom>
          <a:noFill/>
          <a:ln w="9525">
            <a:noFill/>
            <a:miter lim="800000"/>
            <a:headEnd/>
            <a:tailEnd/>
          </a:ln>
          <a:effectLst>
            <a:outerShdw dist="28398" dir="1593903" algn="ctr" rotWithShape="0">
              <a:schemeClr val="bg1"/>
            </a:outerShdw>
          </a:effectLst>
        </p:spPr>
        <p:txBody>
          <a:bodyPr>
            <a:spAutoFit/>
          </a:bodyPr>
          <a:lstStyle/>
          <a:p>
            <a:pPr eaLnBrk="0" hangingPunct="0"/>
            <a:r>
              <a:rPr lang="en-US" sz="3600" b="1" dirty="0">
                <a:solidFill>
                  <a:srgbClr val="0000FF"/>
                </a:solidFill>
                <a:latin typeface="Arial Narrow" pitchFamily="34" charset="0"/>
              </a:rPr>
              <a:t>Represent God</a:t>
            </a:r>
            <a:endParaRPr lang="en-US" sz="3600" u="sng" dirty="0">
              <a:solidFill>
                <a:srgbClr val="0000FF"/>
              </a:solidFill>
              <a:latin typeface="Arial Narrow" pitchFamily="34" charset="0"/>
            </a:endParaRPr>
          </a:p>
        </p:txBody>
      </p:sp>
      <p:grpSp>
        <p:nvGrpSpPr>
          <p:cNvPr id="28691" name="Group 19"/>
          <p:cNvGrpSpPr>
            <a:grpSpLocks/>
          </p:cNvGrpSpPr>
          <p:nvPr/>
        </p:nvGrpSpPr>
        <p:grpSpPr bwMode="auto">
          <a:xfrm>
            <a:off x="1820863" y="1219200"/>
            <a:ext cx="1227137" cy="957263"/>
            <a:chOff x="1271" y="1173"/>
            <a:chExt cx="660" cy="603"/>
          </a:xfrm>
        </p:grpSpPr>
        <p:sp>
          <p:nvSpPr>
            <p:cNvPr id="28692" name="Oval 20"/>
            <p:cNvSpPr>
              <a:spLocks noChangeArrowheads="1"/>
            </p:cNvSpPr>
            <p:nvPr/>
          </p:nvSpPr>
          <p:spPr bwMode="auto">
            <a:xfrm>
              <a:off x="1271" y="1173"/>
              <a:ext cx="660" cy="603"/>
            </a:xfrm>
            <a:prstGeom prst="ellipse">
              <a:avLst/>
            </a:prstGeom>
            <a:gradFill rotWithShape="0">
              <a:gsLst>
                <a:gs pos="0">
                  <a:schemeClr val="bg1"/>
                </a:gs>
                <a:gs pos="100000">
                  <a:srgbClr val="CCCCFF"/>
                </a:gs>
              </a:gsLst>
              <a:lin ang="2700000" scaled="1"/>
            </a:gradFill>
            <a:ln w="12700">
              <a:round/>
              <a:headEnd/>
              <a:tailEnd/>
            </a:ln>
            <a:effectLst/>
            <a:scene3d>
              <a:camera prst="legacyPerspectiveTop"/>
              <a:lightRig rig="legacyFlat3" dir="t"/>
            </a:scene3d>
            <a:sp3d extrusionH="430200" prstMaterial="legacyMatte">
              <a:bevelT w="13500" h="13500" prst="angle"/>
              <a:bevelB w="13500" h="13500" prst="angle"/>
              <a:extrusionClr>
                <a:srgbClr val="9900FF"/>
              </a:extrusionClr>
            </a:sp3d>
          </p:spPr>
          <p:txBody>
            <a:bodyPr wrap="none" anchor="ctr">
              <a:flatTx/>
            </a:bodyPr>
            <a:lstStyle/>
            <a:p>
              <a:pPr algn="ctr" eaLnBrk="0" hangingPunct="0"/>
              <a:endParaRPr lang="en-US" sz="4800" b="1">
                <a:solidFill>
                  <a:srgbClr val="6600CC"/>
                </a:solidFill>
                <a:latin typeface="Impact" pitchFamily="34" charset="0"/>
              </a:endParaRPr>
            </a:p>
          </p:txBody>
        </p:sp>
        <p:sp>
          <p:nvSpPr>
            <p:cNvPr id="28693" name="WordArt 21"/>
            <p:cNvSpPr>
              <a:spLocks noChangeArrowheads="1" noChangeShapeType="1" noTextEdit="1"/>
            </p:cNvSpPr>
            <p:nvPr/>
          </p:nvSpPr>
          <p:spPr bwMode="auto">
            <a:xfrm>
              <a:off x="1344" y="1344"/>
              <a:ext cx="507" cy="287"/>
            </a:xfrm>
            <a:prstGeom prst="rect">
              <a:avLst/>
            </a:prstGeom>
          </p:spPr>
          <p:txBody>
            <a:bodyPr wrap="none" fromWordArt="1">
              <a:prstTxWarp prst="textPlain">
                <a:avLst>
                  <a:gd name="adj" fmla="val 50000"/>
                </a:avLst>
              </a:prstTxWarp>
            </a:bodyPr>
            <a:lstStyle/>
            <a:p>
              <a:pPr algn="ctr"/>
              <a:r>
                <a:rPr lang="en-US" sz="3600" kern="10">
                  <a:ln w="38100">
                    <a:solidFill>
                      <a:srgbClr val="6600CC"/>
                    </a:solidFill>
                    <a:round/>
                    <a:headEnd/>
                    <a:tailEnd/>
                  </a:ln>
                  <a:solidFill>
                    <a:schemeClr val="bg1"/>
                  </a:solidFill>
                  <a:latin typeface="Impact"/>
                </a:rPr>
                <a:t>God</a:t>
              </a:r>
            </a:p>
          </p:txBody>
        </p:sp>
      </p:grpSp>
      <p:sp>
        <p:nvSpPr>
          <p:cNvPr id="23" name="Text Box 10"/>
          <p:cNvSpPr txBox="1">
            <a:spLocks noChangeArrowheads="1"/>
          </p:cNvSpPr>
          <p:nvPr/>
        </p:nvSpPr>
        <p:spPr bwMode="auto">
          <a:xfrm>
            <a:off x="304800" y="547688"/>
            <a:ext cx="6553200" cy="519112"/>
          </a:xfrm>
          <a:prstGeom prst="rect">
            <a:avLst/>
          </a:prstGeom>
          <a:noFill/>
          <a:ln w="9525">
            <a:noFill/>
            <a:miter lim="800000"/>
            <a:headEnd/>
            <a:tailEnd/>
          </a:ln>
          <a:effectLst>
            <a:outerShdw dist="12700" dir="2700000" algn="ctr" rotWithShape="0">
              <a:schemeClr val="bg1"/>
            </a:outerShdw>
          </a:effectLst>
        </p:spPr>
        <p:txBody>
          <a:bodyPr>
            <a:spAutoFit/>
          </a:bodyPr>
          <a:lstStyle/>
          <a:p>
            <a:pPr eaLnBrk="0" hangingPunct="0"/>
            <a:r>
              <a:rPr lang="en-US" sz="2800" u="sng" dirty="0">
                <a:solidFill>
                  <a:srgbClr val="000099"/>
                </a:solidFill>
                <a:latin typeface="Arial Black" pitchFamily="34" charset="0"/>
              </a:rPr>
              <a:t>2.1.1  The Foundation of Faith</a:t>
            </a:r>
          </a:p>
        </p:txBody>
      </p:sp>
      <p:sp>
        <p:nvSpPr>
          <p:cNvPr id="24" name="Text Box 3"/>
          <p:cNvSpPr txBox="1">
            <a:spLocks noChangeArrowheads="1"/>
          </p:cNvSpPr>
          <p:nvPr/>
        </p:nvSpPr>
        <p:spPr bwMode="auto">
          <a:xfrm>
            <a:off x="304800" y="152400"/>
            <a:ext cx="7086600" cy="481012"/>
          </a:xfrm>
          <a:prstGeom prst="rect">
            <a:avLst/>
          </a:prstGeom>
          <a:noFill/>
          <a:ln w="9525">
            <a:noFill/>
            <a:miter lim="800000"/>
            <a:headEnd/>
            <a:tailEnd/>
          </a:ln>
          <a:effectLst>
            <a:outerShdw dist="12700" dir="2700000" algn="ctr" rotWithShape="0">
              <a:schemeClr val="bg1"/>
            </a:outerShdw>
          </a:effectLst>
        </p:spPr>
        <p:txBody>
          <a:bodyPr>
            <a:spAutoFit/>
          </a:bodyPr>
          <a:lstStyle/>
          <a:p>
            <a:pPr eaLnBrk="0" hangingPunct="0">
              <a:lnSpc>
                <a:spcPct val="85000"/>
              </a:lnSpc>
            </a:pPr>
            <a:r>
              <a:rPr lang="en-US" sz="3000" dirty="0">
                <a:solidFill>
                  <a:srgbClr val="000099"/>
                </a:solidFill>
                <a:latin typeface="Impact" pitchFamily="34" charset="0"/>
              </a:rPr>
              <a:t>2.1  Overview of the Providence Led by Moses</a:t>
            </a:r>
          </a:p>
        </p:txBody>
      </p:sp>
      <p:grpSp>
        <p:nvGrpSpPr>
          <p:cNvPr id="25" name="Group 24"/>
          <p:cNvGrpSpPr/>
          <p:nvPr/>
        </p:nvGrpSpPr>
        <p:grpSpPr>
          <a:xfrm>
            <a:off x="1752600" y="4406900"/>
            <a:ext cx="519906" cy="546100"/>
            <a:chOff x="1752600" y="4406900"/>
            <a:chExt cx="519906" cy="546100"/>
          </a:xfrm>
        </p:grpSpPr>
        <p:sp>
          <p:nvSpPr>
            <p:cNvPr id="26" name="Oval 14"/>
            <p:cNvSpPr>
              <a:spLocks noChangeArrowheads="1"/>
            </p:cNvSpPr>
            <p:nvPr/>
          </p:nvSpPr>
          <p:spPr bwMode="auto">
            <a:xfrm>
              <a:off x="1752600" y="4406900"/>
              <a:ext cx="519906" cy="514350"/>
            </a:xfrm>
            <a:prstGeom prst="ellipse">
              <a:avLst/>
            </a:prstGeom>
            <a:noFill/>
            <a:ln w="19050">
              <a:solidFill>
                <a:srgbClr val="0000FF"/>
              </a:solidFill>
              <a:round/>
              <a:headEnd/>
              <a:tailEnd/>
            </a:ln>
            <a:effectLst/>
          </p:spPr>
          <p:txBody>
            <a:bodyPr wrap="none" anchor="ctr"/>
            <a:lstStyle/>
            <a:p>
              <a:pPr algn="ctr" eaLnBrk="0" hangingPunct="0">
                <a:lnSpc>
                  <a:spcPct val="110000"/>
                </a:lnSpc>
              </a:pPr>
              <a:endParaRPr lang="en-US" sz="3200" dirty="0">
                <a:solidFill>
                  <a:srgbClr val="0000FF"/>
                </a:solidFill>
                <a:latin typeface="Arial Black" pitchFamily="34" charset="0"/>
              </a:endParaRPr>
            </a:p>
          </p:txBody>
        </p:sp>
        <p:sp>
          <p:nvSpPr>
            <p:cNvPr id="27" name="Oval 14"/>
            <p:cNvSpPr>
              <a:spLocks noChangeArrowheads="1"/>
            </p:cNvSpPr>
            <p:nvPr/>
          </p:nvSpPr>
          <p:spPr bwMode="auto">
            <a:xfrm>
              <a:off x="1770459" y="4438650"/>
              <a:ext cx="484188" cy="514350"/>
            </a:xfrm>
            <a:prstGeom prst="ellipse">
              <a:avLst/>
            </a:prstGeom>
            <a:noFill/>
            <a:ln w="19050">
              <a:noFill/>
              <a:round/>
              <a:headEnd/>
              <a:tailEnd/>
            </a:ln>
            <a:effectLst/>
          </p:spPr>
          <p:txBody>
            <a:bodyPr wrap="none" anchor="ctr"/>
            <a:lstStyle/>
            <a:p>
              <a:pPr algn="ctr" eaLnBrk="0" hangingPunct="0">
                <a:lnSpc>
                  <a:spcPts val="3840"/>
                </a:lnSpc>
              </a:pPr>
              <a:r>
                <a:rPr lang="en-US" sz="3400" dirty="0">
                  <a:solidFill>
                    <a:srgbClr val="0000FF"/>
                  </a:solidFill>
                  <a:latin typeface="Arial Black" pitchFamily="34" charset="0"/>
                </a:rPr>
                <a:t>1</a:t>
              </a:r>
            </a:p>
          </p:txBody>
        </p:sp>
      </p:grpSp>
    </p:spTree>
  </p:cSld>
  <p:clrMapOvr>
    <a:masterClrMapping/>
  </p:clrMapOvr>
  <p:transition>
    <p:split orient="vert" dir="in"/>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withEffect">
                                  <p:stCondLst>
                                    <p:cond delay="0"/>
                                  </p:stCondLst>
                                  <p:childTnLst>
                                    <p:set>
                                      <p:cBhvr>
                                        <p:cTn id="6" dur="1" fill="hold">
                                          <p:stCondLst>
                                            <p:cond delay="0"/>
                                          </p:stCondLst>
                                        </p:cTn>
                                        <p:tgtEl>
                                          <p:spTgt spid="28677"/>
                                        </p:tgtEl>
                                        <p:attrNameLst>
                                          <p:attrName>style.visibility</p:attrName>
                                        </p:attrNameLst>
                                      </p:cBhvr>
                                      <p:to>
                                        <p:strVal val="visible"/>
                                      </p:to>
                                    </p:set>
                                    <p:animEffect transition="in" filter="barn(outVertical)">
                                      <p:cBhvr>
                                        <p:cTn id="7" dur="500"/>
                                        <p:tgtEl>
                                          <p:spTgt spid="28677"/>
                                        </p:tgtEl>
                                      </p:cBhvr>
                                    </p:animEffect>
                                  </p:childTnLst>
                                </p:cTn>
                              </p:par>
                            </p:childTnLst>
                          </p:cTn>
                        </p:par>
                        <p:par>
                          <p:cTn id="8" fill="hold">
                            <p:stCondLst>
                              <p:cond delay="500"/>
                            </p:stCondLst>
                            <p:childTnLst>
                              <p:par>
                                <p:cTn id="9" presetID="10" presetClass="exit" presetSubtype="0" fill="hold" nodeType="afterEffect">
                                  <p:stCondLst>
                                    <p:cond delay="0"/>
                                  </p:stCondLst>
                                  <p:childTnLst>
                                    <p:animEffect transition="out" filter="fade">
                                      <p:cBhvr>
                                        <p:cTn id="10" dur="2000"/>
                                        <p:tgtEl>
                                          <p:spTgt spid="28674"/>
                                        </p:tgtEl>
                                      </p:cBhvr>
                                    </p:animEffect>
                                    <p:set>
                                      <p:cBhvr>
                                        <p:cTn id="11" dur="1" fill="hold">
                                          <p:stCondLst>
                                            <p:cond delay="1999"/>
                                          </p:stCondLst>
                                        </p:cTn>
                                        <p:tgtEl>
                                          <p:spTgt spid="28674"/>
                                        </p:tgtEl>
                                        <p:attrNameLst>
                                          <p:attrName>style.visibility</p:attrName>
                                        </p:attrNameLst>
                                      </p:cBhvr>
                                      <p:to>
                                        <p:strVal val="hidden"/>
                                      </p:to>
                                    </p:set>
                                  </p:childTnLst>
                                </p:cTn>
                              </p:par>
                              <p:par>
                                <p:cTn id="12" presetID="10" presetClass="entr" presetSubtype="0" fill="hold" nodeType="withEffect">
                                  <p:stCondLst>
                                    <p:cond delay="0"/>
                                  </p:stCondLst>
                                  <p:childTnLst>
                                    <p:set>
                                      <p:cBhvr>
                                        <p:cTn id="13" dur="1" fill="hold">
                                          <p:stCondLst>
                                            <p:cond delay="0"/>
                                          </p:stCondLst>
                                        </p:cTn>
                                        <p:tgtEl>
                                          <p:spTgt spid="28675"/>
                                        </p:tgtEl>
                                        <p:attrNameLst>
                                          <p:attrName>style.visibility</p:attrName>
                                        </p:attrNameLst>
                                      </p:cBhvr>
                                      <p:to>
                                        <p:strVal val="visible"/>
                                      </p:to>
                                    </p:set>
                                    <p:animEffect transition="in" filter="fade">
                                      <p:cBhvr>
                                        <p:cTn id="14" dur="2000"/>
                                        <p:tgtEl>
                                          <p:spTgt spid="28675"/>
                                        </p:tgtEl>
                                      </p:cBhvr>
                                    </p:animEffec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nodeType="clickEffect">
                                  <p:stCondLst>
                                    <p:cond delay="0"/>
                                  </p:stCondLst>
                                  <p:childTnLst>
                                    <p:set>
                                      <p:cBhvr>
                                        <p:cTn id="18" dur="1" fill="hold">
                                          <p:stCondLst>
                                            <p:cond delay="0"/>
                                          </p:stCondLst>
                                        </p:cTn>
                                        <p:tgtEl>
                                          <p:spTgt spid="25"/>
                                        </p:tgtEl>
                                        <p:attrNameLst>
                                          <p:attrName>style.visibility</p:attrName>
                                        </p:attrNameLst>
                                      </p:cBhvr>
                                      <p:to>
                                        <p:strVal val="visible"/>
                                      </p:to>
                                    </p:set>
                                    <p:animEffect transition="in" filter="fade">
                                      <p:cBhvr>
                                        <p:cTn id="19" dur="1000"/>
                                        <p:tgtEl>
                                          <p:spTgt spid="25"/>
                                        </p:tgtEl>
                                      </p:cBhvr>
                                    </p:animEffect>
                                  </p:childTnLst>
                                </p:cTn>
                              </p:par>
                              <p:par>
                                <p:cTn id="20" presetID="55" presetClass="entr" presetSubtype="0" fill="hold" grpId="0" nodeType="withEffect">
                                  <p:stCondLst>
                                    <p:cond delay="0"/>
                                  </p:stCondLst>
                                  <p:childTnLst>
                                    <p:set>
                                      <p:cBhvr>
                                        <p:cTn id="21" dur="1" fill="hold">
                                          <p:stCondLst>
                                            <p:cond delay="0"/>
                                          </p:stCondLst>
                                        </p:cTn>
                                        <p:tgtEl>
                                          <p:spTgt spid="28690"/>
                                        </p:tgtEl>
                                        <p:attrNameLst>
                                          <p:attrName>style.visibility</p:attrName>
                                        </p:attrNameLst>
                                      </p:cBhvr>
                                      <p:to>
                                        <p:strVal val="visible"/>
                                      </p:to>
                                    </p:set>
                                    <p:anim calcmode="lin" valueType="num">
                                      <p:cBhvr>
                                        <p:cTn id="22" dur="1000" fill="hold"/>
                                        <p:tgtEl>
                                          <p:spTgt spid="28690"/>
                                        </p:tgtEl>
                                        <p:attrNameLst>
                                          <p:attrName>ppt_w</p:attrName>
                                        </p:attrNameLst>
                                      </p:cBhvr>
                                      <p:tavLst>
                                        <p:tav tm="0">
                                          <p:val>
                                            <p:strVal val="#ppt_w*0.70"/>
                                          </p:val>
                                        </p:tav>
                                        <p:tav tm="100000">
                                          <p:val>
                                            <p:strVal val="#ppt_w"/>
                                          </p:val>
                                        </p:tav>
                                      </p:tavLst>
                                    </p:anim>
                                    <p:anim calcmode="lin" valueType="num">
                                      <p:cBhvr>
                                        <p:cTn id="23" dur="1000" fill="hold"/>
                                        <p:tgtEl>
                                          <p:spTgt spid="28690"/>
                                        </p:tgtEl>
                                        <p:attrNameLst>
                                          <p:attrName>ppt_h</p:attrName>
                                        </p:attrNameLst>
                                      </p:cBhvr>
                                      <p:tavLst>
                                        <p:tav tm="0">
                                          <p:val>
                                            <p:strVal val="#ppt_h"/>
                                          </p:val>
                                        </p:tav>
                                        <p:tav tm="100000">
                                          <p:val>
                                            <p:strVal val="#ppt_h"/>
                                          </p:val>
                                        </p:tav>
                                      </p:tavLst>
                                    </p:anim>
                                    <p:animEffect transition="in" filter="fade">
                                      <p:cBhvr>
                                        <p:cTn id="24" dur="1000"/>
                                        <p:tgtEl>
                                          <p:spTgt spid="28690"/>
                                        </p:tgtEl>
                                      </p:cBhvr>
                                    </p:animEffect>
                                  </p:childTnLst>
                                </p:cTn>
                              </p:par>
                              <p:par>
                                <p:cTn id="25" presetID="10" presetClass="entr" presetSubtype="0" fill="hold" nodeType="withEffect">
                                  <p:stCondLst>
                                    <p:cond delay="0"/>
                                  </p:stCondLst>
                                  <p:childTnLst>
                                    <p:set>
                                      <p:cBhvr>
                                        <p:cTn id="26" dur="1" fill="hold">
                                          <p:stCondLst>
                                            <p:cond delay="0"/>
                                          </p:stCondLst>
                                        </p:cTn>
                                        <p:tgtEl>
                                          <p:spTgt spid="28691"/>
                                        </p:tgtEl>
                                        <p:attrNameLst>
                                          <p:attrName>style.visibility</p:attrName>
                                        </p:attrNameLst>
                                      </p:cBhvr>
                                      <p:to>
                                        <p:strVal val="visible"/>
                                      </p:to>
                                    </p:set>
                                    <p:animEffect transition="in" filter="fade">
                                      <p:cBhvr>
                                        <p:cTn id="27" dur="2000"/>
                                        <p:tgtEl>
                                          <p:spTgt spid="28691"/>
                                        </p:tgtEl>
                                      </p:cBhvr>
                                    </p:animEffect>
                                  </p:childTnLst>
                                </p:cTn>
                              </p:par>
                              <p:par>
                                <p:cTn id="28" presetID="10" presetClass="entr" presetSubtype="0" fill="hold" nodeType="withEffect">
                                  <p:stCondLst>
                                    <p:cond delay="0"/>
                                  </p:stCondLst>
                                  <p:childTnLst>
                                    <p:set>
                                      <p:cBhvr>
                                        <p:cTn id="29" dur="1" fill="hold">
                                          <p:stCondLst>
                                            <p:cond delay="0"/>
                                          </p:stCondLst>
                                        </p:cTn>
                                        <p:tgtEl>
                                          <p:spTgt spid="28689"/>
                                        </p:tgtEl>
                                        <p:attrNameLst>
                                          <p:attrName>style.visibility</p:attrName>
                                        </p:attrNameLst>
                                      </p:cBhvr>
                                      <p:to>
                                        <p:strVal val="visible"/>
                                      </p:to>
                                    </p:set>
                                    <p:animEffect transition="in" filter="fade">
                                      <p:cBhvr>
                                        <p:cTn id="30" dur="2000"/>
                                        <p:tgtEl>
                                          <p:spTgt spid="2868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690" grpId="0"/>
    </p:bldLst>
  </p:timing>
</p:sld>
</file>

<file path=ppt/slides/slide19.xml><?xml version="1.0" encoding="utf-8"?>
<p:sld xmlns:a="http://schemas.openxmlformats.org/drawingml/2006/main" xmlns:r="http://schemas.openxmlformats.org/officeDocument/2006/relationships" xmlns:p="http://schemas.openxmlformats.org/presentationml/2006/main">
  <p:cSld>
    <p:bg>
      <p:bgPr>
        <a:gradFill rotWithShape="0">
          <a:gsLst>
            <a:gs pos="0">
              <a:srgbClr val="FFE6C1"/>
            </a:gs>
            <a:gs pos="100000">
              <a:schemeClr val="bg1"/>
            </a:gs>
          </a:gsLst>
          <a:lin ang="2700000" scaled="1"/>
        </a:gradFill>
        <a:effectLst/>
      </p:bgPr>
    </p:bg>
    <p:spTree>
      <p:nvGrpSpPr>
        <p:cNvPr id="1" name=""/>
        <p:cNvGrpSpPr/>
        <p:nvPr/>
      </p:nvGrpSpPr>
      <p:grpSpPr>
        <a:xfrm>
          <a:off x="0" y="0"/>
          <a:ext cx="0" cy="0"/>
          <a:chOff x="0" y="0"/>
          <a:chExt cx="0" cy="0"/>
        </a:xfrm>
      </p:grpSpPr>
      <p:grpSp>
        <p:nvGrpSpPr>
          <p:cNvPr id="27" name="Group 26"/>
          <p:cNvGrpSpPr/>
          <p:nvPr/>
        </p:nvGrpSpPr>
        <p:grpSpPr>
          <a:xfrm>
            <a:off x="1752600" y="5016500"/>
            <a:ext cx="519906" cy="546100"/>
            <a:chOff x="1752600" y="4406900"/>
            <a:chExt cx="519906" cy="546100"/>
          </a:xfrm>
        </p:grpSpPr>
        <p:sp>
          <p:nvSpPr>
            <p:cNvPr id="28" name="Oval 14"/>
            <p:cNvSpPr>
              <a:spLocks noChangeArrowheads="1"/>
            </p:cNvSpPr>
            <p:nvPr/>
          </p:nvSpPr>
          <p:spPr bwMode="auto">
            <a:xfrm>
              <a:off x="1752600" y="4406900"/>
              <a:ext cx="519906" cy="514350"/>
            </a:xfrm>
            <a:prstGeom prst="ellipse">
              <a:avLst/>
            </a:prstGeom>
            <a:noFill/>
            <a:ln w="19050">
              <a:solidFill>
                <a:srgbClr val="0000FF"/>
              </a:solidFill>
              <a:round/>
              <a:headEnd/>
              <a:tailEnd/>
            </a:ln>
            <a:effectLst/>
          </p:spPr>
          <p:txBody>
            <a:bodyPr wrap="none" anchor="ctr"/>
            <a:lstStyle/>
            <a:p>
              <a:pPr algn="ctr" eaLnBrk="0" hangingPunct="0">
                <a:lnSpc>
                  <a:spcPct val="110000"/>
                </a:lnSpc>
              </a:pPr>
              <a:endParaRPr lang="en-US" sz="3200" dirty="0">
                <a:solidFill>
                  <a:srgbClr val="0000FF"/>
                </a:solidFill>
                <a:latin typeface="Arial Black" pitchFamily="34" charset="0"/>
              </a:endParaRPr>
            </a:p>
          </p:txBody>
        </p:sp>
        <p:sp>
          <p:nvSpPr>
            <p:cNvPr id="29" name="Oval 14"/>
            <p:cNvSpPr>
              <a:spLocks noChangeArrowheads="1"/>
            </p:cNvSpPr>
            <p:nvPr/>
          </p:nvSpPr>
          <p:spPr bwMode="auto">
            <a:xfrm>
              <a:off x="1770459" y="4438650"/>
              <a:ext cx="484188" cy="514350"/>
            </a:xfrm>
            <a:prstGeom prst="ellipse">
              <a:avLst/>
            </a:prstGeom>
            <a:noFill/>
            <a:ln w="19050">
              <a:noFill/>
              <a:round/>
              <a:headEnd/>
              <a:tailEnd/>
            </a:ln>
            <a:effectLst/>
          </p:spPr>
          <p:txBody>
            <a:bodyPr wrap="none" anchor="ctr"/>
            <a:lstStyle/>
            <a:p>
              <a:pPr algn="ctr" eaLnBrk="0" hangingPunct="0">
                <a:lnSpc>
                  <a:spcPts val="3840"/>
                </a:lnSpc>
              </a:pPr>
              <a:r>
                <a:rPr lang="en-US" sz="3400" dirty="0" smtClean="0">
                  <a:solidFill>
                    <a:srgbClr val="0000FF"/>
                  </a:solidFill>
                  <a:latin typeface="Arial Black" pitchFamily="34" charset="0"/>
                </a:rPr>
                <a:t>2</a:t>
              </a:r>
              <a:endParaRPr lang="en-US" sz="3400" dirty="0">
                <a:solidFill>
                  <a:srgbClr val="0000FF"/>
                </a:solidFill>
                <a:latin typeface="Arial Black" pitchFamily="34" charset="0"/>
              </a:endParaRPr>
            </a:p>
          </p:txBody>
        </p:sp>
      </p:grpSp>
      <p:pic>
        <p:nvPicPr>
          <p:cNvPr id="30741" name="Picture 21" descr="Moses and the seventy elders"/>
          <p:cNvPicPr>
            <a:picLocks noChangeAspect="1" noChangeArrowheads="1"/>
          </p:cNvPicPr>
          <p:nvPr/>
        </p:nvPicPr>
        <p:blipFill>
          <a:blip r:embed="rId3" cstate="print">
            <a:lum bright="12000" contrast="-6000"/>
          </a:blip>
          <a:srcRect/>
          <a:stretch>
            <a:fillRect/>
          </a:stretch>
        </p:blipFill>
        <p:spPr bwMode="auto">
          <a:xfrm>
            <a:off x="4648200" y="2270125"/>
            <a:ext cx="4495800" cy="3582988"/>
          </a:xfrm>
          <a:prstGeom prst="rect">
            <a:avLst/>
          </a:prstGeom>
          <a:noFill/>
        </p:spPr>
      </p:pic>
      <p:sp>
        <p:nvSpPr>
          <p:cNvPr id="30726" name="AutoShape 6"/>
          <p:cNvSpPr>
            <a:spLocks noChangeArrowheads="1"/>
          </p:cNvSpPr>
          <p:nvPr/>
        </p:nvSpPr>
        <p:spPr bwMode="auto">
          <a:xfrm rot="10800000">
            <a:off x="2327275" y="2232025"/>
            <a:ext cx="187325" cy="1087438"/>
          </a:xfrm>
          <a:prstGeom prst="downArrow">
            <a:avLst>
              <a:gd name="adj1" fmla="val 50000"/>
              <a:gd name="adj2" fmla="val 145127"/>
            </a:avLst>
          </a:prstGeom>
          <a:gradFill rotWithShape="1">
            <a:gsLst>
              <a:gs pos="0">
                <a:srgbClr val="FFFFFF"/>
              </a:gs>
              <a:gs pos="100000">
                <a:srgbClr val="DAB590"/>
              </a:gs>
            </a:gsLst>
            <a:path path="rect">
              <a:fillToRect l="50000" t="50000" r="50000" b="50000"/>
            </a:path>
          </a:gradFill>
          <a:ln w="28575" algn="ctr">
            <a:solidFill>
              <a:srgbClr val="660033">
                <a:alpha val="69804"/>
              </a:srgbClr>
            </a:solidFill>
            <a:miter lim="800000"/>
            <a:headEnd/>
            <a:tailEnd/>
          </a:ln>
          <a:effectLst/>
        </p:spPr>
        <p:txBody>
          <a:bodyPr rot="10800000" wrap="none" anchor="ctr"/>
          <a:lstStyle/>
          <a:p>
            <a:pPr algn="ctr"/>
            <a:endParaRPr lang="en-US"/>
          </a:p>
        </p:txBody>
      </p:sp>
      <p:grpSp>
        <p:nvGrpSpPr>
          <p:cNvPr id="30727" name="Group 7"/>
          <p:cNvGrpSpPr>
            <a:grpSpLocks/>
          </p:cNvGrpSpPr>
          <p:nvPr/>
        </p:nvGrpSpPr>
        <p:grpSpPr bwMode="auto">
          <a:xfrm>
            <a:off x="1820863" y="1219200"/>
            <a:ext cx="1227137" cy="957263"/>
            <a:chOff x="1271" y="1173"/>
            <a:chExt cx="660" cy="603"/>
          </a:xfrm>
        </p:grpSpPr>
        <p:sp>
          <p:nvSpPr>
            <p:cNvPr id="30728" name="Oval 8"/>
            <p:cNvSpPr>
              <a:spLocks noChangeArrowheads="1"/>
            </p:cNvSpPr>
            <p:nvPr/>
          </p:nvSpPr>
          <p:spPr bwMode="auto">
            <a:xfrm>
              <a:off x="1271" y="1173"/>
              <a:ext cx="660" cy="603"/>
            </a:xfrm>
            <a:prstGeom prst="ellipse">
              <a:avLst/>
            </a:prstGeom>
            <a:gradFill rotWithShape="0">
              <a:gsLst>
                <a:gs pos="0">
                  <a:schemeClr val="bg1"/>
                </a:gs>
                <a:gs pos="100000">
                  <a:srgbClr val="CCCCFF"/>
                </a:gs>
              </a:gsLst>
              <a:lin ang="2700000" scaled="1"/>
            </a:gradFill>
            <a:ln w="12700">
              <a:round/>
              <a:headEnd/>
              <a:tailEnd/>
            </a:ln>
            <a:effectLst/>
            <a:scene3d>
              <a:camera prst="legacyPerspectiveTop"/>
              <a:lightRig rig="legacyFlat3" dir="t"/>
            </a:scene3d>
            <a:sp3d extrusionH="430200" prstMaterial="legacyMatte">
              <a:bevelT w="13500" h="13500" prst="angle"/>
              <a:bevelB w="13500" h="13500" prst="angle"/>
              <a:extrusionClr>
                <a:srgbClr val="9900FF"/>
              </a:extrusionClr>
            </a:sp3d>
          </p:spPr>
          <p:txBody>
            <a:bodyPr wrap="none" anchor="ctr">
              <a:flatTx/>
            </a:bodyPr>
            <a:lstStyle/>
            <a:p>
              <a:pPr algn="ctr" eaLnBrk="0" hangingPunct="0"/>
              <a:endParaRPr lang="en-US" sz="4800" b="1">
                <a:solidFill>
                  <a:srgbClr val="6600CC"/>
                </a:solidFill>
                <a:latin typeface="Impact" pitchFamily="34" charset="0"/>
              </a:endParaRPr>
            </a:p>
          </p:txBody>
        </p:sp>
        <p:sp>
          <p:nvSpPr>
            <p:cNvPr id="30729" name="WordArt 9"/>
            <p:cNvSpPr>
              <a:spLocks noChangeArrowheads="1" noChangeShapeType="1" noTextEdit="1"/>
            </p:cNvSpPr>
            <p:nvPr/>
          </p:nvSpPr>
          <p:spPr bwMode="auto">
            <a:xfrm>
              <a:off x="1344" y="1344"/>
              <a:ext cx="507" cy="287"/>
            </a:xfrm>
            <a:prstGeom prst="rect">
              <a:avLst/>
            </a:prstGeom>
          </p:spPr>
          <p:txBody>
            <a:bodyPr wrap="none" fromWordArt="1">
              <a:prstTxWarp prst="textPlain">
                <a:avLst>
                  <a:gd name="adj" fmla="val 50000"/>
                </a:avLst>
              </a:prstTxWarp>
            </a:bodyPr>
            <a:lstStyle/>
            <a:p>
              <a:pPr algn="ctr"/>
              <a:r>
                <a:rPr lang="en-US" sz="3600" kern="10">
                  <a:ln w="38100">
                    <a:solidFill>
                      <a:srgbClr val="6600CC"/>
                    </a:solidFill>
                    <a:round/>
                    <a:headEnd/>
                    <a:tailEnd/>
                  </a:ln>
                  <a:solidFill>
                    <a:schemeClr val="bg1"/>
                  </a:solidFill>
                  <a:latin typeface="Impact"/>
                </a:rPr>
                <a:t>God</a:t>
              </a:r>
            </a:p>
          </p:txBody>
        </p:sp>
      </p:grpSp>
      <p:sp>
        <p:nvSpPr>
          <p:cNvPr id="30730" name="Oval 10"/>
          <p:cNvSpPr>
            <a:spLocks noChangeArrowheads="1"/>
          </p:cNvSpPr>
          <p:nvPr/>
        </p:nvSpPr>
        <p:spPr bwMode="auto">
          <a:xfrm>
            <a:off x="1600200" y="3395663"/>
            <a:ext cx="1671638" cy="725487"/>
          </a:xfrm>
          <a:prstGeom prst="ellipse">
            <a:avLst/>
          </a:prstGeom>
          <a:gradFill rotWithShape="0">
            <a:gsLst>
              <a:gs pos="0">
                <a:srgbClr val="FFFFCC"/>
              </a:gs>
              <a:gs pos="100000">
                <a:srgbClr val="FFFF00"/>
              </a:gs>
            </a:gsLst>
            <a:path path="shape">
              <a:fillToRect l="50000" t="50000" r="50000" b="50000"/>
            </a:path>
          </a:gradFill>
          <a:ln w="12700">
            <a:solidFill>
              <a:srgbClr val="FFCC00"/>
            </a:solidFill>
            <a:round/>
            <a:headEnd/>
            <a:tailEnd/>
          </a:ln>
          <a:effectLst>
            <a:outerShdw dist="64758" dir="4721404" algn="ctr" rotWithShape="0">
              <a:srgbClr val="FFCC00"/>
            </a:outerShdw>
          </a:effectLst>
        </p:spPr>
        <p:txBody>
          <a:bodyPr wrap="none" anchor="ctr"/>
          <a:lstStyle/>
          <a:p>
            <a:pPr algn="ctr" eaLnBrk="0" hangingPunct="0"/>
            <a:r>
              <a:rPr lang="en-US" sz="3600">
                <a:solidFill>
                  <a:srgbClr val="6600CC"/>
                </a:solidFill>
                <a:latin typeface="Impact" pitchFamily="34" charset="0"/>
              </a:rPr>
              <a:t>Moses</a:t>
            </a:r>
          </a:p>
        </p:txBody>
      </p:sp>
      <p:sp>
        <p:nvSpPr>
          <p:cNvPr id="30731" name="Text Box 11"/>
          <p:cNvSpPr txBox="1">
            <a:spLocks noChangeArrowheads="1"/>
          </p:cNvSpPr>
          <p:nvPr/>
        </p:nvSpPr>
        <p:spPr bwMode="auto">
          <a:xfrm>
            <a:off x="2260600" y="4343400"/>
            <a:ext cx="4216400" cy="641350"/>
          </a:xfrm>
          <a:prstGeom prst="rect">
            <a:avLst/>
          </a:prstGeom>
          <a:noFill/>
          <a:ln w="9525" algn="ctr">
            <a:noFill/>
            <a:miter lim="800000"/>
            <a:headEnd/>
            <a:tailEnd/>
          </a:ln>
          <a:effectLst>
            <a:outerShdw dist="28398" dir="1593903" algn="ctr" rotWithShape="0">
              <a:schemeClr val="bg1"/>
            </a:outerShdw>
          </a:effectLst>
        </p:spPr>
        <p:txBody>
          <a:bodyPr>
            <a:spAutoFit/>
          </a:bodyPr>
          <a:lstStyle/>
          <a:p>
            <a:pPr eaLnBrk="0" hangingPunct="0"/>
            <a:r>
              <a:rPr lang="en-US" sz="3600" b="1">
                <a:solidFill>
                  <a:srgbClr val="0000FF"/>
                </a:solidFill>
                <a:latin typeface="Arial Narrow" pitchFamily="34" charset="0"/>
              </a:rPr>
              <a:t>Represent God</a:t>
            </a:r>
          </a:p>
        </p:txBody>
      </p:sp>
      <p:sp>
        <p:nvSpPr>
          <p:cNvPr id="30733" name="Text Box 13"/>
          <p:cNvSpPr txBox="1">
            <a:spLocks noChangeArrowheads="1"/>
          </p:cNvSpPr>
          <p:nvPr/>
        </p:nvSpPr>
        <p:spPr bwMode="auto">
          <a:xfrm>
            <a:off x="5791200" y="1825625"/>
            <a:ext cx="1295400" cy="579438"/>
          </a:xfrm>
          <a:prstGeom prst="rect">
            <a:avLst/>
          </a:prstGeom>
          <a:noFill/>
          <a:ln w="9525">
            <a:noFill/>
            <a:miter lim="800000"/>
            <a:headEnd/>
            <a:tailEnd/>
          </a:ln>
          <a:effectLst>
            <a:outerShdw dist="35921" dir="2700000" algn="ctr" rotWithShape="0">
              <a:schemeClr val="bg1"/>
            </a:outerShdw>
          </a:effectLst>
        </p:spPr>
        <p:txBody>
          <a:bodyPr>
            <a:spAutoFit/>
          </a:bodyPr>
          <a:lstStyle/>
          <a:p>
            <a:pPr>
              <a:spcBef>
                <a:spcPct val="50000"/>
              </a:spcBef>
            </a:pPr>
            <a:r>
              <a:rPr lang="en-US" sz="3200">
                <a:solidFill>
                  <a:srgbClr val="000099"/>
                </a:solidFill>
                <a:latin typeface="Impact" pitchFamily="34" charset="0"/>
              </a:rPr>
              <a:t>Moses</a:t>
            </a:r>
          </a:p>
        </p:txBody>
      </p:sp>
      <p:grpSp>
        <p:nvGrpSpPr>
          <p:cNvPr id="30734" name="Group 14"/>
          <p:cNvGrpSpPr>
            <a:grpSpLocks/>
          </p:cNvGrpSpPr>
          <p:nvPr/>
        </p:nvGrpSpPr>
        <p:grpSpPr bwMode="auto">
          <a:xfrm>
            <a:off x="3200400" y="1825625"/>
            <a:ext cx="2667000" cy="579438"/>
            <a:chOff x="2016" y="1150"/>
            <a:chExt cx="1680" cy="365"/>
          </a:xfrm>
        </p:grpSpPr>
        <p:sp>
          <p:nvSpPr>
            <p:cNvPr id="30735" name="Text Box 15"/>
            <p:cNvSpPr txBox="1">
              <a:spLocks noChangeArrowheads="1"/>
            </p:cNvSpPr>
            <p:nvPr/>
          </p:nvSpPr>
          <p:spPr bwMode="auto">
            <a:xfrm>
              <a:off x="2016" y="1150"/>
              <a:ext cx="1584" cy="365"/>
            </a:xfrm>
            <a:prstGeom prst="rect">
              <a:avLst/>
            </a:prstGeom>
            <a:noFill/>
            <a:ln w="9525">
              <a:noFill/>
              <a:miter lim="800000"/>
              <a:headEnd/>
              <a:tailEnd/>
            </a:ln>
            <a:effectLst>
              <a:outerShdw dist="35921" dir="2700000" algn="ctr" rotWithShape="0">
                <a:schemeClr val="bg1"/>
              </a:outerShdw>
            </a:effectLst>
          </p:spPr>
          <p:txBody>
            <a:bodyPr>
              <a:spAutoFit/>
            </a:bodyPr>
            <a:lstStyle/>
            <a:p>
              <a:pPr>
                <a:spcBef>
                  <a:spcPct val="50000"/>
                </a:spcBef>
              </a:pPr>
              <a:r>
                <a:rPr lang="en-US" sz="3200">
                  <a:solidFill>
                    <a:srgbClr val="000099"/>
                  </a:solidFill>
                  <a:latin typeface="Impact" pitchFamily="34" charset="0"/>
                </a:rPr>
                <a:t>Central figure</a:t>
              </a:r>
            </a:p>
          </p:txBody>
        </p:sp>
        <p:sp>
          <p:nvSpPr>
            <p:cNvPr id="30736" name="Text Box 16"/>
            <p:cNvSpPr txBox="1">
              <a:spLocks noChangeArrowheads="1"/>
            </p:cNvSpPr>
            <p:nvPr/>
          </p:nvSpPr>
          <p:spPr bwMode="auto">
            <a:xfrm>
              <a:off x="3504" y="1150"/>
              <a:ext cx="192" cy="365"/>
            </a:xfrm>
            <a:prstGeom prst="rect">
              <a:avLst/>
            </a:prstGeom>
            <a:noFill/>
            <a:ln w="9525">
              <a:noFill/>
              <a:miter lim="800000"/>
              <a:headEnd/>
              <a:tailEnd/>
            </a:ln>
            <a:effectLst>
              <a:outerShdw dist="35921" dir="2700000" algn="ctr" rotWithShape="0">
                <a:schemeClr val="bg1"/>
              </a:outerShdw>
            </a:effectLst>
          </p:spPr>
          <p:txBody>
            <a:bodyPr>
              <a:spAutoFit/>
            </a:bodyPr>
            <a:lstStyle/>
            <a:p>
              <a:pPr algn="r"/>
              <a:r>
                <a:rPr lang="en-US" sz="3200">
                  <a:solidFill>
                    <a:srgbClr val="000099"/>
                  </a:solidFill>
                  <a:latin typeface="Impact" pitchFamily="34" charset="0"/>
                </a:rPr>
                <a:t>:</a:t>
              </a:r>
            </a:p>
          </p:txBody>
        </p:sp>
      </p:grpSp>
      <p:sp>
        <p:nvSpPr>
          <p:cNvPr id="30737" name="Text Box 17"/>
          <p:cNvSpPr txBox="1">
            <a:spLocks noChangeArrowheads="1"/>
          </p:cNvSpPr>
          <p:nvPr/>
        </p:nvSpPr>
        <p:spPr bwMode="auto">
          <a:xfrm>
            <a:off x="2895600" y="1871663"/>
            <a:ext cx="381000" cy="495300"/>
          </a:xfrm>
          <a:prstGeom prst="rect">
            <a:avLst/>
          </a:prstGeom>
          <a:noFill/>
          <a:ln w="9525">
            <a:noFill/>
            <a:miter lim="800000"/>
            <a:headEnd/>
            <a:tailEnd/>
          </a:ln>
          <a:effectLst/>
        </p:spPr>
        <p:txBody>
          <a:bodyPr>
            <a:spAutoFit/>
          </a:bodyPr>
          <a:lstStyle/>
          <a:p>
            <a:pPr eaLnBrk="0" hangingPunct="0">
              <a:lnSpc>
                <a:spcPct val="55000"/>
              </a:lnSpc>
            </a:pPr>
            <a:r>
              <a:rPr lang="en-US" sz="4800" b="1">
                <a:solidFill>
                  <a:srgbClr val="000099"/>
                </a:solidFill>
                <a:latin typeface="Times New Roman" pitchFamily="18" charset="0"/>
                <a:sym typeface="CommonBullets" pitchFamily="34" charset="2"/>
              </a:rPr>
              <a:t></a:t>
            </a:r>
            <a:endParaRPr lang="en-US" sz="4800" b="1">
              <a:solidFill>
                <a:srgbClr val="000099"/>
              </a:solidFill>
              <a:latin typeface="Times New Roman" pitchFamily="18" charset="0"/>
            </a:endParaRPr>
          </a:p>
        </p:txBody>
      </p:sp>
      <p:sp>
        <p:nvSpPr>
          <p:cNvPr id="30739" name="Text Box 19"/>
          <p:cNvSpPr txBox="1">
            <a:spLocks noChangeArrowheads="1"/>
          </p:cNvSpPr>
          <p:nvPr/>
        </p:nvSpPr>
        <p:spPr bwMode="auto">
          <a:xfrm>
            <a:off x="2238375" y="4953000"/>
            <a:ext cx="4216400" cy="641350"/>
          </a:xfrm>
          <a:prstGeom prst="rect">
            <a:avLst/>
          </a:prstGeom>
          <a:noFill/>
          <a:ln w="9525" algn="ctr">
            <a:noFill/>
            <a:miter lim="800000"/>
            <a:headEnd/>
            <a:tailEnd/>
          </a:ln>
          <a:effectLst>
            <a:outerShdw dist="28398" dir="1593903" algn="ctr" rotWithShape="0">
              <a:schemeClr val="bg1"/>
            </a:outerShdw>
          </a:effectLst>
        </p:spPr>
        <p:txBody>
          <a:bodyPr>
            <a:spAutoFit/>
          </a:bodyPr>
          <a:lstStyle/>
          <a:p>
            <a:pPr eaLnBrk="0" hangingPunct="0"/>
            <a:r>
              <a:rPr lang="en-US" sz="3600" b="1" dirty="0">
                <a:solidFill>
                  <a:srgbClr val="0000FF"/>
                </a:solidFill>
                <a:latin typeface="Arial Narrow" pitchFamily="34" charset="0"/>
              </a:rPr>
              <a:t>Prefigure Jesus</a:t>
            </a:r>
          </a:p>
        </p:txBody>
      </p:sp>
      <p:sp>
        <p:nvSpPr>
          <p:cNvPr id="30723" name="Rectangle 3"/>
          <p:cNvSpPr>
            <a:spLocks noChangeArrowheads="1"/>
          </p:cNvSpPr>
          <p:nvPr/>
        </p:nvSpPr>
        <p:spPr bwMode="auto">
          <a:xfrm>
            <a:off x="0" y="5799138"/>
            <a:ext cx="9144000" cy="1058862"/>
          </a:xfrm>
          <a:prstGeom prst="rect">
            <a:avLst/>
          </a:prstGeom>
          <a:solidFill>
            <a:schemeClr val="tx1"/>
          </a:solidFill>
          <a:ln w="9525">
            <a:solidFill>
              <a:schemeClr val="tx1"/>
            </a:solidFill>
            <a:miter lim="800000"/>
            <a:headEnd/>
            <a:tailEnd/>
          </a:ln>
          <a:effectLst/>
        </p:spPr>
        <p:txBody>
          <a:bodyPr wrap="none" anchor="ctr"/>
          <a:lstStyle/>
          <a:p>
            <a:endParaRPr lang="en-US"/>
          </a:p>
        </p:txBody>
      </p:sp>
      <p:sp>
        <p:nvSpPr>
          <p:cNvPr id="30724" name="Text Box 4"/>
          <p:cNvSpPr txBox="1">
            <a:spLocks noChangeArrowheads="1"/>
          </p:cNvSpPr>
          <p:nvPr/>
        </p:nvSpPr>
        <p:spPr bwMode="auto">
          <a:xfrm>
            <a:off x="1955800" y="6138446"/>
            <a:ext cx="5207000" cy="338554"/>
          </a:xfrm>
          <a:prstGeom prst="rect">
            <a:avLst/>
          </a:prstGeom>
          <a:noFill/>
          <a:ln w="9525">
            <a:noFill/>
            <a:miter lim="800000"/>
            <a:headEnd/>
            <a:tailEnd/>
          </a:ln>
          <a:effectLst/>
        </p:spPr>
        <p:txBody>
          <a:bodyPr wrap="square">
            <a:spAutoFit/>
          </a:bodyPr>
          <a:lstStyle/>
          <a:p>
            <a:pPr eaLnBrk="0" hangingPunct="0">
              <a:lnSpc>
                <a:spcPct val="80000"/>
              </a:lnSpc>
            </a:pPr>
            <a:r>
              <a:rPr lang="en-US" sz="2000" b="1" dirty="0">
                <a:solidFill>
                  <a:schemeClr val="bg1"/>
                </a:solidFill>
                <a:latin typeface="Arial Narrow" pitchFamily="34" charset="0"/>
              </a:rPr>
              <a:t>and second, God set up Moses to </a:t>
            </a:r>
            <a:r>
              <a:rPr lang="en-US" sz="2000" b="1" u="sng" dirty="0">
                <a:solidFill>
                  <a:schemeClr val="bg1"/>
                </a:solidFill>
                <a:latin typeface="Arial Narrow" pitchFamily="34" charset="0"/>
              </a:rPr>
              <a:t>prefigure Jesus</a:t>
            </a:r>
            <a:r>
              <a:rPr lang="en-US" sz="2000" b="1" dirty="0">
                <a:solidFill>
                  <a:schemeClr val="bg1"/>
                </a:solidFill>
                <a:latin typeface="Arial Narrow" pitchFamily="34" charset="0"/>
              </a:rPr>
              <a:t>.</a:t>
            </a:r>
            <a:endParaRPr lang="en-US" sz="2000" dirty="0">
              <a:solidFill>
                <a:schemeClr val="bg1"/>
              </a:solidFill>
              <a:latin typeface="Arial Narrow" pitchFamily="34" charset="0"/>
            </a:endParaRPr>
          </a:p>
        </p:txBody>
      </p:sp>
      <p:sp>
        <p:nvSpPr>
          <p:cNvPr id="22" name="Text Box 10"/>
          <p:cNvSpPr txBox="1">
            <a:spLocks noChangeArrowheads="1"/>
          </p:cNvSpPr>
          <p:nvPr/>
        </p:nvSpPr>
        <p:spPr bwMode="auto">
          <a:xfrm>
            <a:off x="304800" y="547688"/>
            <a:ext cx="6553200" cy="519112"/>
          </a:xfrm>
          <a:prstGeom prst="rect">
            <a:avLst/>
          </a:prstGeom>
          <a:noFill/>
          <a:ln w="9525">
            <a:noFill/>
            <a:miter lim="800000"/>
            <a:headEnd/>
            <a:tailEnd/>
          </a:ln>
          <a:effectLst>
            <a:outerShdw dist="12700" dir="2700000" algn="ctr" rotWithShape="0">
              <a:schemeClr val="bg1"/>
            </a:outerShdw>
          </a:effectLst>
        </p:spPr>
        <p:txBody>
          <a:bodyPr>
            <a:spAutoFit/>
          </a:bodyPr>
          <a:lstStyle/>
          <a:p>
            <a:pPr eaLnBrk="0" hangingPunct="0"/>
            <a:r>
              <a:rPr lang="en-US" sz="2800" u="sng" dirty="0">
                <a:solidFill>
                  <a:srgbClr val="000099"/>
                </a:solidFill>
                <a:latin typeface="Arial Black" pitchFamily="34" charset="0"/>
              </a:rPr>
              <a:t>2.1.1  The Foundation of Faith</a:t>
            </a:r>
          </a:p>
        </p:txBody>
      </p:sp>
      <p:sp>
        <p:nvSpPr>
          <p:cNvPr id="23" name="Text Box 3"/>
          <p:cNvSpPr txBox="1">
            <a:spLocks noChangeArrowheads="1"/>
          </p:cNvSpPr>
          <p:nvPr/>
        </p:nvSpPr>
        <p:spPr bwMode="auto">
          <a:xfrm>
            <a:off x="304800" y="152400"/>
            <a:ext cx="7086600" cy="481012"/>
          </a:xfrm>
          <a:prstGeom prst="rect">
            <a:avLst/>
          </a:prstGeom>
          <a:noFill/>
          <a:ln w="9525">
            <a:noFill/>
            <a:miter lim="800000"/>
            <a:headEnd/>
            <a:tailEnd/>
          </a:ln>
          <a:effectLst>
            <a:outerShdw dist="12700" dir="2700000" algn="ctr" rotWithShape="0">
              <a:schemeClr val="bg1"/>
            </a:outerShdw>
          </a:effectLst>
        </p:spPr>
        <p:txBody>
          <a:bodyPr>
            <a:spAutoFit/>
          </a:bodyPr>
          <a:lstStyle/>
          <a:p>
            <a:pPr eaLnBrk="0" hangingPunct="0">
              <a:lnSpc>
                <a:spcPct val="85000"/>
              </a:lnSpc>
            </a:pPr>
            <a:r>
              <a:rPr lang="en-US" sz="3000" dirty="0">
                <a:solidFill>
                  <a:srgbClr val="000099"/>
                </a:solidFill>
                <a:latin typeface="Impact" pitchFamily="34" charset="0"/>
              </a:rPr>
              <a:t>2.1  Overview of the Providence Led by Moses</a:t>
            </a:r>
          </a:p>
        </p:txBody>
      </p:sp>
      <p:grpSp>
        <p:nvGrpSpPr>
          <p:cNvPr id="24" name="Group 23"/>
          <p:cNvGrpSpPr/>
          <p:nvPr/>
        </p:nvGrpSpPr>
        <p:grpSpPr>
          <a:xfrm>
            <a:off x="1752600" y="4406900"/>
            <a:ext cx="519906" cy="546100"/>
            <a:chOff x="1752600" y="4406900"/>
            <a:chExt cx="519906" cy="546100"/>
          </a:xfrm>
        </p:grpSpPr>
        <p:sp>
          <p:nvSpPr>
            <p:cNvPr id="25" name="Oval 14"/>
            <p:cNvSpPr>
              <a:spLocks noChangeArrowheads="1"/>
            </p:cNvSpPr>
            <p:nvPr/>
          </p:nvSpPr>
          <p:spPr bwMode="auto">
            <a:xfrm>
              <a:off x="1752600" y="4406900"/>
              <a:ext cx="519906" cy="514350"/>
            </a:xfrm>
            <a:prstGeom prst="ellipse">
              <a:avLst/>
            </a:prstGeom>
            <a:noFill/>
            <a:ln w="19050">
              <a:solidFill>
                <a:srgbClr val="0000FF"/>
              </a:solidFill>
              <a:round/>
              <a:headEnd/>
              <a:tailEnd/>
            </a:ln>
            <a:effectLst/>
          </p:spPr>
          <p:txBody>
            <a:bodyPr wrap="none" anchor="ctr"/>
            <a:lstStyle/>
            <a:p>
              <a:pPr algn="ctr" eaLnBrk="0" hangingPunct="0">
                <a:lnSpc>
                  <a:spcPct val="110000"/>
                </a:lnSpc>
              </a:pPr>
              <a:endParaRPr lang="en-US" sz="3200" dirty="0">
                <a:solidFill>
                  <a:srgbClr val="0000FF"/>
                </a:solidFill>
                <a:latin typeface="Arial Black" pitchFamily="34" charset="0"/>
              </a:endParaRPr>
            </a:p>
          </p:txBody>
        </p:sp>
        <p:sp>
          <p:nvSpPr>
            <p:cNvPr id="26" name="Oval 14"/>
            <p:cNvSpPr>
              <a:spLocks noChangeArrowheads="1"/>
            </p:cNvSpPr>
            <p:nvPr/>
          </p:nvSpPr>
          <p:spPr bwMode="auto">
            <a:xfrm>
              <a:off x="1770459" y="4438650"/>
              <a:ext cx="484188" cy="514350"/>
            </a:xfrm>
            <a:prstGeom prst="ellipse">
              <a:avLst/>
            </a:prstGeom>
            <a:noFill/>
            <a:ln w="19050">
              <a:noFill/>
              <a:round/>
              <a:headEnd/>
              <a:tailEnd/>
            </a:ln>
            <a:effectLst/>
          </p:spPr>
          <p:txBody>
            <a:bodyPr wrap="none" anchor="ctr"/>
            <a:lstStyle/>
            <a:p>
              <a:pPr algn="ctr" eaLnBrk="0" hangingPunct="0">
                <a:lnSpc>
                  <a:spcPts val="3840"/>
                </a:lnSpc>
              </a:pPr>
              <a:r>
                <a:rPr lang="en-US" sz="3400" dirty="0">
                  <a:solidFill>
                    <a:srgbClr val="0000FF"/>
                  </a:solidFill>
                  <a:latin typeface="Arial Black" pitchFamily="34" charset="0"/>
                </a:rPr>
                <a:t>1</a:t>
              </a:r>
            </a:p>
          </p:txBody>
        </p:sp>
      </p:grpSp>
    </p:spTree>
  </p:cSld>
  <p:clrMapOvr>
    <a:masterClrMapping/>
  </p:clrMapOvr>
  <p:transition>
    <p:split orient="vert" dir="in"/>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30724"/>
                                        </p:tgtEl>
                                        <p:attrNameLst>
                                          <p:attrName>style.visibility</p:attrName>
                                        </p:attrNameLst>
                                      </p:cBhvr>
                                      <p:to>
                                        <p:strVal val="visible"/>
                                      </p:to>
                                    </p:set>
                                    <p:animEffect transition="in" filter="barn(outVertical)">
                                      <p:cBhvr>
                                        <p:cTn id="7" dur="500"/>
                                        <p:tgtEl>
                                          <p:spTgt spid="30724"/>
                                        </p:tgtEl>
                                      </p:cBhvr>
                                    </p:animEffect>
                                  </p:childTnLst>
                                </p:cTn>
                              </p:par>
                            </p:childTnLst>
                          </p:cTn>
                        </p:par>
                        <p:par>
                          <p:cTn id="8" fill="hold">
                            <p:stCondLst>
                              <p:cond delay="500"/>
                            </p:stCondLst>
                            <p:childTnLst>
                              <p:par>
                                <p:cTn id="9" presetID="10" presetClass="exit" presetSubtype="0" fill="hold" nodeType="afterEffect">
                                  <p:stCondLst>
                                    <p:cond delay="0"/>
                                  </p:stCondLst>
                                  <p:childTnLst>
                                    <p:animEffect transition="out" filter="fade">
                                      <p:cBhvr>
                                        <p:cTn id="10" dur="2000"/>
                                        <p:tgtEl>
                                          <p:spTgt spid="30741"/>
                                        </p:tgtEl>
                                      </p:cBhvr>
                                    </p:animEffect>
                                    <p:set>
                                      <p:cBhvr>
                                        <p:cTn id="11" dur="1" fill="hold">
                                          <p:stCondLst>
                                            <p:cond delay="1999"/>
                                          </p:stCondLst>
                                        </p:cTn>
                                        <p:tgtEl>
                                          <p:spTgt spid="30741"/>
                                        </p:tgtEl>
                                        <p:attrNameLst>
                                          <p:attrName>style.visibility</p:attrName>
                                        </p:attrNameLst>
                                      </p:cBhvr>
                                      <p:to>
                                        <p:strVal val="hidden"/>
                                      </p:to>
                                    </p:se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nodeType="clickEffect">
                                  <p:stCondLst>
                                    <p:cond delay="0"/>
                                  </p:stCondLst>
                                  <p:childTnLst>
                                    <p:set>
                                      <p:cBhvr>
                                        <p:cTn id="15" dur="1" fill="hold">
                                          <p:stCondLst>
                                            <p:cond delay="0"/>
                                          </p:stCondLst>
                                        </p:cTn>
                                        <p:tgtEl>
                                          <p:spTgt spid="27"/>
                                        </p:tgtEl>
                                        <p:attrNameLst>
                                          <p:attrName>style.visibility</p:attrName>
                                        </p:attrNameLst>
                                      </p:cBhvr>
                                      <p:to>
                                        <p:strVal val="visible"/>
                                      </p:to>
                                    </p:set>
                                    <p:animEffect transition="in" filter="fade">
                                      <p:cBhvr>
                                        <p:cTn id="16" dur="1000"/>
                                        <p:tgtEl>
                                          <p:spTgt spid="27"/>
                                        </p:tgtEl>
                                      </p:cBhvr>
                                    </p:animEffect>
                                  </p:childTnLst>
                                </p:cTn>
                              </p:par>
                              <p:par>
                                <p:cTn id="17" presetID="55" presetClass="entr" presetSubtype="0" fill="hold" grpId="0" nodeType="withEffect">
                                  <p:stCondLst>
                                    <p:cond delay="0"/>
                                  </p:stCondLst>
                                  <p:childTnLst>
                                    <p:set>
                                      <p:cBhvr>
                                        <p:cTn id="18" dur="1" fill="hold">
                                          <p:stCondLst>
                                            <p:cond delay="0"/>
                                          </p:stCondLst>
                                        </p:cTn>
                                        <p:tgtEl>
                                          <p:spTgt spid="30739"/>
                                        </p:tgtEl>
                                        <p:attrNameLst>
                                          <p:attrName>style.visibility</p:attrName>
                                        </p:attrNameLst>
                                      </p:cBhvr>
                                      <p:to>
                                        <p:strVal val="visible"/>
                                      </p:to>
                                    </p:set>
                                    <p:anim calcmode="lin" valueType="num">
                                      <p:cBhvr>
                                        <p:cTn id="19" dur="1000" fill="hold"/>
                                        <p:tgtEl>
                                          <p:spTgt spid="30739"/>
                                        </p:tgtEl>
                                        <p:attrNameLst>
                                          <p:attrName>ppt_w</p:attrName>
                                        </p:attrNameLst>
                                      </p:cBhvr>
                                      <p:tavLst>
                                        <p:tav tm="0">
                                          <p:val>
                                            <p:strVal val="#ppt_w*0.70"/>
                                          </p:val>
                                        </p:tav>
                                        <p:tav tm="100000">
                                          <p:val>
                                            <p:strVal val="#ppt_w"/>
                                          </p:val>
                                        </p:tav>
                                      </p:tavLst>
                                    </p:anim>
                                    <p:anim calcmode="lin" valueType="num">
                                      <p:cBhvr>
                                        <p:cTn id="20" dur="1000" fill="hold"/>
                                        <p:tgtEl>
                                          <p:spTgt spid="30739"/>
                                        </p:tgtEl>
                                        <p:attrNameLst>
                                          <p:attrName>ppt_h</p:attrName>
                                        </p:attrNameLst>
                                      </p:cBhvr>
                                      <p:tavLst>
                                        <p:tav tm="0">
                                          <p:val>
                                            <p:strVal val="#ppt_h"/>
                                          </p:val>
                                        </p:tav>
                                        <p:tav tm="100000">
                                          <p:val>
                                            <p:strVal val="#ppt_h"/>
                                          </p:val>
                                        </p:tav>
                                      </p:tavLst>
                                    </p:anim>
                                    <p:animEffect transition="in" filter="fade">
                                      <p:cBhvr>
                                        <p:cTn id="21" dur="1000"/>
                                        <p:tgtEl>
                                          <p:spTgt spid="307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39" grpId="0"/>
      <p:bldP spid="30724"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shadeToTitle="1">
        <a:gradFill rotWithShape="0">
          <a:gsLst>
            <a:gs pos="0">
              <a:schemeClr val="bg1"/>
            </a:gs>
            <a:gs pos="100000">
              <a:srgbClr val="FFE6C1"/>
            </a:gs>
          </a:gsLst>
          <a:path path="shape">
            <a:fillToRect l="50000" t="50000" r="50000" b="50000"/>
          </a:path>
        </a:gradFill>
        <a:effectLst/>
      </p:bgPr>
    </p:bg>
    <p:spTree>
      <p:nvGrpSpPr>
        <p:cNvPr id="1" name=""/>
        <p:cNvGrpSpPr/>
        <p:nvPr/>
      </p:nvGrpSpPr>
      <p:grpSpPr>
        <a:xfrm>
          <a:off x="0" y="0"/>
          <a:ext cx="0" cy="0"/>
          <a:chOff x="0" y="0"/>
          <a:chExt cx="0" cy="0"/>
        </a:xfrm>
      </p:grpSpPr>
      <p:grpSp>
        <p:nvGrpSpPr>
          <p:cNvPr id="7" name="Group 6"/>
          <p:cNvGrpSpPr/>
          <p:nvPr/>
        </p:nvGrpSpPr>
        <p:grpSpPr>
          <a:xfrm>
            <a:off x="533400" y="609600"/>
            <a:ext cx="8077200" cy="1600200"/>
            <a:chOff x="533400" y="609600"/>
            <a:chExt cx="8077200" cy="1600200"/>
          </a:xfrm>
        </p:grpSpPr>
        <p:sp>
          <p:nvSpPr>
            <p:cNvPr id="4098" name="AutoShape 2"/>
            <p:cNvSpPr>
              <a:spLocks noChangeArrowheads="1"/>
            </p:cNvSpPr>
            <p:nvPr/>
          </p:nvSpPr>
          <p:spPr bwMode="auto">
            <a:xfrm>
              <a:off x="533400" y="609600"/>
              <a:ext cx="8077200" cy="1600200"/>
            </a:xfrm>
            <a:prstGeom prst="roundRect">
              <a:avLst>
                <a:gd name="adj" fmla="val 16667"/>
              </a:avLst>
            </a:prstGeom>
            <a:gradFill rotWithShape="0">
              <a:gsLst>
                <a:gs pos="0">
                  <a:srgbClr val="800000"/>
                </a:gs>
                <a:gs pos="100000">
                  <a:srgbClr val="FFCC00"/>
                </a:gs>
              </a:gsLst>
              <a:path path="shape">
                <a:fillToRect l="50000" t="50000" r="50000" b="50000"/>
              </a:path>
            </a:gradFill>
            <a:ln w="57150" algn="ctr">
              <a:solidFill>
                <a:srgbClr val="800000"/>
              </a:solidFill>
              <a:round/>
              <a:headEnd/>
              <a:tailEnd/>
            </a:ln>
            <a:effectLst/>
          </p:spPr>
          <p:txBody>
            <a:bodyPr wrap="none" anchor="ctr"/>
            <a:lstStyle/>
            <a:p>
              <a:pPr algn="ctr" eaLnBrk="0" hangingPunct="0"/>
              <a:endParaRPr lang="en-US" sz="3600" b="1">
                <a:effectLst>
                  <a:outerShdw blurRad="38100" dist="38100" dir="2700000" algn="tl">
                    <a:srgbClr val="FFFFFF"/>
                  </a:outerShdw>
                </a:effectLst>
                <a:latin typeface="Arial Black" pitchFamily="34" charset="0"/>
              </a:endParaRPr>
            </a:p>
          </p:txBody>
        </p:sp>
        <p:sp>
          <p:nvSpPr>
            <p:cNvPr id="4099" name="WordArt 3"/>
            <p:cNvSpPr>
              <a:spLocks noChangeArrowheads="1" noChangeShapeType="1" noTextEdit="1"/>
            </p:cNvSpPr>
            <p:nvPr/>
          </p:nvSpPr>
          <p:spPr bwMode="auto">
            <a:xfrm>
              <a:off x="1181100" y="914400"/>
              <a:ext cx="6781800" cy="1103313"/>
            </a:xfrm>
            <a:prstGeom prst="rect">
              <a:avLst/>
            </a:prstGeom>
          </p:spPr>
          <p:txBody>
            <a:bodyPr wrap="none" fromWordArt="1">
              <a:prstTxWarp prst="textPlain">
                <a:avLst>
                  <a:gd name="adj" fmla="val 50000"/>
                </a:avLst>
              </a:prstTxWarp>
            </a:bodyPr>
            <a:lstStyle/>
            <a:p>
              <a:pPr algn="ctr"/>
              <a:r>
                <a:rPr lang="en-US" sz="3600" kern="10" dirty="0">
                  <a:ln w="38100">
                    <a:solidFill>
                      <a:srgbClr val="800000"/>
                    </a:solidFill>
                    <a:round/>
                    <a:headEnd/>
                    <a:tailEnd/>
                  </a:ln>
                  <a:gradFill rotWithShape="0">
                    <a:gsLst>
                      <a:gs pos="0">
                        <a:srgbClr val="FFFFFF"/>
                      </a:gs>
                      <a:gs pos="100000">
                        <a:srgbClr val="FFFFCC"/>
                      </a:gs>
                    </a:gsLst>
                    <a:lin ang="5400000" scaled="1"/>
                  </a:gradFill>
                  <a:effectLst>
                    <a:outerShdw dist="35921" dir="2700000" algn="ctr" rotWithShape="0">
                      <a:srgbClr val="990000"/>
                    </a:outerShdw>
                  </a:effectLst>
                  <a:latin typeface="Impact"/>
                </a:rPr>
                <a:t>Chapter 2</a:t>
              </a:r>
            </a:p>
          </p:txBody>
        </p:sp>
      </p:grpSp>
      <p:grpSp>
        <p:nvGrpSpPr>
          <p:cNvPr id="8" name="Group 7"/>
          <p:cNvGrpSpPr/>
          <p:nvPr/>
        </p:nvGrpSpPr>
        <p:grpSpPr>
          <a:xfrm>
            <a:off x="381000" y="2819400"/>
            <a:ext cx="8382000" cy="3352800"/>
            <a:chOff x="381000" y="2819400"/>
            <a:chExt cx="8382000" cy="3352800"/>
          </a:xfrm>
        </p:grpSpPr>
        <p:sp>
          <p:nvSpPr>
            <p:cNvPr id="4101" name="Oval 5"/>
            <p:cNvSpPr>
              <a:spLocks noChangeArrowheads="1"/>
            </p:cNvSpPr>
            <p:nvPr/>
          </p:nvSpPr>
          <p:spPr bwMode="auto">
            <a:xfrm>
              <a:off x="381000" y="2819400"/>
              <a:ext cx="8382000" cy="3352800"/>
            </a:xfrm>
            <a:prstGeom prst="ellipse">
              <a:avLst/>
            </a:prstGeom>
            <a:gradFill rotWithShape="0">
              <a:gsLst>
                <a:gs pos="0">
                  <a:srgbClr val="FFF0D9"/>
                </a:gs>
                <a:gs pos="100000">
                  <a:srgbClr val="FFBC79"/>
                </a:gs>
              </a:gsLst>
              <a:path path="shape">
                <a:fillToRect l="50000" t="50000" r="50000" b="50000"/>
              </a:path>
            </a:gradFill>
            <a:ln w="57150">
              <a:solidFill>
                <a:srgbClr val="800000"/>
              </a:solidFill>
              <a:round/>
              <a:headEnd/>
              <a:tailEnd/>
            </a:ln>
            <a:effectLst/>
          </p:spPr>
          <p:txBody>
            <a:bodyPr wrap="none" anchor="ctr"/>
            <a:lstStyle/>
            <a:p>
              <a:pPr algn="ctr" eaLnBrk="0" hangingPunct="0"/>
              <a:endParaRPr lang="en-US" sz="2400">
                <a:solidFill>
                  <a:schemeClr val="bg1"/>
                </a:solidFill>
                <a:latin typeface="Times New Roman" pitchFamily="18" charset="0"/>
              </a:endParaRPr>
            </a:p>
          </p:txBody>
        </p:sp>
        <p:sp>
          <p:nvSpPr>
            <p:cNvPr id="4102" name="WordArt 6"/>
            <p:cNvSpPr>
              <a:spLocks noChangeArrowheads="1" noChangeShapeType="1" noTextEdit="1"/>
            </p:cNvSpPr>
            <p:nvPr/>
          </p:nvSpPr>
          <p:spPr bwMode="auto">
            <a:xfrm>
              <a:off x="1447800" y="3200400"/>
              <a:ext cx="6248400" cy="2667000"/>
            </a:xfrm>
            <a:prstGeom prst="rect">
              <a:avLst/>
            </a:prstGeom>
          </p:spPr>
          <p:txBody>
            <a:bodyPr wrap="none" fromWordArt="1">
              <a:prstTxWarp prst="textInflate">
                <a:avLst>
                  <a:gd name="adj" fmla="val 13634"/>
                </a:avLst>
              </a:prstTxWarp>
            </a:bodyPr>
            <a:lstStyle/>
            <a:p>
              <a:pPr algn="ctr"/>
              <a:r>
                <a:rPr lang="en-US" sz="3600" kern="10" dirty="0">
                  <a:ln w="9525">
                    <a:noFill/>
                    <a:round/>
                    <a:headEnd/>
                    <a:tailEnd/>
                  </a:ln>
                  <a:solidFill>
                    <a:srgbClr val="800000"/>
                  </a:solidFill>
                  <a:effectLst>
                    <a:outerShdw dist="71842" dir="2700000" algn="ctr" rotWithShape="0">
                      <a:schemeClr val="bg1">
                        <a:alpha val="80000"/>
                      </a:schemeClr>
                    </a:outerShdw>
                  </a:effectLst>
                  <a:latin typeface="Impact"/>
                </a:rPr>
                <a:t>Moses and Jesus</a:t>
              </a:r>
            </a:p>
            <a:p>
              <a:pPr algn="ctr"/>
              <a:r>
                <a:rPr lang="en-US" sz="3600" kern="10" dirty="0">
                  <a:ln w="9525">
                    <a:noFill/>
                    <a:round/>
                    <a:headEnd/>
                    <a:tailEnd/>
                  </a:ln>
                  <a:solidFill>
                    <a:srgbClr val="800000"/>
                  </a:solidFill>
                  <a:effectLst>
                    <a:outerShdw dist="71842" dir="2700000" algn="ctr" rotWithShape="0">
                      <a:schemeClr val="bg1">
                        <a:alpha val="80000"/>
                      </a:schemeClr>
                    </a:outerShdw>
                  </a:effectLst>
                  <a:latin typeface="Impact"/>
                </a:rPr>
                <a:t>in the Providence</a:t>
              </a:r>
            </a:p>
            <a:p>
              <a:pPr algn="ctr"/>
              <a:r>
                <a:rPr lang="en-US" sz="3600" kern="10" dirty="0">
                  <a:ln w="9525">
                    <a:noFill/>
                    <a:round/>
                    <a:headEnd/>
                    <a:tailEnd/>
                  </a:ln>
                  <a:solidFill>
                    <a:srgbClr val="800000"/>
                  </a:solidFill>
                  <a:effectLst>
                    <a:outerShdw dist="71842" dir="2700000" algn="ctr" rotWithShape="0">
                      <a:schemeClr val="bg1">
                        <a:alpha val="80000"/>
                      </a:schemeClr>
                    </a:outerShdw>
                  </a:effectLst>
                  <a:latin typeface="Impact"/>
                </a:rPr>
                <a:t>of Restoration</a:t>
              </a:r>
            </a:p>
          </p:txBody>
        </p:sp>
      </p:grpSp>
    </p:spTree>
  </p:cSld>
  <p:clrMapOvr>
    <a:masterClrMapping/>
  </p:clrMapOvr>
  <p:transition spd="slow">
    <p:split orient="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2000" fill="hold"/>
                                        <p:tgtEl>
                                          <p:spTgt spid="8"/>
                                        </p:tgtEl>
                                        <p:attrNameLst>
                                          <p:attrName>ppt_w</p:attrName>
                                        </p:attrNameLst>
                                      </p:cBhvr>
                                      <p:tavLst>
                                        <p:tav tm="0">
                                          <p:val>
                                            <p:strVal val="#ppt_w*0.70"/>
                                          </p:val>
                                        </p:tav>
                                        <p:tav tm="100000">
                                          <p:val>
                                            <p:strVal val="#ppt_w"/>
                                          </p:val>
                                        </p:tav>
                                      </p:tavLst>
                                    </p:anim>
                                    <p:anim calcmode="lin" valueType="num">
                                      <p:cBhvr>
                                        <p:cTn id="8" dur="2000" fill="hold"/>
                                        <p:tgtEl>
                                          <p:spTgt spid="8"/>
                                        </p:tgtEl>
                                        <p:attrNameLst>
                                          <p:attrName>ppt_h</p:attrName>
                                        </p:attrNameLst>
                                      </p:cBhvr>
                                      <p:tavLst>
                                        <p:tav tm="0">
                                          <p:val>
                                            <p:strVal val="#ppt_h"/>
                                          </p:val>
                                        </p:tav>
                                        <p:tav tm="100000">
                                          <p:val>
                                            <p:strVal val="#ppt_h"/>
                                          </p:val>
                                        </p:tav>
                                      </p:tavLst>
                                    </p:anim>
                                    <p:animEffect transition="in" filter="fade">
                                      <p:cBhvr>
                                        <p:cTn id="9"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gradFill rotWithShape="0">
          <a:gsLst>
            <a:gs pos="0">
              <a:srgbClr val="FFE6C1"/>
            </a:gs>
            <a:gs pos="100000">
              <a:schemeClr val="bg1"/>
            </a:gs>
          </a:gsLst>
          <a:lin ang="2700000" scaled="1"/>
        </a:gradFill>
        <a:effectLst/>
      </p:bgPr>
    </p:bg>
    <p:spTree>
      <p:nvGrpSpPr>
        <p:cNvPr id="1" name=""/>
        <p:cNvGrpSpPr/>
        <p:nvPr/>
      </p:nvGrpSpPr>
      <p:grpSpPr>
        <a:xfrm>
          <a:off x="0" y="0"/>
          <a:ext cx="0" cy="0"/>
          <a:chOff x="0" y="0"/>
          <a:chExt cx="0" cy="0"/>
        </a:xfrm>
      </p:grpSpPr>
      <p:sp>
        <p:nvSpPr>
          <p:cNvPr id="32770" name="Rectangle 2"/>
          <p:cNvSpPr>
            <a:spLocks noChangeArrowheads="1"/>
          </p:cNvSpPr>
          <p:nvPr/>
        </p:nvSpPr>
        <p:spPr bwMode="auto">
          <a:xfrm>
            <a:off x="0" y="5799138"/>
            <a:ext cx="9144000" cy="1058862"/>
          </a:xfrm>
          <a:prstGeom prst="rect">
            <a:avLst/>
          </a:prstGeom>
          <a:solidFill>
            <a:schemeClr val="tx1"/>
          </a:solidFill>
          <a:ln w="9525">
            <a:solidFill>
              <a:schemeClr val="tx1"/>
            </a:solidFill>
            <a:miter lim="800000"/>
            <a:headEnd/>
            <a:tailEnd/>
          </a:ln>
          <a:effectLst/>
        </p:spPr>
        <p:txBody>
          <a:bodyPr wrap="none" anchor="ctr"/>
          <a:lstStyle/>
          <a:p>
            <a:endParaRPr lang="en-US"/>
          </a:p>
        </p:txBody>
      </p:sp>
      <p:grpSp>
        <p:nvGrpSpPr>
          <p:cNvPr id="32771" name="Group 3"/>
          <p:cNvGrpSpPr>
            <a:grpSpLocks/>
          </p:cNvGrpSpPr>
          <p:nvPr/>
        </p:nvGrpSpPr>
        <p:grpSpPr bwMode="auto">
          <a:xfrm>
            <a:off x="1752600" y="5943600"/>
            <a:ext cx="5257800" cy="658812"/>
            <a:chOff x="192" y="3719"/>
            <a:chExt cx="3648" cy="415"/>
          </a:xfrm>
        </p:grpSpPr>
        <p:sp>
          <p:nvSpPr>
            <p:cNvPr id="32772" name="Text Box 4"/>
            <p:cNvSpPr txBox="1">
              <a:spLocks noChangeArrowheads="1"/>
            </p:cNvSpPr>
            <p:nvPr/>
          </p:nvSpPr>
          <p:spPr bwMode="auto">
            <a:xfrm>
              <a:off x="416" y="3766"/>
              <a:ext cx="3424" cy="368"/>
            </a:xfrm>
            <a:prstGeom prst="rect">
              <a:avLst/>
            </a:prstGeom>
            <a:noFill/>
            <a:ln w="9525">
              <a:noFill/>
              <a:miter lim="800000"/>
              <a:headEnd/>
              <a:tailEnd/>
            </a:ln>
            <a:effectLst/>
          </p:spPr>
          <p:txBody>
            <a:bodyPr wrap="square">
              <a:spAutoFit/>
            </a:bodyPr>
            <a:lstStyle/>
            <a:p>
              <a:pPr eaLnBrk="0" hangingPunct="0">
                <a:lnSpc>
                  <a:spcPct val="80000"/>
                </a:lnSpc>
              </a:pPr>
              <a:r>
                <a:rPr lang="en-US" sz="2000" b="1" dirty="0">
                  <a:solidFill>
                    <a:schemeClr val="bg1"/>
                  </a:solidFill>
                  <a:latin typeface="Arial Narrow" pitchFamily="34" charset="0"/>
                </a:rPr>
                <a:t>Unlike Abel, Noah and Abraham, Moses did not need to make a symbolic offering. </a:t>
              </a:r>
            </a:p>
          </p:txBody>
        </p:sp>
        <p:sp>
          <p:nvSpPr>
            <p:cNvPr id="32773" name="Text Box 5"/>
            <p:cNvSpPr txBox="1">
              <a:spLocks noChangeArrowheads="1"/>
            </p:cNvSpPr>
            <p:nvPr/>
          </p:nvSpPr>
          <p:spPr bwMode="auto">
            <a:xfrm>
              <a:off x="192" y="3719"/>
              <a:ext cx="240" cy="293"/>
            </a:xfrm>
            <a:prstGeom prst="rect">
              <a:avLst/>
            </a:prstGeom>
            <a:noFill/>
            <a:ln w="9525">
              <a:noFill/>
              <a:miter lim="800000"/>
              <a:headEnd/>
              <a:tailEnd/>
            </a:ln>
            <a:effectLst/>
          </p:spPr>
          <p:txBody>
            <a:bodyPr>
              <a:spAutoFit/>
            </a:bodyPr>
            <a:lstStyle/>
            <a:p>
              <a:pPr eaLnBrk="0" hangingPunct="0">
                <a:lnSpc>
                  <a:spcPct val="55000"/>
                </a:lnSpc>
              </a:pPr>
              <a:r>
                <a:rPr lang="en-US" sz="4200" b="1" dirty="0">
                  <a:solidFill>
                    <a:schemeClr val="bg1"/>
                  </a:solidFill>
                  <a:latin typeface="Times New Roman" pitchFamily="18" charset="0"/>
                  <a:sym typeface="CommonBullets" pitchFamily="34" charset="2"/>
                </a:rPr>
                <a:t></a:t>
              </a:r>
              <a:endParaRPr lang="en-US" sz="4200" b="1" dirty="0">
                <a:solidFill>
                  <a:schemeClr val="bg1"/>
                </a:solidFill>
                <a:latin typeface="Times New Roman" pitchFamily="18" charset="0"/>
              </a:endParaRPr>
            </a:p>
          </p:txBody>
        </p:sp>
      </p:grpSp>
      <p:sp>
        <p:nvSpPr>
          <p:cNvPr id="32775" name="AutoShape 7"/>
          <p:cNvSpPr>
            <a:spLocks noChangeArrowheads="1"/>
          </p:cNvSpPr>
          <p:nvPr/>
        </p:nvSpPr>
        <p:spPr bwMode="auto">
          <a:xfrm rot="10800000">
            <a:off x="2327275" y="2232025"/>
            <a:ext cx="187325" cy="1087438"/>
          </a:xfrm>
          <a:prstGeom prst="downArrow">
            <a:avLst>
              <a:gd name="adj1" fmla="val 50000"/>
              <a:gd name="adj2" fmla="val 145127"/>
            </a:avLst>
          </a:prstGeom>
          <a:gradFill rotWithShape="1">
            <a:gsLst>
              <a:gs pos="0">
                <a:srgbClr val="FFFFFF"/>
              </a:gs>
              <a:gs pos="100000">
                <a:srgbClr val="DAB590"/>
              </a:gs>
            </a:gsLst>
            <a:path path="rect">
              <a:fillToRect l="50000" t="50000" r="50000" b="50000"/>
            </a:path>
          </a:gradFill>
          <a:ln w="28575" algn="ctr">
            <a:solidFill>
              <a:srgbClr val="660033">
                <a:alpha val="69804"/>
              </a:srgbClr>
            </a:solidFill>
            <a:miter lim="800000"/>
            <a:headEnd/>
            <a:tailEnd/>
          </a:ln>
          <a:effectLst/>
        </p:spPr>
        <p:txBody>
          <a:bodyPr rot="10800000" wrap="none" anchor="ctr"/>
          <a:lstStyle/>
          <a:p>
            <a:pPr algn="ctr"/>
            <a:endParaRPr lang="en-US"/>
          </a:p>
        </p:txBody>
      </p:sp>
      <p:grpSp>
        <p:nvGrpSpPr>
          <p:cNvPr id="32776" name="Group 8"/>
          <p:cNvGrpSpPr>
            <a:grpSpLocks/>
          </p:cNvGrpSpPr>
          <p:nvPr/>
        </p:nvGrpSpPr>
        <p:grpSpPr bwMode="auto">
          <a:xfrm>
            <a:off x="1820863" y="1219200"/>
            <a:ext cx="1227137" cy="957263"/>
            <a:chOff x="1271" y="1173"/>
            <a:chExt cx="660" cy="603"/>
          </a:xfrm>
        </p:grpSpPr>
        <p:sp>
          <p:nvSpPr>
            <p:cNvPr id="32777" name="Oval 9"/>
            <p:cNvSpPr>
              <a:spLocks noChangeArrowheads="1"/>
            </p:cNvSpPr>
            <p:nvPr/>
          </p:nvSpPr>
          <p:spPr bwMode="auto">
            <a:xfrm>
              <a:off x="1271" y="1173"/>
              <a:ext cx="660" cy="603"/>
            </a:xfrm>
            <a:prstGeom prst="ellipse">
              <a:avLst/>
            </a:prstGeom>
            <a:gradFill rotWithShape="0">
              <a:gsLst>
                <a:gs pos="0">
                  <a:schemeClr val="bg1"/>
                </a:gs>
                <a:gs pos="100000">
                  <a:srgbClr val="CCCCFF"/>
                </a:gs>
              </a:gsLst>
              <a:lin ang="2700000" scaled="1"/>
            </a:gradFill>
            <a:ln w="12700">
              <a:round/>
              <a:headEnd/>
              <a:tailEnd/>
            </a:ln>
            <a:effectLst/>
            <a:scene3d>
              <a:camera prst="legacyPerspectiveTop"/>
              <a:lightRig rig="legacyFlat3" dir="t"/>
            </a:scene3d>
            <a:sp3d extrusionH="430200" prstMaterial="legacyMatte">
              <a:bevelT w="13500" h="13500" prst="angle"/>
              <a:bevelB w="13500" h="13500" prst="angle"/>
              <a:extrusionClr>
                <a:srgbClr val="9900FF"/>
              </a:extrusionClr>
            </a:sp3d>
          </p:spPr>
          <p:txBody>
            <a:bodyPr wrap="none" anchor="ctr">
              <a:flatTx/>
            </a:bodyPr>
            <a:lstStyle/>
            <a:p>
              <a:pPr algn="ctr" eaLnBrk="0" hangingPunct="0"/>
              <a:endParaRPr lang="en-US" sz="4800" b="1">
                <a:solidFill>
                  <a:srgbClr val="6600CC"/>
                </a:solidFill>
                <a:latin typeface="Impact" pitchFamily="34" charset="0"/>
              </a:endParaRPr>
            </a:p>
          </p:txBody>
        </p:sp>
        <p:sp>
          <p:nvSpPr>
            <p:cNvPr id="32778" name="WordArt 10"/>
            <p:cNvSpPr>
              <a:spLocks noChangeArrowheads="1" noChangeShapeType="1" noTextEdit="1"/>
            </p:cNvSpPr>
            <p:nvPr/>
          </p:nvSpPr>
          <p:spPr bwMode="auto">
            <a:xfrm>
              <a:off x="1344" y="1344"/>
              <a:ext cx="507" cy="287"/>
            </a:xfrm>
            <a:prstGeom prst="rect">
              <a:avLst/>
            </a:prstGeom>
          </p:spPr>
          <p:txBody>
            <a:bodyPr wrap="none" fromWordArt="1">
              <a:prstTxWarp prst="textPlain">
                <a:avLst>
                  <a:gd name="adj" fmla="val 50000"/>
                </a:avLst>
              </a:prstTxWarp>
            </a:bodyPr>
            <a:lstStyle/>
            <a:p>
              <a:pPr algn="ctr"/>
              <a:r>
                <a:rPr lang="en-US" sz="3600" kern="10">
                  <a:ln w="38100">
                    <a:solidFill>
                      <a:srgbClr val="6600CC"/>
                    </a:solidFill>
                    <a:round/>
                    <a:headEnd/>
                    <a:tailEnd/>
                  </a:ln>
                  <a:solidFill>
                    <a:schemeClr val="bg1"/>
                  </a:solidFill>
                  <a:latin typeface="Impact"/>
                </a:rPr>
                <a:t>God</a:t>
              </a:r>
            </a:p>
          </p:txBody>
        </p:sp>
      </p:grpSp>
      <p:sp>
        <p:nvSpPr>
          <p:cNvPr id="32779" name="Oval 11"/>
          <p:cNvSpPr>
            <a:spLocks noChangeArrowheads="1"/>
          </p:cNvSpPr>
          <p:nvPr/>
        </p:nvSpPr>
        <p:spPr bwMode="auto">
          <a:xfrm>
            <a:off x="1600200" y="3395663"/>
            <a:ext cx="1671638" cy="725487"/>
          </a:xfrm>
          <a:prstGeom prst="ellipse">
            <a:avLst/>
          </a:prstGeom>
          <a:gradFill rotWithShape="0">
            <a:gsLst>
              <a:gs pos="0">
                <a:srgbClr val="FFFFCC"/>
              </a:gs>
              <a:gs pos="100000">
                <a:srgbClr val="FFFF00"/>
              </a:gs>
            </a:gsLst>
            <a:path path="shape">
              <a:fillToRect l="50000" t="50000" r="50000" b="50000"/>
            </a:path>
          </a:gradFill>
          <a:ln w="12700">
            <a:solidFill>
              <a:srgbClr val="FFCC00"/>
            </a:solidFill>
            <a:round/>
            <a:headEnd/>
            <a:tailEnd/>
          </a:ln>
          <a:effectLst>
            <a:outerShdw dist="64758" dir="4721404" algn="ctr" rotWithShape="0">
              <a:srgbClr val="FFCC00"/>
            </a:outerShdw>
          </a:effectLst>
        </p:spPr>
        <p:txBody>
          <a:bodyPr wrap="none" anchor="ctr"/>
          <a:lstStyle/>
          <a:p>
            <a:pPr algn="ctr" eaLnBrk="0" hangingPunct="0"/>
            <a:r>
              <a:rPr lang="en-US" sz="3600">
                <a:solidFill>
                  <a:srgbClr val="6600CC"/>
                </a:solidFill>
                <a:latin typeface="Impact" pitchFamily="34" charset="0"/>
              </a:rPr>
              <a:t>Moses</a:t>
            </a:r>
          </a:p>
        </p:txBody>
      </p:sp>
      <p:sp>
        <p:nvSpPr>
          <p:cNvPr id="32780" name="Text Box 12"/>
          <p:cNvSpPr txBox="1">
            <a:spLocks noChangeArrowheads="1"/>
          </p:cNvSpPr>
          <p:nvPr/>
        </p:nvSpPr>
        <p:spPr bwMode="auto">
          <a:xfrm>
            <a:off x="304800" y="2265363"/>
            <a:ext cx="1828800" cy="434975"/>
          </a:xfrm>
          <a:prstGeom prst="rect">
            <a:avLst/>
          </a:prstGeom>
          <a:noFill/>
          <a:ln w="19050">
            <a:noFill/>
            <a:miter lim="800000"/>
            <a:headEnd/>
            <a:tailEnd/>
          </a:ln>
          <a:effectLst/>
        </p:spPr>
        <p:txBody>
          <a:bodyPr>
            <a:spAutoFit/>
          </a:bodyPr>
          <a:lstStyle/>
          <a:p>
            <a:pPr algn="ctr" eaLnBrk="0" hangingPunct="0">
              <a:lnSpc>
                <a:spcPct val="75000"/>
              </a:lnSpc>
            </a:pPr>
            <a:endParaRPr lang="en-US" sz="200">
              <a:solidFill>
                <a:srgbClr val="440022"/>
              </a:solidFill>
              <a:latin typeface="Impact" pitchFamily="34" charset="0"/>
            </a:endParaRPr>
          </a:p>
          <a:p>
            <a:pPr algn="ctr" eaLnBrk="0" hangingPunct="0">
              <a:lnSpc>
                <a:spcPct val="75000"/>
              </a:lnSpc>
            </a:pPr>
            <a:endParaRPr lang="en-US" sz="2800">
              <a:solidFill>
                <a:srgbClr val="440022"/>
              </a:solidFill>
              <a:latin typeface="Impact" pitchFamily="34" charset="0"/>
            </a:endParaRPr>
          </a:p>
        </p:txBody>
      </p:sp>
      <p:sp>
        <p:nvSpPr>
          <p:cNvPr id="32781" name="Text Box 13"/>
          <p:cNvSpPr txBox="1">
            <a:spLocks noChangeArrowheads="1"/>
          </p:cNvSpPr>
          <p:nvPr/>
        </p:nvSpPr>
        <p:spPr bwMode="auto">
          <a:xfrm>
            <a:off x="2260600" y="4343400"/>
            <a:ext cx="4216400" cy="641350"/>
          </a:xfrm>
          <a:prstGeom prst="rect">
            <a:avLst/>
          </a:prstGeom>
          <a:noFill/>
          <a:ln w="9525" algn="ctr">
            <a:noFill/>
            <a:miter lim="800000"/>
            <a:headEnd/>
            <a:tailEnd/>
          </a:ln>
          <a:effectLst>
            <a:outerShdw dist="28398" dir="1593903" algn="ctr" rotWithShape="0">
              <a:schemeClr val="bg1"/>
            </a:outerShdw>
          </a:effectLst>
        </p:spPr>
        <p:txBody>
          <a:bodyPr>
            <a:spAutoFit/>
          </a:bodyPr>
          <a:lstStyle/>
          <a:p>
            <a:pPr eaLnBrk="0" hangingPunct="0"/>
            <a:r>
              <a:rPr lang="en-US" sz="3600" b="1">
                <a:solidFill>
                  <a:srgbClr val="0000FF"/>
                </a:solidFill>
                <a:latin typeface="Arial Narrow" pitchFamily="34" charset="0"/>
              </a:rPr>
              <a:t>Represent God</a:t>
            </a:r>
          </a:p>
        </p:txBody>
      </p:sp>
      <p:sp>
        <p:nvSpPr>
          <p:cNvPr id="32783" name="Text Box 15"/>
          <p:cNvSpPr txBox="1">
            <a:spLocks noChangeArrowheads="1"/>
          </p:cNvSpPr>
          <p:nvPr/>
        </p:nvSpPr>
        <p:spPr bwMode="auto">
          <a:xfrm>
            <a:off x="5791200" y="1825625"/>
            <a:ext cx="1295400" cy="579438"/>
          </a:xfrm>
          <a:prstGeom prst="rect">
            <a:avLst/>
          </a:prstGeom>
          <a:noFill/>
          <a:ln w="9525">
            <a:noFill/>
            <a:miter lim="800000"/>
            <a:headEnd/>
            <a:tailEnd/>
          </a:ln>
          <a:effectLst>
            <a:outerShdw dist="35921" dir="2700000" algn="ctr" rotWithShape="0">
              <a:schemeClr val="bg1"/>
            </a:outerShdw>
          </a:effectLst>
        </p:spPr>
        <p:txBody>
          <a:bodyPr>
            <a:spAutoFit/>
          </a:bodyPr>
          <a:lstStyle/>
          <a:p>
            <a:pPr>
              <a:spcBef>
                <a:spcPct val="50000"/>
              </a:spcBef>
            </a:pPr>
            <a:r>
              <a:rPr lang="en-US" sz="3200">
                <a:solidFill>
                  <a:srgbClr val="000099"/>
                </a:solidFill>
                <a:latin typeface="Impact" pitchFamily="34" charset="0"/>
              </a:rPr>
              <a:t>Moses</a:t>
            </a:r>
          </a:p>
        </p:txBody>
      </p:sp>
      <p:grpSp>
        <p:nvGrpSpPr>
          <p:cNvPr id="32784" name="Group 16"/>
          <p:cNvGrpSpPr>
            <a:grpSpLocks/>
          </p:cNvGrpSpPr>
          <p:nvPr/>
        </p:nvGrpSpPr>
        <p:grpSpPr bwMode="auto">
          <a:xfrm>
            <a:off x="3200400" y="1825625"/>
            <a:ext cx="2667000" cy="579438"/>
            <a:chOff x="2016" y="1150"/>
            <a:chExt cx="1680" cy="365"/>
          </a:xfrm>
        </p:grpSpPr>
        <p:sp>
          <p:nvSpPr>
            <p:cNvPr id="32785" name="Text Box 17"/>
            <p:cNvSpPr txBox="1">
              <a:spLocks noChangeArrowheads="1"/>
            </p:cNvSpPr>
            <p:nvPr/>
          </p:nvSpPr>
          <p:spPr bwMode="auto">
            <a:xfrm>
              <a:off x="2016" y="1150"/>
              <a:ext cx="1584" cy="365"/>
            </a:xfrm>
            <a:prstGeom prst="rect">
              <a:avLst/>
            </a:prstGeom>
            <a:noFill/>
            <a:ln w="9525">
              <a:noFill/>
              <a:miter lim="800000"/>
              <a:headEnd/>
              <a:tailEnd/>
            </a:ln>
            <a:effectLst>
              <a:outerShdw dist="35921" dir="2700000" algn="ctr" rotWithShape="0">
                <a:schemeClr val="bg1"/>
              </a:outerShdw>
            </a:effectLst>
          </p:spPr>
          <p:txBody>
            <a:bodyPr>
              <a:spAutoFit/>
            </a:bodyPr>
            <a:lstStyle/>
            <a:p>
              <a:pPr>
                <a:spcBef>
                  <a:spcPct val="50000"/>
                </a:spcBef>
              </a:pPr>
              <a:r>
                <a:rPr lang="en-US" sz="3200">
                  <a:solidFill>
                    <a:srgbClr val="000099"/>
                  </a:solidFill>
                  <a:latin typeface="Impact" pitchFamily="34" charset="0"/>
                </a:rPr>
                <a:t>Central figure</a:t>
              </a:r>
            </a:p>
          </p:txBody>
        </p:sp>
        <p:sp>
          <p:nvSpPr>
            <p:cNvPr id="32786" name="Text Box 18"/>
            <p:cNvSpPr txBox="1">
              <a:spLocks noChangeArrowheads="1"/>
            </p:cNvSpPr>
            <p:nvPr/>
          </p:nvSpPr>
          <p:spPr bwMode="auto">
            <a:xfrm>
              <a:off x="3504" y="1150"/>
              <a:ext cx="192" cy="365"/>
            </a:xfrm>
            <a:prstGeom prst="rect">
              <a:avLst/>
            </a:prstGeom>
            <a:noFill/>
            <a:ln w="9525">
              <a:noFill/>
              <a:miter lim="800000"/>
              <a:headEnd/>
              <a:tailEnd/>
            </a:ln>
            <a:effectLst>
              <a:outerShdw dist="35921" dir="2700000" algn="ctr" rotWithShape="0">
                <a:schemeClr val="bg1"/>
              </a:outerShdw>
            </a:effectLst>
          </p:spPr>
          <p:txBody>
            <a:bodyPr>
              <a:spAutoFit/>
            </a:bodyPr>
            <a:lstStyle/>
            <a:p>
              <a:pPr algn="r"/>
              <a:r>
                <a:rPr lang="en-US" sz="3200">
                  <a:solidFill>
                    <a:srgbClr val="000099"/>
                  </a:solidFill>
                  <a:latin typeface="Impact" pitchFamily="34" charset="0"/>
                </a:rPr>
                <a:t>:</a:t>
              </a:r>
            </a:p>
          </p:txBody>
        </p:sp>
      </p:grpSp>
      <p:sp>
        <p:nvSpPr>
          <p:cNvPr id="32787" name="Text Box 19"/>
          <p:cNvSpPr txBox="1">
            <a:spLocks noChangeArrowheads="1"/>
          </p:cNvSpPr>
          <p:nvPr/>
        </p:nvSpPr>
        <p:spPr bwMode="auto">
          <a:xfrm>
            <a:off x="2895600" y="1871663"/>
            <a:ext cx="381000" cy="495300"/>
          </a:xfrm>
          <a:prstGeom prst="rect">
            <a:avLst/>
          </a:prstGeom>
          <a:noFill/>
          <a:ln w="9525">
            <a:noFill/>
            <a:miter lim="800000"/>
            <a:headEnd/>
            <a:tailEnd/>
          </a:ln>
          <a:effectLst/>
        </p:spPr>
        <p:txBody>
          <a:bodyPr>
            <a:spAutoFit/>
          </a:bodyPr>
          <a:lstStyle/>
          <a:p>
            <a:pPr eaLnBrk="0" hangingPunct="0">
              <a:lnSpc>
                <a:spcPct val="55000"/>
              </a:lnSpc>
            </a:pPr>
            <a:r>
              <a:rPr lang="en-US" sz="4800" b="1">
                <a:solidFill>
                  <a:srgbClr val="000099"/>
                </a:solidFill>
                <a:latin typeface="Times New Roman" pitchFamily="18" charset="0"/>
                <a:sym typeface="CommonBullets" pitchFamily="34" charset="2"/>
              </a:rPr>
              <a:t></a:t>
            </a:r>
            <a:endParaRPr lang="en-US" sz="4800" b="1">
              <a:solidFill>
                <a:srgbClr val="000099"/>
              </a:solidFill>
              <a:latin typeface="Times New Roman" pitchFamily="18" charset="0"/>
            </a:endParaRPr>
          </a:p>
        </p:txBody>
      </p:sp>
      <p:sp>
        <p:nvSpPr>
          <p:cNvPr id="24" name="Text Box 10"/>
          <p:cNvSpPr txBox="1">
            <a:spLocks noChangeArrowheads="1"/>
          </p:cNvSpPr>
          <p:nvPr/>
        </p:nvSpPr>
        <p:spPr bwMode="auto">
          <a:xfrm>
            <a:off x="304800" y="547688"/>
            <a:ext cx="6553200" cy="519112"/>
          </a:xfrm>
          <a:prstGeom prst="rect">
            <a:avLst/>
          </a:prstGeom>
          <a:noFill/>
          <a:ln w="9525">
            <a:noFill/>
            <a:miter lim="800000"/>
            <a:headEnd/>
            <a:tailEnd/>
          </a:ln>
          <a:effectLst>
            <a:outerShdw dist="12700" dir="2700000" algn="ctr" rotWithShape="0">
              <a:schemeClr val="bg1"/>
            </a:outerShdw>
          </a:effectLst>
        </p:spPr>
        <p:txBody>
          <a:bodyPr>
            <a:spAutoFit/>
          </a:bodyPr>
          <a:lstStyle/>
          <a:p>
            <a:pPr eaLnBrk="0" hangingPunct="0"/>
            <a:r>
              <a:rPr lang="en-US" sz="2800" u="sng" dirty="0">
                <a:solidFill>
                  <a:srgbClr val="000099"/>
                </a:solidFill>
                <a:latin typeface="Arial Black" pitchFamily="34" charset="0"/>
              </a:rPr>
              <a:t>2.1.1  The Foundation of Faith</a:t>
            </a:r>
          </a:p>
        </p:txBody>
      </p:sp>
      <p:sp>
        <p:nvSpPr>
          <p:cNvPr id="25" name="Text Box 3"/>
          <p:cNvSpPr txBox="1">
            <a:spLocks noChangeArrowheads="1"/>
          </p:cNvSpPr>
          <p:nvPr/>
        </p:nvSpPr>
        <p:spPr bwMode="auto">
          <a:xfrm>
            <a:off x="304800" y="152400"/>
            <a:ext cx="7086600" cy="481012"/>
          </a:xfrm>
          <a:prstGeom prst="rect">
            <a:avLst/>
          </a:prstGeom>
          <a:noFill/>
          <a:ln w="9525">
            <a:noFill/>
            <a:miter lim="800000"/>
            <a:headEnd/>
            <a:tailEnd/>
          </a:ln>
          <a:effectLst>
            <a:outerShdw dist="12700" dir="2700000" algn="ctr" rotWithShape="0">
              <a:schemeClr val="bg1"/>
            </a:outerShdw>
          </a:effectLst>
        </p:spPr>
        <p:txBody>
          <a:bodyPr>
            <a:spAutoFit/>
          </a:bodyPr>
          <a:lstStyle/>
          <a:p>
            <a:pPr eaLnBrk="0" hangingPunct="0">
              <a:lnSpc>
                <a:spcPct val="85000"/>
              </a:lnSpc>
            </a:pPr>
            <a:r>
              <a:rPr lang="en-US" sz="3000" dirty="0">
                <a:solidFill>
                  <a:srgbClr val="000099"/>
                </a:solidFill>
                <a:latin typeface="Impact" pitchFamily="34" charset="0"/>
              </a:rPr>
              <a:t>2.1  Overview of the Providence Led by Moses</a:t>
            </a:r>
          </a:p>
        </p:txBody>
      </p:sp>
      <p:grpSp>
        <p:nvGrpSpPr>
          <p:cNvPr id="26" name="Group 25"/>
          <p:cNvGrpSpPr/>
          <p:nvPr/>
        </p:nvGrpSpPr>
        <p:grpSpPr>
          <a:xfrm>
            <a:off x="1752600" y="5016500"/>
            <a:ext cx="519906" cy="546100"/>
            <a:chOff x="1752600" y="4406900"/>
            <a:chExt cx="519906" cy="546100"/>
          </a:xfrm>
        </p:grpSpPr>
        <p:sp>
          <p:nvSpPr>
            <p:cNvPr id="27" name="Oval 14"/>
            <p:cNvSpPr>
              <a:spLocks noChangeArrowheads="1"/>
            </p:cNvSpPr>
            <p:nvPr/>
          </p:nvSpPr>
          <p:spPr bwMode="auto">
            <a:xfrm>
              <a:off x="1752600" y="4406900"/>
              <a:ext cx="519906" cy="514350"/>
            </a:xfrm>
            <a:prstGeom prst="ellipse">
              <a:avLst/>
            </a:prstGeom>
            <a:noFill/>
            <a:ln w="19050">
              <a:solidFill>
                <a:srgbClr val="0000FF"/>
              </a:solidFill>
              <a:round/>
              <a:headEnd/>
              <a:tailEnd/>
            </a:ln>
            <a:effectLst/>
          </p:spPr>
          <p:txBody>
            <a:bodyPr wrap="none" anchor="ctr"/>
            <a:lstStyle/>
            <a:p>
              <a:pPr algn="ctr" eaLnBrk="0" hangingPunct="0">
                <a:lnSpc>
                  <a:spcPct val="110000"/>
                </a:lnSpc>
              </a:pPr>
              <a:endParaRPr lang="en-US" sz="3200" dirty="0">
                <a:solidFill>
                  <a:srgbClr val="0000FF"/>
                </a:solidFill>
                <a:latin typeface="Arial Black" pitchFamily="34" charset="0"/>
              </a:endParaRPr>
            </a:p>
          </p:txBody>
        </p:sp>
        <p:sp>
          <p:nvSpPr>
            <p:cNvPr id="28" name="Oval 14"/>
            <p:cNvSpPr>
              <a:spLocks noChangeArrowheads="1"/>
            </p:cNvSpPr>
            <p:nvPr/>
          </p:nvSpPr>
          <p:spPr bwMode="auto">
            <a:xfrm>
              <a:off x="1770459" y="4438650"/>
              <a:ext cx="484188" cy="514350"/>
            </a:xfrm>
            <a:prstGeom prst="ellipse">
              <a:avLst/>
            </a:prstGeom>
            <a:noFill/>
            <a:ln w="19050">
              <a:noFill/>
              <a:round/>
              <a:headEnd/>
              <a:tailEnd/>
            </a:ln>
            <a:effectLst/>
          </p:spPr>
          <p:txBody>
            <a:bodyPr wrap="none" anchor="ctr"/>
            <a:lstStyle/>
            <a:p>
              <a:pPr algn="ctr" eaLnBrk="0" hangingPunct="0">
                <a:lnSpc>
                  <a:spcPts val="3840"/>
                </a:lnSpc>
              </a:pPr>
              <a:r>
                <a:rPr lang="en-US" sz="3400" dirty="0" smtClean="0">
                  <a:solidFill>
                    <a:srgbClr val="0000FF"/>
                  </a:solidFill>
                  <a:latin typeface="Arial Black" pitchFamily="34" charset="0"/>
                </a:rPr>
                <a:t>2</a:t>
              </a:r>
              <a:endParaRPr lang="en-US" sz="3400" dirty="0">
                <a:solidFill>
                  <a:srgbClr val="0000FF"/>
                </a:solidFill>
                <a:latin typeface="Arial Black" pitchFamily="34" charset="0"/>
              </a:endParaRPr>
            </a:p>
          </p:txBody>
        </p:sp>
      </p:grpSp>
      <p:sp>
        <p:nvSpPr>
          <p:cNvPr id="29" name="Text Box 19"/>
          <p:cNvSpPr txBox="1">
            <a:spLocks noChangeArrowheads="1"/>
          </p:cNvSpPr>
          <p:nvPr/>
        </p:nvSpPr>
        <p:spPr bwMode="auto">
          <a:xfrm>
            <a:off x="2238375" y="4953000"/>
            <a:ext cx="4216400" cy="641350"/>
          </a:xfrm>
          <a:prstGeom prst="rect">
            <a:avLst/>
          </a:prstGeom>
          <a:noFill/>
          <a:ln w="9525" algn="ctr">
            <a:noFill/>
            <a:miter lim="800000"/>
            <a:headEnd/>
            <a:tailEnd/>
          </a:ln>
          <a:effectLst>
            <a:outerShdw dist="28398" dir="1593903" algn="ctr" rotWithShape="0">
              <a:schemeClr val="bg1"/>
            </a:outerShdw>
          </a:effectLst>
        </p:spPr>
        <p:txBody>
          <a:bodyPr>
            <a:spAutoFit/>
          </a:bodyPr>
          <a:lstStyle/>
          <a:p>
            <a:pPr eaLnBrk="0" hangingPunct="0"/>
            <a:r>
              <a:rPr lang="en-US" sz="3600" b="1" dirty="0">
                <a:solidFill>
                  <a:srgbClr val="0000FF"/>
                </a:solidFill>
                <a:latin typeface="Arial Narrow" pitchFamily="34" charset="0"/>
              </a:rPr>
              <a:t>Prefigure Jesus</a:t>
            </a:r>
          </a:p>
        </p:txBody>
      </p:sp>
      <p:grpSp>
        <p:nvGrpSpPr>
          <p:cNvPr id="30" name="Group 29"/>
          <p:cNvGrpSpPr/>
          <p:nvPr/>
        </p:nvGrpSpPr>
        <p:grpSpPr>
          <a:xfrm>
            <a:off x="1752600" y="4406900"/>
            <a:ext cx="519906" cy="546100"/>
            <a:chOff x="1752600" y="4406900"/>
            <a:chExt cx="519906" cy="546100"/>
          </a:xfrm>
        </p:grpSpPr>
        <p:sp>
          <p:nvSpPr>
            <p:cNvPr id="31" name="Oval 14"/>
            <p:cNvSpPr>
              <a:spLocks noChangeArrowheads="1"/>
            </p:cNvSpPr>
            <p:nvPr/>
          </p:nvSpPr>
          <p:spPr bwMode="auto">
            <a:xfrm>
              <a:off x="1752600" y="4406900"/>
              <a:ext cx="519906" cy="514350"/>
            </a:xfrm>
            <a:prstGeom prst="ellipse">
              <a:avLst/>
            </a:prstGeom>
            <a:noFill/>
            <a:ln w="19050">
              <a:solidFill>
                <a:srgbClr val="0000FF"/>
              </a:solidFill>
              <a:round/>
              <a:headEnd/>
              <a:tailEnd/>
            </a:ln>
            <a:effectLst/>
          </p:spPr>
          <p:txBody>
            <a:bodyPr wrap="none" anchor="ctr"/>
            <a:lstStyle/>
            <a:p>
              <a:pPr algn="ctr" eaLnBrk="0" hangingPunct="0">
                <a:lnSpc>
                  <a:spcPct val="110000"/>
                </a:lnSpc>
              </a:pPr>
              <a:endParaRPr lang="en-US" sz="3200" dirty="0">
                <a:solidFill>
                  <a:srgbClr val="0000FF"/>
                </a:solidFill>
                <a:latin typeface="Arial Black" pitchFamily="34" charset="0"/>
              </a:endParaRPr>
            </a:p>
          </p:txBody>
        </p:sp>
        <p:sp>
          <p:nvSpPr>
            <p:cNvPr id="32" name="Oval 14"/>
            <p:cNvSpPr>
              <a:spLocks noChangeArrowheads="1"/>
            </p:cNvSpPr>
            <p:nvPr/>
          </p:nvSpPr>
          <p:spPr bwMode="auto">
            <a:xfrm>
              <a:off x="1770459" y="4438650"/>
              <a:ext cx="484188" cy="514350"/>
            </a:xfrm>
            <a:prstGeom prst="ellipse">
              <a:avLst/>
            </a:prstGeom>
            <a:noFill/>
            <a:ln w="19050">
              <a:noFill/>
              <a:round/>
              <a:headEnd/>
              <a:tailEnd/>
            </a:ln>
            <a:effectLst/>
          </p:spPr>
          <p:txBody>
            <a:bodyPr wrap="none" anchor="ctr"/>
            <a:lstStyle/>
            <a:p>
              <a:pPr algn="ctr" eaLnBrk="0" hangingPunct="0">
                <a:lnSpc>
                  <a:spcPts val="3840"/>
                </a:lnSpc>
              </a:pPr>
              <a:r>
                <a:rPr lang="en-US" sz="3400" dirty="0">
                  <a:solidFill>
                    <a:srgbClr val="0000FF"/>
                  </a:solidFill>
                  <a:latin typeface="Arial Black" pitchFamily="34" charset="0"/>
                </a:rPr>
                <a:t>1</a:t>
              </a:r>
            </a:p>
          </p:txBody>
        </p:sp>
      </p:grpSp>
    </p:spTree>
  </p:cSld>
  <p:clrMapOvr>
    <a:masterClrMapping/>
  </p:clrMapOvr>
  <p:transition>
    <p:split orient="vert" dir="in"/>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afterEffect">
                                  <p:stCondLst>
                                    <p:cond delay="0"/>
                                  </p:stCondLst>
                                  <p:childTnLst>
                                    <p:set>
                                      <p:cBhvr>
                                        <p:cTn id="6" dur="1" fill="hold">
                                          <p:stCondLst>
                                            <p:cond delay="0"/>
                                          </p:stCondLst>
                                        </p:cTn>
                                        <p:tgtEl>
                                          <p:spTgt spid="32771"/>
                                        </p:tgtEl>
                                        <p:attrNameLst>
                                          <p:attrName>style.visibility</p:attrName>
                                        </p:attrNameLst>
                                      </p:cBhvr>
                                      <p:to>
                                        <p:strVal val="visible"/>
                                      </p:to>
                                    </p:set>
                                    <p:animEffect transition="in" filter="barn(outVertical)">
                                      <p:cBhvr>
                                        <p:cTn id="7" dur="500"/>
                                        <p:tgtEl>
                                          <p:spTgt spid="327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gradFill rotWithShape="0">
          <a:gsLst>
            <a:gs pos="0">
              <a:srgbClr val="FFE6C1"/>
            </a:gs>
            <a:gs pos="100000">
              <a:schemeClr val="bg1"/>
            </a:gs>
          </a:gsLst>
          <a:lin ang="2700000" scaled="1"/>
        </a:gradFill>
        <a:effectLst/>
      </p:bgPr>
    </p:bg>
    <p:spTree>
      <p:nvGrpSpPr>
        <p:cNvPr id="1" name=""/>
        <p:cNvGrpSpPr/>
        <p:nvPr/>
      </p:nvGrpSpPr>
      <p:grpSpPr>
        <a:xfrm>
          <a:off x="0" y="0"/>
          <a:ext cx="0" cy="0"/>
          <a:chOff x="0" y="0"/>
          <a:chExt cx="0" cy="0"/>
        </a:xfrm>
      </p:grpSpPr>
      <p:sp>
        <p:nvSpPr>
          <p:cNvPr id="34818" name="Rectangle 2"/>
          <p:cNvSpPr>
            <a:spLocks noChangeArrowheads="1"/>
          </p:cNvSpPr>
          <p:nvPr/>
        </p:nvSpPr>
        <p:spPr bwMode="auto">
          <a:xfrm>
            <a:off x="0" y="5799138"/>
            <a:ext cx="9144000" cy="1058862"/>
          </a:xfrm>
          <a:prstGeom prst="rect">
            <a:avLst/>
          </a:prstGeom>
          <a:solidFill>
            <a:schemeClr val="tx1"/>
          </a:solidFill>
          <a:ln w="9525">
            <a:solidFill>
              <a:schemeClr val="tx1"/>
            </a:solidFill>
            <a:miter lim="800000"/>
            <a:headEnd/>
            <a:tailEnd/>
          </a:ln>
          <a:effectLst/>
        </p:spPr>
        <p:txBody>
          <a:bodyPr wrap="none" anchor="ctr"/>
          <a:lstStyle/>
          <a:p>
            <a:endParaRPr lang="en-US"/>
          </a:p>
        </p:txBody>
      </p:sp>
      <p:sp>
        <p:nvSpPr>
          <p:cNvPr id="34819" name="Text Box 3"/>
          <p:cNvSpPr txBox="1">
            <a:spLocks noChangeArrowheads="1"/>
          </p:cNvSpPr>
          <p:nvPr/>
        </p:nvSpPr>
        <p:spPr bwMode="auto">
          <a:xfrm>
            <a:off x="1193800" y="5874603"/>
            <a:ext cx="6426200" cy="861774"/>
          </a:xfrm>
          <a:prstGeom prst="rect">
            <a:avLst/>
          </a:prstGeom>
          <a:noFill/>
          <a:ln w="9525">
            <a:noFill/>
            <a:miter lim="800000"/>
            <a:headEnd/>
            <a:tailEnd/>
          </a:ln>
          <a:effectLst/>
        </p:spPr>
        <p:txBody>
          <a:bodyPr wrap="square">
            <a:spAutoFit/>
          </a:bodyPr>
          <a:lstStyle/>
          <a:p>
            <a:pPr eaLnBrk="0" hangingPunct="0">
              <a:lnSpc>
                <a:spcPts val="2000"/>
              </a:lnSpc>
            </a:pPr>
            <a:r>
              <a:rPr lang="en-US" sz="2000" b="1" dirty="0">
                <a:solidFill>
                  <a:schemeClr val="bg1"/>
                </a:solidFill>
                <a:latin typeface="Arial Narrow" pitchFamily="34" charset="0"/>
              </a:rPr>
              <a:t>Rather, he could restore the </a:t>
            </a:r>
            <a:r>
              <a:rPr lang="en-US" sz="2000" b="1" u="sng" dirty="0">
                <a:solidFill>
                  <a:schemeClr val="bg1"/>
                </a:solidFill>
                <a:latin typeface="Arial Narrow" pitchFamily="34" charset="0"/>
              </a:rPr>
              <a:t>foundation of faith</a:t>
            </a:r>
            <a:r>
              <a:rPr lang="en-US" sz="2000" b="1" dirty="0">
                <a:solidFill>
                  <a:schemeClr val="bg1"/>
                </a:solidFill>
                <a:latin typeface="Arial Narrow" pitchFamily="34" charset="0"/>
              </a:rPr>
              <a:t> merely by obedience to </a:t>
            </a:r>
            <a:r>
              <a:rPr lang="en-US" sz="2000" b="1" u="sng" dirty="0">
                <a:solidFill>
                  <a:schemeClr val="bg1"/>
                </a:solidFill>
                <a:latin typeface="Arial Narrow" pitchFamily="34" charset="0"/>
              </a:rPr>
              <a:t>God’s Word</a:t>
            </a:r>
            <a:r>
              <a:rPr lang="en-US" sz="2000" b="1" dirty="0">
                <a:solidFill>
                  <a:schemeClr val="bg1"/>
                </a:solidFill>
                <a:latin typeface="Arial Narrow" pitchFamily="34" charset="0"/>
              </a:rPr>
              <a:t> while fulfilling a </a:t>
            </a:r>
            <a:r>
              <a:rPr lang="en-US" sz="2000" b="1" u="sng" dirty="0">
                <a:solidFill>
                  <a:schemeClr val="bg1"/>
                </a:solidFill>
                <a:latin typeface="Arial Narrow" pitchFamily="34" charset="0"/>
              </a:rPr>
              <a:t>dispensation of forty</a:t>
            </a:r>
            <a:r>
              <a:rPr lang="en-US" sz="2000" b="1" dirty="0">
                <a:solidFill>
                  <a:schemeClr val="bg1"/>
                </a:solidFill>
                <a:latin typeface="Arial Narrow" pitchFamily="34" charset="0"/>
              </a:rPr>
              <a:t> for the separation of Satan </a:t>
            </a:r>
            <a:r>
              <a:rPr lang="en-US" sz="1600" dirty="0">
                <a:solidFill>
                  <a:schemeClr val="bg1"/>
                </a:solidFill>
                <a:latin typeface="Arial Narrow" pitchFamily="34" charset="0"/>
              </a:rPr>
              <a:t>(p. 232).</a:t>
            </a:r>
            <a:r>
              <a:rPr lang="en-US" sz="1600" b="1" u="sng" dirty="0">
                <a:solidFill>
                  <a:schemeClr val="bg1"/>
                </a:solidFill>
                <a:latin typeface="Arial Narrow" pitchFamily="34" charset="0"/>
              </a:rPr>
              <a:t> </a:t>
            </a:r>
            <a:endParaRPr lang="en-US" sz="1600" b="1" dirty="0">
              <a:solidFill>
                <a:schemeClr val="bg1"/>
              </a:solidFill>
              <a:latin typeface="Arial Narrow" pitchFamily="34" charset="0"/>
            </a:endParaRPr>
          </a:p>
        </p:txBody>
      </p:sp>
      <p:sp>
        <p:nvSpPr>
          <p:cNvPr id="34821" name="AutoShape 5"/>
          <p:cNvSpPr>
            <a:spLocks noChangeArrowheads="1"/>
          </p:cNvSpPr>
          <p:nvPr/>
        </p:nvSpPr>
        <p:spPr bwMode="auto">
          <a:xfrm rot="10800000">
            <a:off x="2327275" y="2232025"/>
            <a:ext cx="187325" cy="1087438"/>
          </a:xfrm>
          <a:prstGeom prst="downArrow">
            <a:avLst>
              <a:gd name="adj1" fmla="val 50000"/>
              <a:gd name="adj2" fmla="val 145127"/>
            </a:avLst>
          </a:prstGeom>
          <a:gradFill rotWithShape="1">
            <a:gsLst>
              <a:gs pos="0">
                <a:srgbClr val="FFFFFF"/>
              </a:gs>
              <a:gs pos="100000">
                <a:srgbClr val="DAB590"/>
              </a:gs>
            </a:gsLst>
            <a:path path="rect">
              <a:fillToRect l="50000" t="50000" r="50000" b="50000"/>
            </a:path>
          </a:gradFill>
          <a:ln w="28575" algn="ctr">
            <a:solidFill>
              <a:srgbClr val="660033">
                <a:alpha val="69804"/>
              </a:srgbClr>
            </a:solidFill>
            <a:miter lim="800000"/>
            <a:headEnd/>
            <a:tailEnd/>
          </a:ln>
          <a:effectLst/>
        </p:spPr>
        <p:txBody>
          <a:bodyPr rot="10800000" wrap="none" anchor="ctr"/>
          <a:lstStyle/>
          <a:p>
            <a:pPr algn="ctr"/>
            <a:endParaRPr lang="en-US"/>
          </a:p>
        </p:txBody>
      </p:sp>
      <p:grpSp>
        <p:nvGrpSpPr>
          <p:cNvPr id="34822" name="Group 6"/>
          <p:cNvGrpSpPr>
            <a:grpSpLocks/>
          </p:cNvGrpSpPr>
          <p:nvPr/>
        </p:nvGrpSpPr>
        <p:grpSpPr bwMode="auto">
          <a:xfrm>
            <a:off x="1820863" y="1219200"/>
            <a:ext cx="1227137" cy="957263"/>
            <a:chOff x="1271" y="1173"/>
            <a:chExt cx="660" cy="603"/>
          </a:xfrm>
        </p:grpSpPr>
        <p:sp>
          <p:nvSpPr>
            <p:cNvPr id="34823" name="Oval 7"/>
            <p:cNvSpPr>
              <a:spLocks noChangeArrowheads="1"/>
            </p:cNvSpPr>
            <p:nvPr/>
          </p:nvSpPr>
          <p:spPr bwMode="auto">
            <a:xfrm>
              <a:off x="1271" y="1173"/>
              <a:ext cx="660" cy="603"/>
            </a:xfrm>
            <a:prstGeom prst="ellipse">
              <a:avLst/>
            </a:prstGeom>
            <a:gradFill rotWithShape="0">
              <a:gsLst>
                <a:gs pos="0">
                  <a:schemeClr val="bg1"/>
                </a:gs>
                <a:gs pos="100000">
                  <a:srgbClr val="CCCCFF"/>
                </a:gs>
              </a:gsLst>
              <a:lin ang="2700000" scaled="1"/>
            </a:gradFill>
            <a:ln w="12700">
              <a:round/>
              <a:headEnd/>
              <a:tailEnd/>
            </a:ln>
            <a:effectLst/>
            <a:scene3d>
              <a:camera prst="legacyPerspectiveTop"/>
              <a:lightRig rig="legacyFlat3" dir="t"/>
            </a:scene3d>
            <a:sp3d extrusionH="430200" prstMaterial="legacyMatte">
              <a:bevelT w="13500" h="13500" prst="angle"/>
              <a:bevelB w="13500" h="13500" prst="angle"/>
              <a:extrusionClr>
                <a:srgbClr val="9900FF"/>
              </a:extrusionClr>
            </a:sp3d>
          </p:spPr>
          <p:txBody>
            <a:bodyPr wrap="none" anchor="ctr">
              <a:flatTx/>
            </a:bodyPr>
            <a:lstStyle/>
            <a:p>
              <a:pPr algn="ctr" eaLnBrk="0" hangingPunct="0"/>
              <a:endParaRPr lang="en-US" sz="4800" b="1">
                <a:solidFill>
                  <a:srgbClr val="6600CC"/>
                </a:solidFill>
                <a:latin typeface="Impact" pitchFamily="34" charset="0"/>
              </a:endParaRPr>
            </a:p>
          </p:txBody>
        </p:sp>
        <p:sp>
          <p:nvSpPr>
            <p:cNvPr id="34824" name="WordArt 8"/>
            <p:cNvSpPr>
              <a:spLocks noChangeArrowheads="1" noChangeShapeType="1" noTextEdit="1"/>
            </p:cNvSpPr>
            <p:nvPr/>
          </p:nvSpPr>
          <p:spPr bwMode="auto">
            <a:xfrm>
              <a:off x="1344" y="1344"/>
              <a:ext cx="507" cy="287"/>
            </a:xfrm>
            <a:prstGeom prst="rect">
              <a:avLst/>
            </a:prstGeom>
          </p:spPr>
          <p:txBody>
            <a:bodyPr wrap="none" fromWordArt="1">
              <a:prstTxWarp prst="textPlain">
                <a:avLst>
                  <a:gd name="adj" fmla="val 50000"/>
                </a:avLst>
              </a:prstTxWarp>
            </a:bodyPr>
            <a:lstStyle/>
            <a:p>
              <a:pPr algn="ctr"/>
              <a:r>
                <a:rPr lang="en-US" sz="3600" kern="10">
                  <a:ln w="38100">
                    <a:solidFill>
                      <a:srgbClr val="6600CC"/>
                    </a:solidFill>
                    <a:round/>
                    <a:headEnd/>
                    <a:tailEnd/>
                  </a:ln>
                  <a:solidFill>
                    <a:schemeClr val="bg1"/>
                  </a:solidFill>
                  <a:latin typeface="Impact"/>
                </a:rPr>
                <a:t>God</a:t>
              </a:r>
            </a:p>
          </p:txBody>
        </p:sp>
      </p:grpSp>
      <p:sp>
        <p:nvSpPr>
          <p:cNvPr id="34825" name="Oval 9"/>
          <p:cNvSpPr>
            <a:spLocks noChangeArrowheads="1"/>
          </p:cNvSpPr>
          <p:nvPr/>
        </p:nvSpPr>
        <p:spPr bwMode="auto">
          <a:xfrm>
            <a:off x="1600200" y="3395663"/>
            <a:ext cx="1671638" cy="725487"/>
          </a:xfrm>
          <a:prstGeom prst="ellipse">
            <a:avLst/>
          </a:prstGeom>
          <a:gradFill rotWithShape="0">
            <a:gsLst>
              <a:gs pos="0">
                <a:srgbClr val="FFFFCC"/>
              </a:gs>
              <a:gs pos="100000">
                <a:srgbClr val="FFFF00"/>
              </a:gs>
            </a:gsLst>
            <a:path path="shape">
              <a:fillToRect l="50000" t="50000" r="50000" b="50000"/>
            </a:path>
          </a:gradFill>
          <a:ln w="12700">
            <a:solidFill>
              <a:srgbClr val="FFCC00"/>
            </a:solidFill>
            <a:round/>
            <a:headEnd/>
            <a:tailEnd/>
          </a:ln>
          <a:effectLst>
            <a:outerShdw dist="64758" dir="4721404" algn="ctr" rotWithShape="0">
              <a:srgbClr val="FFCC00"/>
            </a:outerShdw>
          </a:effectLst>
        </p:spPr>
        <p:txBody>
          <a:bodyPr wrap="none" anchor="ctr"/>
          <a:lstStyle/>
          <a:p>
            <a:pPr algn="ctr" eaLnBrk="0" hangingPunct="0"/>
            <a:r>
              <a:rPr lang="en-US" sz="3600">
                <a:solidFill>
                  <a:srgbClr val="6600CC"/>
                </a:solidFill>
                <a:latin typeface="Impact" pitchFamily="34" charset="0"/>
              </a:rPr>
              <a:t>Moses</a:t>
            </a:r>
          </a:p>
        </p:txBody>
      </p:sp>
      <p:grpSp>
        <p:nvGrpSpPr>
          <p:cNvPr id="34826" name="Group 10"/>
          <p:cNvGrpSpPr>
            <a:grpSpLocks/>
          </p:cNvGrpSpPr>
          <p:nvPr/>
        </p:nvGrpSpPr>
        <p:grpSpPr bwMode="auto">
          <a:xfrm>
            <a:off x="304800" y="2243138"/>
            <a:ext cx="1828800" cy="1098550"/>
            <a:chOff x="192" y="1413"/>
            <a:chExt cx="1152" cy="692"/>
          </a:xfrm>
        </p:grpSpPr>
        <p:sp>
          <p:nvSpPr>
            <p:cNvPr id="34827" name="Rectangle 11"/>
            <p:cNvSpPr>
              <a:spLocks noChangeArrowheads="1"/>
            </p:cNvSpPr>
            <p:nvPr/>
          </p:nvSpPr>
          <p:spPr bwMode="auto">
            <a:xfrm>
              <a:off x="214" y="1413"/>
              <a:ext cx="1108" cy="672"/>
            </a:xfrm>
            <a:prstGeom prst="rect">
              <a:avLst/>
            </a:prstGeom>
            <a:gradFill rotWithShape="1">
              <a:gsLst>
                <a:gs pos="0">
                  <a:srgbClr val="FFFFFF"/>
                </a:gs>
                <a:gs pos="100000">
                  <a:srgbClr val="E4C8AC"/>
                </a:gs>
              </a:gsLst>
              <a:path path="shape">
                <a:fillToRect l="50000" t="50000" r="50000" b="50000"/>
              </a:path>
            </a:gradFill>
            <a:ln w="28575" algn="ctr">
              <a:solidFill>
                <a:srgbClr val="660033"/>
              </a:solidFill>
              <a:miter lim="800000"/>
              <a:headEnd/>
              <a:tailEnd/>
            </a:ln>
            <a:effectLst/>
          </p:spPr>
          <p:txBody>
            <a:bodyPr wrap="none" anchor="ctr"/>
            <a:lstStyle/>
            <a:p>
              <a:endParaRPr lang="en-US"/>
            </a:p>
          </p:txBody>
        </p:sp>
        <p:sp>
          <p:nvSpPr>
            <p:cNvPr id="34828" name="Text Box 12"/>
            <p:cNvSpPr txBox="1">
              <a:spLocks noChangeArrowheads="1"/>
            </p:cNvSpPr>
            <p:nvPr/>
          </p:nvSpPr>
          <p:spPr bwMode="auto">
            <a:xfrm>
              <a:off x="192" y="1427"/>
              <a:ext cx="1152" cy="678"/>
            </a:xfrm>
            <a:prstGeom prst="rect">
              <a:avLst/>
            </a:prstGeom>
            <a:noFill/>
            <a:ln w="19050">
              <a:noFill/>
              <a:miter lim="800000"/>
              <a:headEnd/>
              <a:tailEnd/>
            </a:ln>
            <a:effectLst/>
          </p:spPr>
          <p:txBody>
            <a:bodyPr>
              <a:spAutoFit/>
            </a:bodyPr>
            <a:lstStyle/>
            <a:p>
              <a:pPr algn="ctr" eaLnBrk="0" hangingPunct="0">
                <a:lnSpc>
                  <a:spcPct val="75000"/>
                </a:lnSpc>
              </a:pPr>
              <a:endParaRPr lang="en-US" sz="200" dirty="0">
                <a:solidFill>
                  <a:srgbClr val="440022"/>
                </a:solidFill>
                <a:latin typeface="Impact" pitchFamily="34" charset="0"/>
              </a:endParaRPr>
            </a:p>
            <a:p>
              <a:pPr algn="ctr" eaLnBrk="0" hangingPunct="0">
                <a:lnSpc>
                  <a:spcPct val="75000"/>
                </a:lnSpc>
              </a:pPr>
              <a:r>
                <a:rPr lang="en-US" sz="2800" dirty="0" err="1">
                  <a:solidFill>
                    <a:srgbClr val="440022"/>
                  </a:solidFill>
                  <a:latin typeface="Impact" pitchFamily="34" charset="0"/>
                </a:rPr>
                <a:t>Foundationof</a:t>
              </a:r>
              <a:endParaRPr lang="en-US" sz="2800" dirty="0">
                <a:solidFill>
                  <a:srgbClr val="440022"/>
                </a:solidFill>
                <a:latin typeface="Impact" pitchFamily="34" charset="0"/>
              </a:endParaRPr>
            </a:p>
            <a:p>
              <a:pPr algn="ctr" eaLnBrk="0" hangingPunct="0">
                <a:lnSpc>
                  <a:spcPct val="75000"/>
                </a:lnSpc>
              </a:pPr>
              <a:r>
                <a:rPr lang="en-US" sz="2800" dirty="0">
                  <a:solidFill>
                    <a:srgbClr val="440022"/>
                  </a:solidFill>
                  <a:latin typeface="Impact" pitchFamily="34" charset="0"/>
                </a:rPr>
                <a:t>Faith</a:t>
              </a:r>
            </a:p>
          </p:txBody>
        </p:sp>
      </p:grpSp>
      <p:sp>
        <p:nvSpPr>
          <p:cNvPr id="34829" name="Text Box 13"/>
          <p:cNvSpPr txBox="1">
            <a:spLocks noChangeArrowheads="1"/>
          </p:cNvSpPr>
          <p:nvPr/>
        </p:nvSpPr>
        <p:spPr bwMode="auto">
          <a:xfrm>
            <a:off x="2260600" y="4343400"/>
            <a:ext cx="4216400" cy="641350"/>
          </a:xfrm>
          <a:prstGeom prst="rect">
            <a:avLst/>
          </a:prstGeom>
          <a:noFill/>
          <a:ln w="9525" algn="ctr">
            <a:noFill/>
            <a:miter lim="800000"/>
            <a:headEnd/>
            <a:tailEnd/>
          </a:ln>
          <a:effectLst>
            <a:outerShdw dist="28398" dir="1593903" algn="ctr" rotWithShape="0">
              <a:schemeClr val="bg1"/>
            </a:outerShdw>
          </a:effectLst>
        </p:spPr>
        <p:txBody>
          <a:bodyPr>
            <a:spAutoFit/>
          </a:bodyPr>
          <a:lstStyle/>
          <a:p>
            <a:pPr eaLnBrk="0" hangingPunct="0"/>
            <a:r>
              <a:rPr lang="en-US" sz="3600" b="1">
                <a:solidFill>
                  <a:srgbClr val="0000FF"/>
                </a:solidFill>
                <a:latin typeface="Arial Narrow" pitchFamily="34" charset="0"/>
              </a:rPr>
              <a:t>Represent God</a:t>
            </a:r>
          </a:p>
        </p:txBody>
      </p:sp>
      <p:sp>
        <p:nvSpPr>
          <p:cNvPr id="34831" name="Text Box 15"/>
          <p:cNvSpPr txBox="1">
            <a:spLocks noChangeArrowheads="1"/>
          </p:cNvSpPr>
          <p:nvPr/>
        </p:nvSpPr>
        <p:spPr bwMode="auto">
          <a:xfrm>
            <a:off x="5791200" y="1825625"/>
            <a:ext cx="1295400" cy="579438"/>
          </a:xfrm>
          <a:prstGeom prst="rect">
            <a:avLst/>
          </a:prstGeom>
          <a:noFill/>
          <a:ln w="9525">
            <a:noFill/>
            <a:miter lim="800000"/>
            <a:headEnd/>
            <a:tailEnd/>
          </a:ln>
          <a:effectLst>
            <a:outerShdw dist="35921" dir="2700000" algn="ctr" rotWithShape="0">
              <a:schemeClr val="bg1"/>
            </a:outerShdw>
          </a:effectLst>
        </p:spPr>
        <p:txBody>
          <a:bodyPr>
            <a:spAutoFit/>
          </a:bodyPr>
          <a:lstStyle/>
          <a:p>
            <a:pPr>
              <a:spcBef>
                <a:spcPct val="50000"/>
              </a:spcBef>
            </a:pPr>
            <a:r>
              <a:rPr lang="en-US" sz="3200">
                <a:solidFill>
                  <a:srgbClr val="000099"/>
                </a:solidFill>
                <a:latin typeface="Impact" pitchFamily="34" charset="0"/>
              </a:rPr>
              <a:t>Moses</a:t>
            </a:r>
          </a:p>
        </p:txBody>
      </p:sp>
      <p:grpSp>
        <p:nvGrpSpPr>
          <p:cNvPr id="34832" name="Group 16"/>
          <p:cNvGrpSpPr>
            <a:grpSpLocks/>
          </p:cNvGrpSpPr>
          <p:nvPr/>
        </p:nvGrpSpPr>
        <p:grpSpPr bwMode="auto">
          <a:xfrm>
            <a:off x="3200400" y="1825625"/>
            <a:ext cx="2667000" cy="579438"/>
            <a:chOff x="2016" y="1150"/>
            <a:chExt cx="1680" cy="365"/>
          </a:xfrm>
        </p:grpSpPr>
        <p:sp>
          <p:nvSpPr>
            <p:cNvPr id="34833" name="Text Box 17"/>
            <p:cNvSpPr txBox="1">
              <a:spLocks noChangeArrowheads="1"/>
            </p:cNvSpPr>
            <p:nvPr/>
          </p:nvSpPr>
          <p:spPr bwMode="auto">
            <a:xfrm>
              <a:off x="2016" y="1150"/>
              <a:ext cx="1584" cy="365"/>
            </a:xfrm>
            <a:prstGeom prst="rect">
              <a:avLst/>
            </a:prstGeom>
            <a:noFill/>
            <a:ln w="9525">
              <a:noFill/>
              <a:miter lim="800000"/>
              <a:headEnd/>
              <a:tailEnd/>
            </a:ln>
            <a:effectLst>
              <a:outerShdw dist="35921" dir="2700000" algn="ctr" rotWithShape="0">
                <a:schemeClr val="bg1"/>
              </a:outerShdw>
            </a:effectLst>
          </p:spPr>
          <p:txBody>
            <a:bodyPr>
              <a:spAutoFit/>
            </a:bodyPr>
            <a:lstStyle/>
            <a:p>
              <a:pPr>
                <a:spcBef>
                  <a:spcPct val="50000"/>
                </a:spcBef>
              </a:pPr>
              <a:r>
                <a:rPr lang="en-US" sz="3200">
                  <a:solidFill>
                    <a:srgbClr val="000099"/>
                  </a:solidFill>
                  <a:latin typeface="Impact" pitchFamily="34" charset="0"/>
                </a:rPr>
                <a:t>Central figure</a:t>
              </a:r>
            </a:p>
          </p:txBody>
        </p:sp>
        <p:sp>
          <p:nvSpPr>
            <p:cNvPr id="34834" name="Text Box 18"/>
            <p:cNvSpPr txBox="1">
              <a:spLocks noChangeArrowheads="1"/>
            </p:cNvSpPr>
            <p:nvPr/>
          </p:nvSpPr>
          <p:spPr bwMode="auto">
            <a:xfrm>
              <a:off x="3504" y="1150"/>
              <a:ext cx="192" cy="365"/>
            </a:xfrm>
            <a:prstGeom prst="rect">
              <a:avLst/>
            </a:prstGeom>
            <a:noFill/>
            <a:ln w="9525">
              <a:noFill/>
              <a:miter lim="800000"/>
              <a:headEnd/>
              <a:tailEnd/>
            </a:ln>
            <a:effectLst>
              <a:outerShdw dist="35921" dir="2700000" algn="ctr" rotWithShape="0">
                <a:schemeClr val="bg1"/>
              </a:outerShdw>
            </a:effectLst>
          </p:spPr>
          <p:txBody>
            <a:bodyPr>
              <a:spAutoFit/>
            </a:bodyPr>
            <a:lstStyle/>
            <a:p>
              <a:pPr algn="r"/>
              <a:r>
                <a:rPr lang="en-US" sz="3200">
                  <a:solidFill>
                    <a:srgbClr val="000099"/>
                  </a:solidFill>
                  <a:latin typeface="Impact" pitchFamily="34" charset="0"/>
                </a:rPr>
                <a:t>:</a:t>
              </a:r>
            </a:p>
          </p:txBody>
        </p:sp>
      </p:grpSp>
      <p:sp>
        <p:nvSpPr>
          <p:cNvPr id="34835" name="Text Box 19"/>
          <p:cNvSpPr txBox="1">
            <a:spLocks noChangeArrowheads="1"/>
          </p:cNvSpPr>
          <p:nvPr/>
        </p:nvSpPr>
        <p:spPr bwMode="auto">
          <a:xfrm>
            <a:off x="6705600" y="2359025"/>
            <a:ext cx="2057400" cy="579438"/>
          </a:xfrm>
          <a:prstGeom prst="rect">
            <a:avLst/>
          </a:prstGeom>
          <a:noFill/>
          <a:ln w="9525">
            <a:noFill/>
            <a:miter lim="800000"/>
            <a:headEnd/>
            <a:tailEnd/>
          </a:ln>
          <a:effectLst>
            <a:outerShdw dist="35921" dir="2700000" algn="ctr" rotWithShape="0">
              <a:schemeClr val="bg1"/>
            </a:outerShdw>
          </a:effectLst>
        </p:spPr>
        <p:txBody>
          <a:bodyPr>
            <a:spAutoFit/>
          </a:bodyPr>
          <a:lstStyle/>
          <a:p>
            <a:pPr algn="r">
              <a:spcBef>
                <a:spcPct val="50000"/>
              </a:spcBef>
            </a:pPr>
            <a:r>
              <a:rPr lang="en-US" sz="3200" dirty="0">
                <a:solidFill>
                  <a:srgbClr val="000099"/>
                </a:solidFill>
                <a:latin typeface="Impact" pitchFamily="34" charset="0"/>
              </a:rPr>
              <a:t>God’s Word</a:t>
            </a:r>
          </a:p>
        </p:txBody>
      </p:sp>
      <p:grpSp>
        <p:nvGrpSpPr>
          <p:cNvPr id="34836" name="Group 20"/>
          <p:cNvGrpSpPr>
            <a:grpSpLocks/>
          </p:cNvGrpSpPr>
          <p:nvPr/>
        </p:nvGrpSpPr>
        <p:grpSpPr bwMode="auto">
          <a:xfrm>
            <a:off x="3200400" y="2328863"/>
            <a:ext cx="3657600" cy="609600"/>
            <a:chOff x="2016" y="1467"/>
            <a:chExt cx="2304" cy="384"/>
          </a:xfrm>
        </p:grpSpPr>
        <p:sp>
          <p:nvSpPr>
            <p:cNvPr id="34837" name="Text Box 21"/>
            <p:cNvSpPr txBox="1">
              <a:spLocks noChangeArrowheads="1"/>
            </p:cNvSpPr>
            <p:nvPr/>
          </p:nvSpPr>
          <p:spPr bwMode="auto">
            <a:xfrm>
              <a:off x="2016" y="1486"/>
              <a:ext cx="2256" cy="365"/>
            </a:xfrm>
            <a:prstGeom prst="rect">
              <a:avLst/>
            </a:prstGeom>
            <a:noFill/>
            <a:ln w="9525">
              <a:noFill/>
              <a:miter lim="800000"/>
              <a:headEnd/>
              <a:tailEnd/>
            </a:ln>
            <a:effectLst>
              <a:outerShdw dist="35921" dir="2700000" algn="ctr" rotWithShape="0">
                <a:schemeClr val="bg1"/>
              </a:outerShdw>
            </a:effectLst>
          </p:spPr>
          <p:txBody>
            <a:bodyPr>
              <a:spAutoFit/>
            </a:bodyPr>
            <a:lstStyle/>
            <a:p>
              <a:pPr>
                <a:spcBef>
                  <a:spcPct val="50000"/>
                </a:spcBef>
              </a:pPr>
              <a:r>
                <a:rPr lang="en-US" sz="3200">
                  <a:solidFill>
                    <a:srgbClr val="000099"/>
                  </a:solidFill>
                  <a:latin typeface="Impact" pitchFamily="34" charset="0"/>
                </a:rPr>
                <a:t>Object for condition</a:t>
              </a:r>
            </a:p>
          </p:txBody>
        </p:sp>
        <p:sp>
          <p:nvSpPr>
            <p:cNvPr id="34838" name="Text Box 22"/>
            <p:cNvSpPr txBox="1">
              <a:spLocks noChangeArrowheads="1"/>
            </p:cNvSpPr>
            <p:nvPr/>
          </p:nvSpPr>
          <p:spPr bwMode="auto">
            <a:xfrm>
              <a:off x="4128" y="1467"/>
              <a:ext cx="192" cy="380"/>
            </a:xfrm>
            <a:prstGeom prst="rect">
              <a:avLst/>
            </a:prstGeom>
            <a:noFill/>
            <a:ln w="9525">
              <a:noFill/>
              <a:miter lim="800000"/>
              <a:headEnd/>
              <a:tailEnd/>
            </a:ln>
            <a:effectLst>
              <a:outerShdw dist="35921" dir="2700000" algn="ctr" rotWithShape="0">
                <a:schemeClr val="bg1"/>
              </a:outerShdw>
            </a:effectLst>
          </p:spPr>
          <p:txBody>
            <a:bodyPr>
              <a:spAutoFit/>
            </a:bodyPr>
            <a:lstStyle/>
            <a:p>
              <a:pPr>
                <a:lnSpc>
                  <a:spcPct val="105000"/>
                </a:lnSpc>
              </a:pPr>
              <a:r>
                <a:rPr lang="en-US" sz="3200">
                  <a:solidFill>
                    <a:srgbClr val="000099"/>
                  </a:solidFill>
                  <a:latin typeface="Impact" pitchFamily="34" charset="0"/>
                </a:rPr>
                <a:t>:</a:t>
              </a:r>
            </a:p>
          </p:txBody>
        </p:sp>
      </p:grpSp>
      <p:grpSp>
        <p:nvGrpSpPr>
          <p:cNvPr id="34839" name="Group 23"/>
          <p:cNvGrpSpPr>
            <a:grpSpLocks/>
          </p:cNvGrpSpPr>
          <p:nvPr/>
        </p:nvGrpSpPr>
        <p:grpSpPr bwMode="auto">
          <a:xfrm>
            <a:off x="3200400" y="2922588"/>
            <a:ext cx="3200400" cy="579437"/>
            <a:chOff x="2016" y="1841"/>
            <a:chExt cx="2016" cy="365"/>
          </a:xfrm>
        </p:grpSpPr>
        <p:sp>
          <p:nvSpPr>
            <p:cNvPr id="34840" name="Text Box 24"/>
            <p:cNvSpPr txBox="1">
              <a:spLocks noChangeArrowheads="1"/>
            </p:cNvSpPr>
            <p:nvPr/>
          </p:nvSpPr>
          <p:spPr bwMode="auto">
            <a:xfrm>
              <a:off x="2016" y="1841"/>
              <a:ext cx="2016" cy="365"/>
            </a:xfrm>
            <a:prstGeom prst="rect">
              <a:avLst/>
            </a:prstGeom>
            <a:noFill/>
            <a:ln w="9525">
              <a:noFill/>
              <a:miter lim="800000"/>
              <a:headEnd/>
              <a:tailEnd/>
            </a:ln>
            <a:effectLst>
              <a:outerShdw dist="35921" dir="2700000" algn="ctr" rotWithShape="0">
                <a:schemeClr val="bg1"/>
              </a:outerShdw>
            </a:effectLst>
          </p:spPr>
          <p:txBody>
            <a:bodyPr wrap="square">
              <a:spAutoFit/>
            </a:bodyPr>
            <a:lstStyle/>
            <a:p>
              <a:pPr>
                <a:spcBef>
                  <a:spcPct val="50000"/>
                </a:spcBef>
              </a:pPr>
              <a:r>
                <a:rPr lang="en-US" sz="3200" dirty="0">
                  <a:solidFill>
                    <a:srgbClr val="000099"/>
                  </a:solidFill>
                  <a:latin typeface="Impact" pitchFamily="34" charset="0"/>
                </a:rPr>
                <a:t>Indemnity period</a:t>
              </a:r>
            </a:p>
          </p:txBody>
        </p:sp>
        <p:sp>
          <p:nvSpPr>
            <p:cNvPr id="34841" name="Text Box 25"/>
            <p:cNvSpPr txBox="1">
              <a:spLocks noChangeArrowheads="1"/>
            </p:cNvSpPr>
            <p:nvPr/>
          </p:nvSpPr>
          <p:spPr bwMode="auto">
            <a:xfrm>
              <a:off x="3840" y="1841"/>
              <a:ext cx="192" cy="365"/>
            </a:xfrm>
            <a:prstGeom prst="rect">
              <a:avLst/>
            </a:prstGeom>
            <a:noFill/>
            <a:ln w="9525">
              <a:noFill/>
              <a:miter lim="800000"/>
              <a:headEnd/>
              <a:tailEnd/>
            </a:ln>
            <a:effectLst>
              <a:outerShdw dist="35921" dir="2700000" algn="ctr" rotWithShape="0">
                <a:schemeClr val="bg1"/>
              </a:outerShdw>
            </a:effectLst>
          </p:spPr>
          <p:txBody>
            <a:bodyPr>
              <a:spAutoFit/>
            </a:bodyPr>
            <a:lstStyle/>
            <a:p>
              <a:pPr algn="r"/>
              <a:r>
                <a:rPr lang="en-US" sz="3200">
                  <a:solidFill>
                    <a:srgbClr val="000099"/>
                  </a:solidFill>
                  <a:latin typeface="Impact" pitchFamily="34" charset="0"/>
                </a:rPr>
                <a:t>:</a:t>
              </a:r>
            </a:p>
          </p:txBody>
        </p:sp>
      </p:grpSp>
      <p:grpSp>
        <p:nvGrpSpPr>
          <p:cNvPr id="34842" name="Group 26"/>
          <p:cNvGrpSpPr>
            <a:grpSpLocks/>
          </p:cNvGrpSpPr>
          <p:nvPr/>
        </p:nvGrpSpPr>
        <p:grpSpPr bwMode="auto">
          <a:xfrm>
            <a:off x="6324600" y="2922588"/>
            <a:ext cx="2514600" cy="1006475"/>
            <a:chOff x="3984" y="1841"/>
            <a:chExt cx="1584" cy="634"/>
          </a:xfrm>
        </p:grpSpPr>
        <p:sp>
          <p:nvSpPr>
            <p:cNvPr id="34843" name="Text Box 27"/>
            <p:cNvSpPr txBox="1">
              <a:spLocks noChangeArrowheads="1"/>
            </p:cNvSpPr>
            <p:nvPr/>
          </p:nvSpPr>
          <p:spPr bwMode="auto">
            <a:xfrm>
              <a:off x="3984" y="1841"/>
              <a:ext cx="1584" cy="365"/>
            </a:xfrm>
            <a:prstGeom prst="rect">
              <a:avLst/>
            </a:prstGeom>
            <a:noFill/>
            <a:ln w="9525">
              <a:noFill/>
              <a:miter lim="800000"/>
              <a:headEnd/>
              <a:tailEnd/>
            </a:ln>
            <a:effectLst>
              <a:outerShdw dist="35921" dir="2700000" algn="ctr" rotWithShape="0">
                <a:schemeClr val="bg1"/>
              </a:outerShdw>
            </a:effectLst>
          </p:spPr>
          <p:txBody>
            <a:bodyPr>
              <a:spAutoFit/>
            </a:bodyPr>
            <a:lstStyle/>
            <a:p>
              <a:pPr>
                <a:spcBef>
                  <a:spcPct val="50000"/>
                </a:spcBef>
              </a:pPr>
              <a:r>
                <a:rPr lang="en-US" sz="3200" dirty="0">
                  <a:solidFill>
                    <a:srgbClr val="000099"/>
                  </a:solidFill>
                  <a:latin typeface="Impact" pitchFamily="34" charset="0"/>
                </a:rPr>
                <a:t>dispensation</a:t>
              </a:r>
            </a:p>
          </p:txBody>
        </p:sp>
        <p:sp>
          <p:nvSpPr>
            <p:cNvPr id="34844" name="Text Box 28"/>
            <p:cNvSpPr txBox="1">
              <a:spLocks noChangeArrowheads="1"/>
            </p:cNvSpPr>
            <p:nvPr/>
          </p:nvSpPr>
          <p:spPr bwMode="auto">
            <a:xfrm>
              <a:off x="4512" y="2110"/>
              <a:ext cx="1008" cy="365"/>
            </a:xfrm>
            <a:prstGeom prst="rect">
              <a:avLst/>
            </a:prstGeom>
            <a:noFill/>
            <a:ln w="9525">
              <a:noFill/>
              <a:miter lim="800000"/>
              <a:headEnd/>
              <a:tailEnd/>
            </a:ln>
            <a:effectLst>
              <a:outerShdw dist="35921" dir="2700000" algn="ctr" rotWithShape="0">
                <a:schemeClr val="bg1"/>
              </a:outerShdw>
            </a:effectLst>
          </p:spPr>
          <p:txBody>
            <a:bodyPr wrap="square">
              <a:spAutoFit/>
            </a:bodyPr>
            <a:lstStyle/>
            <a:p>
              <a:pPr>
                <a:spcBef>
                  <a:spcPct val="50000"/>
                </a:spcBef>
              </a:pPr>
              <a:r>
                <a:rPr lang="en-US" sz="3200" dirty="0">
                  <a:solidFill>
                    <a:srgbClr val="000099"/>
                  </a:solidFill>
                  <a:latin typeface="Impact" pitchFamily="34" charset="0"/>
                </a:rPr>
                <a:t>of forty</a:t>
              </a:r>
            </a:p>
          </p:txBody>
        </p:sp>
      </p:grpSp>
      <p:sp>
        <p:nvSpPr>
          <p:cNvPr id="34845" name="Text Box 29"/>
          <p:cNvSpPr txBox="1">
            <a:spLocks noChangeArrowheads="1"/>
          </p:cNvSpPr>
          <p:nvPr/>
        </p:nvSpPr>
        <p:spPr bwMode="auto">
          <a:xfrm>
            <a:off x="2895600" y="1871663"/>
            <a:ext cx="381000" cy="495300"/>
          </a:xfrm>
          <a:prstGeom prst="rect">
            <a:avLst/>
          </a:prstGeom>
          <a:noFill/>
          <a:ln w="9525">
            <a:noFill/>
            <a:miter lim="800000"/>
            <a:headEnd/>
            <a:tailEnd/>
          </a:ln>
          <a:effectLst/>
        </p:spPr>
        <p:txBody>
          <a:bodyPr>
            <a:spAutoFit/>
          </a:bodyPr>
          <a:lstStyle/>
          <a:p>
            <a:pPr eaLnBrk="0" hangingPunct="0">
              <a:lnSpc>
                <a:spcPct val="55000"/>
              </a:lnSpc>
            </a:pPr>
            <a:r>
              <a:rPr lang="en-US" sz="4800" b="1">
                <a:solidFill>
                  <a:srgbClr val="000099"/>
                </a:solidFill>
                <a:latin typeface="Times New Roman" pitchFamily="18" charset="0"/>
                <a:sym typeface="CommonBullets" pitchFamily="34" charset="2"/>
              </a:rPr>
              <a:t></a:t>
            </a:r>
            <a:endParaRPr lang="en-US" sz="4800" b="1">
              <a:solidFill>
                <a:srgbClr val="000099"/>
              </a:solidFill>
              <a:latin typeface="Times New Roman" pitchFamily="18" charset="0"/>
            </a:endParaRPr>
          </a:p>
        </p:txBody>
      </p:sp>
      <p:sp>
        <p:nvSpPr>
          <p:cNvPr id="34846" name="Text Box 30"/>
          <p:cNvSpPr txBox="1">
            <a:spLocks noChangeArrowheads="1"/>
          </p:cNvSpPr>
          <p:nvPr/>
        </p:nvSpPr>
        <p:spPr bwMode="auto">
          <a:xfrm>
            <a:off x="2895600" y="2405063"/>
            <a:ext cx="381000" cy="495300"/>
          </a:xfrm>
          <a:prstGeom prst="rect">
            <a:avLst/>
          </a:prstGeom>
          <a:noFill/>
          <a:ln w="9525">
            <a:noFill/>
            <a:miter lim="800000"/>
            <a:headEnd/>
            <a:tailEnd/>
          </a:ln>
          <a:effectLst/>
        </p:spPr>
        <p:txBody>
          <a:bodyPr>
            <a:spAutoFit/>
          </a:bodyPr>
          <a:lstStyle/>
          <a:p>
            <a:pPr eaLnBrk="0" hangingPunct="0">
              <a:lnSpc>
                <a:spcPct val="55000"/>
              </a:lnSpc>
            </a:pPr>
            <a:r>
              <a:rPr lang="en-US" sz="4800" b="1">
                <a:solidFill>
                  <a:srgbClr val="000099"/>
                </a:solidFill>
                <a:latin typeface="Times New Roman" pitchFamily="18" charset="0"/>
                <a:sym typeface="CommonBullets" pitchFamily="34" charset="2"/>
              </a:rPr>
              <a:t></a:t>
            </a:r>
            <a:endParaRPr lang="en-US" sz="4800" b="1">
              <a:solidFill>
                <a:srgbClr val="000099"/>
              </a:solidFill>
              <a:latin typeface="Times New Roman" pitchFamily="18" charset="0"/>
            </a:endParaRPr>
          </a:p>
        </p:txBody>
      </p:sp>
      <p:sp>
        <p:nvSpPr>
          <p:cNvPr id="34847" name="Text Box 31"/>
          <p:cNvSpPr txBox="1">
            <a:spLocks noChangeArrowheads="1"/>
          </p:cNvSpPr>
          <p:nvPr/>
        </p:nvSpPr>
        <p:spPr bwMode="auto">
          <a:xfrm>
            <a:off x="2895600" y="2976563"/>
            <a:ext cx="381000" cy="495300"/>
          </a:xfrm>
          <a:prstGeom prst="rect">
            <a:avLst/>
          </a:prstGeom>
          <a:noFill/>
          <a:ln w="9525">
            <a:noFill/>
            <a:miter lim="800000"/>
            <a:headEnd/>
            <a:tailEnd/>
          </a:ln>
          <a:effectLst/>
        </p:spPr>
        <p:txBody>
          <a:bodyPr>
            <a:spAutoFit/>
          </a:bodyPr>
          <a:lstStyle/>
          <a:p>
            <a:pPr eaLnBrk="0" hangingPunct="0">
              <a:lnSpc>
                <a:spcPct val="55000"/>
              </a:lnSpc>
            </a:pPr>
            <a:r>
              <a:rPr lang="en-US" sz="4800" b="1">
                <a:solidFill>
                  <a:srgbClr val="000099"/>
                </a:solidFill>
                <a:latin typeface="Times New Roman" pitchFamily="18" charset="0"/>
                <a:sym typeface="CommonBullets" pitchFamily="34" charset="2"/>
              </a:rPr>
              <a:t></a:t>
            </a:r>
            <a:endParaRPr lang="en-US" sz="4800" b="1">
              <a:solidFill>
                <a:srgbClr val="000099"/>
              </a:solidFill>
              <a:latin typeface="Times New Roman" pitchFamily="18" charset="0"/>
            </a:endParaRPr>
          </a:p>
        </p:txBody>
      </p:sp>
      <p:sp>
        <p:nvSpPr>
          <p:cNvPr id="36" name="Text Box 10"/>
          <p:cNvSpPr txBox="1">
            <a:spLocks noChangeArrowheads="1"/>
          </p:cNvSpPr>
          <p:nvPr/>
        </p:nvSpPr>
        <p:spPr bwMode="auto">
          <a:xfrm>
            <a:off x="304800" y="547688"/>
            <a:ext cx="6553200" cy="519112"/>
          </a:xfrm>
          <a:prstGeom prst="rect">
            <a:avLst/>
          </a:prstGeom>
          <a:noFill/>
          <a:ln w="9525">
            <a:noFill/>
            <a:miter lim="800000"/>
            <a:headEnd/>
            <a:tailEnd/>
          </a:ln>
          <a:effectLst>
            <a:outerShdw dist="12700" dir="2700000" algn="ctr" rotWithShape="0">
              <a:schemeClr val="bg1"/>
            </a:outerShdw>
          </a:effectLst>
        </p:spPr>
        <p:txBody>
          <a:bodyPr>
            <a:spAutoFit/>
          </a:bodyPr>
          <a:lstStyle/>
          <a:p>
            <a:pPr eaLnBrk="0" hangingPunct="0"/>
            <a:r>
              <a:rPr lang="en-US" sz="2800" u="sng" dirty="0">
                <a:solidFill>
                  <a:srgbClr val="000099"/>
                </a:solidFill>
                <a:latin typeface="Arial Black" pitchFamily="34" charset="0"/>
              </a:rPr>
              <a:t>2.1.1  The Foundation of Faith</a:t>
            </a:r>
          </a:p>
        </p:txBody>
      </p:sp>
      <p:sp>
        <p:nvSpPr>
          <p:cNvPr id="37" name="Text Box 3"/>
          <p:cNvSpPr txBox="1">
            <a:spLocks noChangeArrowheads="1"/>
          </p:cNvSpPr>
          <p:nvPr/>
        </p:nvSpPr>
        <p:spPr bwMode="auto">
          <a:xfrm>
            <a:off x="304800" y="152400"/>
            <a:ext cx="7086600" cy="481012"/>
          </a:xfrm>
          <a:prstGeom prst="rect">
            <a:avLst/>
          </a:prstGeom>
          <a:noFill/>
          <a:ln w="9525">
            <a:noFill/>
            <a:miter lim="800000"/>
            <a:headEnd/>
            <a:tailEnd/>
          </a:ln>
          <a:effectLst>
            <a:outerShdw dist="12700" dir="2700000" algn="ctr" rotWithShape="0">
              <a:schemeClr val="bg1"/>
            </a:outerShdw>
          </a:effectLst>
        </p:spPr>
        <p:txBody>
          <a:bodyPr>
            <a:spAutoFit/>
          </a:bodyPr>
          <a:lstStyle/>
          <a:p>
            <a:pPr eaLnBrk="0" hangingPunct="0">
              <a:lnSpc>
                <a:spcPct val="85000"/>
              </a:lnSpc>
            </a:pPr>
            <a:r>
              <a:rPr lang="en-US" sz="3000" dirty="0">
                <a:solidFill>
                  <a:srgbClr val="000099"/>
                </a:solidFill>
                <a:latin typeface="Impact" pitchFamily="34" charset="0"/>
              </a:rPr>
              <a:t>2.1  Overview of the Providence Led by Moses</a:t>
            </a:r>
          </a:p>
        </p:txBody>
      </p:sp>
      <p:grpSp>
        <p:nvGrpSpPr>
          <p:cNvPr id="40" name="Group 39"/>
          <p:cNvGrpSpPr/>
          <p:nvPr/>
        </p:nvGrpSpPr>
        <p:grpSpPr>
          <a:xfrm>
            <a:off x="1752600" y="5016500"/>
            <a:ext cx="519906" cy="546100"/>
            <a:chOff x="1752600" y="4406900"/>
            <a:chExt cx="519906" cy="546100"/>
          </a:xfrm>
        </p:grpSpPr>
        <p:sp>
          <p:nvSpPr>
            <p:cNvPr id="41" name="Oval 14"/>
            <p:cNvSpPr>
              <a:spLocks noChangeArrowheads="1"/>
            </p:cNvSpPr>
            <p:nvPr/>
          </p:nvSpPr>
          <p:spPr bwMode="auto">
            <a:xfrm>
              <a:off x="1752600" y="4406900"/>
              <a:ext cx="519906" cy="514350"/>
            </a:xfrm>
            <a:prstGeom prst="ellipse">
              <a:avLst/>
            </a:prstGeom>
            <a:noFill/>
            <a:ln w="19050">
              <a:solidFill>
                <a:srgbClr val="0000FF"/>
              </a:solidFill>
              <a:round/>
              <a:headEnd/>
              <a:tailEnd/>
            </a:ln>
            <a:effectLst/>
          </p:spPr>
          <p:txBody>
            <a:bodyPr wrap="none" anchor="ctr"/>
            <a:lstStyle/>
            <a:p>
              <a:pPr algn="ctr" eaLnBrk="0" hangingPunct="0">
                <a:lnSpc>
                  <a:spcPct val="110000"/>
                </a:lnSpc>
              </a:pPr>
              <a:endParaRPr lang="en-US" sz="3200" dirty="0">
                <a:solidFill>
                  <a:srgbClr val="0000FF"/>
                </a:solidFill>
                <a:latin typeface="Arial Black" pitchFamily="34" charset="0"/>
              </a:endParaRPr>
            </a:p>
          </p:txBody>
        </p:sp>
        <p:sp>
          <p:nvSpPr>
            <p:cNvPr id="42" name="Oval 14"/>
            <p:cNvSpPr>
              <a:spLocks noChangeArrowheads="1"/>
            </p:cNvSpPr>
            <p:nvPr/>
          </p:nvSpPr>
          <p:spPr bwMode="auto">
            <a:xfrm>
              <a:off x="1770459" y="4438650"/>
              <a:ext cx="484188" cy="514350"/>
            </a:xfrm>
            <a:prstGeom prst="ellipse">
              <a:avLst/>
            </a:prstGeom>
            <a:noFill/>
            <a:ln w="19050">
              <a:noFill/>
              <a:round/>
              <a:headEnd/>
              <a:tailEnd/>
            </a:ln>
            <a:effectLst/>
          </p:spPr>
          <p:txBody>
            <a:bodyPr wrap="none" anchor="ctr"/>
            <a:lstStyle/>
            <a:p>
              <a:pPr algn="ctr" eaLnBrk="0" hangingPunct="0">
                <a:lnSpc>
                  <a:spcPts val="3840"/>
                </a:lnSpc>
              </a:pPr>
              <a:r>
                <a:rPr lang="en-US" sz="3400" dirty="0" smtClean="0">
                  <a:solidFill>
                    <a:srgbClr val="0000FF"/>
                  </a:solidFill>
                  <a:latin typeface="Arial Black" pitchFamily="34" charset="0"/>
                </a:rPr>
                <a:t>2</a:t>
              </a:r>
              <a:endParaRPr lang="en-US" sz="3400" dirty="0">
                <a:solidFill>
                  <a:srgbClr val="0000FF"/>
                </a:solidFill>
                <a:latin typeface="Arial Black" pitchFamily="34" charset="0"/>
              </a:endParaRPr>
            </a:p>
          </p:txBody>
        </p:sp>
      </p:grpSp>
      <p:sp>
        <p:nvSpPr>
          <p:cNvPr id="43" name="Text Box 19"/>
          <p:cNvSpPr txBox="1">
            <a:spLocks noChangeArrowheads="1"/>
          </p:cNvSpPr>
          <p:nvPr/>
        </p:nvSpPr>
        <p:spPr bwMode="auto">
          <a:xfrm>
            <a:off x="2238375" y="4953000"/>
            <a:ext cx="4216400" cy="641350"/>
          </a:xfrm>
          <a:prstGeom prst="rect">
            <a:avLst/>
          </a:prstGeom>
          <a:noFill/>
          <a:ln w="9525" algn="ctr">
            <a:noFill/>
            <a:miter lim="800000"/>
            <a:headEnd/>
            <a:tailEnd/>
          </a:ln>
          <a:effectLst>
            <a:outerShdw dist="28398" dir="1593903" algn="ctr" rotWithShape="0">
              <a:schemeClr val="bg1"/>
            </a:outerShdw>
          </a:effectLst>
        </p:spPr>
        <p:txBody>
          <a:bodyPr>
            <a:spAutoFit/>
          </a:bodyPr>
          <a:lstStyle/>
          <a:p>
            <a:pPr eaLnBrk="0" hangingPunct="0"/>
            <a:r>
              <a:rPr lang="en-US" sz="3600" b="1" dirty="0">
                <a:solidFill>
                  <a:srgbClr val="0000FF"/>
                </a:solidFill>
                <a:latin typeface="Arial Narrow" pitchFamily="34" charset="0"/>
              </a:rPr>
              <a:t>Prefigure Jesus</a:t>
            </a:r>
          </a:p>
        </p:txBody>
      </p:sp>
      <p:grpSp>
        <p:nvGrpSpPr>
          <p:cNvPr id="44" name="Group 43"/>
          <p:cNvGrpSpPr/>
          <p:nvPr/>
        </p:nvGrpSpPr>
        <p:grpSpPr>
          <a:xfrm>
            <a:off x="1752600" y="4406900"/>
            <a:ext cx="519906" cy="546100"/>
            <a:chOff x="1752600" y="4406900"/>
            <a:chExt cx="519906" cy="546100"/>
          </a:xfrm>
        </p:grpSpPr>
        <p:sp>
          <p:nvSpPr>
            <p:cNvPr id="45" name="Oval 14"/>
            <p:cNvSpPr>
              <a:spLocks noChangeArrowheads="1"/>
            </p:cNvSpPr>
            <p:nvPr/>
          </p:nvSpPr>
          <p:spPr bwMode="auto">
            <a:xfrm>
              <a:off x="1752600" y="4406900"/>
              <a:ext cx="519906" cy="514350"/>
            </a:xfrm>
            <a:prstGeom prst="ellipse">
              <a:avLst/>
            </a:prstGeom>
            <a:noFill/>
            <a:ln w="19050">
              <a:solidFill>
                <a:srgbClr val="0000FF"/>
              </a:solidFill>
              <a:round/>
              <a:headEnd/>
              <a:tailEnd/>
            </a:ln>
            <a:effectLst/>
          </p:spPr>
          <p:txBody>
            <a:bodyPr wrap="none" anchor="ctr"/>
            <a:lstStyle/>
            <a:p>
              <a:pPr algn="ctr" eaLnBrk="0" hangingPunct="0">
                <a:lnSpc>
                  <a:spcPct val="110000"/>
                </a:lnSpc>
              </a:pPr>
              <a:endParaRPr lang="en-US" sz="3200" dirty="0">
                <a:solidFill>
                  <a:srgbClr val="0000FF"/>
                </a:solidFill>
                <a:latin typeface="Arial Black" pitchFamily="34" charset="0"/>
              </a:endParaRPr>
            </a:p>
          </p:txBody>
        </p:sp>
        <p:sp>
          <p:nvSpPr>
            <p:cNvPr id="46" name="Oval 14"/>
            <p:cNvSpPr>
              <a:spLocks noChangeArrowheads="1"/>
            </p:cNvSpPr>
            <p:nvPr/>
          </p:nvSpPr>
          <p:spPr bwMode="auto">
            <a:xfrm>
              <a:off x="1770459" y="4438650"/>
              <a:ext cx="484188" cy="514350"/>
            </a:xfrm>
            <a:prstGeom prst="ellipse">
              <a:avLst/>
            </a:prstGeom>
            <a:noFill/>
            <a:ln w="19050">
              <a:noFill/>
              <a:round/>
              <a:headEnd/>
              <a:tailEnd/>
            </a:ln>
            <a:effectLst/>
          </p:spPr>
          <p:txBody>
            <a:bodyPr wrap="none" anchor="ctr"/>
            <a:lstStyle/>
            <a:p>
              <a:pPr algn="ctr" eaLnBrk="0" hangingPunct="0">
                <a:lnSpc>
                  <a:spcPts val="3840"/>
                </a:lnSpc>
              </a:pPr>
              <a:r>
                <a:rPr lang="en-US" sz="3400" dirty="0">
                  <a:solidFill>
                    <a:srgbClr val="0000FF"/>
                  </a:solidFill>
                  <a:latin typeface="Arial Black" pitchFamily="34" charset="0"/>
                </a:rPr>
                <a:t>1</a:t>
              </a:r>
            </a:p>
          </p:txBody>
        </p:sp>
      </p:grpSp>
    </p:spTree>
  </p:cSld>
  <p:clrMapOvr>
    <a:masterClrMapping/>
  </p:clrMapOvr>
  <p:transition>
    <p:split orient="vert" dir="in"/>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34819"/>
                                        </p:tgtEl>
                                        <p:attrNameLst>
                                          <p:attrName>style.visibility</p:attrName>
                                        </p:attrNameLst>
                                      </p:cBhvr>
                                      <p:to>
                                        <p:strVal val="visible"/>
                                      </p:to>
                                    </p:set>
                                    <p:animEffect transition="in" filter="barn(outVertical)">
                                      <p:cBhvr>
                                        <p:cTn id="7" dur="500"/>
                                        <p:tgtEl>
                                          <p:spTgt spid="34819"/>
                                        </p:tgtEl>
                                      </p:cBhvr>
                                    </p:animEffect>
                                  </p:childTnLst>
                                </p:cTn>
                              </p:par>
                            </p:childTnLst>
                          </p:cTn>
                        </p:par>
                      </p:childTnLst>
                    </p:cTn>
                  </p:par>
                  <p:par>
                    <p:cTn id="8" fill="hold">
                      <p:stCondLst>
                        <p:cond delay="indefinite"/>
                      </p:stCondLst>
                      <p:childTnLst>
                        <p:par>
                          <p:cTn id="9" fill="hold">
                            <p:stCondLst>
                              <p:cond delay="0"/>
                            </p:stCondLst>
                            <p:childTnLst>
                              <p:par>
                                <p:cTn id="10" presetID="23" presetClass="entr" presetSubtype="272" fill="hold" nodeType="clickEffect">
                                  <p:stCondLst>
                                    <p:cond delay="0"/>
                                  </p:stCondLst>
                                  <p:childTnLst>
                                    <p:set>
                                      <p:cBhvr>
                                        <p:cTn id="11" dur="1" fill="hold">
                                          <p:stCondLst>
                                            <p:cond delay="0"/>
                                          </p:stCondLst>
                                        </p:cTn>
                                        <p:tgtEl>
                                          <p:spTgt spid="34826"/>
                                        </p:tgtEl>
                                        <p:attrNameLst>
                                          <p:attrName>style.visibility</p:attrName>
                                        </p:attrNameLst>
                                      </p:cBhvr>
                                      <p:to>
                                        <p:strVal val="visible"/>
                                      </p:to>
                                    </p:set>
                                    <p:anim calcmode="lin" valueType="num">
                                      <p:cBhvr>
                                        <p:cTn id="12" dur="1000" fill="hold"/>
                                        <p:tgtEl>
                                          <p:spTgt spid="34826"/>
                                        </p:tgtEl>
                                        <p:attrNameLst>
                                          <p:attrName>ppt_w</p:attrName>
                                        </p:attrNameLst>
                                      </p:cBhvr>
                                      <p:tavLst>
                                        <p:tav tm="0">
                                          <p:val>
                                            <p:strVal val="2/3*#ppt_w"/>
                                          </p:val>
                                        </p:tav>
                                        <p:tav tm="100000">
                                          <p:val>
                                            <p:strVal val="#ppt_w"/>
                                          </p:val>
                                        </p:tav>
                                      </p:tavLst>
                                    </p:anim>
                                    <p:anim calcmode="lin" valueType="num">
                                      <p:cBhvr>
                                        <p:cTn id="13" dur="1000" fill="hold"/>
                                        <p:tgtEl>
                                          <p:spTgt spid="34826"/>
                                        </p:tgtEl>
                                        <p:attrNameLst>
                                          <p:attrName>ppt_h</p:attrName>
                                        </p:attrNameLst>
                                      </p:cBhvr>
                                      <p:tavLst>
                                        <p:tav tm="0">
                                          <p:val>
                                            <p:strVal val="2/3*#ppt_h"/>
                                          </p:val>
                                        </p:tav>
                                        <p:tav tm="100000">
                                          <p:val>
                                            <p:strVal val="#ppt_h"/>
                                          </p:val>
                                        </p:tav>
                                      </p:tavLst>
                                    </p:anim>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34846"/>
                                        </p:tgtEl>
                                        <p:attrNameLst>
                                          <p:attrName>style.visibility</p:attrName>
                                        </p:attrNameLst>
                                      </p:cBhvr>
                                      <p:to>
                                        <p:strVal val="visible"/>
                                      </p:to>
                                    </p:set>
                                    <p:animEffect transition="in" filter="fade">
                                      <p:cBhvr>
                                        <p:cTn id="18" dur="1000"/>
                                        <p:tgtEl>
                                          <p:spTgt spid="34846"/>
                                        </p:tgtEl>
                                      </p:cBhvr>
                                    </p:animEffect>
                                  </p:childTnLst>
                                </p:cTn>
                              </p:par>
                              <p:par>
                                <p:cTn id="19" presetID="10" presetClass="entr" presetSubtype="0" fill="hold" nodeType="withEffect">
                                  <p:stCondLst>
                                    <p:cond delay="0"/>
                                  </p:stCondLst>
                                  <p:childTnLst>
                                    <p:set>
                                      <p:cBhvr>
                                        <p:cTn id="20" dur="1" fill="hold">
                                          <p:stCondLst>
                                            <p:cond delay="0"/>
                                          </p:stCondLst>
                                        </p:cTn>
                                        <p:tgtEl>
                                          <p:spTgt spid="34836"/>
                                        </p:tgtEl>
                                        <p:attrNameLst>
                                          <p:attrName>style.visibility</p:attrName>
                                        </p:attrNameLst>
                                      </p:cBhvr>
                                      <p:to>
                                        <p:strVal val="visible"/>
                                      </p:to>
                                    </p:set>
                                    <p:animEffect transition="in" filter="fade">
                                      <p:cBhvr>
                                        <p:cTn id="21" dur="1000"/>
                                        <p:tgtEl>
                                          <p:spTgt spid="34836"/>
                                        </p:tgtEl>
                                      </p:cBhvr>
                                    </p:animEffect>
                                  </p:childTnLst>
                                </p:cTn>
                              </p:par>
                              <p:par>
                                <p:cTn id="22" presetID="55" presetClass="entr" presetSubtype="0" fill="hold" grpId="0" nodeType="withEffect">
                                  <p:stCondLst>
                                    <p:cond delay="0"/>
                                  </p:stCondLst>
                                  <p:childTnLst>
                                    <p:set>
                                      <p:cBhvr>
                                        <p:cTn id="23" dur="1" fill="hold">
                                          <p:stCondLst>
                                            <p:cond delay="0"/>
                                          </p:stCondLst>
                                        </p:cTn>
                                        <p:tgtEl>
                                          <p:spTgt spid="34835"/>
                                        </p:tgtEl>
                                        <p:attrNameLst>
                                          <p:attrName>style.visibility</p:attrName>
                                        </p:attrNameLst>
                                      </p:cBhvr>
                                      <p:to>
                                        <p:strVal val="visible"/>
                                      </p:to>
                                    </p:set>
                                    <p:anim calcmode="lin" valueType="num">
                                      <p:cBhvr>
                                        <p:cTn id="24" dur="1000" fill="hold"/>
                                        <p:tgtEl>
                                          <p:spTgt spid="34835"/>
                                        </p:tgtEl>
                                        <p:attrNameLst>
                                          <p:attrName>ppt_w</p:attrName>
                                        </p:attrNameLst>
                                      </p:cBhvr>
                                      <p:tavLst>
                                        <p:tav tm="0">
                                          <p:val>
                                            <p:strVal val="#ppt_w*0.70"/>
                                          </p:val>
                                        </p:tav>
                                        <p:tav tm="100000">
                                          <p:val>
                                            <p:strVal val="#ppt_w"/>
                                          </p:val>
                                        </p:tav>
                                      </p:tavLst>
                                    </p:anim>
                                    <p:anim calcmode="lin" valueType="num">
                                      <p:cBhvr>
                                        <p:cTn id="25" dur="1000" fill="hold"/>
                                        <p:tgtEl>
                                          <p:spTgt spid="34835"/>
                                        </p:tgtEl>
                                        <p:attrNameLst>
                                          <p:attrName>ppt_h</p:attrName>
                                        </p:attrNameLst>
                                      </p:cBhvr>
                                      <p:tavLst>
                                        <p:tav tm="0">
                                          <p:val>
                                            <p:strVal val="#ppt_h"/>
                                          </p:val>
                                        </p:tav>
                                        <p:tav tm="100000">
                                          <p:val>
                                            <p:strVal val="#ppt_h"/>
                                          </p:val>
                                        </p:tav>
                                      </p:tavLst>
                                    </p:anim>
                                    <p:animEffect transition="in" filter="fade">
                                      <p:cBhvr>
                                        <p:cTn id="26" dur="1000"/>
                                        <p:tgtEl>
                                          <p:spTgt spid="34835"/>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nodeType="clickEffect">
                                  <p:stCondLst>
                                    <p:cond delay="0"/>
                                  </p:stCondLst>
                                  <p:childTnLst>
                                    <p:set>
                                      <p:cBhvr>
                                        <p:cTn id="30" dur="1" fill="hold">
                                          <p:stCondLst>
                                            <p:cond delay="0"/>
                                          </p:stCondLst>
                                        </p:cTn>
                                        <p:tgtEl>
                                          <p:spTgt spid="34839"/>
                                        </p:tgtEl>
                                        <p:attrNameLst>
                                          <p:attrName>style.visibility</p:attrName>
                                        </p:attrNameLst>
                                      </p:cBhvr>
                                      <p:to>
                                        <p:strVal val="visible"/>
                                      </p:to>
                                    </p:set>
                                    <p:animEffect transition="in" filter="fade">
                                      <p:cBhvr>
                                        <p:cTn id="31" dur="1000"/>
                                        <p:tgtEl>
                                          <p:spTgt spid="34839"/>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34847"/>
                                        </p:tgtEl>
                                        <p:attrNameLst>
                                          <p:attrName>style.visibility</p:attrName>
                                        </p:attrNameLst>
                                      </p:cBhvr>
                                      <p:to>
                                        <p:strVal val="visible"/>
                                      </p:to>
                                    </p:set>
                                    <p:animEffect transition="in" filter="fade">
                                      <p:cBhvr>
                                        <p:cTn id="34" dur="1000"/>
                                        <p:tgtEl>
                                          <p:spTgt spid="34847"/>
                                        </p:tgtEl>
                                      </p:cBhvr>
                                    </p:animEffect>
                                  </p:childTnLst>
                                </p:cTn>
                              </p:par>
                              <p:par>
                                <p:cTn id="35" presetID="55" presetClass="entr" presetSubtype="0" fill="hold" nodeType="withEffect">
                                  <p:stCondLst>
                                    <p:cond delay="0"/>
                                  </p:stCondLst>
                                  <p:childTnLst>
                                    <p:set>
                                      <p:cBhvr>
                                        <p:cTn id="36" dur="1" fill="hold">
                                          <p:stCondLst>
                                            <p:cond delay="0"/>
                                          </p:stCondLst>
                                        </p:cTn>
                                        <p:tgtEl>
                                          <p:spTgt spid="34842"/>
                                        </p:tgtEl>
                                        <p:attrNameLst>
                                          <p:attrName>style.visibility</p:attrName>
                                        </p:attrNameLst>
                                      </p:cBhvr>
                                      <p:to>
                                        <p:strVal val="visible"/>
                                      </p:to>
                                    </p:set>
                                    <p:anim calcmode="lin" valueType="num">
                                      <p:cBhvr>
                                        <p:cTn id="37" dur="1000" fill="hold"/>
                                        <p:tgtEl>
                                          <p:spTgt spid="34842"/>
                                        </p:tgtEl>
                                        <p:attrNameLst>
                                          <p:attrName>ppt_w</p:attrName>
                                        </p:attrNameLst>
                                      </p:cBhvr>
                                      <p:tavLst>
                                        <p:tav tm="0">
                                          <p:val>
                                            <p:strVal val="#ppt_w*0.70"/>
                                          </p:val>
                                        </p:tav>
                                        <p:tav tm="100000">
                                          <p:val>
                                            <p:strVal val="#ppt_w"/>
                                          </p:val>
                                        </p:tav>
                                      </p:tavLst>
                                    </p:anim>
                                    <p:anim calcmode="lin" valueType="num">
                                      <p:cBhvr>
                                        <p:cTn id="38" dur="1000" fill="hold"/>
                                        <p:tgtEl>
                                          <p:spTgt spid="34842"/>
                                        </p:tgtEl>
                                        <p:attrNameLst>
                                          <p:attrName>ppt_h</p:attrName>
                                        </p:attrNameLst>
                                      </p:cBhvr>
                                      <p:tavLst>
                                        <p:tav tm="0">
                                          <p:val>
                                            <p:strVal val="#ppt_h"/>
                                          </p:val>
                                        </p:tav>
                                        <p:tav tm="100000">
                                          <p:val>
                                            <p:strVal val="#ppt_h"/>
                                          </p:val>
                                        </p:tav>
                                      </p:tavLst>
                                    </p:anim>
                                    <p:animEffect transition="in" filter="fade">
                                      <p:cBhvr>
                                        <p:cTn id="39" dur="1000"/>
                                        <p:tgtEl>
                                          <p:spTgt spid="348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819" grpId="0"/>
      <p:bldP spid="34835" grpId="0"/>
      <p:bldP spid="34846" grpId="0"/>
      <p:bldP spid="34847" grpId="0"/>
    </p:bldLst>
  </p:timing>
</p:sld>
</file>

<file path=ppt/slides/slide22.xml><?xml version="1.0" encoding="utf-8"?>
<p:sld xmlns:a="http://schemas.openxmlformats.org/drawingml/2006/main" xmlns:r="http://schemas.openxmlformats.org/officeDocument/2006/relationships" xmlns:p="http://schemas.openxmlformats.org/presentationml/2006/main">
  <p:cSld>
    <p:bg>
      <p:bgPr>
        <a:gradFill rotWithShape="0">
          <a:gsLst>
            <a:gs pos="0">
              <a:schemeClr val="bg1"/>
            </a:gs>
            <a:gs pos="50000">
              <a:srgbClr val="FFE6C1"/>
            </a:gs>
            <a:gs pos="100000">
              <a:schemeClr val="bg1"/>
            </a:gs>
          </a:gsLst>
          <a:lin ang="5400000" scaled="1"/>
        </a:gradFill>
        <a:effectLst/>
      </p:bgPr>
    </p:bg>
    <p:spTree>
      <p:nvGrpSpPr>
        <p:cNvPr id="1" name=""/>
        <p:cNvGrpSpPr/>
        <p:nvPr/>
      </p:nvGrpSpPr>
      <p:grpSpPr>
        <a:xfrm>
          <a:off x="0" y="0"/>
          <a:ext cx="0" cy="0"/>
          <a:chOff x="0" y="0"/>
          <a:chExt cx="0" cy="0"/>
        </a:xfrm>
      </p:grpSpPr>
      <p:grpSp>
        <p:nvGrpSpPr>
          <p:cNvPr id="36866" name="Group 2"/>
          <p:cNvGrpSpPr>
            <a:grpSpLocks/>
          </p:cNvGrpSpPr>
          <p:nvPr/>
        </p:nvGrpSpPr>
        <p:grpSpPr bwMode="auto">
          <a:xfrm>
            <a:off x="762000" y="4724400"/>
            <a:ext cx="3276600" cy="762000"/>
            <a:chOff x="960" y="3168"/>
            <a:chExt cx="1680" cy="480"/>
          </a:xfrm>
        </p:grpSpPr>
        <p:sp>
          <p:nvSpPr>
            <p:cNvPr id="36867" name="Rectangle 3"/>
            <p:cNvSpPr>
              <a:spLocks noChangeArrowheads="1"/>
            </p:cNvSpPr>
            <p:nvPr/>
          </p:nvSpPr>
          <p:spPr bwMode="auto">
            <a:xfrm>
              <a:off x="960" y="3168"/>
              <a:ext cx="1680" cy="458"/>
            </a:xfrm>
            <a:prstGeom prst="rect">
              <a:avLst/>
            </a:prstGeom>
            <a:solidFill>
              <a:srgbClr val="CCECFF"/>
            </a:solidFill>
            <a:ln w="19050" algn="ctr">
              <a:solidFill>
                <a:srgbClr val="000099"/>
              </a:solidFill>
              <a:miter lim="800000"/>
              <a:headEnd/>
              <a:tailEnd/>
            </a:ln>
            <a:effectLst/>
          </p:spPr>
          <p:txBody>
            <a:bodyPr wrap="none" anchor="ctr"/>
            <a:lstStyle/>
            <a:p>
              <a:endParaRPr lang="en-US"/>
            </a:p>
          </p:txBody>
        </p:sp>
        <p:sp>
          <p:nvSpPr>
            <p:cNvPr id="36868" name="Text Box 4"/>
            <p:cNvSpPr txBox="1">
              <a:spLocks noChangeArrowheads="1"/>
            </p:cNvSpPr>
            <p:nvPr/>
          </p:nvSpPr>
          <p:spPr bwMode="auto">
            <a:xfrm>
              <a:off x="960" y="3190"/>
              <a:ext cx="1680" cy="458"/>
            </a:xfrm>
            <a:prstGeom prst="rect">
              <a:avLst/>
            </a:prstGeom>
            <a:noFill/>
            <a:ln w="19050" algn="ctr">
              <a:noFill/>
              <a:miter lim="800000"/>
              <a:headEnd/>
              <a:tailEnd/>
            </a:ln>
            <a:effectLst>
              <a:outerShdw dist="12700" algn="ctr" rotWithShape="0">
                <a:schemeClr val="bg1"/>
              </a:outerShdw>
            </a:effectLst>
          </p:spPr>
          <p:txBody>
            <a:bodyPr>
              <a:spAutoFit/>
            </a:bodyPr>
            <a:lstStyle/>
            <a:p>
              <a:pPr algn="ctr" eaLnBrk="0" hangingPunct="0">
                <a:lnSpc>
                  <a:spcPct val="80000"/>
                </a:lnSpc>
              </a:pPr>
              <a:r>
                <a:rPr lang="en-US" sz="2600" b="1">
                  <a:solidFill>
                    <a:srgbClr val="000099"/>
                  </a:solidFill>
                </a:rPr>
                <a:t>Family foundation</a:t>
              </a:r>
            </a:p>
            <a:p>
              <a:pPr algn="ctr" eaLnBrk="0" hangingPunct="0">
                <a:lnSpc>
                  <a:spcPct val="80000"/>
                </a:lnSpc>
              </a:pPr>
              <a:r>
                <a:rPr lang="en-US" sz="2600" b="1">
                  <a:solidFill>
                    <a:srgbClr val="000099"/>
                  </a:solidFill>
                </a:rPr>
                <a:t>of substance</a:t>
              </a:r>
            </a:p>
          </p:txBody>
        </p:sp>
      </p:grpSp>
      <p:sp>
        <p:nvSpPr>
          <p:cNvPr id="36869" name="Rectangle 5"/>
          <p:cNvSpPr>
            <a:spLocks noChangeArrowheads="1"/>
          </p:cNvSpPr>
          <p:nvPr/>
        </p:nvSpPr>
        <p:spPr bwMode="auto">
          <a:xfrm>
            <a:off x="0" y="5722938"/>
            <a:ext cx="9144000" cy="1135062"/>
          </a:xfrm>
          <a:prstGeom prst="rect">
            <a:avLst/>
          </a:prstGeom>
          <a:solidFill>
            <a:schemeClr val="tx1"/>
          </a:solidFill>
          <a:ln w="9525">
            <a:solidFill>
              <a:schemeClr val="tx1"/>
            </a:solidFill>
            <a:miter lim="800000"/>
            <a:headEnd/>
            <a:tailEnd/>
          </a:ln>
          <a:effectLst/>
        </p:spPr>
        <p:txBody>
          <a:bodyPr wrap="none" anchor="ctr"/>
          <a:lstStyle/>
          <a:p>
            <a:endParaRPr lang="en-US"/>
          </a:p>
        </p:txBody>
      </p:sp>
      <p:grpSp>
        <p:nvGrpSpPr>
          <p:cNvPr id="36870" name="Group 6"/>
          <p:cNvGrpSpPr>
            <a:grpSpLocks/>
          </p:cNvGrpSpPr>
          <p:nvPr/>
        </p:nvGrpSpPr>
        <p:grpSpPr bwMode="auto">
          <a:xfrm>
            <a:off x="914400" y="5832479"/>
            <a:ext cx="7162528" cy="690563"/>
            <a:chOff x="216" y="3624"/>
            <a:chExt cx="5094" cy="435"/>
          </a:xfrm>
        </p:grpSpPr>
        <p:sp>
          <p:nvSpPr>
            <p:cNvPr id="36871" name="Text Box 7"/>
            <p:cNvSpPr txBox="1">
              <a:spLocks noChangeArrowheads="1"/>
            </p:cNvSpPr>
            <p:nvPr/>
          </p:nvSpPr>
          <p:spPr bwMode="auto">
            <a:xfrm>
              <a:off x="438" y="3662"/>
              <a:ext cx="4872" cy="397"/>
            </a:xfrm>
            <a:prstGeom prst="rect">
              <a:avLst/>
            </a:prstGeom>
            <a:noFill/>
            <a:ln w="9525">
              <a:noFill/>
              <a:miter lim="800000"/>
              <a:headEnd/>
              <a:tailEnd/>
            </a:ln>
            <a:effectLst/>
          </p:spPr>
          <p:txBody>
            <a:bodyPr wrap="square">
              <a:spAutoFit/>
            </a:bodyPr>
            <a:lstStyle/>
            <a:p>
              <a:pPr eaLnBrk="0" hangingPunct="0">
                <a:lnSpc>
                  <a:spcPts val="2100"/>
                </a:lnSpc>
              </a:pPr>
              <a:r>
                <a:rPr lang="en-US" sz="2000" b="1" dirty="0">
                  <a:solidFill>
                    <a:schemeClr val="bg1"/>
                  </a:solidFill>
                  <a:latin typeface="Arial Narrow" pitchFamily="34" charset="0"/>
                </a:rPr>
                <a:t>In the </a:t>
              </a:r>
              <a:r>
                <a:rPr lang="en-US" sz="2000" b="1" u="sng" dirty="0">
                  <a:solidFill>
                    <a:schemeClr val="bg1"/>
                  </a:solidFill>
                  <a:latin typeface="Arial Narrow" pitchFamily="34" charset="0"/>
                </a:rPr>
                <a:t>Age of the Providence to Lay the Foundation for Restoration</a:t>
              </a:r>
              <a:r>
                <a:rPr lang="en-US" sz="2000" b="1" dirty="0">
                  <a:solidFill>
                    <a:schemeClr val="bg1"/>
                  </a:solidFill>
                  <a:latin typeface="Arial Narrow" pitchFamily="34" charset="0"/>
                </a:rPr>
                <a:t>, God worked to lay the </a:t>
              </a:r>
              <a:r>
                <a:rPr lang="en-US" sz="2000" b="1" u="sng" dirty="0">
                  <a:solidFill>
                    <a:schemeClr val="bg1"/>
                  </a:solidFill>
                  <a:latin typeface="Arial Narrow" pitchFamily="34" charset="0"/>
                </a:rPr>
                <a:t>family foundation</a:t>
              </a:r>
              <a:r>
                <a:rPr lang="en-US" sz="2000" b="1" dirty="0">
                  <a:solidFill>
                    <a:schemeClr val="bg1"/>
                  </a:solidFill>
                  <a:latin typeface="Arial Narrow" pitchFamily="34" charset="0"/>
                </a:rPr>
                <a:t> of substance.</a:t>
              </a:r>
            </a:p>
          </p:txBody>
        </p:sp>
        <p:sp>
          <p:nvSpPr>
            <p:cNvPr id="36872" name="Text Box 8"/>
            <p:cNvSpPr txBox="1">
              <a:spLocks noChangeArrowheads="1"/>
            </p:cNvSpPr>
            <p:nvPr/>
          </p:nvSpPr>
          <p:spPr bwMode="auto">
            <a:xfrm>
              <a:off x="216" y="3624"/>
              <a:ext cx="325" cy="293"/>
            </a:xfrm>
            <a:prstGeom prst="rect">
              <a:avLst/>
            </a:prstGeom>
            <a:noFill/>
            <a:ln w="9525">
              <a:noFill/>
              <a:miter lim="800000"/>
              <a:headEnd/>
              <a:tailEnd/>
            </a:ln>
            <a:effectLst/>
          </p:spPr>
          <p:txBody>
            <a:bodyPr wrap="square" anchor="ctr">
              <a:spAutoFit/>
            </a:bodyPr>
            <a:lstStyle/>
            <a:p>
              <a:pPr eaLnBrk="0" hangingPunct="0">
                <a:lnSpc>
                  <a:spcPct val="55000"/>
                </a:lnSpc>
              </a:pPr>
              <a:r>
                <a:rPr lang="en-US" sz="4200" b="1" dirty="0">
                  <a:solidFill>
                    <a:schemeClr val="bg1"/>
                  </a:solidFill>
                  <a:latin typeface="Times New Roman" pitchFamily="18" charset="0"/>
                  <a:sym typeface="CommonBullets" pitchFamily="34" charset="2"/>
                </a:rPr>
                <a:t></a:t>
              </a:r>
              <a:endParaRPr lang="en-US" sz="4200" b="1" dirty="0">
                <a:solidFill>
                  <a:schemeClr val="bg1"/>
                </a:solidFill>
                <a:latin typeface="Times New Roman" pitchFamily="18" charset="0"/>
              </a:endParaRPr>
            </a:p>
          </p:txBody>
        </p:sp>
      </p:grpSp>
      <p:sp>
        <p:nvSpPr>
          <p:cNvPr id="36873" name="Text Box 9"/>
          <p:cNvSpPr txBox="1">
            <a:spLocks noChangeArrowheads="1"/>
          </p:cNvSpPr>
          <p:nvPr/>
        </p:nvSpPr>
        <p:spPr bwMode="auto">
          <a:xfrm>
            <a:off x="304800" y="76200"/>
            <a:ext cx="7162800" cy="519113"/>
          </a:xfrm>
          <a:prstGeom prst="rect">
            <a:avLst/>
          </a:prstGeom>
          <a:noFill/>
          <a:ln w="9525">
            <a:noFill/>
            <a:miter lim="800000"/>
            <a:headEnd/>
            <a:tailEnd/>
          </a:ln>
          <a:effectLst>
            <a:outerShdw dist="25400" dir="2700000" algn="ctr" rotWithShape="0">
              <a:schemeClr val="bg1"/>
            </a:outerShdw>
          </a:effectLst>
        </p:spPr>
        <p:txBody>
          <a:bodyPr>
            <a:spAutoFit/>
          </a:bodyPr>
          <a:lstStyle/>
          <a:p>
            <a:pPr eaLnBrk="0" hangingPunct="0"/>
            <a:r>
              <a:rPr lang="en-US" sz="2800" u="sng" dirty="0">
                <a:solidFill>
                  <a:srgbClr val="000099"/>
                </a:solidFill>
                <a:latin typeface="Arial Black" pitchFamily="34" charset="0"/>
              </a:rPr>
              <a:t>2.1.2  The Foundation of Substance</a:t>
            </a:r>
          </a:p>
        </p:txBody>
      </p:sp>
      <p:sp>
        <p:nvSpPr>
          <p:cNvPr id="36874" name="Rectangle 10"/>
          <p:cNvSpPr>
            <a:spLocks noChangeArrowheads="1"/>
          </p:cNvSpPr>
          <p:nvPr/>
        </p:nvSpPr>
        <p:spPr bwMode="auto">
          <a:xfrm>
            <a:off x="304800" y="1295400"/>
            <a:ext cx="4191000" cy="4267200"/>
          </a:xfrm>
          <a:prstGeom prst="rect">
            <a:avLst/>
          </a:prstGeom>
          <a:noFill/>
          <a:ln w="9525">
            <a:solidFill>
              <a:srgbClr val="333399"/>
            </a:solidFill>
            <a:miter lim="800000"/>
            <a:headEnd/>
            <a:tailEnd/>
          </a:ln>
          <a:effectLst/>
        </p:spPr>
        <p:txBody>
          <a:bodyPr wrap="none" anchor="ctr"/>
          <a:lstStyle/>
          <a:p>
            <a:endParaRPr lang="en-US"/>
          </a:p>
        </p:txBody>
      </p:sp>
      <p:grpSp>
        <p:nvGrpSpPr>
          <p:cNvPr id="36875" name="Group 11"/>
          <p:cNvGrpSpPr>
            <a:grpSpLocks/>
          </p:cNvGrpSpPr>
          <p:nvPr/>
        </p:nvGrpSpPr>
        <p:grpSpPr bwMode="auto">
          <a:xfrm>
            <a:off x="457200" y="838200"/>
            <a:ext cx="3886200" cy="762000"/>
            <a:chOff x="288" y="528"/>
            <a:chExt cx="2448" cy="480"/>
          </a:xfrm>
        </p:grpSpPr>
        <p:sp>
          <p:nvSpPr>
            <p:cNvPr id="36876" name="Rectangle 12"/>
            <p:cNvSpPr>
              <a:spLocks noChangeArrowheads="1"/>
            </p:cNvSpPr>
            <p:nvPr/>
          </p:nvSpPr>
          <p:spPr bwMode="auto">
            <a:xfrm>
              <a:off x="335" y="528"/>
              <a:ext cx="2354" cy="458"/>
            </a:xfrm>
            <a:prstGeom prst="rect">
              <a:avLst/>
            </a:prstGeom>
            <a:gradFill rotWithShape="1">
              <a:gsLst>
                <a:gs pos="0">
                  <a:srgbClr val="FFFFFF"/>
                </a:gs>
                <a:gs pos="100000">
                  <a:srgbClr val="CCCCFF"/>
                </a:gs>
              </a:gsLst>
              <a:path path="shape">
                <a:fillToRect l="50000" t="50000" r="50000" b="50000"/>
              </a:path>
            </a:gradFill>
            <a:ln w="19050" algn="ctr">
              <a:solidFill>
                <a:srgbClr val="000099"/>
              </a:solidFill>
              <a:miter lim="800000"/>
              <a:headEnd/>
              <a:tailEnd/>
            </a:ln>
            <a:effectLst/>
          </p:spPr>
          <p:txBody>
            <a:bodyPr wrap="none" anchor="ctr"/>
            <a:lstStyle/>
            <a:p>
              <a:endParaRPr lang="en-US"/>
            </a:p>
          </p:txBody>
        </p:sp>
        <p:sp>
          <p:nvSpPr>
            <p:cNvPr id="36877" name="Text Box 13"/>
            <p:cNvSpPr txBox="1">
              <a:spLocks noChangeArrowheads="1"/>
            </p:cNvSpPr>
            <p:nvPr/>
          </p:nvSpPr>
          <p:spPr bwMode="auto">
            <a:xfrm>
              <a:off x="288" y="550"/>
              <a:ext cx="2448" cy="458"/>
            </a:xfrm>
            <a:prstGeom prst="rect">
              <a:avLst/>
            </a:prstGeom>
            <a:noFill/>
            <a:ln w="19050" algn="ctr">
              <a:noFill/>
              <a:miter lim="800000"/>
              <a:headEnd/>
              <a:tailEnd/>
            </a:ln>
            <a:effectLst>
              <a:outerShdw dist="12700" algn="ctr" rotWithShape="0">
                <a:schemeClr val="bg1"/>
              </a:outerShdw>
            </a:effectLst>
          </p:spPr>
          <p:txBody>
            <a:bodyPr>
              <a:spAutoFit/>
            </a:bodyPr>
            <a:lstStyle/>
            <a:p>
              <a:pPr algn="ctr" eaLnBrk="0" hangingPunct="0">
                <a:lnSpc>
                  <a:spcPct val="80000"/>
                </a:lnSpc>
              </a:pPr>
              <a:r>
                <a:rPr lang="en-US" sz="2600" b="1" dirty="0">
                  <a:solidFill>
                    <a:srgbClr val="000099"/>
                  </a:solidFill>
                </a:rPr>
                <a:t>Age of the Foundation</a:t>
              </a:r>
            </a:p>
            <a:p>
              <a:pPr algn="ctr" eaLnBrk="0" hangingPunct="0">
                <a:lnSpc>
                  <a:spcPct val="80000"/>
                </a:lnSpc>
              </a:pPr>
              <a:r>
                <a:rPr lang="en-US" sz="2600" b="1" dirty="0">
                  <a:solidFill>
                    <a:srgbClr val="000099"/>
                  </a:solidFill>
                </a:rPr>
                <a:t>for Restoration</a:t>
              </a:r>
            </a:p>
          </p:txBody>
        </p:sp>
      </p:grpSp>
      <p:grpSp>
        <p:nvGrpSpPr>
          <p:cNvPr id="36878" name="Group 14"/>
          <p:cNvGrpSpPr>
            <a:grpSpLocks/>
          </p:cNvGrpSpPr>
          <p:nvPr/>
        </p:nvGrpSpPr>
        <p:grpSpPr bwMode="auto">
          <a:xfrm>
            <a:off x="742950" y="1782763"/>
            <a:ext cx="3314700" cy="2789237"/>
            <a:chOff x="468" y="1123"/>
            <a:chExt cx="2088" cy="1757"/>
          </a:xfrm>
        </p:grpSpPr>
        <p:sp>
          <p:nvSpPr>
            <p:cNvPr id="36879" name="AutoShape 15"/>
            <p:cNvSpPr>
              <a:spLocks noChangeArrowheads="1"/>
            </p:cNvSpPr>
            <p:nvPr/>
          </p:nvSpPr>
          <p:spPr bwMode="auto">
            <a:xfrm rot="10800000">
              <a:off x="816" y="1699"/>
              <a:ext cx="96" cy="384"/>
            </a:xfrm>
            <a:prstGeom prst="downArrow">
              <a:avLst>
                <a:gd name="adj1" fmla="val 33333"/>
                <a:gd name="adj2" fmla="val 156259"/>
              </a:avLst>
            </a:prstGeom>
            <a:solidFill>
              <a:srgbClr val="6600CC"/>
            </a:solidFill>
            <a:ln w="38100" algn="ctr">
              <a:solidFill>
                <a:srgbClr val="6600CC"/>
              </a:solidFill>
              <a:miter lim="800000"/>
              <a:headEnd/>
              <a:tailEnd/>
            </a:ln>
            <a:effectLst/>
          </p:spPr>
          <p:txBody>
            <a:bodyPr rot="10800000" wrap="none" anchor="ctr"/>
            <a:lstStyle/>
            <a:p>
              <a:pPr algn="ctr"/>
              <a:endParaRPr lang="en-US">
                <a:latin typeface="Arial Black" pitchFamily="34" charset="0"/>
              </a:endParaRPr>
            </a:p>
          </p:txBody>
        </p:sp>
        <p:grpSp>
          <p:nvGrpSpPr>
            <p:cNvPr id="36880" name="Group 16"/>
            <p:cNvGrpSpPr>
              <a:grpSpLocks/>
            </p:cNvGrpSpPr>
            <p:nvPr/>
          </p:nvGrpSpPr>
          <p:grpSpPr bwMode="auto">
            <a:xfrm>
              <a:off x="594" y="1123"/>
              <a:ext cx="540" cy="534"/>
              <a:chOff x="4704" y="288"/>
              <a:chExt cx="672" cy="720"/>
            </a:xfrm>
          </p:grpSpPr>
          <p:sp>
            <p:nvSpPr>
              <p:cNvPr id="36881" name="Oval 17"/>
              <p:cNvSpPr>
                <a:spLocks noChangeArrowheads="1"/>
              </p:cNvSpPr>
              <p:nvPr/>
            </p:nvSpPr>
            <p:spPr bwMode="auto">
              <a:xfrm>
                <a:off x="4704" y="288"/>
                <a:ext cx="672" cy="720"/>
              </a:xfrm>
              <a:prstGeom prst="ellipse">
                <a:avLst/>
              </a:prstGeom>
              <a:gradFill rotWithShape="0">
                <a:gsLst>
                  <a:gs pos="0">
                    <a:srgbClr val="FFFFFF"/>
                  </a:gs>
                  <a:gs pos="100000">
                    <a:srgbClr val="FFFFFF"/>
                  </a:gs>
                </a:gsLst>
                <a:lin ang="2700000" scaled="1"/>
              </a:gradFill>
              <a:ln w="12700">
                <a:round/>
                <a:headEnd/>
                <a:tailEnd/>
              </a:ln>
              <a:effectLst/>
              <a:scene3d>
                <a:camera prst="legacyPerspectiveTop"/>
                <a:lightRig rig="legacyFlat3" dir="t"/>
              </a:scene3d>
              <a:sp3d extrusionH="430200" prstMaterial="legacyMatte">
                <a:bevelT w="13500" h="13500" prst="angle"/>
                <a:bevelB w="13500" h="13500" prst="angle"/>
                <a:extrusionClr>
                  <a:srgbClr val="9900FF"/>
                </a:extrusionClr>
              </a:sp3d>
            </p:spPr>
            <p:txBody>
              <a:bodyPr wrap="none" anchor="ctr">
                <a:flatTx/>
              </a:bodyPr>
              <a:lstStyle/>
              <a:p>
                <a:pPr algn="ctr" eaLnBrk="0" hangingPunct="0"/>
                <a:endParaRPr lang="en-US" sz="4800" b="1">
                  <a:solidFill>
                    <a:srgbClr val="6600CC"/>
                  </a:solidFill>
                  <a:latin typeface="Impact" pitchFamily="34" charset="0"/>
                </a:endParaRPr>
              </a:p>
            </p:txBody>
          </p:sp>
          <p:sp>
            <p:nvSpPr>
              <p:cNvPr id="36882" name="WordArt 18"/>
              <p:cNvSpPr>
                <a:spLocks noChangeArrowheads="1" noChangeShapeType="1" noTextEdit="1"/>
              </p:cNvSpPr>
              <p:nvPr/>
            </p:nvSpPr>
            <p:spPr bwMode="auto">
              <a:xfrm>
                <a:off x="4778" y="492"/>
                <a:ext cx="517" cy="344"/>
              </a:xfrm>
              <a:prstGeom prst="rect">
                <a:avLst/>
              </a:prstGeom>
            </p:spPr>
            <p:txBody>
              <a:bodyPr wrap="none" fromWordArt="1">
                <a:prstTxWarp prst="textPlain">
                  <a:avLst>
                    <a:gd name="adj" fmla="val 50000"/>
                  </a:avLst>
                </a:prstTxWarp>
              </a:bodyPr>
              <a:lstStyle/>
              <a:p>
                <a:pPr algn="ctr"/>
                <a:r>
                  <a:rPr lang="en-US" sz="3600" kern="10">
                    <a:ln w="38100">
                      <a:solidFill>
                        <a:srgbClr val="6600CC"/>
                      </a:solidFill>
                      <a:round/>
                      <a:headEnd/>
                      <a:tailEnd/>
                    </a:ln>
                    <a:solidFill>
                      <a:schemeClr val="bg1"/>
                    </a:solidFill>
                    <a:latin typeface="Impact"/>
                  </a:rPr>
                  <a:t>God</a:t>
                </a:r>
              </a:p>
            </p:txBody>
          </p:sp>
        </p:grpSp>
        <p:grpSp>
          <p:nvGrpSpPr>
            <p:cNvPr id="36883" name="Group 19"/>
            <p:cNvGrpSpPr>
              <a:grpSpLocks/>
            </p:cNvGrpSpPr>
            <p:nvPr/>
          </p:nvGrpSpPr>
          <p:grpSpPr bwMode="auto">
            <a:xfrm>
              <a:off x="468" y="2413"/>
              <a:ext cx="792" cy="419"/>
              <a:chOff x="1344" y="2752"/>
              <a:chExt cx="1056" cy="528"/>
            </a:xfrm>
          </p:grpSpPr>
          <p:sp>
            <p:nvSpPr>
              <p:cNvPr id="36884" name="Oval 20"/>
              <p:cNvSpPr>
                <a:spLocks noChangeArrowheads="1"/>
              </p:cNvSpPr>
              <p:nvPr/>
            </p:nvSpPr>
            <p:spPr bwMode="auto">
              <a:xfrm>
                <a:off x="1344" y="2752"/>
                <a:ext cx="1056" cy="528"/>
              </a:xfrm>
              <a:prstGeom prst="ellipse">
                <a:avLst/>
              </a:prstGeom>
              <a:gradFill rotWithShape="0">
                <a:gsLst>
                  <a:gs pos="0">
                    <a:srgbClr val="FFFFCC"/>
                  </a:gs>
                  <a:gs pos="100000">
                    <a:srgbClr val="FFFF00"/>
                  </a:gs>
                </a:gsLst>
                <a:path path="shape">
                  <a:fillToRect l="50000" t="50000" r="50000" b="50000"/>
                </a:path>
              </a:gradFill>
              <a:ln w="12700" algn="ctr">
                <a:solidFill>
                  <a:srgbClr val="FFCC00"/>
                </a:solidFill>
                <a:round/>
                <a:headEnd/>
                <a:tailEnd/>
              </a:ln>
              <a:effectLst>
                <a:outerShdw dist="64758" dir="4721404" algn="ctr" rotWithShape="0">
                  <a:srgbClr val="DEB400"/>
                </a:outerShdw>
              </a:effectLst>
            </p:spPr>
            <p:txBody>
              <a:bodyPr wrap="none" anchor="ctr"/>
              <a:lstStyle/>
              <a:p>
                <a:pPr algn="ctr" eaLnBrk="0" hangingPunct="0"/>
                <a:endParaRPr lang="en-US" sz="3600">
                  <a:solidFill>
                    <a:srgbClr val="5A002D"/>
                  </a:solidFill>
                  <a:latin typeface="Impact" pitchFamily="34" charset="0"/>
                </a:endParaRPr>
              </a:p>
            </p:txBody>
          </p:sp>
          <p:sp>
            <p:nvSpPr>
              <p:cNvPr id="36885" name="WordArt 21"/>
              <p:cNvSpPr>
                <a:spLocks noChangeArrowheads="1" noChangeShapeType="1" noTextEdit="1"/>
              </p:cNvSpPr>
              <p:nvPr/>
            </p:nvSpPr>
            <p:spPr bwMode="auto">
              <a:xfrm>
                <a:off x="1535" y="2856"/>
                <a:ext cx="674" cy="288"/>
              </a:xfrm>
              <a:prstGeom prst="rect">
                <a:avLst/>
              </a:prstGeom>
            </p:spPr>
            <p:txBody>
              <a:bodyPr wrap="none" fromWordArt="1">
                <a:prstTxWarp prst="textInflate">
                  <a:avLst>
                    <a:gd name="adj" fmla="val 13634"/>
                  </a:avLst>
                </a:prstTxWarp>
              </a:bodyPr>
              <a:lstStyle/>
              <a:p>
                <a:pPr algn="ctr"/>
                <a:r>
                  <a:rPr lang="en-US" sz="3600" kern="10">
                    <a:ln w="38100">
                      <a:noFill/>
                      <a:round/>
                      <a:headEnd/>
                      <a:tailEnd/>
                    </a:ln>
                    <a:solidFill>
                      <a:srgbClr val="580000"/>
                    </a:solidFill>
                    <a:latin typeface="Impact"/>
                  </a:rPr>
                  <a:t>Jacob</a:t>
                </a:r>
              </a:p>
            </p:txBody>
          </p:sp>
        </p:grpSp>
        <p:sp>
          <p:nvSpPr>
            <p:cNvPr id="36886" name="AutoShape 22"/>
            <p:cNvSpPr>
              <a:spLocks noChangeArrowheads="1"/>
            </p:cNvSpPr>
            <p:nvPr/>
          </p:nvSpPr>
          <p:spPr bwMode="auto">
            <a:xfrm rot="5400000">
              <a:off x="1476" y="2435"/>
              <a:ext cx="96" cy="384"/>
            </a:xfrm>
            <a:prstGeom prst="downArrow">
              <a:avLst>
                <a:gd name="adj1" fmla="val 33333"/>
                <a:gd name="adj2" fmla="val 156259"/>
              </a:avLst>
            </a:prstGeom>
            <a:solidFill>
              <a:srgbClr val="6600CC"/>
            </a:solidFill>
            <a:ln w="38100" algn="ctr">
              <a:solidFill>
                <a:srgbClr val="6600CC"/>
              </a:solidFill>
              <a:miter lim="800000"/>
              <a:headEnd/>
              <a:tailEnd/>
            </a:ln>
            <a:effectLst/>
          </p:spPr>
          <p:txBody>
            <a:bodyPr rot="10800000" vert="eaVert" wrap="none" anchor="ctr"/>
            <a:lstStyle/>
            <a:p>
              <a:pPr algn="ctr"/>
              <a:endParaRPr lang="en-US">
                <a:latin typeface="Arial Black" pitchFamily="34" charset="0"/>
              </a:endParaRPr>
            </a:p>
          </p:txBody>
        </p:sp>
        <p:sp>
          <p:nvSpPr>
            <p:cNvPr id="36887" name="Oval 23"/>
            <p:cNvSpPr>
              <a:spLocks noChangeArrowheads="1"/>
            </p:cNvSpPr>
            <p:nvPr/>
          </p:nvSpPr>
          <p:spPr bwMode="auto">
            <a:xfrm>
              <a:off x="1716" y="2364"/>
              <a:ext cx="840" cy="516"/>
            </a:xfrm>
            <a:prstGeom prst="ellipse">
              <a:avLst/>
            </a:prstGeom>
            <a:gradFill rotWithShape="0">
              <a:gsLst>
                <a:gs pos="0">
                  <a:srgbClr val="FFCC66"/>
                </a:gs>
                <a:gs pos="100000">
                  <a:srgbClr val="FF9900"/>
                </a:gs>
              </a:gsLst>
              <a:path path="shape">
                <a:fillToRect l="50000" t="50000" r="50000" b="50000"/>
              </a:path>
            </a:gradFill>
            <a:ln w="12700" algn="ctr">
              <a:solidFill>
                <a:srgbClr val="CC6600"/>
              </a:solidFill>
              <a:round/>
              <a:headEnd/>
              <a:tailEnd/>
            </a:ln>
            <a:effectLst>
              <a:outerShdw dist="64758" dir="4721404" algn="ctr" rotWithShape="0">
                <a:srgbClr val="B65B00"/>
              </a:outerShdw>
            </a:effectLst>
          </p:spPr>
          <p:txBody>
            <a:bodyPr wrap="none" anchor="ctr"/>
            <a:lstStyle/>
            <a:p>
              <a:pPr algn="ctr" eaLnBrk="0" hangingPunct="0"/>
              <a:endParaRPr lang="en-US" sz="3600">
                <a:solidFill>
                  <a:srgbClr val="5A002D"/>
                </a:solidFill>
                <a:latin typeface="Impact" pitchFamily="34" charset="0"/>
              </a:endParaRPr>
            </a:p>
          </p:txBody>
        </p:sp>
        <p:sp>
          <p:nvSpPr>
            <p:cNvPr id="36888" name="WordArt 24"/>
            <p:cNvSpPr>
              <a:spLocks noChangeArrowheads="1" noChangeShapeType="1" noTextEdit="1"/>
            </p:cNvSpPr>
            <p:nvPr/>
          </p:nvSpPr>
          <p:spPr bwMode="auto">
            <a:xfrm>
              <a:off x="1868" y="2481"/>
              <a:ext cx="536" cy="282"/>
            </a:xfrm>
            <a:prstGeom prst="rect">
              <a:avLst/>
            </a:prstGeom>
          </p:spPr>
          <p:txBody>
            <a:bodyPr wrap="none" fromWordArt="1">
              <a:prstTxWarp prst="textInflate">
                <a:avLst>
                  <a:gd name="adj" fmla="val 13634"/>
                </a:avLst>
              </a:prstTxWarp>
            </a:bodyPr>
            <a:lstStyle/>
            <a:p>
              <a:pPr algn="ctr"/>
              <a:r>
                <a:rPr lang="en-US" sz="3600" kern="10">
                  <a:ln w="28575">
                    <a:solidFill>
                      <a:srgbClr val="800000"/>
                    </a:solidFill>
                    <a:round/>
                    <a:headEnd/>
                    <a:tailEnd/>
                  </a:ln>
                  <a:solidFill>
                    <a:schemeClr val="bg1"/>
                  </a:solidFill>
                  <a:latin typeface="Impact"/>
                </a:rPr>
                <a:t>Esau</a:t>
              </a:r>
            </a:p>
          </p:txBody>
        </p:sp>
        <p:grpSp>
          <p:nvGrpSpPr>
            <p:cNvPr id="36889" name="Group 25"/>
            <p:cNvGrpSpPr>
              <a:grpSpLocks/>
            </p:cNvGrpSpPr>
            <p:nvPr/>
          </p:nvGrpSpPr>
          <p:grpSpPr bwMode="auto">
            <a:xfrm>
              <a:off x="468" y="1955"/>
              <a:ext cx="792" cy="420"/>
              <a:chOff x="1344" y="2064"/>
              <a:chExt cx="1056" cy="528"/>
            </a:xfrm>
          </p:grpSpPr>
          <p:sp>
            <p:nvSpPr>
              <p:cNvPr id="36890" name="Oval 26"/>
              <p:cNvSpPr>
                <a:spLocks noChangeArrowheads="1"/>
              </p:cNvSpPr>
              <p:nvPr/>
            </p:nvSpPr>
            <p:spPr bwMode="auto">
              <a:xfrm>
                <a:off x="1344" y="2064"/>
                <a:ext cx="1056" cy="528"/>
              </a:xfrm>
              <a:prstGeom prst="ellipse">
                <a:avLst/>
              </a:prstGeom>
              <a:gradFill rotWithShape="0">
                <a:gsLst>
                  <a:gs pos="0">
                    <a:schemeClr val="bg1"/>
                  </a:gs>
                  <a:gs pos="100000">
                    <a:srgbClr val="FFE5E5"/>
                  </a:gs>
                </a:gsLst>
                <a:path path="shape">
                  <a:fillToRect l="50000" t="50000" r="50000" b="50000"/>
                </a:path>
              </a:gradFill>
              <a:ln w="3175" algn="ctr">
                <a:solidFill>
                  <a:srgbClr val="6600CC"/>
                </a:solidFill>
                <a:round/>
                <a:headEnd/>
                <a:tailEnd/>
              </a:ln>
              <a:effectLst>
                <a:outerShdw dist="63500" dir="5400000" algn="ctr" rotWithShape="0">
                  <a:srgbClr val="6600CC"/>
                </a:outerShdw>
              </a:effectLst>
            </p:spPr>
            <p:txBody>
              <a:bodyPr wrap="none" anchor="ctr"/>
              <a:lstStyle/>
              <a:p>
                <a:pPr algn="ctr"/>
                <a:endParaRPr lang="en-US">
                  <a:latin typeface="Arial Black" pitchFamily="34" charset="0"/>
                </a:endParaRPr>
              </a:p>
            </p:txBody>
          </p:sp>
          <p:sp>
            <p:nvSpPr>
              <p:cNvPr id="36891" name="WordArt 27"/>
              <p:cNvSpPr>
                <a:spLocks noChangeArrowheads="1" noChangeShapeType="1" noTextEdit="1"/>
              </p:cNvSpPr>
              <p:nvPr/>
            </p:nvSpPr>
            <p:spPr bwMode="auto">
              <a:xfrm>
                <a:off x="1535" y="2184"/>
                <a:ext cx="674" cy="288"/>
              </a:xfrm>
              <a:prstGeom prst="rect">
                <a:avLst/>
              </a:prstGeom>
            </p:spPr>
            <p:txBody>
              <a:bodyPr wrap="none" fromWordArt="1">
                <a:prstTxWarp prst="textInflate">
                  <a:avLst>
                    <a:gd name="adj" fmla="val 13634"/>
                  </a:avLst>
                </a:prstTxWarp>
              </a:bodyPr>
              <a:lstStyle/>
              <a:p>
                <a:pPr algn="ctr"/>
                <a:r>
                  <a:rPr lang="en-US" sz="3600" kern="10">
                    <a:ln w="38100">
                      <a:noFill/>
                      <a:round/>
                      <a:headEnd/>
                      <a:tailEnd/>
                    </a:ln>
                    <a:solidFill>
                      <a:srgbClr val="5000A0"/>
                    </a:solidFill>
                    <a:latin typeface="Impact"/>
                  </a:rPr>
                  <a:t>Isaac</a:t>
                </a:r>
              </a:p>
            </p:txBody>
          </p:sp>
        </p:grpSp>
      </p:grpSp>
    </p:spTree>
  </p:cSld>
  <p:clrMapOvr>
    <a:masterClrMapping/>
  </p:clrMapOvr>
  <p:transition spd="slow">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afterEffect">
                                  <p:stCondLst>
                                    <p:cond delay="0"/>
                                  </p:stCondLst>
                                  <p:childTnLst>
                                    <p:set>
                                      <p:cBhvr>
                                        <p:cTn id="6" dur="1" fill="hold">
                                          <p:stCondLst>
                                            <p:cond delay="0"/>
                                          </p:stCondLst>
                                        </p:cTn>
                                        <p:tgtEl>
                                          <p:spTgt spid="36873"/>
                                        </p:tgtEl>
                                        <p:attrNameLst>
                                          <p:attrName>style.visibility</p:attrName>
                                        </p:attrNameLst>
                                      </p:cBhvr>
                                      <p:to>
                                        <p:strVal val="visible"/>
                                      </p:to>
                                    </p:set>
                                    <p:anim calcmode="lin" valueType="num">
                                      <p:cBhvr>
                                        <p:cTn id="7" dur="2000" fill="hold"/>
                                        <p:tgtEl>
                                          <p:spTgt spid="36873"/>
                                        </p:tgtEl>
                                        <p:attrNameLst>
                                          <p:attrName>ppt_w</p:attrName>
                                        </p:attrNameLst>
                                      </p:cBhvr>
                                      <p:tavLst>
                                        <p:tav tm="0">
                                          <p:val>
                                            <p:strVal val="#ppt_w*0.70"/>
                                          </p:val>
                                        </p:tav>
                                        <p:tav tm="100000">
                                          <p:val>
                                            <p:strVal val="#ppt_w"/>
                                          </p:val>
                                        </p:tav>
                                      </p:tavLst>
                                    </p:anim>
                                    <p:anim calcmode="lin" valueType="num">
                                      <p:cBhvr>
                                        <p:cTn id="8" dur="2000" fill="hold"/>
                                        <p:tgtEl>
                                          <p:spTgt spid="36873"/>
                                        </p:tgtEl>
                                        <p:attrNameLst>
                                          <p:attrName>ppt_h</p:attrName>
                                        </p:attrNameLst>
                                      </p:cBhvr>
                                      <p:tavLst>
                                        <p:tav tm="0">
                                          <p:val>
                                            <p:strVal val="#ppt_h"/>
                                          </p:val>
                                        </p:tav>
                                        <p:tav tm="100000">
                                          <p:val>
                                            <p:strVal val="#ppt_h"/>
                                          </p:val>
                                        </p:tav>
                                      </p:tavLst>
                                    </p:anim>
                                    <p:animEffect transition="in" filter="fade">
                                      <p:cBhvr>
                                        <p:cTn id="9" dur="2000"/>
                                        <p:tgtEl>
                                          <p:spTgt spid="36873"/>
                                        </p:tgtEl>
                                      </p:cBhvr>
                                    </p:animEffect>
                                  </p:childTnLst>
                                </p:cTn>
                              </p:par>
                            </p:childTnLst>
                          </p:cTn>
                        </p:par>
                      </p:childTnLst>
                    </p:cTn>
                  </p:par>
                  <p:par>
                    <p:cTn id="10" fill="hold">
                      <p:stCondLst>
                        <p:cond delay="indefinite"/>
                      </p:stCondLst>
                      <p:childTnLst>
                        <p:par>
                          <p:cTn id="11" fill="hold">
                            <p:stCondLst>
                              <p:cond delay="0"/>
                            </p:stCondLst>
                            <p:childTnLst>
                              <p:par>
                                <p:cTn id="12" presetID="16" presetClass="entr" presetSubtype="37" fill="hold" nodeType="clickEffect">
                                  <p:stCondLst>
                                    <p:cond delay="0"/>
                                  </p:stCondLst>
                                  <p:childTnLst>
                                    <p:set>
                                      <p:cBhvr>
                                        <p:cTn id="13" dur="1" fill="hold">
                                          <p:stCondLst>
                                            <p:cond delay="0"/>
                                          </p:stCondLst>
                                        </p:cTn>
                                        <p:tgtEl>
                                          <p:spTgt spid="36870"/>
                                        </p:tgtEl>
                                        <p:attrNameLst>
                                          <p:attrName>style.visibility</p:attrName>
                                        </p:attrNameLst>
                                      </p:cBhvr>
                                      <p:to>
                                        <p:strVal val="visible"/>
                                      </p:to>
                                    </p:set>
                                    <p:animEffect transition="in" filter="barn(outVertical)">
                                      <p:cBhvr>
                                        <p:cTn id="14" dur="500"/>
                                        <p:tgtEl>
                                          <p:spTgt spid="36870"/>
                                        </p:tgtEl>
                                      </p:cBhvr>
                                    </p:animEffect>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36875"/>
                                        </p:tgtEl>
                                        <p:attrNameLst>
                                          <p:attrName>style.visibility</p:attrName>
                                        </p:attrNameLst>
                                      </p:cBhvr>
                                      <p:to>
                                        <p:strVal val="visible"/>
                                      </p:to>
                                    </p:set>
                                    <p:animEffect transition="in" filter="fade">
                                      <p:cBhvr>
                                        <p:cTn id="19" dur="2000"/>
                                        <p:tgtEl>
                                          <p:spTgt spid="36875"/>
                                        </p:tgtEl>
                                      </p:cBhvr>
                                    </p:animEffect>
                                    <p:anim calcmode="lin" valueType="num">
                                      <p:cBhvr>
                                        <p:cTn id="20" dur="2000" fill="hold"/>
                                        <p:tgtEl>
                                          <p:spTgt spid="36875"/>
                                        </p:tgtEl>
                                        <p:attrNameLst>
                                          <p:attrName>ppt_x</p:attrName>
                                        </p:attrNameLst>
                                      </p:cBhvr>
                                      <p:tavLst>
                                        <p:tav tm="0">
                                          <p:val>
                                            <p:strVal val="#ppt_x"/>
                                          </p:val>
                                        </p:tav>
                                        <p:tav tm="100000">
                                          <p:val>
                                            <p:strVal val="#ppt_x"/>
                                          </p:val>
                                        </p:tav>
                                      </p:tavLst>
                                    </p:anim>
                                    <p:anim calcmode="lin" valueType="num">
                                      <p:cBhvr>
                                        <p:cTn id="21" dur="2000" fill="hold"/>
                                        <p:tgtEl>
                                          <p:spTgt spid="36875"/>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nodeType="clickEffect">
                                  <p:stCondLst>
                                    <p:cond delay="0"/>
                                  </p:stCondLst>
                                  <p:childTnLst>
                                    <p:set>
                                      <p:cBhvr>
                                        <p:cTn id="25" dur="1" fill="hold">
                                          <p:stCondLst>
                                            <p:cond delay="0"/>
                                          </p:stCondLst>
                                        </p:cTn>
                                        <p:tgtEl>
                                          <p:spTgt spid="36866"/>
                                        </p:tgtEl>
                                        <p:attrNameLst>
                                          <p:attrName>style.visibility</p:attrName>
                                        </p:attrNameLst>
                                      </p:cBhvr>
                                      <p:to>
                                        <p:strVal val="visible"/>
                                      </p:to>
                                    </p:set>
                                    <p:animEffect transition="in" filter="fade">
                                      <p:cBhvr>
                                        <p:cTn id="26" dur="2000"/>
                                        <p:tgtEl>
                                          <p:spTgt spid="36866"/>
                                        </p:tgtEl>
                                      </p:cBhvr>
                                    </p:animEffect>
                                    <p:anim calcmode="lin" valueType="num">
                                      <p:cBhvr>
                                        <p:cTn id="27" dur="2000" fill="hold"/>
                                        <p:tgtEl>
                                          <p:spTgt spid="36866"/>
                                        </p:tgtEl>
                                        <p:attrNameLst>
                                          <p:attrName>ppt_x</p:attrName>
                                        </p:attrNameLst>
                                      </p:cBhvr>
                                      <p:tavLst>
                                        <p:tav tm="0">
                                          <p:val>
                                            <p:strVal val="#ppt_x"/>
                                          </p:val>
                                        </p:tav>
                                        <p:tav tm="100000">
                                          <p:val>
                                            <p:strVal val="#ppt_x"/>
                                          </p:val>
                                        </p:tav>
                                      </p:tavLst>
                                    </p:anim>
                                    <p:anim calcmode="lin" valueType="num">
                                      <p:cBhvr>
                                        <p:cTn id="28" dur="2000" fill="hold"/>
                                        <p:tgtEl>
                                          <p:spTgt spid="36866"/>
                                        </p:tgtEl>
                                        <p:attrNameLst>
                                          <p:attrName>ppt_y</p:attrName>
                                        </p:attrNameLst>
                                      </p:cBhvr>
                                      <p:tavLst>
                                        <p:tav tm="0">
                                          <p:val>
                                            <p:strVal val="#ppt_y+.1"/>
                                          </p:val>
                                        </p:tav>
                                        <p:tav tm="100000">
                                          <p:val>
                                            <p:strVal val="#ppt_y"/>
                                          </p:val>
                                        </p:tav>
                                      </p:tavLst>
                                    </p:anim>
                                  </p:childTnLst>
                                </p:cTn>
                              </p:par>
                              <p:par>
                                <p:cTn id="29" presetID="10" presetClass="entr" presetSubtype="0" fill="hold" nodeType="withEffect">
                                  <p:stCondLst>
                                    <p:cond delay="0"/>
                                  </p:stCondLst>
                                  <p:childTnLst>
                                    <p:set>
                                      <p:cBhvr>
                                        <p:cTn id="30" dur="1" fill="hold">
                                          <p:stCondLst>
                                            <p:cond delay="0"/>
                                          </p:stCondLst>
                                        </p:cTn>
                                        <p:tgtEl>
                                          <p:spTgt spid="36878"/>
                                        </p:tgtEl>
                                        <p:attrNameLst>
                                          <p:attrName>style.visibility</p:attrName>
                                        </p:attrNameLst>
                                      </p:cBhvr>
                                      <p:to>
                                        <p:strVal val="visible"/>
                                      </p:to>
                                    </p:set>
                                    <p:animEffect transition="in" filter="fade">
                                      <p:cBhvr>
                                        <p:cTn id="31" dur="3000"/>
                                        <p:tgtEl>
                                          <p:spTgt spid="36878"/>
                                        </p:tgtEl>
                                      </p:cBhvr>
                                    </p:animEffect>
                                  </p:childTnLst>
                                </p:cTn>
                              </p:par>
                              <p:par>
                                <p:cTn id="32" presetID="10" presetClass="entr" presetSubtype="0" fill="hold" grpId="0" nodeType="withEffect">
                                  <p:stCondLst>
                                    <p:cond delay="1500"/>
                                  </p:stCondLst>
                                  <p:childTnLst>
                                    <p:set>
                                      <p:cBhvr>
                                        <p:cTn id="33" dur="1" fill="hold">
                                          <p:stCondLst>
                                            <p:cond delay="0"/>
                                          </p:stCondLst>
                                        </p:cTn>
                                        <p:tgtEl>
                                          <p:spTgt spid="36874"/>
                                        </p:tgtEl>
                                        <p:attrNameLst>
                                          <p:attrName>style.visibility</p:attrName>
                                        </p:attrNameLst>
                                      </p:cBhvr>
                                      <p:to>
                                        <p:strVal val="visible"/>
                                      </p:to>
                                    </p:set>
                                    <p:animEffect transition="in" filter="fade">
                                      <p:cBhvr>
                                        <p:cTn id="34" dur="1000"/>
                                        <p:tgtEl>
                                          <p:spTgt spid="368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873" grpId="0"/>
      <p:bldP spid="36874"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bg>
      <p:bgPr>
        <a:gradFill rotWithShape="0">
          <a:gsLst>
            <a:gs pos="0">
              <a:schemeClr val="bg1"/>
            </a:gs>
            <a:gs pos="50000">
              <a:srgbClr val="FFE6C1"/>
            </a:gs>
            <a:gs pos="100000">
              <a:schemeClr val="bg1"/>
            </a:gs>
          </a:gsLst>
          <a:lin ang="5400000" scaled="1"/>
        </a:gradFill>
        <a:effectLst/>
      </p:bgPr>
    </p:bg>
    <p:spTree>
      <p:nvGrpSpPr>
        <p:cNvPr id="1" name=""/>
        <p:cNvGrpSpPr/>
        <p:nvPr/>
      </p:nvGrpSpPr>
      <p:grpSpPr>
        <a:xfrm>
          <a:off x="0" y="0"/>
          <a:ext cx="0" cy="0"/>
          <a:chOff x="0" y="0"/>
          <a:chExt cx="0" cy="0"/>
        </a:xfrm>
      </p:grpSpPr>
      <p:sp>
        <p:nvSpPr>
          <p:cNvPr id="38914" name="Rectangle 2"/>
          <p:cNvSpPr>
            <a:spLocks noChangeArrowheads="1"/>
          </p:cNvSpPr>
          <p:nvPr/>
        </p:nvSpPr>
        <p:spPr bwMode="auto">
          <a:xfrm>
            <a:off x="0" y="5722938"/>
            <a:ext cx="9144000" cy="1135062"/>
          </a:xfrm>
          <a:prstGeom prst="rect">
            <a:avLst/>
          </a:prstGeom>
          <a:solidFill>
            <a:schemeClr val="tx1"/>
          </a:solidFill>
          <a:ln w="9525">
            <a:solidFill>
              <a:schemeClr val="tx1"/>
            </a:solidFill>
            <a:miter lim="800000"/>
            <a:headEnd/>
            <a:tailEnd/>
          </a:ln>
          <a:effectLst/>
        </p:spPr>
        <p:txBody>
          <a:bodyPr wrap="none" anchor="ctr"/>
          <a:lstStyle/>
          <a:p>
            <a:endParaRPr lang="en-US"/>
          </a:p>
        </p:txBody>
      </p:sp>
      <p:sp>
        <p:nvSpPr>
          <p:cNvPr id="38915" name="Text Box 3"/>
          <p:cNvSpPr txBox="1">
            <a:spLocks noChangeArrowheads="1"/>
          </p:cNvSpPr>
          <p:nvPr/>
        </p:nvSpPr>
        <p:spPr bwMode="auto">
          <a:xfrm>
            <a:off x="1384300" y="5968425"/>
            <a:ext cx="6388100" cy="584775"/>
          </a:xfrm>
          <a:prstGeom prst="rect">
            <a:avLst/>
          </a:prstGeom>
          <a:noFill/>
          <a:ln w="9525">
            <a:noFill/>
            <a:miter lim="800000"/>
            <a:headEnd/>
            <a:tailEnd/>
          </a:ln>
          <a:effectLst/>
        </p:spPr>
        <p:txBody>
          <a:bodyPr wrap="square">
            <a:spAutoFit/>
          </a:bodyPr>
          <a:lstStyle/>
          <a:p>
            <a:pPr eaLnBrk="0" hangingPunct="0">
              <a:lnSpc>
                <a:spcPct val="80000"/>
              </a:lnSpc>
            </a:pPr>
            <a:r>
              <a:rPr lang="en-US" sz="2000" b="1" dirty="0">
                <a:solidFill>
                  <a:schemeClr val="bg1"/>
                </a:solidFill>
                <a:latin typeface="Arial Narrow" pitchFamily="34" charset="0"/>
              </a:rPr>
              <a:t>Upon entering the </a:t>
            </a:r>
            <a:r>
              <a:rPr lang="en-US" sz="2000" b="1" u="sng" dirty="0">
                <a:solidFill>
                  <a:schemeClr val="bg1"/>
                </a:solidFill>
                <a:latin typeface="Arial Narrow" pitchFamily="34" charset="0"/>
              </a:rPr>
              <a:t>Age of the Providence of Restoration</a:t>
            </a:r>
            <a:r>
              <a:rPr lang="en-US" sz="2000" b="1" dirty="0">
                <a:solidFill>
                  <a:schemeClr val="bg1"/>
                </a:solidFill>
                <a:latin typeface="Arial Narrow" pitchFamily="34" charset="0"/>
              </a:rPr>
              <a:t>, </a:t>
            </a:r>
          </a:p>
          <a:p>
            <a:pPr eaLnBrk="0" hangingPunct="0">
              <a:lnSpc>
                <a:spcPct val="80000"/>
              </a:lnSpc>
            </a:pPr>
            <a:r>
              <a:rPr lang="en-US" sz="2000" b="1" dirty="0">
                <a:solidFill>
                  <a:schemeClr val="bg1"/>
                </a:solidFill>
                <a:latin typeface="Arial Narrow" pitchFamily="34" charset="0"/>
              </a:rPr>
              <a:t>God worked to lay the </a:t>
            </a:r>
            <a:r>
              <a:rPr lang="en-US" sz="2000" b="1" u="sng" dirty="0">
                <a:solidFill>
                  <a:schemeClr val="bg1"/>
                </a:solidFill>
                <a:latin typeface="Arial Narrow" pitchFamily="34" charset="0"/>
              </a:rPr>
              <a:t>national foundation</a:t>
            </a:r>
            <a:r>
              <a:rPr lang="en-US" sz="2000" b="1" dirty="0">
                <a:solidFill>
                  <a:schemeClr val="bg1"/>
                </a:solidFill>
                <a:latin typeface="Arial Narrow" pitchFamily="34" charset="0"/>
              </a:rPr>
              <a:t> of substance </a:t>
            </a:r>
            <a:r>
              <a:rPr lang="en-US" sz="1600" dirty="0">
                <a:solidFill>
                  <a:schemeClr val="bg1"/>
                </a:solidFill>
                <a:latin typeface="Arial Narrow" pitchFamily="34" charset="0"/>
              </a:rPr>
              <a:t>(p. 233).</a:t>
            </a:r>
          </a:p>
        </p:txBody>
      </p:sp>
      <p:sp>
        <p:nvSpPr>
          <p:cNvPr id="38917" name="Rectangle 5"/>
          <p:cNvSpPr>
            <a:spLocks noChangeArrowheads="1"/>
          </p:cNvSpPr>
          <p:nvPr/>
        </p:nvSpPr>
        <p:spPr bwMode="auto">
          <a:xfrm>
            <a:off x="304800" y="1295400"/>
            <a:ext cx="4191000" cy="4267200"/>
          </a:xfrm>
          <a:prstGeom prst="rect">
            <a:avLst/>
          </a:prstGeom>
          <a:noFill/>
          <a:ln w="9525">
            <a:solidFill>
              <a:srgbClr val="333399"/>
            </a:solidFill>
            <a:miter lim="800000"/>
            <a:headEnd/>
            <a:tailEnd/>
          </a:ln>
          <a:effectLst/>
        </p:spPr>
        <p:txBody>
          <a:bodyPr wrap="none" anchor="ctr"/>
          <a:lstStyle/>
          <a:p>
            <a:endParaRPr lang="en-US"/>
          </a:p>
        </p:txBody>
      </p:sp>
      <p:sp>
        <p:nvSpPr>
          <p:cNvPr id="38918" name="Rectangle 6"/>
          <p:cNvSpPr>
            <a:spLocks noChangeArrowheads="1"/>
          </p:cNvSpPr>
          <p:nvPr/>
        </p:nvSpPr>
        <p:spPr bwMode="auto">
          <a:xfrm>
            <a:off x="531813" y="838200"/>
            <a:ext cx="3736975" cy="727075"/>
          </a:xfrm>
          <a:prstGeom prst="rect">
            <a:avLst/>
          </a:prstGeom>
          <a:gradFill rotWithShape="1">
            <a:gsLst>
              <a:gs pos="0">
                <a:srgbClr val="FFFFFF"/>
              </a:gs>
              <a:gs pos="100000">
                <a:srgbClr val="CCCCFF"/>
              </a:gs>
            </a:gsLst>
            <a:path path="shape">
              <a:fillToRect l="50000" t="50000" r="50000" b="50000"/>
            </a:path>
          </a:gradFill>
          <a:ln w="19050" algn="ctr">
            <a:solidFill>
              <a:srgbClr val="000099"/>
            </a:solidFill>
            <a:miter lim="800000"/>
            <a:headEnd/>
            <a:tailEnd/>
          </a:ln>
          <a:effectLst/>
        </p:spPr>
        <p:txBody>
          <a:bodyPr wrap="none" anchor="ctr"/>
          <a:lstStyle/>
          <a:p>
            <a:endParaRPr lang="en-US"/>
          </a:p>
        </p:txBody>
      </p:sp>
      <p:sp>
        <p:nvSpPr>
          <p:cNvPr id="38919" name="Text Box 7"/>
          <p:cNvSpPr txBox="1">
            <a:spLocks noChangeArrowheads="1"/>
          </p:cNvSpPr>
          <p:nvPr/>
        </p:nvSpPr>
        <p:spPr bwMode="auto">
          <a:xfrm>
            <a:off x="457200" y="873125"/>
            <a:ext cx="3886200" cy="727075"/>
          </a:xfrm>
          <a:prstGeom prst="rect">
            <a:avLst/>
          </a:prstGeom>
          <a:noFill/>
          <a:ln w="19050" algn="ctr">
            <a:noFill/>
            <a:miter lim="800000"/>
            <a:headEnd/>
            <a:tailEnd/>
          </a:ln>
          <a:effectLst>
            <a:outerShdw dist="12700" algn="ctr" rotWithShape="0">
              <a:schemeClr val="bg1"/>
            </a:outerShdw>
          </a:effectLst>
        </p:spPr>
        <p:txBody>
          <a:bodyPr>
            <a:spAutoFit/>
          </a:bodyPr>
          <a:lstStyle/>
          <a:p>
            <a:pPr algn="ctr" eaLnBrk="0" hangingPunct="0">
              <a:lnSpc>
                <a:spcPct val="80000"/>
              </a:lnSpc>
            </a:pPr>
            <a:r>
              <a:rPr lang="en-US" sz="2600" b="1">
                <a:solidFill>
                  <a:srgbClr val="000099"/>
                </a:solidFill>
              </a:rPr>
              <a:t>Age of the Foundation</a:t>
            </a:r>
          </a:p>
          <a:p>
            <a:pPr algn="ctr" eaLnBrk="0" hangingPunct="0">
              <a:lnSpc>
                <a:spcPct val="80000"/>
              </a:lnSpc>
            </a:pPr>
            <a:r>
              <a:rPr lang="en-US" sz="2600" b="1">
                <a:solidFill>
                  <a:srgbClr val="000099"/>
                </a:solidFill>
              </a:rPr>
              <a:t>for Restoration</a:t>
            </a:r>
          </a:p>
        </p:txBody>
      </p:sp>
      <p:grpSp>
        <p:nvGrpSpPr>
          <p:cNvPr id="38920" name="Group 8"/>
          <p:cNvGrpSpPr>
            <a:grpSpLocks/>
          </p:cNvGrpSpPr>
          <p:nvPr/>
        </p:nvGrpSpPr>
        <p:grpSpPr bwMode="auto">
          <a:xfrm>
            <a:off x="762000" y="4724400"/>
            <a:ext cx="3276600" cy="762000"/>
            <a:chOff x="960" y="3168"/>
            <a:chExt cx="1680" cy="480"/>
          </a:xfrm>
        </p:grpSpPr>
        <p:sp>
          <p:nvSpPr>
            <p:cNvPr id="38921" name="Rectangle 9"/>
            <p:cNvSpPr>
              <a:spLocks noChangeArrowheads="1"/>
            </p:cNvSpPr>
            <p:nvPr/>
          </p:nvSpPr>
          <p:spPr bwMode="auto">
            <a:xfrm>
              <a:off x="960" y="3168"/>
              <a:ext cx="1680" cy="458"/>
            </a:xfrm>
            <a:prstGeom prst="rect">
              <a:avLst/>
            </a:prstGeom>
            <a:solidFill>
              <a:srgbClr val="CCECFF"/>
            </a:solidFill>
            <a:ln w="19050" algn="ctr">
              <a:solidFill>
                <a:srgbClr val="000099"/>
              </a:solidFill>
              <a:miter lim="800000"/>
              <a:headEnd/>
              <a:tailEnd/>
            </a:ln>
            <a:effectLst/>
          </p:spPr>
          <p:txBody>
            <a:bodyPr wrap="none" anchor="ctr"/>
            <a:lstStyle/>
            <a:p>
              <a:endParaRPr lang="en-US"/>
            </a:p>
          </p:txBody>
        </p:sp>
        <p:sp>
          <p:nvSpPr>
            <p:cNvPr id="38922" name="Text Box 10"/>
            <p:cNvSpPr txBox="1">
              <a:spLocks noChangeArrowheads="1"/>
            </p:cNvSpPr>
            <p:nvPr/>
          </p:nvSpPr>
          <p:spPr bwMode="auto">
            <a:xfrm>
              <a:off x="960" y="3190"/>
              <a:ext cx="1680" cy="458"/>
            </a:xfrm>
            <a:prstGeom prst="rect">
              <a:avLst/>
            </a:prstGeom>
            <a:noFill/>
            <a:ln w="19050" algn="ctr">
              <a:noFill/>
              <a:miter lim="800000"/>
              <a:headEnd/>
              <a:tailEnd/>
            </a:ln>
            <a:effectLst>
              <a:outerShdw dist="12700" algn="ctr" rotWithShape="0">
                <a:schemeClr val="bg1"/>
              </a:outerShdw>
            </a:effectLst>
          </p:spPr>
          <p:txBody>
            <a:bodyPr>
              <a:spAutoFit/>
            </a:bodyPr>
            <a:lstStyle/>
            <a:p>
              <a:pPr algn="ctr" eaLnBrk="0" hangingPunct="0">
                <a:lnSpc>
                  <a:spcPct val="80000"/>
                </a:lnSpc>
              </a:pPr>
              <a:r>
                <a:rPr lang="en-US" sz="2600" b="1">
                  <a:solidFill>
                    <a:srgbClr val="000099"/>
                  </a:solidFill>
                </a:rPr>
                <a:t>Family foundation</a:t>
              </a:r>
            </a:p>
            <a:p>
              <a:pPr algn="ctr" eaLnBrk="0" hangingPunct="0">
                <a:lnSpc>
                  <a:spcPct val="80000"/>
                </a:lnSpc>
              </a:pPr>
              <a:r>
                <a:rPr lang="en-US" sz="2600" b="1">
                  <a:solidFill>
                    <a:srgbClr val="000099"/>
                  </a:solidFill>
                </a:rPr>
                <a:t>of substance</a:t>
              </a:r>
            </a:p>
          </p:txBody>
        </p:sp>
      </p:grpSp>
      <p:sp>
        <p:nvSpPr>
          <p:cNvPr id="38923" name="Rectangle 11"/>
          <p:cNvSpPr>
            <a:spLocks noChangeArrowheads="1"/>
          </p:cNvSpPr>
          <p:nvPr/>
        </p:nvSpPr>
        <p:spPr bwMode="auto">
          <a:xfrm>
            <a:off x="4572000" y="1295400"/>
            <a:ext cx="4191000" cy="4267200"/>
          </a:xfrm>
          <a:prstGeom prst="rect">
            <a:avLst/>
          </a:prstGeom>
          <a:noFill/>
          <a:ln w="9525">
            <a:solidFill>
              <a:srgbClr val="333399"/>
            </a:solidFill>
            <a:miter lim="800000"/>
            <a:headEnd/>
            <a:tailEnd/>
          </a:ln>
          <a:effectLst/>
        </p:spPr>
        <p:txBody>
          <a:bodyPr wrap="none" anchor="ctr"/>
          <a:lstStyle/>
          <a:p>
            <a:endParaRPr lang="en-US"/>
          </a:p>
        </p:txBody>
      </p:sp>
      <p:grpSp>
        <p:nvGrpSpPr>
          <p:cNvPr id="38924" name="Group 12"/>
          <p:cNvGrpSpPr>
            <a:grpSpLocks/>
          </p:cNvGrpSpPr>
          <p:nvPr/>
        </p:nvGrpSpPr>
        <p:grpSpPr bwMode="auto">
          <a:xfrm>
            <a:off x="4724400" y="838200"/>
            <a:ext cx="3886200" cy="762000"/>
            <a:chOff x="2976" y="528"/>
            <a:chExt cx="2448" cy="480"/>
          </a:xfrm>
        </p:grpSpPr>
        <p:sp>
          <p:nvSpPr>
            <p:cNvPr id="38925" name="Rectangle 13"/>
            <p:cNvSpPr>
              <a:spLocks noChangeArrowheads="1"/>
            </p:cNvSpPr>
            <p:nvPr/>
          </p:nvSpPr>
          <p:spPr bwMode="auto">
            <a:xfrm>
              <a:off x="3023" y="528"/>
              <a:ext cx="2354" cy="458"/>
            </a:xfrm>
            <a:prstGeom prst="rect">
              <a:avLst/>
            </a:prstGeom>
            <a:gradFill rotWithShape="1">
              <a:gsLst>
                <a:gs pos="0">
                  <a:srgbClr val="FFFFFF"/>
                </a:gs>
                <a:gs pos="100000">
                  <a:srgbClr val="CCCCFF"/>
                </a:gs>
              </a:gsLst>
              <a:path path="shape">
                <a:fillToRect l="50000" t="50000" r="50000" b="50000"/>
              </a:path>
            </a:gradFill>
            <a:ln w="19050" algn="ctr">
              <a:solidFill>
                <a:srgbClr val="000099"/>
              </a:solidFill>
              <a:miter lim="800000"/>
              <a:headEnd/>
              <a:tailEnd/>
            </a:ln>
            <a:effectLst/>
          </p:spPr>
          <p:txBody>
            <a:bodyPr wrap="none" anchor="ctr"/>
            <a:lstStyle/>
            <a:p>
              <a:endParaRPr lang="en-US"/>
            </a:p>
          </p:txBody>
        </p:sp>
        <p:sp>
          <p:nvSpPr>
            <p:cNvPr id="38926" name="Text Box 14"/>
            <p:cNvSpPr txBox="1">
              <a:spLocks noChangeArrowheads="1"/>
            </p:cNvSpPr>
            <p:nvPr/>
          </p:nvSpPr>
          <p:spPr bwMode="auto">
            <a:xfrm>
              <a:off x="2976" y="550"/>
              <a:ext cx="2448" cy="458"/>
            </a:xfrm>
            <a:prstGeom prst="rect">
              <a:avLst/>
            </a:prstGeom>
            <a:noFill/>
            <a:ln w="19050" algn="ctr">
              <a:noFill/>
              <a:miter lim="800000"/>
              <a:headEnd/>
              <a:tailEnd/>
            </a:ln>
            <a:effectLst>
              <a:outerShdw dist="12700" algn="ctr" rotWithShape="0">
                <a:schemeClr val="bg1"/>
              </a:outerShdw>
            </a:effectLst>
          </p:spPr>
          <p:txBody>
            <a:bodyPr>
              <a:spAutoFit/>
            </a:bodyPr>
            <a:lstStyle/>
            <a:p>
              <a:pPr algn="ctr" eaLnBrk="0" hangingPunct="0">
                <a:lnSpc>
                  <a:spcPct val="80000"/>
                </a:lnSpc>
              </a:pPr>
              <a:r>
                <a:rPr lang="en-US" sz="2600" b="1" dirty="0">
                  <a:solidFill>
                    <a:srgbClr val="000099"/>
                  </a:solidFill>
                </a:rPr>
                <a:t>Age of the Providence</a:t>
              </a:r>
            </a:p>
            <a:p>
              <a:pPr algn="ctr" eaLnBrk="0" hangingPunct="0">
                <a:lnSpc>
                  <a:spcPct val="80000"/>
                </a:lnSpc>
              </a:pPr>
              <a:r>
                <a:rPr lang="en-US" sz="2600" b="1" dirty="0">
                  <a:solidFill>
                    <a:srgbClr val="000099"/>
                  </a:solidFill>
                </a:rPr>
                <a:t>for Restoration</a:t>
              </a:r>
            </a:p>
          </p:txBody>
        </p:sp>
      </p:grpSp>
      <p:grpSp>
        <p:nvGrpSpPr>
          <p:cNvPr id="38927" name="Group 15"/>
          <p:cNvGrpSpPr>
            <a:grpSpLocks/>
          </p:cNvGrpSpPr>
          <p:nvPr/>
        </p:nvGrpSpPr>
        <p:grpSpPr bwMode="auto">
          <a:xfrm>
            <a:off x="4953000" y="4724400"/>
            <a:ext cx="3429000" cy="762000"/>
            <a:chOff x="3120" y="2880"/>
            <a:chExt cx="2160" cy="480"/>
          </a:xfrm>
        </p:grpSpPr>
        <p:sp>
          <p:nvSpPr>
            <p:cNvPr id="38928" name="Rectangle 16"/>
            <p:cNvSpPr>
              <a:spLocks noChangeArrowheads="1"/>
            </p:cNvSpPr>
            <p:nvPr/>
          </p:nvSpPr>
          <p:spPr bwMode="auto">
            <a:xfrm>
              <a:off x="3168" y="2880"/>
              <a:ext cx="2064" cy="458"/>
            </a:xfrm>
            <a:prstGeom prst="rect">
              <a:avLst/>
            </a:prstGeom>
            <a:solidFill>
              <a:srgbClr val="CCECFF"/>
            </a:solidFill>
            <a:ln w="19050" algn="ctr">
              <a:solidFill>
                <a:srgbClr val="000099"/>
              </a:solidFill>
              <a:miter lim="800000"/>
              <a:headEnd/>
              <a:tailEnd/>
            </a:ln>
            <a:effectLst/>
          </p:spPr>
          <p:txBody>
            <a:bodyPr wrap="none" anchor="ctr"/>
            <a:lstStyle/>
            <a:p>
              <a:endParaRPr lang="en-US"/>
            </a:p>
          </p:txBody>
        </p:sp>
        <p:sp>
          <p:nvSpPr>
            <p:cNvPr id="38929" name="Text Box 17"/>
            <p:cNvSpPr txBox="1">
              <a:spLocks noChangeArrowheads="1"/>
            </p:cNvSpPr>
            <p:nvPr/>
          </p:nvSpPr>
          <p:spPr bwMode="auto">
            <a:xfrm>
              <a:off x="3120" y="2902"/>
              <a:ext cx="2160" cy="458"/>
            </a:xfrm>
            <a:prstGeom prst="rect">
              <a:avLst/>
            </a:prstGeom>
            <a:noFill/>
            <a:ln w="19050" algn="ctr">
              <a:noFill/>
              <a:miter lim="800000"/>
              <a:headEnd/>
              <a:tailEnd/>
            </a:ln>
            <a:effectLst>
              <a:outerShdw dist="12700" algn="ctr" rotWithShape="0">
                <a:schemeClr val="bg1"/>
              </a:outerShdw>
            </a:effectLst>
          </p:spPr>
          <p:txBody>
            <a:bodyPr>
              <a:spAutoFit/>
            </a:bodyPr>
            <a:lstStyle/>
            <a:p>
              <a:pPr algn="ctr" eaLnBrk="0" hangingPunct="0">
                <a:lnSpc>
                  <a:spcPct val="80000"/>
                </a:lnSpc>
              </a:pPr>
              <a:r>
                <a:rPr lang="en-US" sz="2600" b="1" dirty="0">
                  <a:solidFill>
                    <a:srgbClr val="000099"/>
                  </a:solidFill>
                </a:rPr>
                <a:t>National foundation</a:t>
              </a:r>
            </a:p>
            <a:p>
              <a:pPr algn="ctr" eaLnBrk="0" hangingPunct="0">
                <a:lnSpc>
                  <a:spcPct val="80000"/>
                </a:lnSpc>
              </a:pPr>
              <a:r>
                <a:rPr lang="en-US" sz="2600" b="1" dirty="0">
                  <a:solidFill>
                    <a:srgbClr val="000099"/>
                  </a:solidFill>
                </a:rPr>
                <a:t>of substance</a:t>
              </a:r>
            </a:p>
          </p:txBody>
        </p:sp>
      </p:grpSp>
      <p:grpSp>
        <p:nvGrpSpPr>
          <p:cNvPr id="38930" name="Group 18"/>
          <p:cNvGrpSpPr>
            <a:grpSpLocks/>
          </p:cNvGrpSpPr>
          <p:nvPr/>
        </p:nvGrpSpPr>
        <p:grpSpPr bwMode="auto">
          <a:xfrm>
            <a:off x="742950" y="1782763"/>
            <a:ext cx="3314700" cy="2789237"/>
            <a:chOff x="468" y="1123"/>
            <a:chExt cx="2088" cy="1757"/>
          </a:xfrm>
        </p:grpSpPr>
        <p:sp>
          <p:nvSpPr>
            <p:cNvPr id="38931" name="AutoShape 19"/>
            <p:cNvSpPr>
              <a:spLocks noChangeArrowheads="1"/>
            </p:cNvSpPr>
            <p:nvPr/>
          </p:nvSpPr>
          <p:spPr bwMode="auto">
            <a:xfrm rot="10800000">
              <a:off x="816" y="1699"/>
              <a:ext cx="96" cy="384"/>
            </a:xfrm>
            <a:prstGeom prst="downArrow">
              <a:avLst>
                <a:gd name="adj1" fmla="val 33333"/>
                <a:gd name="adj2" fmla="val 156259"/>
              </a:avLst>
            </a:prstGeom>
            <a:solidFill>
              <a:srgbClr val="6600CC"/>
            </a:solidFill>
            <a:ln w="38100" algn="ctr">
              <a:solidFill>
                <a:srgbClr val="6600CC"/>
              </a:solidFill>
              <a:miter lim="800000"/>
              <a:headEnd/>
              <a:tailEnd/>
            </a:ln>
            <a:effectLst/>
          </p:spPr>
          <p:txBody>
            <a:bodyPr rot="10800000" wrap="none" anchor="ctr"/>
            <a:lstStyle/>
            <a:p>
              <a:pPr algn="ctr"/>
              <a:endParaRPr lang="en-US">
                <a:latin typeface="Arial Black" pitchFamily="34" charset="0"/>
              </a:endParaRPr>
            </a:p>
          </p:txBody>
        </p:sp>
        <p:grpSp>
          <p:nvGrpSpPr>
            <p:cNvPr id="38932" name="Group 20"/>
            <p:cNvGrpSpPr>
              <a:grpSpLocks/>
            </p:cNvGrpSpPr>
            <p:nvPr/>
          </p:nvGrpSpPr>
          <p:grpSpPr bwMode="auto">
            <a:xfrm>
              <a:off x="594" y="1123"/>
              <a:ext cx="540" cy="534"/>
              <a:chOff x="4704" y="288"/>
              <a:chExt cx="672" cy="720"/>
            </a:xfrm>
          </p:grpSpPr>
          <p:sp>
            <p:nvSpPr>
              <p:cNvPr id="38933" name="Oval 21"/>
              <p:cNvSpPr>
                <a:spLocks noChangeArrowheads="1"/>
              </p:cNvSpPr>
              <p:nvPr/>
            </p:nvSpPr>
            <p:spPr bwMode="auto">
              <a:xfrm>
                <a:off x="4704" y="288"/>
                <a:ext cx="672" cy="720"/>
              </a:xfrm>
              <a:prstGeom prst="ellipse">
                <a:avLst/>
              </a:prstGeom>
              <a:gradFill rotWithShape="0">
                <a:gsLst>
                  <a:gs pos="0">
                    <a:srgbClr val="FFFFFF"/>
                  </a:gs>
                  <a:gs pos="100000">
                    <a:srgbClr val="FFFFFF"/>
                  </a:gs>
                </a:gsLst>
                <a:lin ang="2700000" scaled="1"/>
              </a:gradFill>
              <a:ln w="12700">
                <a:round/>
                <a:headEnd/>
                <a:tailEnd/>
              </a:ln>
              <a:effectLst/>
              <a:scene3d>
                <a:camera prst="legacyPerspectiveTop"/>
                <a:lightRig rig="legacyFlat3" dir="t"/>
              </a:scene3d>
              <a:sp3d extrusionH="430200" prstMaterial="legacyMatte">
                <a:bevelT w="13500" h="13500" prst="angle"/>
                <a:bevelB w="13500" h="13500" prst="angle"/>
                <a:extrusionClr>
                  <a:srgbClr val="9900FF"/>
                </a:extrusionClr>
              </a:sp3d>
            </p:spPr>
            <p:txBody>
              <a:bodyPr wrap="none" anchor="ctr">
                <a:flatTx/>
              </a:bodyPr>
              <a:lstStyle/>
              <a:p>
                <a:pPr algn="ctr" eaLnBrk="0" hangingPunct="0"/>
                <a:endParaRPr lang="en-US" sz="4800" b="1">
                  <a:solidFill>
                    <a:srgbClr val="6600CC"/>
                  </a:solidFill>
                  <a:latin typeface="Impact" pitchFamily="34" charset="0"/>
                </a:endParaRPr>
              </a:p>
            </p:txBody>
          </p:sp>
          <p:sp>
            <p:nvSpPr>
              <p:cNvPr id="38934" name="WordArt 22"/>
              <p:cNvSpPr>
                <a:spLocks noChangeArrowheads="1" noChangeShapeType="1" noTextEdit="1"/>
              </p:cNvSpPr>
              <p:nvPr/>
            </p:nvSpPr>
            <p:spPr bwMode="auto">
              <a:xfrm>
                <a:off x="4778" y="492"/>
                <a:ext cx="517" cy="344"/>
              </a:xfrm>
              <a:prstGeom prst="rect">
                <a:avLst/>
              </a:prstGeom>
            </p:spPr>
            <p:txBody>
              <a:bodyPr wrap="none" fromWordArt="1">
                <a:prstTxWarp prst="textPlain">
                  <a:avLst>
                    <a:gd name="adj" fmla="val 50000"/>
                  </a:avLst>
                </a:prstTxWarp>
              </a:bodyPr>
              <a:lstStyle/>
              <a:p>
                <a:pPr algn="ctr"/>
                <a:r>
                  <a:rPr lang="en-US" sz="3600" kern="10">
                    <a:ln w="38100">
                      <a:solidFill>
                        <a:srgbClr val="6600CC"/>
                      </a:solidFill>
                      <a:round/>
                      <a:headEnd/>
                      <a:tailEnd/>
                    </a:ln>
                    <a:solidFill>
                      <a:schemeClr val="bg1"/>
                    </a:solidFill>
                    <a:latin typeface="Impact"/>
                  </a:rPr>
                  <a:t>God</a:t>
                </a:r>
              </a:p>
            </p:txBody>
          </p:sp>
        </p:grpSp>
        <p:grpSp>
          <p:nvGrpSpPr>
            <p:cNvPr id="38935" name="Group 23"/>
            <p:cNvGrpSpPr>
              <a:grpSpLocks/>
            </p:cNvGrpSpPr>
            <p:nvPr/>
          </p:nvGrpSpPr>
          <p:grpSpPr bwMode="auto">
            <a:xfrm>
              <a:off x="468" y="2413"/>
              <a:ext cx="792" cy="419"/>
              <a:chOff x="1344" y="2752"/>
              <a:chExt cx="1056" cy="528"/>
            </a:xfrm>
          </p:grpSpPr>
          <p:sp>
            <p:nvSpPr>
              <p:cNvPr id="38936" name="Oval 24"/>
              <p:cNvSpPr>
                <a:spLocks noChangeArrowheads="1"/>
              </p:cNvSpPr>
              <p:nvPr/>
            </p:nvSpPr>
            <p:spPr bwMode="auto">
              <a:xfrm>
                <a:off x="1344" y="2752"/>
                <a:ext cx="1056" cy="528"/>
              </a:xfrm>
              <a:prstGeom prst="ellipse">
                <a:avLst/>
              </a:prstGeom>
              <a:gradFill rotWithShape="0">
                <a:gsLst>
                  <a:gs pos="0">
                    <a:srgbClr val="FFFFCC"/>
                  </a:gs>
                  <a:gs pos="100000">
                    <a:srgbClr val="FFFF00"/>
                  </a:gs>
                </a:gsLst>
                <a:path path="shape">
                  <a:fillToRect l="50000" t="50000" r="50000" b="50000"/>
                </a:path>
              </a:gradFill>
              <a:ln w="12700" algn="ctr">
                <a:solidFill>
                  <a:srgbClr val="FFCC00"/>
                </a:solidFill>
                <a:round/>
                <a:headEnd/>
                <a:tailEnd/>
              </a:ln>
              <a:effectLst>
                <a:outerShdw dist="64758" dir="4721404" algn="ctr" rotWithShape="0">
                  <a:srgbClr val="DEB400"/>
                </a:outerShdw>
              </a:effectLst>
            </p:spPr>
            <p:txBody>
              <a:bodyPr wrap="none" anchor="ctr"/>
              <a:lstStyle/>
              <a:p>
                <a:pPr algn="ctr" eaLnBrk="0" hangingPunct="0"/>
                <a:endParaRPr lang="en-US" sz="3600">
                  <a:solidFill>
                    <a:srgbClr val="5A002D"/>
                  </a:solidFill>
                  <a:latin typeface="Impact" pitchFamily="34" charset="0"/>
                </a:endParaRPr>
              </a:p>
            </p:txBody>
          </p:sp>
          <p:sp>
            <p:nvSpPr>
              <p:cNvPr id="38937" name="WordArt 25"/>
              <p:cNvSpPr>
                <a:spLocks noChangeArrowheads="1" noChangeShapeType="1" noTextEdit="1"/>
              </p:cNvSpPr>
              <p:nvPr/>
            </p:nvSpPr>
            <p:spPr bwMode="auto">
              <a:xfrm>
                <a:off x="1535" y="2856"/>
                <a:ext cx="674" cy="288"/>
              </a:xfrm>
              <a:prstGeom prst="rect">
                <a:avLst/>
              </a:prstGeom>
            </p:spPr>
            <p:txBody>
              <a:bodyPr wrap="none" fromWordArt="1">
                <a:prstTxWarp prst="textInflate">
                  <a:avLst>
                    <a:gd name="adj" fmla="val 13634"/>
                  </a:avLst>
                </a:prstTxWarp>
              </a:bodyPr>
              <a:lstStyle/>
              <a:p>
                <a:pPr algn="ctr"/>
                <a:r>
                  <a:rPr lang="en-US" sz="3600" kern="10">
                    <a:ln w="38100">
                      <a:noFill/>
                      <a:round/>
                      <a:headEnd/>
                      <a:tailEnd/>
                    </a:ln>
                    <a:solidFill>
                      <a:srgbClr val="580000"/>
                    </a:solidFill>
                    <a:latin typeface="Impact"/>
                  </a:rPr>
                  <a:t>Jacob</a:t>
                </a:r>
              </a:p>
            </p:txBody>
          </p:sp>
        </p:grpSp>
        <p:sp>
          <p:nvSpPr>
            <p:cNvPr id="38938" name="AutoShape 26"/>
            <p:cNvSpPr>
              <a:spLocks noChangeArrowheads="1"/>
            </p:cNvSpPr>
            <p:nvPr/>
          </p:nvSpPr>
          <p:spPr bwMode="auto">
            <a:xfrm rot="5400000">
              <a:off x="1476" y="2435"/>
              <a:ext cx="96" cy="384"/>
            </a:xfrm>
            <a:prstGeom prst="downArrow">
              <a:avLst>
                <a:gd name="adj1" fmla="val 33333"/>
                <a:gd name="adj2" fmla="val 156259"/>
              </a:avLst>
            </a:prstGeom>
            <a:solidFill>
              <a:srgbClr val="6600CC"/>
            </a:solidFill>
            <a:ln w="38100" algn="ctr">
              <a:solidFill>
                <a:srgbClr val="6600CC"/>
              </a:solidFill>
              <a:miter lim="800000"/>
              <a:headEnd/>
              <a:tailEnd/>
            </a:ln>
            <a:effectLst/>
          </p:spPr>
          <p:txBody>
            <a:bodyPr rot="10800000" vert="eaVert" wrap="none" anchor="ctr"/>
            <a:lstStyle/>
            <a:p>
              <a:pPr algn="ctr"/>
              <a:endParaRPr lang="en-US">
                <a:latin typeface="Arial Black" pitchFamily="34" charset="0"/>
              </a:endParaRPr>
            </a:p>
          </p:txBody>
        </p:sp>
        <p:sp>
          <p:nvSpPr>
            <p:cNvPr id="38939" name="Oval 27"/>
            <p:cNvSpPr>
              <a:spLocks noChangeArrowheads="1"/>
            </p:cNvSpPr>
            <p:nvPr/>
          </p:nvSpPr>
          <p:spPr bwMode="auto">
            <a:xfrm>
              <a:off x="1716" y="2364"/>
              <a:ext cx="840" cy="516"/>
            </a:xfrm>
            <a:prstGeom prst="ellipse">
              <a:avLst/>
            </a:prstGeom>
            <a:gradFill rotWithShape="0">
              <a:gsLst>
                <a:gs pos="0">
                  <a:srgbClr val="FFCC66"/>
                </a:gs>
                <a:gs pos="100000">
                  <a:srgbClr val="FF9900"/>
                </a:gs>
              </a:gsLst>
              <a:path path="shape">
                <a:fillToRect l="50000" t="50000" r="50000" b="50000"/>
              </a:path>
            </a:gradFill>
            <a:ln w="12700" algn="ctr">
              <a:solidFill>
                <a:srgbClr val="CC6600"/>
              </a:solidFill>
              <a:round/>
              <a:headEnd/>
              <a:tailEnd/>
            </a:ln>
            <a:effectLst>
              <a:outerShdw dist="64758" dir="4721404" algn="ctr" rotWithShape="0">
                <a:srgbClr val="B65B00"/>
              </a:outerShdw>
            </a:effectLst>
          </p:spPr>
          <p:txBody>
            <a:bodyPr wrap="none" anchor="ctr"/>
            <a:lstStyle/>
            <a:p>
              <a:pPr algn="ctr" eaLnBrk="0" hangingPunct="0"/>
              <a:endParaRPr lang="en-US" sz="3600">
                <a:solidFill>
                  <a:srgbClr val="5A002D"/>
                </a:solidFill>
                <a:latin typeface="Impact" pitchFamily="34" charset="0"/>
              </a:endParaRPr>
            </a:p>
          </p:txBody>
        </p:sp>
        <p:sp>
          <p:nvSpPr>
            <p:cNvPr id="38940" name="WordArt 28"/>
            <p:cNvSpPr>
              <a:spLocks noChangeArrowheads="1" noChangeShapeType="1" noTextEdit="1"/>
            </p:cNvSpPr>
            <p:nvPr/>
          </p:nvSpPr>
          <p:spPr bwMode="auto">
            <a:xfrm>
              <a:off x="1868" y="2481"/>
              <a:ext cx="536" cy="282"/>
            </a:xfrm>
            <a:prstGeom prst="rect">
              <a:avLst/>
            </a:prstGeom>
          </p:spPr>
          <p:txBody>
            <a:bodyPr wrap="none" fromWordArt="1">
              <a:prstTxWarp prst="textInflate">
                <a:avLst>
                  <a:gd name="adj" fmla="val 13634"/>
                </a:avLst>
              </a:prstTxWarp>
            </a:bodyPr>
            <a:lstStyle/>
            <a:p>
              <a:pPr algn="ctr"/>
              <a:r>
                <a:rPr lang="en-US" sz="3600" kern="10">
                  <a:ln w="28575">
                    <a:solidFill>
                      <a:srgbClr val="800000"/>
                    </a:solidFill>
                    <a:round/>
                    <a:headEnd/>
                    <a:tailEnd/>
                  </a:ln>
                  <a:solidFill>
                    <a:schemeClr val="bg1"/>
                  </a:solidFill>
                  <a:latin typeface="Impact"/>
                </a:rPr>
                <a:t>Esau</a:t>
              </a:r>
            </a:p>
          </p:txBody>
        </p:sp>
        <p:grpSp>
          <p:nvGrpSpPr>
            <p:cNvPr id="38941" name="Group 29"/>
            <p:cNvGrpSpPr>
              <a:grpSpLocks/>
            </p:cNvGrpSpPr>
            <p:nvPr/>
          </p:nvGrpSpPr>
          <p:grpSpPr bwMode="auto">
            <a:xfrm>
              <a:off x="468" y="1955"/>
              <a:ext cx="792" cy="420"/>
              <a:chOff x="1344" y="2064"/>
              <a:chExt cx="1056" cy="528"/>
            </a:xfrm>
          </p:grpSpPr>
          <p:sp>
            <p:nvSpPr>
              <p:cNvPr id="38942" name="Oval 30"/>
              <p:cNvSpPr>
                <a:spLocks noChangeArrowheads="1"/>
              </p:cNvSpPr>
              <p:nvPr/>
            </p:nvSpPr>
            <p:spPr bwMode="auto">
              <a:xfrm>
                <a:off x="1344" y="2064"/>
                <a:ext cx="1056" cy="528"/>
              </a:xfrm>
              <a:prstGeom prst="ellipse">
                <a:avLst/>
              </a:prstGeom>
              <a:gradFill rotWithShape="0">
                <a:gsLst>
                  <a:gs pos="0">
                    <a:schemeClr val="bg1"/>
                  </a:gs>
                  <a:gs pos="100000">
                    <a:srgbClr val="FFE5E5"/>
                  </a:gs>
                </a:gsLst>
                <a:path path="shape">
                  <a:fillToRect l="50000" t="50000" r="50000" b="50000"/>
                </a:path>
              </a:gradFill>
              <a:ln w="3175" algn="ctr">
                <a:solidFill>
                  <a:srgbClr val="6600CC"/>
                </a:solidFill>
                <a:round/>
                <a:headEnd/>
                <a:tailEnd/>
              </a:ln>
              <a:effectLst>
                <a:outerShdw dist="63500" dir="5400000" algn="ctr" rotWithShape="0">
                  <a:srgbClr val="6600CC"/>
                </a:outerShdw>
              </a:effectLst>
            </p:spPr>
            <p:txBody>
              <a:bodyPr wrap="none" anchor="ctr"/>
              <a:lstStyle/>
              <a:p>
                <a:pPr algn="ctr"/>
                <a:endParaRPr lang="en-US">
                  <a:latin typeface="Arial Black" pitchFamily="34" charset="0"/>
                </a:endParaRPr>
              </a:p>
            </p:txBody>
          </p:sp>
          <p:sp>
            <p:nvSpPr>
              <p:cNvPr id="38943" name="WordArt 31"/>
              <p:cNvSpPr>
                <a:spLocks noChangeArrowheads="1" noChangeShapeType="1" noTextEdit="1"/>
              </p:cNvSpPr>
              <p:nvPr/>
            </p:nvSpPr>
            <p:spPr bwMode="auto">
              <a:xfrm>
                <a:off x="1535" y="2184"/>
                <a:ext cx="674" cy="288"/>
              </a:xfrm>
              <a:prstGeom prst="rect">
                <a:avLst/>
              </a:prstGeom>
            </p:spPr>
            <p:txBody>
              <a:bodyPr wrap="none" fromWordArt="1">
                <a:prstTxWarp prst="textInflate">
                  <a:avLst>
                    <a:gd name="adj" fmla="val 13634"/>
                  </a:avLst>
                </a:prstTxWarp>
              </a:bodyPr>
              <a:lstStyle/>
              <a:p>
                <a:pPr algn="ctr"/>
                <a:r>
                  <a:rPr lang="en-US" sz="3600" kern="10">
                    <a:ln w="38100">
                      <a:noFill/>
                      <a:round/>
                      <a:headEnd/>
                      <a:tailEnd/>
                    </a:ln>
                    <a:solidFill>
                      <a:srgbClr val="5000A0"/>
                    </a:solidFill>
                    <a:latin typeface="Impact"/>
                  </a:rPr>
                  <a:t>Isaac</a:t>
                </a:r>
              </a:p>
            </p:txBody>
          </p:sp>
        </p:grpSp>
      </p:grpSp>
      <p:sp>
        <p:nvSpPr>
          <p:cNvPr id="32" name="Text Box 9"/>
          <p:cNvSpPr txBox="1">
            <a:spLocks noChangeArrowheads="1"/>
          </p:cNvSpPr>
          <p:nvPr/>
        </p:nvSpPr>
        <p:spPr bwMode="auto">
          <a:xfrm>
            <a:off x="304800" y="76200"/>
            <a:ext cx="7162800" cy="519113"/>
          </a:xfrm>
          <a:prstGeom prst="rect">
            <a:avLst/>
          </a:prstGeom>
          <a:noFill/>
          <a:ln w="9525">
            <a:noFill/>
            <a:miter lim="800000"/>
            <a:headEnd/>
            <a:tailEnd/>
          </a:ln>
          <a:effectLst>
            <a:outerShdw dist="25400" dir="2700000" algn="ctr" rotWithShape="0">
              <a:schemeClr val="bg1"/>
            </a:outerShdw>
          </a:effectLst>
        </p:spPr>
        <p:txBody>
          <a:bodyPr>
            <a:spAutoFit/>
          </a:bodyPr>
          <a:lstStyle/>
          <a:p>
            <a:pPr eaLnBrk="0" hangingPunct="0"/>
            <a:r>
              <a:rPr lang="en-US" sz="2800" u="sng" dirty="0">
                <a:solidFill>
                  <a:srgbClr val="000099"/>
                </a:solidFill>
                <a:latin typeface="Arial Black" pitchFamily="34" charset="0"/>
              </a:rPr>
              <a:t>2.1.2  The Foundation of Substance</a:t>
            </a:r>
          </a:p>
        </p:txBody>
      </p:sp>
    </p:spTree>
  </p:cSld>
  <p:clrMapOvr>
    <a:masterClrMapping/>
  </p:clrMapOvr>
  <p:transition>
    <p:split orient="vert" dir="in"/>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38915"/>
                                        </p:tgtEl>
                                        <p:attrNameLst>
                                          <p:attrName>style.visibility</p:attrName>
                                        </p:attrNameLst>
                                      </p:cBhvr>
                                      <p:to>
                                        <p:strVal val="visible"/>
                                      </p:to>
                                    </p:set>
                                    <p:animEffect transition="in" filter="barn(outVertical)">
                                      <p:cBhvr>
                                        <p:cTn id="7" dur="500"/>
                                        <p:tgtEl>
                                          <p:spTgt spid="38915"/>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38924"/>
                                        </p:tgtEl>
                                        <p:attrNameLst>
                                          <p:attrName>style.visibility</p:attrName>
                                        </p:attrNameLst>
                                      </p:cBhvr>
                                      <p:to>
                                        <p:strVal val="visible"/>
                                      </p:to>
                                    </p:set>
                                    <p:animEffect transition="in" filter="fade">
                                      <p:cBhvr>
                                        <p:cTn id="12" dur="2000"/>
                                        <p:tgtEl>
                                          <p:spTgt spid="38924"/>
                                        </p:tgtEl>
                                      </p:cBhvr>
                                    </p:animEffect>
                                    <p:anim calcmode="lin" valueType="num">
                                      <p:cBhvr>
                                        <p:cTn id="13" dur="2000" fill="hold"/>
                                        <p:tgtEl>
                                          <p:spTgt spid="38924"/>
                                        </p:tgtEl>
                                        <p:attrNameLst>
                                          <p:attrName>ppt_x</p:attrName>
                                        </p:attrNameLst>
                                      </p:cBhvr>
                                      <p:tavLst>
                                        <p:tav tm="0">
                                          <p:val>
                                            <p:strVal val="#ppt_x"/>
                                          </p:val>
                                        </p:tav>
                                        <p:tav tm="100000">
                                          <p:val>
                                            <p:strVal val="#ppt_x"/>
                                          </p:val>
                                        </p:tav>
                                      </p:tavLst>
                                    </p:anim>
                                    <p:anim calcmode="lin" valueType="num">
                                      <p:cBhvr>
                                        <p:cTn id="14" dur="2000" fill="hold"/>
                                        <p:tgtEl>
                                          <p:spTgt spid="38924"/>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38927"/>
                                        </p:tgtEl>
                                        <p:attrNameLst>
                                          <p:attrName>style.visibility</p:attrName>
                                        </p:attrNameLst>
                                      </p:cBhvr>
                                      <p:to>
                                        <p:strVal val="visible"/>
                                      </p:to>
                                    </p:set>
                                    <p:animEffect transition="in" filter="fade">
                                      <p:cBhvr>
                                        <p:cTn id="19" dur="2000"/>
                                        <p:tgtEl>
                                          <p:spTgt spid="38927"/>
                                        </p:tgtEl>
                                      </p:cBhvr>
                                    </p:animEffect>
                                    <p:anim calcmode="lin" valueType="num">
                                      <p:cBhvr>
                                        <p:cTn id="20" dur="2000" fill="hold"/>
                                        <p:tgtEl>
                                          <p:spTgt spid="38927"/>
                                        </p:tgtEl>
                                        <p:attrNameLst>
                                          <p:attrName>ppt_x</p:attrName>
                                        </p:attrNameLst>
                                      </p:cBhvr>
                                      <p:tavLst>
                                        <p:tav tm="0">
                                          <p:val>
                                            <p:strVal val="#ppt_x"/>
                                          </p:val>
                                        </p:tav>
                                        <p:tav tm="100000">
                                          <p:val>
                                            <p:strVal val="#ppt_x"/>
                                          </p:val>
                                        </p:tav>
                                      </p:tavLst>
                                    </p:anim>
                                    <p:anim calcmode="lin" valueType="num">
                                      <p:cBhvr>
                                        <p:cTn id="21" dur="2000" fill="hold"/>
                                        <p:tgtEl>
                                          <p:spTgt spid="38927"/>
                                        </p:tgtEl>
                                        <p:attrNameLst>
                                          <p:attrName>ppt_y</p:attrName>
                                        </p:attrNameLst>
                                      </p:cBhvr>
                                      <p:tavLst>
                                        <p:tav tm="0">
                                          <p:val>
                                            <p:strVal val="#ppt_y+.1"/>
                                          </p:val>
                                        </p:tav>
                                        <p:tav tm="100000">
                                          <p:val>
                                            <p:strVal val="#ppt_y"/>
                                          </p:val>
                                        </p:tav>
                                      </p:tavLst>
                                    </p:anim>
                                  </p:childTnLst>
                                </p:cTn>
                              </p:par>
                              <p:par>
                                <p:cTn id="22" presetID="10" presetClass="entr" presetSubtype="0" fill="hold" grpId="0" nodeType="withEffect">
                                  <p:stCondLst>
                                    <p:cond delay="1500"/>
                                  </p:stCondLst>
                                  <p:childTnLst>
                                    <p:set>
                                      <p:cBhvr>
                                        <p:cTn id="23" dur="1" fill="hold">
                                          <p:stCondLst>
                                            <p:cond delay="0"/>
                                          </p:stCondLst>
                                        </p:cTn>
                                        <p:tgtEl>
                                          <p:spTgt spid="38923"/>
                                        </p:tgtEl>
                                        <p:attrNameLst>
                                          <p:attrName>style.visibility</p:attrName>
                                        </p:attrNameLst>
                                      </p:cBhvr>
                                      <p:to>
                                        <p:strVal val="visible"/>
                                      </p:to>
                                    </p:set>
                                    <p:animEffect transition="in" filter="fade">
                                      <p:cBhvr>
                                        <p:cTn id="24" dur="1000"/>
                                        <p:tgtEl>
                                          <p:spTgt spid="389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915" grpId="0"/>
      <p:bldP spid="38923"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bg>
      <p:bgPr>
        <a:gradFill rotWithShape="0">
          <a:gsLst>
            <a:gs pos="0">
              <a:schemeClr val="bg1"/>
            </a:gs>
            <a:gs pos="50000">
              <a:srgbClr val="FFE6C1"/>
            </a:gs>
            <a:gs pos="100000">
              <a:schemeClr val="bg1"/>
            </a:gs>
          </a:gsLst>
          <a:lin ang="5400000" scaled="1"/>
        </a:gradFill>
        <a:effectLst/>
      </p:bgPr>
    </p:bg>
    <p:spTree>
      <p:nvGrpSpPr>
        <p:cNvPr id="1" name=""/>
        <p:cNvGrpSpPr/>
        <p:nvPr/>
      </p:nvGrpSpPr>
      <p:grpSpPr>
        <a:xfrm>
          <a:off x="0" y="0"/>
          <a:ext cx="0" cy="0"/>
          <a:chOff x="0" y="0"/>
          <a:chExt cx="0" cy="0"/>
        </a:xfrm>
      </p:grpSpPr>
      <p:sp>
        <p:nvSpPr>
          <p:cNvPr id="40962" name="Rectangle 2"/>
          <p:cNvSpPr>
            <a:spLocks noChangeArrowheads="1"/>
          </p:cNvSpPr>
          <p:nvPr/>
        </p:nvSpPr>
        <p:spPr bwMode="auto">
          <a:xfrm>
            <a:off x="0" y="5722938"/>
            <a:ext cx="9144000" cy="1135062"/>
          </a:xfrm>
          <a:prstGeom prst="rect">
            <a:avLst/>
          </a:prstGeom>
          <a:solidFill>
            <a:schemeClr val="tx1"/>
          </a:solidFill>
          <a:ln w="9525">
            <a:solidFill>
              <a:schemeClr val="tx1"/>
            </a:solidFill>
            <a:miter lim="800000"/>
            <a:headEnd/>
            <a:tailEnd/>
          </a:ln>
          <a:effectLst/>
        </p:spPr>
        <p:txBody>
          <a:bodyPr wrap="none" anchor="ctr"/>
          <a:lstStyle/>
          <a:p>
            <a:endParaRPr lang="en-US"/>
          </a:p>
        </p:txBody>
      </p:sp>
      <p:grpSp>
        <p:nvGrpSpPr>
          <p:cNvPr id="41004" name="Group 44"/>
          <p:cNvGrpSpPr>
            <a:grpSpLocks/>
          </p:cNvGrpSpPr>
          <p:nvPr/>
        </p:nvGrpSpPr>
        <p:grpSpPr bwMode="auto">
          <a:xfrm>
            <a:off x="723900" y="5788025"/>
            <a:ext cx="7658100" cy="904875"/>
            <a:chOff x="120" y="3646"/>
            <a:chExt cx="4824" cy="570"/>
          </a:xfrm>
        </p:grpSpPr>
        <p:sp>
          <p:nvSpPr>
            <p:cNvPr id="40964" name="Text Box 4"/>
            <p:cNvSpPr txBox="1">
              <a:spLocks noChangeArrowheads="1"/>
            </p:cNvSpPr>
            <p:nvPr/>
          </p:nvSpPr>
          <p:spPr bwMode="auto">
            <a:xfrm>
              <a:off x="320" y="3696"/>
              <a:ext cx="4624" cy="520"/>
            </a:xfrm>
            <a:prstGeom prst="rect">
              <a:avLst/>
            </a:prstGeom>
            <a:noFill/>
            <a:ln w="9525">
              <a:noFill/>
              <a:miter lim="800000"/>
              <a:headEnd/>
              <a:tailEnd/>
            </a:ln>
            <a:effectLst/>
          </p:spPr>
          <p:txBody>
            <a:bodyPr>
              <a:spAutoFit/>
            </a:bodyPr>
            <a:lstStyle/>
            <a:p>
              <a:pPr eaLnBrk="0" hangingPunct="0">
                <a:lnSpc>
                  <a:spcPct val="80000"/>
                </a:lnSpc>
              </a:pPr>
              <a:r>
                <a:rPr lang="en-US" sz="2000" b="1" dirty="0">
                  <a:solidFill>
                    <a:schemeClr val="bg1"/>
                  </a:solidFill>
                  <a:latin typeface="Arial Narrow" pitchFamily="34" charset="0"/>
                </a:rPr>
                <a:t>Once Moses had secured the position of Abel, the </a:t>
              </a:r>
              <a:r>
                <a:rPr lang="en-US" sz="2000" b="1" u="sng" dirty="0">
                  <a:solidFill>
                    <a:schemeClr val="bg1"/>
                  </a:solidFill>
                  <a:latin typeface="Arial Narrow" pitchFamily="34" charset="0"/>
                </a:rPr>
                <a:t>Israelites</a:t>
              </a:r>
              <a:r>
                <a:rPr lang="en-US" sz="2000" b="1" dirty="0">
                  <a:solidFill>
                    <a:schemeClr val="bg1"/>
                  </a:solidFill>
                  <a:latin typeface="Arial Narrow" pitchFamily="34" charset="0"/>
                </a:rPr>
                <a:t>, </a:t>
              </a:r>
              <a:r>
                <a:rPr lang="en-US" sz="2000" b="1" dirty="0" smtClean="0">
                  <a:solidFill>
                    <a:schemeClr val="bg1"/>
                  </a:solidFill>
                  <a:latin typeface="Arial Narrow" pitchFamily="34" charset="0"/>
                </a:rPr>
                <a:t>standing</a:t>
              </a:r>
            </a:p>
            <a:p>
              <a:pPr eaLnBrk="0" hangingPunct="0">
                <a:lnSpc>
                  <a:spcPct val="80000"/>
                </a:lnSpc>
              </a:pPr>
              <a:r>
                <a:rPr lang="en-US" sz="2000" b="1" dirty="0" smtClean="0">
                  <a:solidFill>
                    <a:schemeClr val="bg1"/>
                  </a:solidFill>
                  <a:latin typeface="Arial Narrow" pitchFamily="34" charset="0"/>
                </a:rPr>
                <a:t>in </a:t>
              </a:r>
              <a:r>
                <a:rPr lang="en-US" sz="2000" b="1" dirty="0">
                  <a:solidFill>
                    <a:schemeClr val="bg1"/>
                  </a:solidFill>
                  <a:latin typeface="Arial Narrow" pitchFamily="34" charset="0"/>
                </a:rPr>
                <a:t>the position of Cain, were supposed to fulfill the national indemnity condition to remove the fallen nature through their obedience to </a:t>
              </a:r>
              <a:r>
                <a:rPr lang="en-US" sz="2000" b="1" u="sng" dirty="0">
                  <a:solidFill>
                    <a:schemeClr val="bg1"/>
                  </a:solidFill>
                  <a:latin typeface="Arial Narrow" pitchFamily="34" charset="0"/>
                </a:rPr>
                <a:t>Moses</a:t>
              </a:r>
              <a:r>
                <a:rPr lang="en-US" sz="2000" b="1" dirty="0">
                  <a:solidFill>
                    <a:schemeClr val="bg1"/>
                  </a:solidFill>
                  <a:latin typeface="Arial Narrow" pitchFamily="34" charset="0"/>
                </a:rPr>
                <a:t>.</a:t>
              </a:r>
            </a:p>
          </p:txBody>
        </p:sp>
        <p:sp>
          <p:nvSpPr>
            <p:cNvPr id="40965" name="Text Box 5"/>
            <p:cNvSpPr txBox="1">
              <a:spLocks noChangeArrowheads="1"/>
            </p:cNvSpPr>
            <p:nvPr/>
          </p:nvSpPr>
          <p:spPr bwMode="auto">
            <a:xfrm>
              <a:off x="120" y="3646"/>
              <a:ext cx="216" cy="290"/>
            </a:xfrm>
            <a:prstGeom prst="rect">
              <a:avLst/>
            </a:prstGeom>
            <a:noFill/>
            <a:ln w="9525">
              <a:noFill/>
              <a:miter lim="800000"/>
              <a:headEnd/>
              <a:tailEnd/>
            </a:ln>
            <a:effectLst/>
          </p:spPr>
          <p:txBody>
            <a:bodyPr>
              <a:spAutoFit/>
            </a:bodyPr>
            <a:lstStyle/>
            <a:p>
              <a:pPr eaLnBrk="0" hangingPunct="0">
                <a:lnSpc>
                  <a:spcPct val="55000"/>
                </a:lnSpc>
              </a:pPr>
              <a:r>
                <a:rPr lang="en-US" sz="4400" b="1" dirty="0">
                  <a:solidFill>
                    <a:schemeClr val="bg1"/>
                  </a:solidFill>
                  <a:latin typeface="Times New Roman" pitchFamily="18" charset="0"/>
                  <a:sym typeface="CommonBullets" pitchFamily="34" charset="2"/>
                </a:rPr>
                <a:t></a:t>
              </a:r>
              <a:endParaRPr lang="en-US" sz="4400" b="1" dirty="0">
                <a:solidFill>
                  <a:schemeClr val="bg1"/>
                </a:solidFill>
                <a:latin typeface="Times New Roman" pitchFamily="18" charset="0"/>
              </a:endParaRPr>
            </a:p>
          </p:txBody>
        </p:sp>
      </p:grpSp>
      <p:sp>
        <p:nvSpPr>
          <p:cNvPr id="40967" name="Rectangle 7"/>
          <p:cNvSpPr>
            <a:spLocks noChangeArrowheads="1"/>
          </p:cNvSpPr>
          <p:nvPr/>
        </p:nvSpPr>
        <p:spPr bwMode="auto">
          <a:xfrm>
            <a:off x="304800" y="1295400"/>
            <a:ext cx="4191000" cy="4267200"/>
          </a:xfrm>
          <a:prstGeom prst="rect">
            <a:avLst/>
          </a:prstGeom>
          <a:noFill/>
          <a:ln w="9525">
            <a:solidFill>
              <a:srgbClr val="333399"/>
            </a:solidFill>
            <a:miter lim="800000"/>
            <a:headEnd/>
            <a:tailEnd/>
          </a:ln>
          <a:effectLst/>
        </p:spPr>
        <p:txBody>
          <a:bodyPr wrap="none" anchor="ctr"/>
          <a:lstStyle/>
          <a:p>
            <a:endParaRPr lang="en-US"/>
          </a:p>
        </p:txBody>
      </p:sp>
      <p:sp>
        <p:nvSpPr>
          <p:cNvPr id="40968" name="Rectangle 8"/>
          <p:cNvSpPr>
            <a:spLocks noChangeArrowheads="1"/>
          </p:cNvSpPr>
          <p:nvPr/>
        </p:nvSpPr>
        <p:spPr bwMode="auto">
          <a:xfrm>
            <a:off x="531813" y="838200"/>
            <a:ext cx="3736975" cy="727075"/>
          </a:xfrm>
          <a:prstGeom prst="rect">
            <a:avLst/>
          </a:prstGeom>
          <a:gradFill rotWithShape="1">
            <a:gsLst>
              <a:gs pos="0">
                <a:srgbClr val="FFFFFF"/>
              </a:gs>
              <a:gs pos="100000">
                <a:srgbClr val="CCCCFF"/>
              </a:gs>
            </a:gsLst>
            <a:path path="shape">
              <a:fillToRect l="50000" t="50000" r="50000" b="50000"/>
            </a:path>
          </a:gradFill>
          <a:ln w="19050" algn="ctr">
            <a:solidFill>
              <a:srgbClr val="000099"/>
            </a:solidFill>
            <a:miter lim="800000"/>
            <a:headEnd/>
            <a:tailEnd/>
          </a:ln>
          <a:effectLst/>
        </p:spPr>
        <p:txBody>
          <a:bodyPr wrap="none" anchor="ctr"/>
          <a:lstStyle/>
          <a:p>
            <a:endParaRPr lang="en-US"/>
          </a:p>
        </p:txBody>
      </p:sp>
      <p:sp>
        <p:nvSpPr>
          <p:cNvPr id="40969" name="Text Box 9"/>
          <p:cNvSpPr txBox="1">
            <a:spLocks noChangeArrowheads="1"/>
          </p:cNvSpPr>
          <p:nvPr/>
        </p:nvSpPr>
        <p:spPr bwMode="auto">
          <a:xfrm>
            <a:off x="457200" y="873125"/>
            <a:ext cx="3886200" cy="727075"/>
          </a:xfrm>
          <a:prstGeom prst="rect">
            <a:avLst/>
          </a:prstGeom>
          <a:noFill/>
          <a:ln w="19050" algn="ctr">
            <a:noFill/>
            <a:miter lim="800000"/>
            <a:headEnd/>
            <a:tailEnd/>
          </a:ln>
          <a:effectLst>
            <a:outerShdw dist="12700" algn="ctr" rotWithShape="0">
              <a:schemeClr val="bg1"/>
            </a:outerShdw>
          </a:effectLst>
        </p:spPr>
        <p:txBody>
          <a:bodyPr>
            <a:spAutoFit/>
          </a:bodyPr>
          <a:lstStyle/>
          <a:p>
            <a:pPr algn="ctr" eaLnBrk="0" hangingPunct="0">
              <a:lnSpc>
                <a:spcPct val="80000"/>
              </a:lnSpc>
            </a:pPr>
            <a:r>
              <a:rPr lang="en-US" sz="2600" b="1">
                <a:solidFill>
                  <a:srgbClr val="000099"/>
                </a:solidFill>
              </a:rPr>
              <a:t>Age of the Foundation</a:t>
            </a:r>
          </a:p>
          <a:p>
            <a:pPr algn="ctr" eaLnBrk="0" hangingPunct="0">
              <a:lnSpc>
                <a:spcPct val="80000"/>
              </a:lnSpc>
            </a:pPr>
            <a:r>
              <a:rPr lang="en-US" sz="2600" b="1">
                <a:solidFill>
                  <a:srgbClr val="000099"/>
                </a:solidFill>
              </a:rPr>
              <a:t>for Restoration</a:t>
            </a:r>
          </a:p>
        </p:txBody>
      </p:sp>
      <p:grpSp>
        <p:nvGrpSpPr>
          <p:cNvPr id="40970" name="Group 10"/>
          <p:cNvGrpSpPr>
            <a:grpSpLocks/>
          </p:cNvGrpSpPr>
          <p:nvPr/>
        </p:nvGrpSpPr>
        <p:grpSpPr bwMode="auto">
          <a:xfrm>
            <a:off x="762000" y="4724400"/>
            <a:ext cx="3276600" cy="762000"/>
            <a:chOff x="960" y="3168"/>
            <a:chExt cx="1680" cy="480"/>
          </a:xfrm>
        </p:grpSpPr>
        <p:sp>
          <p:nvSpPr>
            <p:cNvPr id="40971" name="Rectangle 11"/>
            <p:cNvSpPr>
              <a:spLocks noChangeArrowheads="1"/>
            </p:cNvSpPr>
            <p:nvPr/>
          </p:nvSpPr>
          <p:spPr bwMode="auto">
            <a:xfrm>
              <a:off x="960" y="3168"/>
              <a:ext cx="1680" cy="458"/>
            </a:xfrm>
            <a:prstGeom prst="rect">
              <a:avLst/>
            </a:prstGeom>
            <a:solidFill>
              <a:srgbClr val="CCECFF"/>
            </a:solidFill>
            <a:ln w="19050" algn="ctr">
              <a:solidFill>
                <a:srgbClr val="000099"/>
              </a:solidFill>
              <a:miter lim="800000"/>
              <a:headEnd/>
              <a:tailEnd/>
            </a:ln>
            <a:effectLst/>
          </p:spPr>
          <p:txBody>
            <a:bodyPr wrap="none" anchor="ctr"/>
            <a:lstStyle/>
            <a:p>
              <a:endParaRPr lang="en-US"/>
            </a:p>
          </p:txBody>
        </p:sp>
        <p:sp>
          <p:nvSpPr>
            <p:cNvPr id="40972" name="Text Box 12"/>
            <p:cNvSpPr txBox="1">
              <a:spLocks noChangeArrowheads="1"/>
            </p:cNvSpPr>
            <p:nvPr/>
          </p:nvSpPr>
          <p:spPr bwMode="auto">
            <a:xfrm>
              <a:off x="960" y="3190"/>
              <a:ext cx="1680" cy="458"/>
            </a:xfrm>
            <a:prstGeom prst="rect">
              <a:avLst/>
            </a:prstGeom>
            <a:noFill/>
            <a:ln w="19050" algn="ctr">
              <a:noFill/>
              <a:miter lim="800000"/>
              <a:headEnd/>
              <a:tailEnd/>
            </a:ln>
            <a:effectLst>
              <a:outerShdw dist="12700" algn="ctr" rotWithShape="0">
                <a:schemeClr val="bg1"/>
              </a:outerShdw>
            </a:effectLst>
          </p:spPr>
          <p:txBody>
            <a:bodyPr>
              <a:spAutoFit/>
            </a:bodyPr>
            <a:lstStyle/>
            <a:p>
              <a:pPr algn="ctr" eaLnBrk="0" hangingPunct="0">
                <a:lnSpc>
                  <a:spcPct val="80000"/>
                </a:lnSpc>
              </a:pPr>
              <a:r>
                <a:rPr lang="en-US" sz="2600" b="1">
                  <a:solidFill>
                    <a:srgbClr val="000099"/>
                  </a:solidFill>
                </a:rPr>
                <a:t>Family foundation</a:t>
              </a:r>
            </a:p>
            <a:p>
              <a:pPr algn="ctr" eaLnBrk="0" hangingPunct="0">
                <a:lnSpc>
                  <a:spcPct val="80000"/>
                </a:lnSpc>
              </a:pPr>
              <a:r>
                <a:rPr lang="en-US" sz="2600" b="1">
                  <a:solidFill>
                    <a:srgbClr val="000099"/>
                  </a:solidFill>
                </a:rPr>
                <a:t>of substance</a:t>
              </a:r>
            </a:p>
          </p:txBody>
        </p:sp>
      </p:grpSp>
      <p:sp>
        <p:nvSpPr>
          <p:cNvPr id="40973" name="Rectangle 13"/>
          <p:cNvSpPr>
            <a:spLocks noChangeArrowheads="1"/>
          </p:cNvSpPr>
          <p:nvPr/>
        </p:nvSpPr>
        <p:spPr bwMode="auto">
          <a:xfrm>
            <a:off x="4572000" y="1295400"/>
            <a:ext cx="4191000" cy="4267200"/>
          </a:xfrm>
          <a:prstGeom prst="rect">
            <a:avLst/>
          </a:prstGeom>
          <a:noFill/>
          <a:ln w="9525">
            <a:solidFill>
              <a:srgbClr val="333399"/>
            </a:solidFill>
            <a:miter lim="800000"/>
            <a:headEnd/>
            <a:tailEnd/>
          </a:ln>
          <a:effectLst/>
        </p:spPr>
        <p:txBody>
          <a:bodyPr wrap="none" anchor="ctr"/>
          <a:lstStyle/>
          <a:p>
            <a:endParaRPr lang="en-US"/>
          </a:p>
        </p:txBody>
      </p:sp>
      <p:sp>
        <p:nvSpPr>
          <p:cNvPr id="40974" name="Rectangle 14"/>
          <p:cNvSpPr>
            <a:spLocks noChangeArrowheads="1"/>
          </p:cNvSpPr>
          <p:nvPr/>
        </p:nvSpPr>
        <p:spPr bwMode="auto">
          <a:xfrm>
            <a:off x="4799013" y="838200"/>
            <a:ext cx="3736975" cy="727075"/>
          </a:xfrm>
          <a:prstGeom prst="rect">
            <a:avLst/>
          </a:prstGeom>
          <a:gradFill rotWithShape="1">
            <a:gsLst>
              <a:gs pos="0">
                <a:srgbClr val="FFFFFF"/>
              </a:gs>
              <a:gs pos="100000">
                <a:srgbClr val="CCCCFF"/>
              </a:gs>
            </a:gsLst>
            <a:path path="shape">
              <a:fillToRect l="50000" t="50000" r="50000" b="50000"/>
            </a:path>
          </a:gradFill>
          <a:ln w="19050" algn="ctr">
            <a:solidFill>
              <a:srgbClr val="000099"/>
            </a:solidFill>
            <a:miter lim="800000"/>
            <a:headEnd/>
            <a:tailEnd/>
          </a:ln>
          <a:effectLst/>
        </p:spPr>
        <p:txBody>
          <a:bodyPr wrap="none" anchor="ctr"/>
          <a:lstStyle/>
          <a:p>
            <a:endParaRPr lang="en-US"/>
          </a:p>
        </p:txBody>
      </p:sp>
      <p:sp>
        <p:nvSpPr>
          <p:cNvPr id="40975" name="Text Box 15"/>
          <p:cNvSpPr txBox="1">
            <a:spLocks noChangeArrowheads="1"/>
          </p:cNvSpPr>
          <p:nvPr/>
        </p:nvSpPr>
        <p:spPr bwMode="auto">
          <a:xfrm>
            <a:off x="4724400" y="873125"/>
            <a:ext cx="3886200" cy="727075"/>
          </a:xfrm>
          <a:prstGeom prst="rect">
            <a:avLst/>
          </a:prstGeom>
          <a:noFill/>
          <a:ln w="19050" algn="ctr">
            <a:noFill/>
            <a:miter lim="800000"/>
            <a:headEnd/>
            <a:tailEnd/>
          </a:ln>
          <a:effectLst>
            <a:outerShdw dist="12700" algn="ctr" rotWithShape="0">
              <a:schemeClr val="bg1"/>
            </a:outerShdw>
          </a:effectLst>
        </p:spPr>
        <p:txBody>
          <a:bodyPr>
            <a:spAutoFit/>
          </a:bodyPr>
          <a:lstStyle/>
          <a:p>
            <a:pPr algn="ctr" eaLnBrk="0" hangingPunct="0">
              <a:lnSpc>
                <a:spcPct val="80000"/>
              </a:lnSpc>
            </a:pPr>
            <a:r>
              <a:rPr lang="en-US" sz="2600" b="1">
                <a:solidFill>
                  <a:srgbClr val="000099"/>
                </a:solidFill>
              </a:rPr>
              <a:t>Age of the Providence</a:t>
            </a:r>
          </a:p>
          <a:p>
            <a:pPr algn="ctr" eaLnBrk="0" hangingPunct="0">
              <a:lnSpc>
                <a:spcPct val="80000"/>
              </a:lnSpc>
            </a:pPr>
            <a:r>
              <a:rPr lang="en-US" sz="2600" b="1">
                <a:solidFill>
                  <a:srgbClr val="000099"/>
                </a:solidFill>
              </a:rPr>
              <a:t>for Restoration</a:t>
            </a:r>
          </a:p>
        </p:txBody>
      </p:sp>
      <p:grpSp>
        <p:nvGrpSpPr>
          <p:cNvPr id="40976" name="Group 16"/>
          <p:cNvGrpSpPr>
            <a:grpSpLocks/>
          </p:cNvGrpSpPr>
          <p:nvPr/>
        </p:nvGrpSpPr>
        <p:grpSpPr bwMode="auto">
          <a:xfrm>
            <a:off x="4953000" y="4724400"/>
            <a:ext cx="3429000" cy="762000"/>
            <a:chOff x="3120" y="2880"/>
            <a:chExt cx="2160" cy="480"/>
          </a:xfrm>
        </p:grpSpPr>
        <p:sp>
          <p:nvSpPr>
            <p:cNvPr id="40977" name="Rectangle 17"/>
            <p:cNvSpPr>
              <a:spLocks noChangeArrowheads="1"/>
            </p:cNvSpPr>
            <p:nvPr/>
          </p:nvSpPr>
          <p:spPr bwMode="auto">
            <a:xfrm>
              <a:off x="3168" y="2880"/>
              <a:ext cx="2064" cy="458"/>
            </a:xfrm>
            <a:prstGeom prst="rect">
              <a:avLst/>
            </a:prstGeom>
            <a:solidFill>
              <a:srgbClr val="CCECFF"/>
            </a:solidFill>
            <a:ln w="19050" algn="ctr">
              <a:solidFill>
                <a:srgbClr val="000099"/>
              </a:solidFill>
              <a:miter lim="800000"/>
              <a:headEnd/>
              <a:tailEnd/>
            </a:ln>
            <a:effectLst/>
          </p:spPr>
          <p:txBody>
            <a:bodyPr wrap="none" anchor="ctr"/>
            <a:lstStyle/>
            <a:p>
              <a:endParaRPr lang="en-US"/>
            </a:p>
          </p:txBody>
        </p:sp>
        <p:sp>
          <p:nvSpPr>
            <p:cNvPr id="40978" name="Text Box 18"/>
            <p:cNvSpPr txBox="1">
              <a:spLocks noChangeArrowheads="1"/>
            </p:cNvSpPr>
            <p:nvPr/>
          </p:nvSpPr>
          <p:spPr bwMode="auto">
            <a:xfrm>
              <a:off x="3120" y="2902"/>
              <a:ext cx="2160" cy="458"/>
            </a:xfrm>
            <a:prstGeom prst="rect">
              <a:avLst/>
            </a:prstGeom>
            <a:noFill/>
            <a:ln w="19050" algn="ctr">
              <a:noFill/>
              <a:miter lim="800000"/>
              <a:headEnd/>
              <a:tailEnd/>
            </a:ln>
            <a:effectLst>
              <a:outerShdw dist="12700" algn="ctr" rotWithShape="0">
                <a:schemeClr val="bg1"/>
              </a:outerShdw>
            </a:effectLst>
          </p:spPr>
          <p:txBody>
            <a:bodyPr>
              <a:spAutoFit/>
            </a:bodyPr>
            <a:lstStyle/>
            <a:p>
              <a:pPr algn="ctr" eaLnBrk="0" hangingPunct="0">
                <a:lnSpc>
                  <a:spcPct val="80000"/>
                </a:lnSpc>
              </a:pPr>
              <a:r>
                <a:rPr lang="en-US" sz="2600" b="1">
                  <a:solidFill>
                    <a:srgbClr val="000099"/>
                  </a:solidFill>
                </a:rPr>
                <a:t>National foundation</a:t>
              </a:r>
            </a:p>
            <a:p>
              <a:pPr algn="ctr" eaLnBrk="0" hangingPunct="0">
                <a:lnSpc>
                  <a:spcPct val="80000"/>
                </a:lnSpc>
              </a:pPr>
              <a:r>
                <a:rPr lang="en-US" sz="2600" b="1">
                  <a:solidFill>
                    <a:srgbClr val="000099"/>
                  </a:solidFill>
                </a:rPr>
                <a:t>of substance</a:t>
              </a:r>
            </a:p>
          </p:txBody>
        </p:sp>
      </p:grpSp>
      <p:sp>
        <p:nvSpPr>
          <p:cNvPr id="40979" name="AutoShape 19"/>
          <p:cNvSpPr>
            <a:spLocks noChangeArrowheads="1"/>
          </p:cNvSpPr>
          <p:nvPr/>
        </p:nvSpPr>
        <p:spPr bwMode="auto">
          <a:xfrm rot="10800000">
            <a:off x="5572125" y="2667000"/>
            <a:ext cx="131763" cy="1169988"/>
          </a:xfrm>
          <a:prstGeom prst="downArrow">
            <a:avLst>
              <a:gd name="adj1" fmla="val 50000"/>
              <a:gd name="adj2" fmla="val 221987"/>
            </a:avLst>
          </a:prstGeom>
          <a:solidFill>
            <a:srgbClr val="6600CC"/>
          </a:solidFill>
          <a:ln w="19050" algn="ctr">
            <a:solidFill>
              <a:srgbClr val="6600CC"/>
            </a:solidFill>
            <a:miter lim="800000"/>
            <a:headEnd/>
            <a:tailEnd/>
          </a:ln>
          <a:effectLst/>
        </p:spPr>
        <p:txBody>
          <a:bodyPr rot="10800000" wrap="none" anchor="ctr"/>
          <a:lstStyle/>
          <a:p>
            <a:pPr algn="ctr"/>
            <a:endParaRPr lang="en-US">
              <a:latin typeface="Arial Black" pitchFamily="34" charset="0"/>
            </a:endParaRPr>
          </a:p>
        </p:txBody>
      </p:sp>
      <p:grpSp>
        <p:nvGrpSpPr>
          <p:cNvPr id="40980" name="Group 20"/>
          <p:cNvGrpSpPr>
            <a:grpSpLocks/>
          </p:cNvGrpSpPr>
          <p:nvPr/>
        </p:nvGrpSpPr>
        <p:grpSpPr bwMode="auto">
          <a:xfrm>
            <a:off x="5210175" y="1782763"/>
            <a:ext cx="857250" cy="847725"/>
            <a:chOff x="4704" y="288"/>
            <a:chExt cx="672" cy="720"/>
          </a:xfrm>
        </p:grpSpPr>
        <p:sp>
          <p:nvSpPr>
            <p:cNvPr id="40981" name="Oval 21"/>
            <p:cNvSpPr>
              <a:spLocks noChangeArrowheads="1"/>
            </p:cNvSpPr>
            <p:nvPr/>
          </p:nvSpPr>
          <p:spPr bwMode="auto">
            <a:xfrm>
              <a:off x="4704" y="288"/>
              <a:ext cx="672" cy="720"/>
            </a:xfrm>
            <a:prstGeom prst="ellipse">
              <a:avLst/>
            </a:prstGeom>
            <a:gradFill rotWithShape="0">
              <a:gsLst>
                <a:gs pos="0">
                  <a:srgbClr val="FFFFFF"/>
                </a:gs>
                <a:gs pos="100000">
                  <a:srgbClr val="FFFFFF"/>
                </a:gs>
              </a:gsLst>
              <a:lin ang="2700000" scaled="1"/>
            </a:gradFill>
            <a:ln w="12700">
              <a:round/>
              <a:headEnd/>
              <a:tailEnd/>
            </a:ln>
            <a:effectLst/>
            <a:scene3d>
              <a:camera prst="legacyPerspectiveTop"/>
              <a:lightRig rig="legacyFlat3" dir="t"/>
            </a:scene3d>
            <a:sp3d extrusionH="430200" prstMaterial="legacyMatte">
              <a:bevelT w="13500" h="13500" prst="angle"/>
              <a:bevelB w="13500" h="13500" prst="angle"/>
              <a:extrusionClr>
                <a:srgbClr val="9900FF"/>
              </a:extrusionClr>
            </a:sp3d>
          </p:spPr>
          <p:txBody>
            <a:bodyPr wrap="none" anchor="ctr">
              <a:flatTx/>
            </a:bodyPr>
            <a:lstStyle/>
            <a:p>
              <a:pPr algn="ctr" eaLnBrk="0" hangingPunct="0"/>
              <a:endParaRPr lang="en-US" sz="4800" b="1">
                <a:solidFill>
                  <a:srgbClr val="6600CC"/>
                </a:solidFill>
                <a:latin typeface="Impact" pitchFamily="34" charset="0"/>
              </a:endParaRPr>
            </a:p>
          </p:txBody>
        </p:sp>
        <p:sp>
          <p:nvSpPr>
            <p:cNvPr id="40982" name="WordArt 22"/>
            <p:cNvSpPr>
              <a:spLocks noChangeArrowheads="1" noChangeShapeType="1" noTextEdit="1"/>
            </p:cNvSpPr>
            <p:nvPr/>
          </p:nvSpPr>
          <p:spPr bwMode="auto">
            <a:xfrm>
              <a:off x="4778" y="492"/>
              <a:ext cx="517" cy="344"/>
            </a:xfrm>
            <a:prstGeom prst="rect">
              <a:avLst/>
            </a:prstGeom>
          </p:spPr>
          <p:txBody>
            <a:bodyPr wrap="none" fromWordArt="1">
              <a:prstTxWarp prst="textPlain">
                <a:avLst>
                  <a:gd name="adj" fmla="val 50000"/>
                </a:avLst>
              </a:prstTxWarp>
            </a:bodyPr>
            <a:lstStyle/>
            <a:p>
              <a:pPr algn="ctr"/>
              <a:r>
                <a:rPr lang="en-US" sz="3600" kern="10">
                  <a:ln w="38100">
                    <a:solidFill>
                      <a:srgbClr val="6600CC"/>
                    </a:solidFill>
                    <a:round/>
                    <a:headEnd/>
                    <a:tailEnd/>
                  </a:ln>
                  <a:solidFill>
                    <a:schemeClr val="bg1"/>
                  </a:solidFill>
                  <a:latin typeface="Impact"/>
                </a:rPr>
                <a:t>God</a:t>
              </a:r>
            </a:p>
          </p:txBody>
        </p:sp>
      </p:grpSp>
      <p:sp>
        <p:nvSpPr>
          <p:cNvPr id="40983" name="AutoShape 23"/>
          <p:cNvSpPr>
            <a:spLocks noChangeArrowheads="1"/>
          </p:cNvSpPr>
          <p:nvPr/>
        </p:nvSpPr>
        <p:spPr bwMode="auto">
          <a:xfrm rot="5400000">
            <a:off x="6610350" y="3865563"/>
            <a:ext cx="152400" cy="609600"/>
          </a:xfrm>
          <a:prstGeom prst="downArrow">
            <a:avLst>
              <a:gd name="adj1" fmla="val 33333"/>
              <a:gd name="adj2" fmla="val 156259"/>
            </a:avLst>
          </a:prstGeom>
          <a:solidFill>
            <a:srgbClr val="6600CC"/>
          </a:solidFill>
          <a:ln w="38100" algn="ctr">
            <a:solidFill>
              <a:srgbClr val="6600CC"/>
            </a:solidFill>
            <a:miter lim="800000"/>
            <a:headEnd/>
            <a:tailEnd/>
          </a:ln>
          <a:effectLst/>
        </p:spPr>
        <p:txBody>
          <a:bodyPr rot="10800000" vert="eaVert" wrap="none" anchor="ctr"/>
          <a:lstStyle/>
          <a:p>
            <a:pPr algn="ctr"/>
            <a:endParaRPr lang="en-US">
              <a:latin typeface="Arial Black" pitchFamily="34" charset="0"/>
            </a:endParaRPr>
          </a:p>
        </p:txBody>
      </p:sp>
      <p:grpSp>
        <p:nvGrpSpPr>
          <p:cNvPr id="40984" name="Group 24"/>
          <p:cNvGrpSpPr>
            <a:grpSpLocks/>
          </p:cNvGrpSpPr>
          <p:nvPr/>
        </p:nvGrpSpPr>
        <p:grpSpPr bwMode="auto">
          <a:xfrm>
            <a:off x="6991350" y="3752850"/>
            <a:ext cx="1333500" cy="819150"/>
            <a:chOff x="4464" y="2316"/>
            <a:chExt cx="840" cy="516"/>
          </a:xfrm>
        </p:grpSpPr>
        <p:sp>
          <p:nvSpPr>
            <p:cNvPr id="40985" name="Oval 25"/>
            <p:cNvSpPr>
              <a:spLocks noChangeArrowheads="1"/>
            </p:cNvSpPr>
            <p:nvPr/>
          </p:nvSpPr>
          <p:spPr bwMode="auto">
            <a:xfrm>
              <a:off x="4464" y="2316"/>
              <a:ext cx="840" cy="516"/>
            </a:xfrm>
            <a:prstGeom prst="ellipse">
              <a:avLst/>
            </a:prstGeom>
            <a:gradFill rotWithShape="0">
              <a:gsLst>
                <a:gs pos="0">
                  <a:srgbClr val="FFCC66"/>
                </a:gs>
                <a:gs pos="100000">
                  <a:srgbClr val="FF9900"/>
                </a:gs>
              </a:gsLst>
              <a:path path="shape">
                <a:fillToRect l="50000" t="50000" r="50000" b="50000"/>
              </a:path>
            </a:gradFill>
            <a:ln w="12700" algn="ctr">
              <a:solidFill>
                <a:srgbClr val="CC6600"/>
              </a:solidFill>
              <a:round/>
              <a:headEnd/>
              <a:tailEnd/>
            </a:ln>
            <a:effectLst>
              <a:outerShdw dist="64758" dir="4721404" algn="ctr" rotWithShape="0">
                <a:srgbClr val="B65B00"/>
              </a:outerShdw>
            </a:effectLst>
          </p:spPr>
          <p:txBody>
            <a:bodyPr wrap="none" anchor="ctr"/>
            <a:lstStyle/>
            <a:p>
              <a:pPr algn="ctr" eaLnBrk="0" hangingPunct="0"/>
              <a:endParaRPr lang="en-US" sz="3600">
                <a:solidFill>
                  <a:srgbClr val="5A002D"/>
                </a:solidFill>
                <a:latin typeface="Impact" pitchFamily="34" charset="0"/>
              </a:endParaRPr>
            </a:p>
          </p:txBody>
        </p:sp>
        <p:sp>
          <p:nvSpPr>
            <p:cNvPr id="40986" name="WordArt 26"/>
            <p:cNvSpPr>
              <a:spLocks noChangeArrowheads="1" noChangeShapeType="1" noTextEdit="1"/>
            </p:cNvSpPr>
            <p:nvPr/>
          </p:nvSpPr>
          <p:spPr bwMode="auto">
            <a:xfrm>
              <a:off x="4521" y="2426"/>
              <a:ext cx="726" cy="296"/>
            </a:xfrm>
            <a:prstGeom prst="rect">
              <a:avLst/>
            </a:prstGeom>
          </p:spPr>
          <p:txBody>
            <a:bodyPr wrap="none" fromWordArt="1">
              <a:prstTxWarp prst="textInflate">
                <a:avLst>
                  <a:gd name="adj" fmla="val 13634"/>
                </a:avLst>
              </a:prstTxWarp>
            </a:bodyPr>
            <a:lstStyle/>
            <a:p>
              <a:pPr algn="ctr"/>
              <a:r>
                <a:rPr lang="en-US" sz="3600" kern="10">
                  <a:ln w="19050">
                    <a:solidFill>
                      <a:srgbClr val="680000"/>
                    </a:solidFill>
                    <a:round/>
                    <a:headEnd/>
                    <a:tailEnd/>
                  </a:ln>
                  <a:solidFill>
                    <a:schemeClr val="bg1"/>
                  </a:solidFill>
                  <a:latin typeface="Impact"/>
                </a:rPr>
                <a:t>Israelites</a:t>
              </a:r>
            </a:p>
          </p:txBody>
        </p:sp>
      </p:grpSp>
      <p:grpSp>
        <p:nvGrpSpPr>
          <p:cNvPr id="40987" name="Group 27"/>
          <p:cNvGrpSpPr>
            <a:grpSpLocks/>
          </p:cNvGrpSpPr>
          <p:nvPr/>
        </p:nvGrpSpPr>
        <p:grpSpPr bwMode="auto">
          <a:xfrm>
            <a:off x="5010150" y="3830637"/>
            <a:ext cx="1257300" cy="665163"/>
            <a:chOff x="1344" y="2736"/>
            <a:chExt cx="1056" cy="528"/>
          </a:xfrm>
        </p:grpSpPr>
        <p:sp>
          <p:nvSpPr>
            <p:cNvPr id="40988" name="Oval 28"/>
            <p:cNvSpPr>
              <a:spLocks noChangeArrowheads="1"/>
            </p:cNvSpPr>
            <p:nvPr/>
          </p:nvSpPr>
          <p:spPr bwMode="auto">
            <a:xfrm>
              <a:off x="1344" y="2736"/>
              <a:ext cx="1056" cy="528"/>
            </a:xfrm>
            <a:prstGeom prst="ellipse">
              <a:avLst/>
            </a:prstGeom>
            <a:gradFill rotWithShape="0">
              <a:gsLst>
                <a:gs pos="0">
                  <a:srgbClr val="FFFFCC"/>
                </a:gs>
                <a:gs pos="100000">
                  <a:srgbClr val="FFFF00"/>
                </a:gs>
              </a:gsLst>
              <a:path path="shape">
                <a:fillToRect l="50000" t="50000" r="50000" b="50000"/>
              </a:path>
            </a:gradFill>
            <a:ln w="12700" algn="ctr">
              <a:solidFill>
                <a:srgbClr val="FFCC00"/>
              </a:solidFill>
              <a:round/>
              <a:headEnd/>
              <a:tailEnd/>
            </a:ln>
            <a:effectLst>
              <a:outerShdw dist="64758" dir="4721404" algn="ctr" rotWithShape="0">
                <a:srgbClr val="DEB400"/>
              </a:outerShdw>
            </a:effectLst>
          </p:spPr>
          <p:txBody>
            <a:bodyPr wrap="none" anchor="ctr"/>
            <a:lstStyle/>
            <a:p>
              <a:pPr algn="ctr" eaLnBrk="0" hangingPunct="0"/>
              <a:endParaRPr lang="en-US" sz="3600">
                <a:solidFill>
                  <a:srgbClr val="5A002D"/>
                </a:solidFill>
                <a:latin typeface="Impact" pitchFamily="34" charset="0"/>
              </a:endParaRPr>
            </a:p>
          </p:txBody>
        </p:sp>
        <p:sp>
          <p:nvSpPr>
            <p:cNvPr id="40989" name="WordArt 29"/>
            <p:cNvSpPr>
              <a:spLocks noChangeArrowheads="1" noChangeShapeType="1" noTextEdit="1"/>
            </p:cNvSpPr>
            <p:nvPr/>
          </p:nvSpPr>
          <p:spPr bwMode="auto">
            <a:xfrm>
              <a:off x="1535" y="2856"/>
              <a:ext cx="674" cy="288"/>
            </a:xfrm>
            <a:prstGeom prst="rect">
              <a:avLst/>
            </a:prstGeom>
          </p:spPr>
          <p:txBody>
            <a:bodyPr wrap="none" fromWordArt="1">
              <a:prstTxWarp prst="textInflate">
                <a:avLst>
                  <a:gd name="adj" fmla="val 13634"/>
                </a:avLst>
              </a:prstTxWarp>
            </a:bodyPr>
            <a:lstStyle/>
            <a:p>
              <a:pPr algn="ctr"/>
              <a:r>
                <a:rPr lang="en-US" sz="3600" kern="10" dirty="0">
                  <a:ln w="38100">
                    <a:noFill/>
                    <a:round/>
                    <a:headEnd/>
                    <a:tailEnd/>
                  </a:ln>
                  <a:solidFill>
                    <a:srgbClr val="580000"/>
                  </a:solidFill>
                  <a:latin typeface="Impact"/>
                </a:rPr>
                <a:t>Moses</a:t>
              </a:r>
            </a:p>
          </p:txBody>
        </p:sp>
      </p:grpSp>
      <p:grpSp>
        <p:nvGrpSpPr>
          <p:cNvPr id="40990" name="Group 30"/>
          <p:cNvGrpSpPr>
            <a:grpSpLocks/>
          </p:cNvGrpSpPr>
          <p:nvPr/>
        </p:nvGrpSpPr>
        <p:grpSpPr bwMode="auto">
          <a:xfrm>
            <a:off x="742950" y="1782763"/>
            <a:ext cx="3314700" cy="2789237"/>
            <a:chOff x="468" y="1123"/>
            <a:chExt cx="2088" cy="1757"/>
          </a:xfrm>
        </p:grpSpPr>
        <p:sp>
          <p:nvSpPr>
            <p:cNvPr id="40991" name="AutoShape 31"/>
            <p:cNvSpPr>
              <a:spLocks noChangeArrowheads="1"/>
            </p:cNvSpPr>
            <p:nvPr/>
          </p:nvSpPr>
          <p:spPr bwMode="auto">
            <a:xfrm rot="10800000">
              <a:off x="816" y="1699"/>
              <a:ext cx="96" cy="384"/>
            </a:xfrm>
            <a:prstGeom prst="downArrow">
              <a:avLst>
                <a:gd name="adj1" fmla="val 33333"/>
                <a:gd name="adj2" fmla="val 156259"/>
              </a:avLst>
            </a:prstGeom>
            <a:solidFill>
              <a:srgbClr val="6600CC"/>
            </a:solidFill>
            <a:ln w="38100" algn="ctr">
              <a:solidFill>
                <a:srgbClr val="6600CC"/>
              </a:solidFill>
              <a:miter lim="800000"/>
              <a:headEnd/>
              <a:tailEnd/>
            </a:ln>
            <a:effectLst/>
          </p:spPr>
          <p:txBody>
            <a:bodyPr rot="10800000" wrap="none" anchor="ctr"/>
            <a:lstStyle/>
            <a:p>
              <a:pPr algn="ctr"/>
              <a:endParaRPr lang="en-US">
                <a:latin typeface="Arial Black" pitchFamily="34" charset="0"/>
              </a:endParaRPr>
            </a:p>
          </p:txBody>
        </p:sp>
        <p:grpSp>
          <p:nvGrpSpPr>
            <p:cNvPr id="40992" name="Group 32"/>
            <p:cNvGrpSpPr>
              <a:grpSpLocks/>
            </p:cNvGrpSpPr>
            <p:nvPr/>
          </p:nvGrpSpPr>
          <p:grpSpPr bwMode="auto">
            <a:xfrm>
              <a:off x="594" y="1123"/>
              <a:ext cx="540" cy="534"/>
              <a:chOff x="4704" y="288"/>
              <a:chExt cx="672" cy="720"/>
            </a:xfrm>
          </p:grpSpPr>
          <p:sp>
            <p:nvSpPr>
              <p:cNvPr id="40993" name="Oval 33"/>
              <p:cNvSpPr>
                <a:spLocks noChangeArrowheads="1"/>
              </p:cNvSpPr>
              <p:nvPr/>
            </p:nvSpPr>
            <p:spPr bwMode="auto">
              <a:xfrm>
                <a:off x="4704" y="288"/>
                <a:ext cx="672" cy="720"/>
              </a:xfrm>
              <a:prstGeom prst="ellipse">
                <a:avLst/>
              </a:prstGeom>
              <a:gradFill rotWithShape="0">
                <a:gsLst>
                  <a:gs pos="0">
                    <a:srgbClr val="FFFFFF"/>
                  </a:gs>
                  <a:gs pos="100000">
                    <a:srgbClr val="FFFFFF"/>
                  </a:gs>
                </a:gsLst>
                <a:lin ang="2700000" scaled="1"/>
              </a:gradFill>
              <a:ln w="12700">
                <a:round/>
                <a:headEnd/>
                <a:tailEnd/>
              </a:ln>
              <a:effectLst/>
              <a:scene3d>
                <a:camera prst="legacyPerspectiveTop"/>
                <a:lightRig rig="legacyFlat3" dir="t"/>
              </a:scene3d>
              <a:sp3d extrusionH="430200" prstMaterial="legacyMatte">
                <a:bevelT w="13500" h="13500" prst="angle"/>
                <a:bevelB w="13500" h="13500" prst="angle"/>
                <a:extrusionClr>
                  <a:srgbClr val="9900FF"/>
                </a:extrusionClr>
              </a:sp3d>
            </p:spPr>
            <p:txBody>
              <a:bodyPr wrap="none" anchor="ctr">
                <a:flatTx/>
              </a:bodyPr>
              <a:lstStyle/>
              <a:p>
                <a:pPr algn="ctr" eaLnBrk="0" hangingPunct="0"/>
                <a:endParaRPr lang="en-US" sz="4800" b="1">
                  <a:solidFill>
                    <a:srgbClr val="6600CC"/>
                  </a:solidFill>
                  <a:latin typeface="Impact" pitchFamily="34" charset="0"/>
                </a:endParaRPr>
              </a:p>
            </p:txBody>
          </p:sp>
          <p:sp>
            <p:nvSpPr>
              <p:cNvPr id="40994" name="WordArt 34"/>
              <p:cNvSpPr>
                <a:spLocks noChangeArrowheads="1" noChangeShapeType="1" noTextEdit="1"/>
              </p:cNvSpPr>
              <p:nvPr/>
            </p:nvSpPr>
            <p:spPr bwMode="auto">
              <a:xfrm>
                <a:off x="4778" y="492"/>
                <a:ext cx="517" cy="344"/>
              </a:xfrm>
              <a:prstGeom prst="rect">
                <a:avLst/>
              </a:prstGeom>
            </p:spPr>
            <p:txBody>
              <a:bodyPr wrap="none" fromWordArt="1">
                <a:prstTxWarp prst="textPlain">
                  <a:avLst>
                    <a:gd name="adj" fmla="val 50000"/>
                  </a:avLst>
                </a:prstTxWarp>
              </a:bodyPr>
              <a:lstStyle/>
              <a:p>
                <a:pPr algn="ctr"/>
                <a:r>
                  <a:rPr lang="en-US" sz="3600" kern="10">
                    <a:ln w="38100">
                      <a:solidFill>
                        <a:srgbClr val="6600CC"/>
                      </a:solidFill>
                      <a:round/>
                      <a:headEnd/>
                      <a:tailEnd/>
                    </a:ln>
                    <a:solidFill>
                      <a:schemeClr val="bg1"/>
                    </a:solidFill>
                    <a:latin typeface="Impact"/>
                  </a:rPr>
                  <a:t>God</a:t>
                </a:r>
              </a:p>
            </p:txBody>
          </p:sp>
        </p:grpSp>
        <p:grpSp>
          <p:nvGrpSpPr>
            <p:cNvPr id="40995" name="Group 35"/>
            <p:cNvGrpSpPr>
              <a:grpSpLocks/>
            </p:cNvGrpSpPr>
            <p:nvPr/>
          </p:nvGrpSpPr>
          <p:grpSpPr bwMode="auto">
            <a:xfrm>
              <a:off x="468" y="2413"/>
              <a:ext cx="792" cy="419"/>
              <a:chOff x="1344" y="2752"/>
              <a:chExt cx="1056" cy="528"/>
            </a:xfrm>
          </p:grpSpPr>
          <p:sp>
            <p:nvSpPr>
              <p:cNvPr id="40996" name="Oval 36"/>
              <p:cNvSpPr>
                <a:spLocks noChangeArrowheads="1"/>
              </p:cNvSpPr>
              <p:nvPr/>
            </p:nvSpPr>
            <p:spPr bwMode="auto">
              <a:xfrm>
                <a:off x="1344" y="2752"/>
                <a:ext cx="1056" cy="528"/>
              </a:xfrm>
              <a:prstGeom prst="ellipse">
                <a:avLst/>
              </a:prstGeom>
              <a:gradFill rotWithShape="0">
                <a:gsLst>
                  <a:gs pos="0">
                    <a:srgbClr val="FFFFCC"/>
                  </a:gs>
                  <a:gs pos="100000">
                    <a:srgbClr val="FFFF00"/>
                  </a:gs>
                </a:gsLst>
                <a:path path="shape">
                  <a:fillToRect l="50000" t="50000" r="50000" b="50000"/>
                </a:path>
              </a:gradFill>
              <a:ln w="12700" algn="ctr">
                <a:solidFill>
                  <a:srgbClr val="FFCC00"/>
                </a:solidFill>
                <a:round/>
                <a:headEnd/>
                <a:tailEnd/>
              </a:ln>
              <a:effectLst>
                <a:outerShdw dist="64758" dir="4721404" algn="ctr" rotWithShape="0">
                  <a:srgbClr val="DEB400"/>
                </a:outerShdw>
              </a:effectLst>
            </p:spPr>
            <p:txBody>
              <a:bodyPr wrap="none" anchor="ctr"/>
              <a:lstStyle/>
              <a:p>
                <a:pPr algn="ctr" eaLnBrk="0" hangingPunct="0"/>
                <a:endParaRPr lang="en-US" sz="3600">
                  <a:solidFill>
                    <a:srgbClr val="5A002D"/>
                  </a:solidFill>
                  <a:latin typeface="Impact" pitchFamily="34" charset="0"/>
                </a:endParaRPr>
              </a:p>
            </p:txBody>
          </p:sp>
          <p:sp>
            <p:nvSpPr>
              <p:cNvPr id="40997" name="WordArt 37"/>
              <p:cNvSpPr>
                <a:spLocks noChangeArrowheads="1" noChangeShapeType="1" noTextEdit="1"/>
              </p:cNvSpPr>
              <p:nvPr/>
            </p:nvSpPr>
            <p:spPr bwMode="auto">
              <a:xfrm>
                <a:off x="1535" y="2856"/>
                <a:ext cx="674" cy="288"/>
              </a:xfrm>
              <a:prstGeom prst="rect">
                <a:avLst/>
              </a:prstGeom>
            </p:spPr>
            <p:txBody>
              <a:bodyPr wrap="none" fromWordArt="1">
                <a:prstTxWarp prst="textInflate">
                  <a:avLst>
                    <a:gd name="adj" fmla="val 13634"/>
                  </a:avLst>
                </a:prstTxWarp>
              </a:bodyPr>
              <a:lstStyle/>
              <a:p>
                <a:pPr algn="ctr"/>
                <a:r>
                  <a:rPr lang="en-US" sz="3600" kern="10">
                    <a:ln w="38100">
                      <a:noFill/>
                      <a:round/>
                      <a:headEnd/>
                      <a:tailEnd/>
                    </a:ln>
                    <a:solidFill>
                      <a:srgbClr val="580000"/>
                    </a:solidFill>
                    <a:latin typeface="Impact"/>
                  </a:rPr>
                  <a:t>Jacob</a:t>
                </a:r>
              </a:p>
            </p:txBody>
          </p:sp>
        </p:grpSp>
        <p:sp>
          <p:nvSpPr>
            <p:cNvPr id="40998" name="AutoShape 38"/>
            <p:cNvSpPr>
              <a:spLocks noChangeArrowheads="1"/>
            </p:cNvSpPr>
            <p:nvPr/>
          </p:nvSpPr>
          <p:spPr bwMode="auto">
            <a:xfrm rot="5400000">
              <a:off x="1476" y="2435"/>
              <a:ext cx="96" cy="384"/>
            </a:xfrm>
            <a:prstGeom prst="downArrow">
              <a:avLst>
                <a:gd name="adj1" fmla="val 33333"/>
                <a:gd name="adj2" fmla="val 156259"/>
              </a:avLst>
            </a:prstGeom>
            <a:solidFill>
              <a:srgbClr val="6600CC"/>
            </a:solidFill>
            <a:ln w="38100" algn="ctr">
              <a:solidFill>
                <a:srgbClr val="6600CC"/>
              </a:solidFill>
              <a:miter lim="800000"/>
              <a:headEnd/>
              <a:tailEnd/>
            </a:ln>
            <a:effectLst/>
          </p:spPr>
          <p:txBody>
            <a:bodyPr rot="10800000" vert="eaVert" wrap="none" anchor="ctr"/>
            <a:lstStyle/>
            <a:p>
              <a:pPr algn="ctr"/>
              <a:endParaRPr lang="en-US">
                <a:latin typeface="Arial Black" pitchFamily="34" charset="0"/>
              </a:endParaRPr>
            </a:p>
          </p:txBody>
        </p:sp>
        <p:sp>
          <p:nvSpPr>
            <p:cNvPr id="40999" name="Oval 39"/>
            <p:cNvSpPr>
              <a:spLocks noChangeArrowheads="1"/>
            </p:cNvSpPr>
            <p:nvPr/>
          </p:nvSpPr>
          <p:spPr bwMode="auto">
            <a:xfrm>
              <a:off x="1716" y="2364"/>
              <a:ext cx="840" cy="516"/>
            </a:xfrm>
            <a:prstGeom prst="ellipse">
              <a:avLst/>
            </a:prstGeom>
            <a:gradFill rotWithShape="0">
              <a:gsLst>
                <a:gs pos="0">
                  <a:srgbClr val="FFCC66"/>
                </a:gs>
                <a:gs pos="100000">
                  <a:srgbClr val="FF9900"/>
                </a:gs>
              </a:gsLst>
              <a:path path="shape">
                <a:fillToRect l="50000" t="50000" r="50000" b="50000"/>
              </a:path>
            </a:gradFill>
            <a:ln w="12700" algn="ctr">
              <a:solidFill>
                <a:srgbClr val="CC6600"/>
              </a:solidFill>
              <a:round/>
              <a:headEnd/>
              <a:tailEnd/>
            </a:ln>
            <a:effectLst>
              <a:outerShdw dist="64758" dir="4721404" algn="ctr" rotWithShape="0">
                <a:srgbClr val="B65B00"/>
              </a:outerShdw>
            </a:effectLst>
          </p:spPr>
          <p:txBody>
            <a:bodyPr wrap="none" anchor="ctr"/>
            <a:lstStyle/>
            <a:p>
              <a:pPr algn="ctr" eaLnBrk="0" hangingPunct="0"/>
              <a:endParaRPr lang="en-US" sz="3600">
                <a:solidFill>
                  <a:srgbClr val="5A002D"/>
                </a:solidFill>
                <a:latin typeface="Impact" pitchFamily="34" charset="0"/>
              </a:endParaRPr>
            </a:p>
          </p:txBody>
        </p:sp>
        <p:sp>
          <p:nvSpPr>
            <p:cNvPr id="41000" name="WordArt 40"/>
            <p:cNvSpPr>
              <a:spLocks noChangeArrowheads="1" noChangeShapeType="1" noTextEdit="1"/>
            </p:cNvSpPr>
            <p:nvPr/>
          </p:nvSpPr>
          <p:spPr bwMode="auto">
            <a:xfrm>
              <a:off x="1868" y="2481"/>
              <a:ext cx="536" cy="282"/>
            </a:xfrm>
            <a:prstGeom prst="rect">
              <a:avLst/>
            </a:prstGeom>
          </p:spPr>
          <p:txBody>
            <a:bodyPr wrap="none" fromWordArt="1">
              <a:prstTxWarp prst="textInflate">
                <a:avLst>
                  <a:gd name="adj" fmla="val 13634"/>
                </a:avLst>
              </a:prstTxWarp>
            </a:bodyPr>
            <a:lstStyle/>
            <a:p>
              <a:pPr algn="ctr"/>
              <a:r>
                <a:rPr lang="en-US" sz="3600" kern="10">
                  <a:ln w="28575">
                    <a:solidFill>
                      <a:srgbClr val="800000"/>
                    </a:solidFill>
                    <a:round/>
                    <a:headEnd/>
                    <a:tailEnd/>
                  </a:ln>
                  <a:solidFill>
                    <a:schemeClr val="bg1"/>
                  </a:solidFill>
                  <a:latin typeface="Impact"/>
                </a:rPr>
                <a:t>Esau</a:t>
              </a:r>
            </a:p>
          </p:txBody>
        </p:sp>
        <p:grpSp>
          <p:nvGrpSpPr>
            <p:cNvPr id="41001" name="Group 41"/>
            <p:cNvGrpSpPr>
              <a:grpSpLocks/>
            </p:cNvGrpSpPr>
            <p:nvPr/>
          </p:nvGrpSpPr>
          <p:grpSpPr bwMode="auto">
            <a:xfrm>
              <a:off x="468" y="1955"/>
              <a:ext cx="792" cy="420"/>
              <a:chOff x="1344" y="2064"/>
              <a:chExt cx="1056" cy="528"/>
            </a:xfrm>
          </p:grpSpPr>
          <p:sp>
            <p:nvSpPr>
              <p:cNvPr id="41002" name="Oval 42"/>
              <p:cNvSpPr>
                <a:spLocks noChangeArrowheads="1"/>
              </p:cNvSpPr>
              <p:nvPr/>
            </p:nvSpPr>
            <p:spPr bwMode="auto">
              <a:xfrm>
                <a:off x="1344" y="2064"/>
                <a:ext cx="1056" cy="528"/>
              </a:xfrm>
              <a:prstGeom prst="ellipse">
                <a:avLst/>
              </a:prstGeom>
              <a:gradFill rotWithShape="0">
                <a:gsLst>
                  <a:gs pos="0">
                    <a:schemeClr val="bg1"/>
                  </a:gs>
                  <a:gs pos="100000">
                    <a:srgbClr val="FFE5E5"/>
                  </a:gs>
                </a:gsLst>
                <a:path path="shape">
                  <a:fillToRect l="50000" t="50000" r="50000" b="50000"/>
                </a:path>
              </a:gradFill>
              <a:ln w="3175" algn="ctr">
                <a:solidFill>
                  <a:srgbClr val="6600CC"/>
                </a:solidFill>
                <a:round/>
                <a:headEnd/>
                <a:tailEnd/>
              </a:ln>
              <a:effectLst>
                <a:outerShdw dist="63500" dir="5400000" algn="ctr" rotWithShape="0">
                  <a:srgbClr val="6600CC"/>
                </a:outerShdw>
              </a:effectLst>
            </p:spPr>
            <p:txBody>
              <a:bodyPr wrap="none" anchor="ctr"/>
              <a:lstStyle/>
              <a:p>
                <a:pPr algn="ctr"/>
                <a:endParaRPr lang="en-US">
                  <a:latin typeface="Arial Black" pitchFamily="34" charset="0"/>
                </a:endParaRPr>
              </a:p>
            </p:txBody>
          </p:sp>
          <p:sp>
            <p:nvSpPr>
              <p:cNvPr id="41003" name="WordArt 43"/>
              <p:cNvSpPr>
                <a:spLocks noChangeArrowheads="1" noChangeShapeType="1" noTextEdit="1"/>
              </p:cNvSpPr>
              <p:nvPr/>
            </p:nvSpPr>
            <p:spPr bwMode="auto">
              <a:xfrm>
                <a:off x="1535" y="2184"/>
                <a:ext cx="674" cy="288"/>
              </a:xfrm>
              <a:prstGeom prst="rect">
                <a:avLst/>
              </a:prstGeom>
            </p:spPr>
            <p:txBody>
              <a:bodyPr wrap="none" fromWordArt="1">
                <a:prstTxWarp prst="textInflate">
                  <a:avLst>
                    <a:gd name="adj" fmla="val 13634"/>
                  </a:avLst>
                </a:prstTxWarp>
              </a:bodyPr>
              <a:lstStyle/>
              <a:p>
                <a:pPr algn="ctr"/>
                <a:r>
                  <a:rPr lang="en-US" sz="3600" kern="10">
                    <a:ln w="38100">
                      <a:noFill/>
                      <a:round/>
                      <a:headEnd/>
                      <a:tailEnd/>
                    </a:ln>
                    <a:solidFill>
                      <a:srgbClr val="5000A0"/>
                    </a:solidFill>
                    <a:latin typeface="Impact"/>
                  </a:rPr>
                  <a:t>Isaac</a:t>
                </a:r>
              </a:p>
            </p:txBody>
          </p:sp>
        </p:grpSp>
      </p:grpSp>
      <p:sp>
        <p:nvSpPr>
          <p:cNvPr id="44" name="Text Box 9"/>
          <p:cNvSpPr txBox="1">
            <a:spLocks noChangeArrowheads="1"/>
          </p:cNvSpPr>
          <p:nvPr/>
        </p:nvSpPr>
        <p:spPr bwMode="auto">
          <a:xfrm>
            <a:off x="304800" y="76200"/>
            <a:ext cx="7162800" cy="519113"/>
          </a:xfrm>
          <a:prstGeom prst="rect">
            <a:avLst/>
          </a:prstGeom>
          <a:noFill/>
          <a:ln w="9525">
            <a:noFill/>
            <a:miter lim="800000"/>
            <a:headEnd/>
            <a:tailEnd/>
          </a:ln>
          <a:effectLst>
            <a:outerShdw dist="25400" dir="2700000" algn="ctr" rotWithShape="0">
              <a:schemeClr val="bg1"/>
            </a:outerShdw>
          </a:effectLst>
        </p:spPr>
        <p:txBody>
          <a:bodyPr>
            <a:spAutoFit/>
          </a:bodyPr>
          <a:lstStyle/>
          <a:p>
            <a:pPr eaLnBrk="0" hangingPunct="0"/>
            <a:r>
              <a:rPr lang="en-US" sz="2800" u="sng" dirty="0">
                <a:solidFill>
                  <a:srgbClr val="000099"/>
                </a:solidFill>
                <a:latin typeface="Arial Black" pitchFamily="34" charset="0"/>
              </a:rPr>
              <a:t>2.1.2  The Foundation of Substance</a:t>
            </a:r>
          </a:p>
        </p:txBody>
      </p:sp>
    </p:spTree>
  </p:cSld>
  <p:clrMapOvr>
    <a:masterClrMapping/>
  </p:clrMapOvr>
  <p:transition>
    <p:split orient="vert" dir="in"/>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withEffect">
                                  <p:stCondLst>
                                    <p:cond delay="0"/>
                                  </p:stCondLst>
                                  <p:childTnLst>
                                    <p:set>
                                      <p:cBhvr>
                                        <p:cTn id="6" dur="1" fill="hold">
                                          <p:stCondLst>
                                            <p:cond delay="0"/>
                                          </p:stCondLst>
                                        </p:cTn>
                                        <p:tgtEl>
                                          <p:spTgt spid="41004"/>
                                        </p:tgtEl>
                                        <p:attrNameLst>
                                          <p:attrName>style.visibility</p:attrName>
                                        </p:attrNameLst>
                                      </p:cBhvr>
                                      <p:to>
                                        <p:strVal val="visible"/>
                                      </p:to>
                                    </p:set>
                                    <p:animEffect transition="in" filter="barn(outVertical)">
                                      <p:cBhvr>
                                        <p:cTn id="7" dur="500"/>
                                        <p:tgtEl>
                                          <p:spTgt spid="41004"/>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40980"/>
                                        </p:tgtEl>
                                        <p:attrNameLst>
                                          <p:attrName>style.visibility</p:attrName>
                                        </p:attrNameLst>
                                      </p:cBhvr>
                                      <p:to>
                                        <p:strVal val="visible"/>
                                      </p:to>
                                    </p:set>
                                    <p:animEffect transition="in" filter="fade">
                                      <p:cBhvr>
                                        <p:cTn id="11" dur="2000"/>
                                        <p:tgtEl>
                                          <p:spTgt spid="40980"/>
                                        </p:tgtEl>
                                      </p:cBhvr>
                                    </p:animEffect>
                                  </p:childTnLst>
                                </p:cTn>
                              </p:par>
                              <p:par>
                                <p:cTn id="12" presetID="10" presetClass="entr" presetSubtype="0" fill="hold" grpId="0" nodeType="withEffect">
                                  <p:stCondLst>
                                    <p:cond delay="1000"/>
                                  </p:stCondLst>
                                  <p:childTnLst>
                                    <p:set>
                                      <p:cBhvr>
                                        <p:cTn id="13" dur="1" fill="hold">
                                          <p:stCondLst>
                                            <p:cond delay="0"/>
                                          </p:stCondLst>
                                        </p:cTn>
                                        <p:tgtEl>
                                          <p:spTgt spid="40979"/>
                                        </p:tgtEl>
                                        <p:attrNameLst>
                                          <p:attrName>style.visibility</p:attrName>
                                        </p:attrNameLst>
                                      </p:cBhvr>
                                      <p:to>
                                        <p:strVal val="visible"/>
                                      </p:to>
                                    </p:set>
                                    <p:animEffect transition="in" filter="fade">
                                      <p:cBhvr>
                                        <p:cTn id="14" dur="2000"/>
                                        <p:tgtEl>
                                          <p:spTgt spid="40979"/>
                                        </p:tgtEl>
                                      </p:cBhvr>
                                    </p:animEffect>
                                  </p:childTnLst>
                                </p:cTn>
                              </p:par>
                              <p:par>
                                <p:cTn id="15" presetID="10" presetClass="entr" presetSubtype="0" fill="hold" nodeType="withEffect">
                                  <p:stCondLst>
                                    <p:cond delay="0"/>
                                  </p:stCondLst>
                                  <p:childTnLst>
                                    <p:set>
                                      <p:cBhvr>
                                        <p:cTn id="16" dur="1" fill="hold">
                                          <p:stCondLst>
                                            <p:cond delay="0"/>
                                          </p:stCondLst>
                                        </p:cTn>
                                        <p:tgtEl>
                                          <p:spTgt spid="40987"/>
                                        </p:tgtEl>
                                        <p:attrNameLst>
                                          <p:attrName>style.visibility</p:attrName>
                                        </p:attrNameLst>
                                      </p:cBhvr>
                                      <p:to>
                                        <p:strVal val="visible"/>
                                      </p:to>
                                    </p:set>
                                    <p:animEffect transition="in" filter="fade">
                                      <p:cBhvr>
                                        <p:cTn id="17" dur="2000"/>
                                        <p:tgtEl>
                                          <p:spTgt spid="40987"/>
                                        </p:tgtEl>
                                      </p:cBhvr>
                                    </p:animEffect>
                                  </p:childTnLst>
                                </p:cTn>
                              </p:par>
                            </p:childTnLst>
                          </p:cTn>
                        </p:par>
                      </p:childTnLst>
                    </p:cTn>
                  </p:par>
                  <p:par>
                    <p:cTn id="18" fill="hold">
                      <p:stCondLst>
                        <p:cond delay="indefinite"/>
                      </p:stCondLst>
                      <p:childTnLst>
                        <p:par>
                          <p:cTn id="19" fill="hold">
                            <p:stCondLst>
                              <p:cond delay="0"/>
                            </p:stCondLst>
                            <p:childTnLst>
                              <p:par>
                                <p:cTn id="20" presetID="17" presetClass="entr" presetSubtype="10" fill="hold" nodeType="clickEffect">
                                  <p:stCondLst>
                                    <p:cond delay="0"/>
                                  </p:stCondLst>
                                  <p:childTnLst>
                                    <p:set>
                                      <p:cBhvr>
                                        <p:cTn id="21" dur="1" fill="hold">
                                          <p:stCondLst>
                                            <p:cond delay="0"/>
                                          </p:stCondLst>
                                        </p:cTn>
                                        <p:tgtEl>
                                          <p:spTgt spid="40984"/>
                                        </p:tgtEl>
                                        <p:attrNameLst>
                                          <p:attrName>style.visibility</p:attrName>
                                        </p:attrNameLst>
                                      </p:cBhvr>
                                      <p:to>
                                        <p:strVal val="visible"/>
                                      </p:to>
                                    </p:set>
                                    <p:anim calcmode="lin" valueType="num">
                                      <p:cBhvr>
                                        <p:cTn id="22" dur="1000" fill="hold"/>
                                        <p:tgtEl>
                                          <p:spTgt spid="40984"/>
                                        </p:tgtEl>
                                        <p:attrNameLst>
                                          <p:attrName>ppt_w</p:attrName>
                                        </p:attrNameLst>
                                      </p:cBhvr>
                                      <p:tavLst>
                                        <p:tav tm="0">
                                          <p:val>
                                            <p:fltVal val="0"/>
                                          </p:val>
                                        </p:tav>
                                        <p:tav tm="100000">
                                          <p:val>
                                            <p:strVal val="#ppt_w"/>
                                          </p:val>
                                        </p:tav>
                                      </p:tavLst>
                                    </p:anim>
                                    <p:anim calcmode="lin" valueType="num">
                                      <p:cBhvr>
                                        <p:cTn id="23" dur="1000" fill="hold"/>
                                        <p:tgtEl>
                                          <p:spTgt spid="40984"/>
                                        </p:tgtEl>
                                        <p:attrNameLst>
                                          <p:attrName>ppt_h</p:attrName>
                                        </p:attrNameLst>
                                      </p:cBhvr>
                                      <p:tavLst>
                                        <p:tav tm="0">
                                          <p:val>
                                            <p:strVal val="#ppt_h"/>
                                          </p:val>
                                        </p:tav>
                                        <p:tav tm="100000">
                                          <p:val>
                                            <p:strVal val="#ppt_h"/>
                                          </p:val>
                                        </p:tav>
                                      </p:tavLst>
                                    </p:anim>
                                  </p:childTnLst>
                                </p:cTn>
                              </p:par>
                            </p:childTnLst>
                          </p:cTn>
                        </p:par>
                      </p:childTnLst>
                    </p:cTn>
                  </p:par>
                  <p:par>
                    <p:cTn id="24" fill="hold">
                      <p:stCondLst>
                        <p:cond delay="indefinite"/>
                      </p:stCondLst>
                      <p:childTnLst>
                        <p:par>
                          <p:cTn id="25" fill="hold">
                            <p:stCondLst>
                              <p:cond delay="0"/>
                            </p:stCondLst>
                            <p:childTnLst>
                              <p:par>
                                <p:cTn id="26" presetID="6" presetClass="emph" presetSubtype="0" decel="50000" autoRev="1" fill="remove" nodeType="clickEffect">
                                  <p:stCondLst>
                                    <p:cond delay="0"/>
                                  </p:stCondLst>
                                  <p:childTnLst>
                                    <p:animScale>
                                      <p:cBhvr>
                                        <p:cTn id="27" dur="1000" fill="hold"/>
                                        <p:tgtEl>
                                          <p:spTgt spid="40987"/>
                                        </p:tgtEl>
                                      </p:cBhvr>
                                      <p:by x="150000" y="150000"/>
                                    </p:animScale>
                                  </p:childTnLst>
                                </p:cTn>
                              </p:par>
                              <p:par>
                                <p:cTn id="28" presetID="22" presetClass="entr" presetSubtype="2" fill="hold" grpId="0" nodeType="withEffect">
                                  <p:stCondLst>
                                    <p:cond delay="1500"/>
                                  </p:stCondLst>
                                  <p:childTnLst>
                                    <p:set>
                                      <p:cBhvr>
                                        <p:cTn id="29" dur="1" fill="hold">
                                          <p:stCondLst>
                                            <p:cond delay="0"/>
                                          </p:stCondLst>
                                        </p:cTn>
                                        <p:tgtEl>
                                          <p:spTgt spid="40983"/>
                                        </p:tgtEl>
                                        <p:attrNameLst>
                                          <p:attrName>style.visibility</p:attrName>
                                        </p:attrNameLst>
                                      </p:cBhvr>
                                      <p:to>
                                        <p:strVal val="visible"/>
                                      </p:to>
                                    </p:set>
                                    <p:animEffect transition="in" filter="wipe(right)">
                                      <p:cBhvr>
                                        <p:cTn id="30" dur="500"/>
                                        <p:tgtEl>
                                          <p:spTgt spid="4098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79" grpId="0" animBg="1"/>
      <p:bldP spid="40983"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bg>
      <p:bgPr>
        <a:gradFill rotWithShape="0">
          <a:gsLst>
            <a:gs pos="0">
              <a:schemeClr val="bg1"/>
            </a:gs>
            <a:gs pos="50000">
              <a:srgbClr val="FFE6C1"/>
            </a:gs>
            <a:gs pos="100000">
              <a:schemeClr val="bg1"/>
            </a:gs>
          </a:gsLst>
          <a:lin ang="5400000" scaled="1"/>
        </a:gradFill>
        <a:effectLst/>
      </p:bgPr>
    </p:bg>
    <p:spTree>
      <p:nvGrpSpPr>
        <p:cNvPr id="1" name=""/>
        <p:cNvGrpSpPr/>
        <p:nvPr/>
      </p:nvGrpSpPr>
      <p:grpSpPr>
        <a:xfrm>
          <a:off x="0" y="0"/>
          <a:ext cx="0" cy="0"/>
          <a:chOff x="0" y="0"/>
          <a:chExt cx="0" cy="0"/>
        </a:xfrm>
      </p:grpSpPr>
      <p:grpSp>
        <p:nvGrpSpPr>
          <p:cNvPr id="43010" name="Group 2"/>
          <p:cNvGrpSpPr>
            <a:grpSpLocks/>
          </p:cNvGrpSpPr>
          <p:nvPr/>
        </p:nvGrpSpPr>
        <p:grpSpPr bwMode="auto">
          <a:xfrm>
            <a:off x="742950" y="1782763"/>
            <a:ext cx="3314700" cy="2789237"/>
            <a:chOff x="468" y="1123"/>
            <a:chExt cx="2088" cy="1757"/>
          </a:xfrm>
        </p:grpSpPr>
        <p:grpSp>
          <p:nvGrpSpPr>
            <p:cNvPr id="43011" name="Group 3"/>
            <p:cNvGrpSpPr>
              <a:grpSpLocks/>
            </p:cNvGrpSpPr>
            <p:nvPr/>
          </p:nvGrpSpPr>
          <p:grpSpPr bwMode="auto">
            <a:xfrm>
              <a:off x="468" y="2413"/>
              <a:ext cx="792" cy="419"/>
              <a:chOff x="1344" y="2752"/>
              <a:chExt cx="1056" cy="528"/>
            </a:xfrm>
          </p:grpSpPr>
          <p:sp>
            <p:nvSpPr>
              <p:cNvPr id="43012" name="Oval 4"/>
              <p:cNvSpPr>
                <a:spLocks noChangeArrowheads="1"/>
              </p:cNvSpPr>
              <p:nvPr/>
            </p:nvSpPr>
            <p:spPr bwMode="auto">
              <a:xfrm>
                <a:off x="1344" y="2752"/>
                <a:ext cx="1056" cy="528"/>
              </a:xfrm>
              <a:prstGeom prst="ellipse">
                <a:avLst/>
              </a:prstGeom>
              <a:gradFill rotWithShape="0">
                <a:gsLst>
                  <a:gs pos="0">
                    <a:srgbClr val="FFFFCC"/>
                  </a:gs>
                  <a:gs pos="100000">
                    <a:srgbClr val="FFFF00"/>
                  </a:gs>
                </a:gsLst>
                <a:path path="shape">
                  <a:fillToRect l="50000" t="50000" r="50000" b="50000"/>
                </a:path>
              </a:gradFill>
              <a:ln w="12700" algn="ctr">
                <a:solidFill>
                  <a:srgbClr val="FFCC00"/>
                </a:solidFill>
                <a:round/>
                <a:headEnd/>
                <a:tailEnd/>
              </a:ln>
              <a:effectLst>
                <a:outerShdw dist="64758" dir="4721404" algn="ctr" rotWithShape="0">
                  <a:srgbClr val="DEB400"/>
                </a:outerShdw>
              </a:effectLst>
            </p:spPr>
            <p:txBody>
              <a:bodyPr wrap="none" anchor="ctr"/>
              <a:lstStyle/>
              <a:p>
                <a:pPr algn="ctr" eaLnBrk="0" hangingPunct="0"/>
                <a:endParaRPr lang="en-US" sz="3600">
                  <a:solidFill>
                    <a:srgbClr val="5A002D"/>
                  </a:solidFill>
                  <a:latin typeface="Impact" pitchFamily="34" charset="0"/>
                </a:endParaRPr>
              </a:p>
            </p:txBody>
          </p:sp>
          <p:sp>
            <p:nvSpPr>
              <p:cNvPr id="43013" name="WordArt 5"/>
              <p:cNvSpPr>
                <a:spLocks noChangeArrowheads="1" noChangeShapeType="1" noTextEdit="1"/>
              </p:cNvSpPr>
              <p:nvPr/>
            </p:nvSpPr>
            <p:spPr bwMode="auto">
              <a:xfrm>
                <a:off x="1535" y="2856"/>
                <a:ext cx="674" cy="288"/>
              </a:xfrm>
              <a:prstGeom prst="rect">
                <a:avLst/>
              </a:prstGeom>
            </p:spPr>
            <p:txBody>
              <a:bodyPr wrap="none" fromWordArt="1">
                <a:prstTxWarp prst="textInflate">
                  <a:avLst>
                    <a:gd name="adj" fmla="val 13634"/>
                  </a:avLst>
                </a:prstTxWarp>
              </a:bodyPr>
              <a:lstStyle/>
              <a:p>
                <a:pPr algn="ctr"/>
                <a:r>
                  <a:rPr lang="en-US" sz="3600" kern="10">
                    <a:ln w="38100">
                      <a:noFill/>
                      <a:round/>
                      <a:headEnd/>
                      <a:tailEnd/>
                    </a:ln>
                    <a:solidFill>
                      <a:srgbClr val="580000"/>
                    </a:solidFill>
                    <a:latin typeface="Impact"/>
                  </a:rPr>
                  <a:t>Jacob</a:t>
                </a:r>
              </a:p>
            </p:txBody>
          </p:sp>
        </p:grpSp>
        <p:sp>
          <p:nvSpPr>
            <p:cNvPr id="43014" name="AutoShape 6"/>
            <p:cNvSpPr>
              <a:spLocks noChangeArrowheads="1"/>
            </p:cNvSpPr>
            <p:nvPr/>
          </p:nvSpPr>
          <p:spPr bwMode="auto">
            <a:xfrm rot="10800000">
              <a:off x="816" y="1699"/>
              <a:ext cx="96" cy="384"/>
            </a:xfrm>
            <a:prstGeom prst="downArrow">
              <a:avLst>
                <a:gd name="adj1" fmla="val 33333"/>
                <a:gd name="adj2" fmla="val 156259"/>
              </a:avLst>
            </a:prstGeom>
            <a:solidFill>
              <a:srgbClr val="6600CC"/>
            </a:solidFill>
            <a:ln w="38100" algn="ctr">
              <a:solidFill>
                <a:srgbClr val="6600CC"/>
              </a:solidFill>
              <a:miter lim="800000"/>
              <a:headEnd/>
              <a:tailEnd/>
            </a:ln>
            <a:effectLst/>
          </p:spPr>
          <p:txBody>
            <a:bodyPr rot="10800000" wrap="none" anchor="ctr"/>
            <a:lstStyle/>
            <a:p>
              <a:pPr algn="ctr"/>
              <a:endParaRPr lang="en-US">
                <a:latin typeface="Arial Black" pitchFamily="34" charset="0"/>
              </a:endParaRPr>
            </a:p>
          </p:txBody>
        </p:sp>
        <p:grpSp>
          <p:nvGrpSpPr>
            <p:cNvPr id="43015" name="Group 7"/>
            <p:cNvGrpSpPr>
              <a:grpSpLocks/>
            </p:cNvGrpSpPr>
            <p:nvPr/>
          </p:nvGrpSpPr>
          <p:grpSpPr bwMode="auto">
            <a:xfrm>
              <a:off x="468" y="1955"/>
              <a:ext cx="792" cy="420"/>
              <a:chOff x="1344" y="2064"/>
              <a:chExt cx="1056" cy="528"/>
            </a:xfrm>
          </p:grpSpPr>
          <p:sp>
            <p:nvSpPr>
              <p:cNvPr id="43016" name="Oval 8"/>
              <p:cNvSpPr>
                <a:spLocks noChangeArrowheads="1"/>
              </p:cNvSpPr>
              <p:nvPr/>
            </p:nvSpPr>
            <p:spPr bwMode="auto">
              <a:xfrm>
                <a:off x="1344" y="2064"/>
                <a:ext cx="1056" cy="528"/>
              </a:xfrm>
              <a:prstGeom prst="ellipse">
                <a:avLst/>
              </a:prstGeom>
              <a:gradFill rotWithShape="0">
                <a:gsLst>
                  <a:gs pos="0">
                    <a:schemeClr val="bg1"/>
                  </a:gs>
                  <a:gs pos="100000">
                    <a:srgbClr val="FFE5E5"/>
                  </a:gs>
                </a:gsLst>
                <a:path path="shape">
                  <a:fillToRect l="50000" t="50000" r="50000" b="50000"/>
                </a:path>
              </a:gradFill>
              <a:ln w="3175" algn="ctr">
                <a:solidFill>
                  <a:srgbClr val="6600CC"/>
                </a:solidFill>
                <a:round/>
                <a:headEnd/>
                <a:tailEnd/>
              </a:ln>
              <a:effectLst>
                <a:outerShdw dist="63500" dir="5400000" algn="ctr" rotWithShape="0">
                  <a:srgbClr val="6600CC"/>
                </a:outerShdw>
              </a:effectLst>
            </p:spPr>
            <p:txBody>
              <a:bodyPr wrap="none" anchor="ctr"/>
              <a:lstStyle/>
              <a:p>
                <a:pPr algn="ctr"/>
                <a:endParaRPr lang="en-US">
                  <a:latin typeface="Arial Black" pitchFamily="34" charset="0"/>
                </a:endParaRPr>
              </a:p>
            </p:txBody>
          </p:sp>
          <p:sp>
            <p:nvSpPr>
              <p:cNvPr id="43017" name="WordArt 9"/>
              <p:cNvSpPr>
                <a:spLocks noChangeArrowheads="1" noChangeShapeType="1" noTextEdit="1"/>
              </p:cNvSpPr>
              <p:nvPr/>
            </p:nvSpPr>
            <p:spPr bwMode="auto">
              <a:xfrm>
                <a:off x="1535" y="2184"/>
                <a:ext cx="674" cy="288"/>
              </a:xfrm>
              <a:prstGeom prst="rect">
                <a:avLst/>
              </a:prstGeom>
            </p:spPr>
            <p:txBody>
              <a:bodyPr wrap="none" fromWordArt="1">
                <a:prstTxWarp prst="textInflate">
                  <a:avLst>
                    <a:gd name="adj" fmla="val 13634"/>
                  </a:avLst>
                </a:prstTxWarp>
              </a:bodyPr>
              <a:lstStyle/>
              <a:p>
                <a:pPr algn="ctr"/>
                <a:r>
                  <a:rPr lang="en-US" sz="3600" kern="10">
                    <a:ln w="38100">
                      <a:noFill/>
                      <a:round/>
                      <a:headEnd/>
                      <a:tailEnd/>
                    </a:ln>
                    <a:solidFill>
                      <a:srgbClr val="5000A0"/>
                    </a:solidFill>
                    <a:latin typeface="Impact"/>
                  </a:rPr>
                  <a:t>Isaac</a:t>
                </a:r>
              </a:p>
            </p:txBody>
          </p:sp>
        </p:grpSp>
        <p:grpSp>
          <p:nvGrpSpPr>
            <p:cNvPr id="43018" name="Group 10"/>
            <p:cNvGrpSpPr>
              <a:grpSpLocks/>
            </p:cNvGrpSpPr>
            <p:nvPr/>
          </p:nvGrpSpPr>
          <p:grpSpPr bwMode="auto">
            <a:xfrm>
              <a:off x="594" y="1123"/>
              <a:ext cx="540" cy="534"/>
              <a:chOff x="4704" y="288"/>
              <a:chExt cx="672" cy="720"/>
            </a:xfrm>
          </p:grpSpPr>
          <p:sp>
            <p:nvSpPr>
              <p:cNvPr id="43019" name="Oval 11"/>
              <p:cNvSpPr>
                <a:spLocks noChangeArrowheads="1"/>
              </p:cNvSpPr>
              <p:nvPr/>
            </p:nvSpPr>
            <p:spPr bwMode="auto">
              <a:xfrm>
                <a:off x="4704" y="288"/>
                <a:ext cx="672" cy="720"/>
              </a:xfrm>
              <a:prstGeom prst="ellipse">
                <a:avLst/>
              </a:prstGeom>
              <a:gradFill rotWithShape="0">
                <a:gsLst>
                  <a:gs pos="0">
                    <a:srgbClr val="FFFFFF"/>
                  </a:gs>
                  <a:gs pos="100000">
                    <a:srgbClr val="FFFFFF"/>
                  </a:gs>
                </a:gsLst>
                <a:lin ang="2700000" scaled="1"/>
              </a:gradFill>
              <a:ln w="12700">
                <a:round/>
                <a:headEnd/>
                <a:tailEnd/>
              </a:ln>
              <a:effectLst/>
              <a:scene3d>
                <a:camera prst="legacyPerspectiveTop"/>
                <a:lightRig rig="legacyFlat3" dir="t"/>
              </a:scene3d>
              <a:sp3d extrusionH="430200" prstMaterial="legacyMatte">
                <a:bevelT w="13500" h="13500" prst="angle"/>
                <a:bevelB w="13500" h="13500" prst="angle"/>
                <a:extrusionClr>
                  <a:srgbClr val="9900FF"/>
                </a:extrusionClr>
              </a:sp3d>
            </p:spPr>
            <p:txBody>
              <a:bodyPr wrap="none" anchor="ctr">
                <a:flatTx/>
              </a:bodyPr>
              <a:lstStyle/>
              <a:p>
                <a:pPr algn="ctr" eaLnBrk="0" hangingPunct="0"/>
                <a:endParaRPr lang="en-US" sz="4800" b="1">
                  <a:solidFill>
                    <a:srgbClr val="6600CC"/>
                  </a:solidFill>
                  <a:latin typeface="Impact" pitchFamily="34" charset="0"/>
                </a:endParaRPr>
              </a:p>
            </p:txBody>
          </p:sp>
          <p:sp>
            <p:nvSpPr>
              <p:cNvPr id="43020" name="WordArt 12"/>
              <p:cNvSpPr>
                <a:spLocks noChangeArrowheads="1" noChangeShapeType="1" noTextEdit="1"/>
              </p:cNvSpPr>
              <p:nvPr/>
            </p:nvSpPr>
            <p:spPr bwMode="auto">
              <a:xfrm>
                <a:off x="4778" y="492"/>
                <a:ext cx="517" cy="344"/>
              </a:xfrm>
              <a:prstGeom prst="rect">
                <a:avLst/>
              </a:prstGeom>
            </p:spPr>
            <p:txBody>
              <a:bodyPr wrap="none" fromWordArt="1">
                <a:prstTxWarp prst="textPlain">
                  <a:avLst>
                    <a:gd name="adj" fmla="val 50000"/>
                  </a:avLst>
                </a:prstTxWarp>
              </a:bodyPr>
              <a:lstStyle/>
              <a:p>
                <a:pPr algn="ctr"/>
                <a:r>
                  <a:rPr lang="en-US" sz="3600" kern="10">
                    <a:ln w="38100">
                      <a:solidFill>
                        <a:srgbClr val="6600CC"/>
                      </a:solidFill>
                      <a:round/>
                      <a:headEnd/>
                      <a:tailEnd/>
                    </a:ln>
                    <a:solidFill>
                      <a:schemeClr val="bg1"/>
                    </a:solidFill>
                    <a:latin typeface="Impact"/>
                  </a:rPr>
                  <a:t>God</a:t>
                </a:r>
              </a:p>
            </p:txBody>
          </p:sp>
        </p:grpSp>
        <p:sp>
          <p:nvSpPr>
            <p:cNvPr id="43021" name="AutoShape 13"/>
            <p:cNvSpPr>
              <a:spLocks noChangeArrowheads="1"/>
            </p:cNvSpPr>
            <p:nvPr/>
          </p:nvSpPr>
          <p:spPr bwMode="auto">
            <a:xfrm rot="5400000">
              <a:off x="1476" y="2435"/>
              <a:ext cx="96" cy="384"/>
            </a:xfrm>
            <a:prstGeom prst="downArrow">
              <a:avLst>
                <a:gd name="adj1" fmla="val 33333"/>
                <a:gd name="adj2" fmla="val 156259"/>
              </a:avLst>
            </a:prstGeom>
            <a:solidFill>
              <a:srgbClr val="6600CC"/>
            </a:solidFill>
            <a:ln w="38100" algn="ctr">
              <a:solidFill>
                <a:srgbClr val="6600CC"/>
              </a:solidFill>
              <a:miter lim="800000"/>
              <a:headEnd/>
              <a:tailEnd/>
            </a:ln>
            <a:effectLst/>
          </p:spPr>
          <p:txBody>
            <a:bodyPr rot="10800000" vert="eaVert" wrap="none" anchor="ctr"/>
            <a:lstStyle/>
            <a:p>
              <a:pPr algn="ctr"/>
              <a:endParaRPr lang="en-US">
                <a:latin typeface="Arial Black" pitchFamily="34" charset="0"/>
              </a:endParaRPr>
            </a:p>
          </p:txBody>
        </p:sp>
        <p:sp>
          <p:nvSpPr>
            <p:cNvPr id="43022" name="Oval 14"/>
            <p:cNvSpPr>
              <a:spLocks noChangeArrowheads="1"/>
            </p:cNvSpPr>
            <p:nvPr/>
          </p:nvSpPr>
          <p:spPr bwMode="auto">
            <a:xfrm>
              <a:off x="1716" y="2364"/>
              <a:ext cx="840" cy="516"/>
            </a:xfrm>
            <a:prstGeom prst="ellipse">
              <a:avLst/>
            </a:prstGeom>
            <a:gradFill rotWithShape="0">
              <a:gsLst>
                <a:gs pos="0">
                  <a:srgbClr val="FFCC66"/>
                </a:gs>
                <a:gs pos="100000">
                  <a:srgbClr val="FF9900"/>
                </a:gs>
              </a:gsLst>
              <a:path path="shape">
                <a:fillToRect l="50000" t="50000" r="50000" b="50000"/>
              </a:path>
            </a:gradFill>
            <a:ln w="12700" algn="ctr">
              <a:solidFill>
                <a:srgbClr val="CC6600"/>
              </a:solidFill>
              <a:round/>
              <a:headEnd/>
              <a:tailEnd/>
            </a:ln>
            <a:effectLst>
              <a:outerShdw dist="64758" dir="4721404" algn="ctr" rotWithShape="0">
                <a:srgbClr val="B65B00"/>
              </a:outerShdw>
            </a:effectLst>
          </p:spPr>
          <p:txBody>
            <a:bodyPr wrap="none" anchor="ctr"/>
            <a:lstStyle/>
            <a:p>
              <a:pPr algn="ctr" eaLnBrk="0" hangingPunct="0"/>
              <a:endParaRPr lang="en-US" sz="3600">
                <a:solidFill>
                  <a:srgbClr val="5A002D"/>
                </a:solidFill>
                <a:latin typeface="Impact" pitchFamily="34" charset="0"/>
              </a:endParaRPr>
            </a:p>
          </p:txBody>
        </p:sp>
        <p:sp>
          <p:nvSpPr>
            <p:cNvPr id="43023" name="WordArt 15"/>
            <p:cNvSpPr>
              <a:spLocks noChangeArrowheads="1" noChangeShapeType="1" noTextEdit="1"/>
            </p:cNvSpPr>
            <p:nvPr/>
          </p:nvSpPr>
          <p:spPr bwMode="auto">
            <a:xfrm>
              <a:off x="1868" y="2481"/>
              <a:ext cx="536" cy="282"/>
            </a:xfrm>
            <a:prstGeom prst="rect">
              <a:avLst/>
            </a:prstGeom>
          </p:spPr>
          <p:txBody>
            <a:bodyPr wrap="none" fromWordArt="1">
              <a:prstTxWarp prst="textInflate">
                <a:avLst>
                  <a:gd name="adj" fmla="val 13634"/>
                </a:avLst>
              </a:prstTxWarp>
            </a:bodyPr>
            <a:lstStyle/>
            <a:p>
              <a:pPr algn="ctr"/>
              <a:r>
                <a:rPr lang="en-US" sz="3600" kern="10">
                  <a:ln w="28575">
                    <a:solidFill>
                      <a:srgbClr val="800000"/>
                    </a:solidFill>
                    <a:round/>
                    <a:headEnd/>
                    <a:tailEnd/>
                  </a:ln>
                  <a:solidFill>
                    <a:schemeClr val="bg1"/>
                  </a:solidFill>
                  <a:latin typeface="Impact"/>
                </a:rPr>
                <a:t>Esau</a:t>
              </a:r>
            </a:p>
          </p:txBody>
        </p:sp>
      </p:grpSp>
      <p:sp>
        <p:nvSpPr>
          <p:cNvPr id="43024" name="Rectangle 16"/>
          <p:cNvSpPr>
            <a:spLocks noChangeArrowheads="1"/>
          </p:cNvSpPr>
          <p:nvPr/>
        </p:nvSpPr>
        <p:spPr bwMode="auto">
          <a:xfrm>
            <a:off x="0" y="5722938"/>
            <a:ext cx="9144000" cy="1135062"/>
          </a:xfrm>
          <a:prstGeom prst="rect">
            <a:avLst/>
          </a:prstGeom>
          <a:solidFill>
            <a:schemeClr val="tx1"/>
          </a:solidFill>
          <a:ln w="9525">
            <a:solidFill>
              <a:schemeClr val="tx1"/>
            </a:solidFill>
            <a:miter lim="800000"/>
            <a:headEnd/>
            <a:tailEnd/>
          </a:ln>
          <a:effectLst/>
        </p:spPr>
        <p:txBody>
          <a:bodyPr wrap="none" anchor="ctr"/>
          <a:lstStyle/>
          <a:p>
            <a:endParaRPr lang="en-US"/>
          </a:p>
        </p:txBody>
      </p:sp>
      <p:sp>
        <p:nvSpPr>
          <p:cNvPr id="43025" name="Text Box 17"/>
          <p:cNvSpPr txBox="1">
            <a:spLocks noChangeArrowheads="1"/>
          </p:cNvSpPr>
          <p:nvPr/>
        </p:nvSpPr>
        <p:spPr bwMode="auto">
          <a:xfrm>
            <a:off x="1466850" y="5968425"/>
            <a:ext cx="6153150" cy="584775"/>
          </a:xfrm>
          <a:prstGeom prst="rect">
            <a:avLst/>
          </a:prstGeom>
          <a:noFill/>
          <a:ln w="9525">
            <a:noFill/>
            <a:miter lim="800000"/>
            <a:headEnd/>
            <a:tailEnd/>
          </a:ln>
          <a:effectLst/>
        </p:spPr>
        <p:txBody>
          <a:bodyPr wrap="square">
            <a:spAutoFit/>
          </a:bodyPr>
          <a:lstStyle/>
          <a:p>
            <a:pPr eaLnBrk="0" hangingPunct="0">
              <a:lnSpc>
                <a:spcPct val="80000"/>
              </a:lnSpc>
            </a:pPr>
            <a:r>
              <a:rPr lang="en-US" sz="2000" b="1" dirty="0">
                <a:solidFill>
                  <a:schemeClr val="bg1"/>
                </a:solidFill>
                <a:latin typeface="Arial Narrow" pitchFamily="34" charset="0"/>
              </a:rPr>
              <a:t>By doing so, they would establish the national foundation of substance.</a:t>
            </a:r>
            <a:endParaRPr lang="en-US" sz="2000" dirty="0">
              <a:solidFill>
                <a:schemeClr val="bg1"/>
              </a:solidFill>
              <a:latin typeface="Arial Narrow" pitchFamily="34" charset="0"/>
            </a:endParaRPr>
          </a:p>
        </p:txBody>
      </p:sp>
      <p:sp>
        <p:nvSpPr>
          <p:cNvPr id="43027" name="Rectangle 19"/>
          <p:cNvSpPr>
            <a:spLocks noChangeArrowheads="1"/>
          </p:cNvSpPr>
          <p:nvPr/>
        </p:nvSpPr>
        <p:spPr bwMode="auto">
          <a:xfrm>
            <a:off x="304800" y="1295400"/>
            <a:ext cx="4191000" cy="4267200"/>
          </a:xfrm>
          <a:prstGeom prst="rect">
            <a:avLst/>
          </a:prstGeom>
          <a:noFill/>
          <a:ln w="9525">
            <a:solidFill>
              <a:srgbClr val="333399"/>
            </a:solidFill>
            <a:miter lim="800000"/>
            <a:headEnd/>
            <a:tailEnd/>
          </a:ln>
          <a:effectLst/>
        </p:spPr>
        <p:txBody>
          <a:bodyPr wrap="none" anchor="ctr"/>
          <a:lstStyle/>
          <a:p>
            <a:endParaRPr lang="en-US"/>
          </a:p>
        </p:txBody>
      </p:sp>
      <p:sp>
        <p:nvSpPr>
          <p:cNvPr id="43028" name="Rectangle 20"/>
          <p:cNvSpPr>
            <a:spLocks noChangeArrowheads="1"/>
          </p:cNvSpPr>
          <p:nvPr/>
        </p:nvSpPr>
        <p:spPr bwMode="auto">
          <a:xfrm>
            <a:off x="531813" y="838200"/>
            <a:ext cx="3736975" cy="727075"/>
          </a:xfrm>
          <a:prstGeom prst="rect">
            <a:avLst/>
          </a:prstGeom>
          <a:gradFill rotWithShape="1">
            <a:gsLst>
              <a:gs pos="0">
                <a:srgbClr val="FFFFFF"/>
              </a:gs>
              <a:gs pos="100000">
                <a:srgbClr val="CCCCFF"/>
              </a:gs>
            </a:gsLst>
            <a:path path="shape">
              <a:fillToRect l="50000" t="50000" r="50000" b="50000"/>
            </a:path>
          </a:gradFill>
          <a:ln w="19050" algn="ctr">
            <a:solidFill>
              <a:srgbClr val="000099"/>
            </a:solidFill>
            <a:miter lim="800000"/>
            <a:headEnd/>
            <a:tailEnd/>
          </a:ln>
          <a:effectLst/>
        </p:spPr>
        <p:txBody>
          <a:bodyPr wrap="none" anchor="ctr"/>
          <a:lstStyle/>
          <a:p>
            <a:endParaRPr lang="en-US"/>
          </a:p>
        </p:txBody>
      </p:sp>
      <p:sp>
        <p:nvSpPr>
          <p:cNvPr id="43029" name="Text Box 21"/>
          <p:cNvSpPr txBox="1">
            <a:spLocks noChangeArrowheads="1"/>
          </p:cNvSpPr>
          <p:nvPr/>
        </p:nvSpPr>
        <p:spPr bwMode="auto">
          <a:xfrm>
            <a:off x="457200" y="873125"/>
            <a:ext cx="3886200" cy="727075"/>
          </a:xfrm>
          <a:prstGeom prst="rect">
            <a:avLst/>
          </a:prstGeom>
          <a:noFill/>
          <a:ln w="19050" algn="ctr">
            <a:noFill/>
            <a:miter lim="800000"/>
            <a:headEnd/>
            <a:tailEnd/>
          </a:ln>
          <a:effectLst>
            <a:outerShdw dist="12700" algn="ctr" rotWithShape="0">
              <a:schemeClr val="bg1"/>
            </a:outerShdw>
          </a:effectLst>
        </p:spPr>
        <p:txBody>
          <a:bodyPr>
            <a:spAutoFit/>
          </a:bodyPr>
          <a:lstStyle/>
          <a:p>
            <a:pPr algn="ctr" eaLnBrk="0" hangingPunct="0">
              <a:lnSpc>
                <a:spcPct val="80000"/>
              </a:lnSpc>
            </a:pPr>
            <a:r>
              <a:rPr lang="en-US" sz="2600" b="1">
                <a:solidFill>
                  <a:srgbClr val="000099"/>
                </a:solidFill>
              </a:rPr>
              <a:t>Age of the Foundation</a:t>
            </a:r>
          </a:p>
          <a:p>
            <a:pPr algn="ctr" eaLnBrk="0" hangingPunct="0">
              <a:lnSpc>
                <a:spcPct val="80000"/>
              </a:lnSpc>
            </a:pPr>
            <a:r>
              <a:rPr lang="en-US" sz="2600" b="1">
                <a:solidFill>
                  <a:srgbClr val="000099"/>
                </a:solidFill>
              </a:rPr>
              <a:t>for Restoration</a:t>
            </a:r>
          </a:p>
        </p:txBody>
      </p:sp>
      <p:grpSp>
        <p:nvGrpSpPr>
          <p:cNvPr id="43030" name="Group 22"/>
          <p:cNvGrpSpPr>
            <a:grpSpLocks/>
          </p:cNvGrpSpPr>
          <p:nvPr/>
        </p:nvGrpSpPr>
        <p:grpSpPr bwMode="auto">
          <a:xfrm>
            <a:off x="762000" y="4724400"/>
            <a:ext cx="3276600" cy="762000"/>
            <a:chOff x="960" y="3168"/>
            <a:chExt cx="1680" cy="480"/>
          </a:xfrm>
        </p:grpSpPr>
        <p:sp>
          <p:nvSpPr>
            <p:cNvPr id="43031" name="Rectangle 23"/>
            <p:cNvSpPr>
              <a:spLocks noChangeArrowheads="1"/>
            </p:cNvSpPr>
            <p:nvPr/>
          </p:nvSpPr>
          <p:spPr bwMode="auto">
            <a:xfrm>
              <a:off x="960" y="3168"/>
              <a:ext cx="1680" cy="458"/>
            </a:xfrm>
            <a:prstGeom prst="rect">
              <a:avLst/>
            </a:prstGeom>
            <a:solidFill>
              <a:srgbClr val="CCECFF"/>
            </a:solidFill>
            <a:ln w="19050" algn="ctr">
              <a:solidFill>
                <a:srgbClr val="000099"/>
              </a:solidFill>
              <a:miter lim="800000"/>
              <a:headEnd/>
              <a:tailEnd/>
            </a:ln>
            <a:effectLst/>
          </p:spPr>
          <p:txBody>
            <a:bodyPr wrap="none" anchor="ctr"/>
            <a:lstStyle/>
            <a:p>
              <a:endParaRPr lang="en-US"/>
            </a:p>
          </p:txBody>
        </p:sp>
        <p:sp>
          <p:nvSpPr>
            <p:cNvPr id="43032" name="Text Box 24"/>
            <p:cNvSpPr txBox="1">
              <a:spLocks noChangeArrowheads="1"/>
            </p:cNvSpPr>
            <p:nvPr/>
          </p:nvSpPr>
          <p:spPr bwMode="auto">
            <a:xfrm>
              <a:off x="960" y="3190"/>
              <a:ext cx="1680" cy="458"/>
            </a:xfrm>
            <a:prstGeom prst="rect">
              <a:avLst/>
            </a:prstGeom>
            <a:noFill/>
            <a:ln w="19050" algn="ctr">
              <a:noFill/>
              <a:miter lim="800000"/>
              <a:headEnd/>
              <a:tailEnd/>
            </a:ln>
            <a:effectLst>
              <a:outerShdw dist="12700" algn="ctr" rotWithShape="0">
                <a:schemeClr val="bg1"/>
              </a:outerShdw>
            </a:effectLst>
          </p:spPr>
          <p:txBody>
            <a:bodyPr>
              <a:spAutoFit/>
            </a:bodyPr>
            <a:lstStyle/>
            <a:p>
              <a:pPr algn="ctr" eaLnBrk="0" hangingPunct="0">
                <a:lnSpc>
                  <a:spcPct val="80000"/>
                </a:lnSpc>
              </a:pPr>
              <a:r>
                <a:rPr lang="en-US" sz="2600" b="1">
                  <a:solidFill>
                    <a:srgbClr val="000099"/>
                  </a:solidFill>
                </a:rPr>
                <a:t>Family foundation</a:t>
              </a:r>
            </a:p>
            <a:p>
              <a:pPr algn="ctr" eaLnBrk="0" hangingPunct="0">
                <a:lnSpc>
                  <a:spcPct val="80000"/>
                </a:lnSpc>
              </a:pPr>
              <a:r>
                <a:rPr lang="en-US" sz="2600" b="1">
                  <a:solidFill>
                    <a:srgbClr val="000099"/>
                  </a:solidFill>
                </a:rPr>
                <a:t>of substance</a:t>
              </a:r>
            </a:p>
          </p:txBody>
        </p:sp>
      </p:grpSp>
      <p:sp>
        <p:nvSpPr>
          <p:cNvPr id="43033" name="Rectangle 25"/>
          <p:cNvSpPr>
            <a:spLocks noChangeArrowheads="1"/>
          </p:cNvSpPr>
          <p:nvPr/>
        </p:nvSpPr>
        <p:spPr bwMode="auto">
          <a:xfrm>
            <a:off x="4572000" y="1295400"/>
            <a:ext cx="4191000" cy="4267200"/>
          </a:xfrm>
          <a:prstGeom prst="rect">
            <a:avLst/>
          </a:prstGeom>
          <a:noFill/>
          <a:ln w="9525">
            <a:solidFill>
              <a:srgbClr val="333399"/>
            </a:solidFill>
            <a:miter lim="800000"/>
            <a:headEnd/>
            <a:tailEnd/>
          </a:ln>
          <a:effectLst/>
        </p:spPr>
        <p:txBody>
          <a:bodyPr wrap="none" anchor="ctr"/>
          <a:lstStyle/>
          <a:p>
            <a:endParaRPr lang="en-US"/>
          </a:p>
        </p:txBody>
      </p:sp>
      <p:sp>
        <p:nvSpPr>
          <p:cNvPr id="43034" name="Rectangle 26"/>
          <p:cNvSpPr>
            <a:spLocks noChangeArrowheads="1"/>
          </p:cNvSpPr>
          <p:nvPr/>
        </p:nvSpPr>
        <p:spPr bwMode="auto">
          <a:xfrm>
            <a:off x="4799013" y="838200"/>
            <a:ext cx="3736975" cy="727075"/>
          </a:xfrm>
          <a:prstGeom prst="rect">
            <a:avLst/>
          </a:prstGeom>
          <a:gradFill rotWithShape="1">
            <a:gsLst>
              <a:gs pos="0">
                <a:srgbClr val="FFFFFF"/>
              </a:gs>
              <a:gs pos="100000">
                <a:srgbClr val="CCCCFF"/>
              </a:gs>
            </a:gsLst>
            <a:path path="shape">
              <a:fillToRect l="50000" t="50000" r="50000" b="50000"/>
            </a:path>
          </a:gradFill>
          <a:ln w="19050" algn="ctr">
            <a:solidFill>
              <a:srgbClr val="000099"/>
            </a:solidFill>
            <a:miter lim="800000"/>
            <a:headEnd/>
            <a:tailEnd/>
          </a:ln>
          <a:effectLst/>
        </p:spPr>
        <p:txBody>
          <a:bodyPr wrap="none" anchor="ctr"/>
          <a:lstStyle/>
          <a:p>
            <a:endParaRPr lang="en-US"/>
          </a:p>
        </p:txBody>
      </p:sp>
      <p:sp>
        <p:nvSpPr>
          <p:cNvPr id="43035" name="Text Box 27"/>
          <p:cNvSpPr txBox="1">
            <a:spLocks noChangeArrowheads="1"/>
          </p:cNvSpPr>
          <p:nvPr/>
        </p:nvSpPr>
        <p:spPr bwMode="auto">
          <a:xfrm>
            <a:off x="4724400" y="873125"/>
            <a:ext cx="3886200" cy="727075"/>
          </a:xfrm>
          <a:prstGeom prst="rect">
            <a:avLst/>
          </a:prstGeom>
          <a:noFill/>
          <a:ln w="19050" algn="ctr">
            <a:noFill/>
            <a:miter lim="800000"/>
            <a:headEnd/>
            <a:tailEnd/>
          </a:ln>
          <a:effectLst>
            <a:outerShdw dist="12700" algn="ctr" rotWithShape="0">
              <a:schemeClr val="bg1"/>
            </a:outerShdw>
          </a:effectLst>
        </p:spPr>
        <p:txBody>
          <a:bodyPr>
            <a:spAutoFit/>
          </a:bodyPr>
          <a:lstStyle/>
          <a:p>
            <a:pPr algn="ctr" eaLnBrk="0" hangingPunct="0">
              <a:lnSpc>
                <a:spcPct val="80000"/>
              </a:lnSpc>
            </a:pPr>
            <a:r>
              <a:rPr lang="en-US" sz="2600" b="1">
                <a:solidFill>
                  <a:srgbClr val="000099"/>
                </a:solidFill>
              </a:rPr>
              <a:t>Age of the Providence</a:t>
            </a:r>
          </a:p>
          <a:p>
            <a:pPr algn="ctr" eaLnBrk="0" hangingPunct="0">
              <a:lnSpc>
                <a:spcPct val="80000"/>
              </a:lnSpc>
            </a:pPr>
            <a:r>
              <a:rPr lang="en-US" sz="2600" b="1">
                <a:solidFill>
                  <a:srgbClr val="000099"/>
                </a:solidFill>
              </a:rPr>
              <a:t>for Restoration</a:t>
            </a:r>
          </a:p>
        </p:txBody>
      </p:sp>
      <p:grpSp>
        <p:nvGrpSpPr>
          <p:cNvPr id="43036" name="Group 28"/>
          <p:cNvGrpSpPr>
            <a:grpSpLocks/>
          </p:cNvGrpSpPr>
          <p:nvPr/>
        </p:nvGrpSpPr>
        <p:grpSpPr bwMode="auto">
          <a:xfrm>
            <a:off x="4953000" y="4724400"/>
            <a:ext cx="3429000" cy="762000"/>
            <a:chOff x="3120" y="2880"/>
            <a:chExt cx="2160" cy="480"/>
          </a:xfrm>
        </p:grpSpPr>
        <p:sp>
          <p:nvSpPr>
            <p:cNvPr id="43037" name="Rectangle 29"/>
            <p:cNvSpPr>
              <a:spLocks noChangeArrowheads="1"/>
            </p:cNvSpPr>
            <p:nvPr/>
          </p:nvSpPr>
          <p:spPr bwMode="auto">
            <a:xfrm>
              <a:off x="3168" y="2880"/>
              <a:ext cx="2064" cy="458"/>
            </a:xfrm>
            <a:prstGeom prst="rect">
              <a:avLst/>
            </a:prstGeom>
            <a:solidFill>
              <a:srgbClr val="CCECFF"/>
            </a:solidFill>
            <a:ln w="19050" algn="ctr">
              <a:solidFill>
                <a:srgbClr val="000099"/>
              </a:solidFill>
              <a:miter lim="800000"/>
              <a:headEnd/>
              <a:tailEnd/>
            </a:ln>
            <a:effectLst/>
          </p:spPr>
          <p:txBody>
            <a:bodyPr wrap="none" anchor="ctr"/>
            <a:lstStyle/>
            <a:p>
              <a:endParaRPr lang="en-US"/>
            </a:p>
          </p:txBody>
        </p:sp>
        <p:sp>
          <p:nvSpPr>
            <p:cNvPr id="43038" name="Text Box 30"/>
            <p:cNvSpPr txBox="1">
              <a:spLocks noChangeArrowheads="1"/>
            </p:cNvSpPr>
            <p:nvPr/>
          </p:nvSpPr>
          <p:spPr bwMode="auto">
            <a:xfrm>
              <a:off x="3120" y="2902"/>
              <a:ext cx="2160" cy="458"/>
            </a:xfrm>
            <a:prstGeom prst="rect">
              <a:avLst/>
            </a:prstGeom>
            <a:noFill/>
            <a:ln w="19050" algn="ctr">
              <a:noFill/>
              <a:miter lim="800000"/>
              <a:headEnd/>
              <a:tailEnd/>
            </a:ln>
            <a:effectLst>
              <a:outerShdw dist="12700" algn="ctr" rotWithShape="0">
                <a:schemeClr val="bg1"/>
              </a:outerShdw>
            </a:effectLst>
          </p:spPr>
          <p:txBody>
            <a:bodyPr>
              <a:spAutoFit/>
            </a:bodyPr>
            <a:lstStyle/>
            <a:p>
              <a:pPr algn="ctr" eaLnBrk="0" hangingPunct="0">
                <a:lnSpc>
                  <a:spcPct val="80000"/>
                </a:lnSpc>
              </a:pPr>
              <a:r>
                <a:rPr lang="en-US" sz="2600" b="1">
                  <a:solidFill>
                    <a:srgbClr val="000099"/>
                  </a:solidFill>
                </a:rPr>
                <a:t>National foundation</a:t>
              </a:r>
            </a:p>
            <a:p>
              <a:pPr algn="ctr" eaLnBrk="0" hangingPunct="0">
                <a:lnSpc>
                  <a:spcPct val="80000"/>
                </a:lnSpc>
              </a:pPr>
              <a:r>
                <a:rPr lang="en-US" sz="2600" b="1">
                  <a:solidFill>
                    <a:srgbClr val="000099"/>
                  </a:solidFill>
                </a:rPr>
                <a:t>of substance</a:t>
              </a:r>
            </a:p>
          </p:txBody>
        </p:sp>
      </p:grpSp>
      <p:grpSp>
        <p:nvGrpSpPr>
          <p:cNvPr id="43039" name="Group 31"/>
          <p:cNvGrpSpPr>
            <a:grpSpLocks/>
          </p:cNvGrpSpPr>
          <p:nvPr/>
        </p:nvGrpSpPr>
        <p:grpSpPr bwMode="auto">
          <a:xfrm>
            <a:off x="5010150" y="1782763"/>
            <a:ext cx="3314700" cy="2789237"/>
            <a:chOff x="3216" y="1075"/>
            <a:chExt cx="2088" cy="1757"/>
          </a:xfrm>
        </p:grpSpPr>
        <p:sp>
          <p:nvSpPr>
            <p:cNvPr id="43040" name="AutoShape 32"/>
            <p:cNvSpPr>
              <a:spLocks noChangeArrowheads="1"/>
            </p:cNvSpPr>
            <p:nvPr/>
          </p:nvSpPr>
          <p:spPr bwMode="auto">
            <a:xfrm rot="10800000">
              <a:off x="3570" y="1632"/>
              <a:ext cx="83" cy="737"/>
            </a:xfrm>
            <a:prstGeom prst="downArrow">
              <a:avLst>
                <a:gd name="adj1" fmla="val 50000"/>
                <a:gd name="adj2" fmla="val 221988"/>
              </a:avLst>
            </a:prstGeom>
            <a:solidFill>
              <a:srgbClr val="6600CC"/>
            </a:solidFill>
            <a:ln w="19050" algn="ctr">
              <a:solidFill>
                <a:srgbClr val="6600CC"/>
              </a:solidFill>
              <a:miter lim="800000"/>
              <a:headEnd/>
              <a:tailEnd/>
            </a:ln>
            <a:effectLst/>
          </p:spPr>
          <p:txBody>
            <a:bodyPr rot="10800000" wrap="none" anchor="ctr"/>
            <a:lstStyle/>
            <a:p>
              <a:pPr algn="ctr"/>
              <a:endParaRPr lang="en-US">
                <a:latin typeface="Arial Black" pitchFamily="34" charset="0"/>
              </a:endParaRPr>
            </a:p>
          </p:txBody>
        </p:sp>
        <p:grpSp>
          <p:nvGrpSpPr>
            <p:cNvPr id="43041" name="Group 33"/>
            <p:cNvGrpSpPr>
              <a:grpSpLocks/>
            </p:cNvGrpSpPr>
            <p:nvPr/>
          </p:nvGrpSpPr>
          <p:grpSpPr bwMode="auto">
            <a:xfrm>
              <a:off x="3342" y="1075"/>
              <a:ext cx="540" cy="534"/>
              <a:chOff x="4704" y="288"/>
              <a:chExt cx="672" cy="720"/>
            </a:xfrm>
          </p:grpSpPr>
          <p:sp>
            <p:nvSpPr>
              <p:cNvPr id="43042" name="Oval 34"/>
              <p:cNvSpPr>
                <a:spLocks noChangeArrowheads="1"/>
              </p:cNvSpPr>
              <p:nvPr/>
            </p:nvSpPr>
            <p:spPr bwMode="auto">
              <a:xfrm>
                <a:off x="4704" y="288"/>
                <a:ext cx="672" cy="720"/>
              </a:xfrm>
              <a:prstGeom prst="ellipse">
                <a:avLst/>
              </a:prstGeom>
              <a:gradFill rotWithShape="0">
                <a:gsLst>
                  <a:gs pos="0">
                    <a:srgbClr val="FFFFFF"/>
                  </a:gs>
                  <a:gs pos="100000">
                    <a:srgbClr val="FFFFFF"/>
                  </a:gs>
                </a:gsLst>
                <a:lin ang="2700000" scaled="1"/>
              </a:gradFill>
              <a:ln w="12700">
                <a:round/>
                <a:headEnd/>
                <a:tailEnd/>
              </a:ln>
              <a:effectLst/>
              <a:scene3d>
                <a:camera prst="legacyPerspectiveTop"/>
                <a:lightRig rig="legacyFlat3" dir="t"/>
              </a:scene3d>
              <a:sp3d extrusionH="430200" prstMaterial="legacyMatte">
                <a:bevelT w="13500" h="13500" prst="angle"/>
                <a:bevelB w="13500" h="13500" prst="angle"/>
                <a:extrusionClr>
                  <a:srgbClr val="9900FF"/>
                </a:extrusionClr>
              </a:sp3d>
            </p:spPr>
            <p:txBody>
              <a:bodyPr wrap="none" anchor="ctr">
                <a:flatTx/>
              </a:bodyPr>
              <a:lstStyle/>
              <a:p>
                <a:pPr algn="ctr" eaLnBrk="0" hangingPunct="0"/>
                <a:endParaRPr lang="en-US" sz="4800" b="1">
                  <a:solidFill>
                    <a:srgbClr val="6600CC"/>
                  </a:solidFill>
                  <a:latin typeface="Impact" pitchFamily="34" charset="0"/>
                </a:endParaRPr>
              </a:p>
            </p:txBody>
          </p:sp>
          <p:sp>
            <p:nvSpPr>
              <p:cNvPr id="43043" name="WordArt 35"/>
              <p:cNvSpPr>
                <a:spLocks noChangeArrowheads="1" noChangeShapeType="1" noTextEdit="1"/>
              </p:cNvSpPr>
              <p:nvPr/>
            </p:nvSpPr>
            <p:spPr bwMode="auto">
              <a:xfrm>
                <a:off x="4778" y="492"/>
                <a:ext cx="517" cy="344"/>
              </a:xfrm>
              <a:prstGeom prst="rect">
                <a:avLst/>
              </a:prstGeom>
            </p:spPr>
            <p:txBody>
              <a:bodyPr wrap="none" fromWordArt="1">
                <a:prstTxWarp prst="textPlain">
                  <a:avLst>
                    <a:gd name="adj" fmla="val 50000"/>
                  </a:avLst>
                </a:prstTxWarp>
              </a:bodyPr>
              <a:lstStyle/>
              <a:p>
                <a:pPr algn="ctr"/>
                <a:r>
                  <a:rPr lang="en-US" sz="3600" kern="10">
                    <a:ln w="38100">
                      <a:solidFill>
                        <a:srgbClr val="6600CC"/>
                      </a:solidFill>
                      <a:round/>
                      <a:headEnd/>
                      <a:tailEnd/>
                    </a:ln>
                    <a:solidFill>
                      <a:schemeClr val="bg1"/>
                    </a:solidFill>
                    <a:latin typeface="Impact"/>
                  </a:rPr>
                  <a:t>God</a:t>
                </a:r>
              </a:p>
            </p:txBody>
          </p:sp>
        </p:grpSp>
        <p:sp>
          <p:nvSpPr>
            <p:cNvPr id="43044" name="AutoShape 36"/>
            <p:cNvSpPr>
              <a:spLocks noChangeArrowheads="1"/>
            </p:cNvSpPr>
            <p:nvPr/>
          </p:nvSpPr>
          <p:spPr bwMode="auto">
            <a:xfrm rot="5400000">
              <a:off x="4224" y="2387"/>
              <a:ext cx="96" cy="384"/>
            </a:xfrm>
            <a:prstGeom prst="downArrow">
              <a:avLst>
                <a:gd name="adj1" fmla="val 33333"/>
                <a:gd name="adj2" fmla="val 156259"/>
              </a:avLst>
            </a:prstGeom>
            <a:solidFill>
              <a:srgbClr val="6600CC"/>
            </a:solidFill>
            <a:ln w="38100" algn="ctr">
              <a:solidFill>
                <a:srgbClr val="6600CC"/>
              </a:solidFill>
              <a:miter lim="800000"/>
              <a:headEnd/>
              <a:tailEnd/>
            </a:ln>
            <a:effectLst/>
          </p:spPr>
          <p:txBody>
            <a:bodyPr rot="10800000" vert="eaVert" wrap="none" anchor="ctr"/>
            <a:lstStyle/>
            <a:p>
              <a:pPr algn="ctr"/>
              <a:endParaRPr lang="en-US">
                <a:latin typeface="Arial Black" pitchFamily="34" charset="0"/>
              </a:endParaRPr>
            </a:p>
          </p:txBody>
        </p:sp>
        <p:grpSp>
          <p:nvGrpSpPr>
            <p:cNvPr id="43045" name="Group 37"/>
            <p:cNvGrpSpPr>
              <a:grpSpLocks/>
            </p:cNvGrpSpPr>
            <p:nvPr/>
          </p:nvGrpSpPr>
          <p:grpSpPr bwMode="auto">
            <a:xfrm>
              <a:off x="4464" y="2316"/>
              <a:ext cx="840" cy="516"/>
              <a:chOff x="4464" y="2316"/>
              <a:chExt cx="840" cy="516"/>
            </a:xfrm>
          </p:grpSpPr>
          <p:sp>
            <p:nvSpPr>
              <p:cNvPr id="43046" name="Oval 38"/>
              <p:cNvSpPr>
                <a:spLocks noChangeArrowheads="1"/>
              </p:cNvSpPr>
              <p:nvPr/>
            </p:nvSpPr>
            <p:spPr bwMode="auto">
              <a:xfrm>
                <a:off x="4464" y="2316"/>
                <a:ext cx="840" cy="516"/>
              </a:xfrm>
              <a:prstGeom prst="ellipse">
                <a:avLst/>
              </a:prstGeom>
              <a:gradFill rotWithShape="0">
                <a:gsLst>
                  <a:gs pos="0">
                    <a:srgbClr val="FFCC66"/>
                  </a:gs>
                  <a:gs pos="100000">
                    <a:srgbClr val="FF9900"/>
                  </a:gs>
                </a:gsLst>
                <a:path path="shape">
                  <a:fillToRect l="50000" t="50000" r="50000" b="50000"/>
                </a:path>
              </a:gradFill>
              <a:ln w="12700" algn="ctr">
                <a:solidFill>
                  <a:srgbClr val="CC6600"/>
                </a:solidFill>
                <a:round/>
                <a:headEnd/>
                <a:tailEnd/>
              </a:ln>
              <a:effectLst>
                <a:outerShdw dist="64758" dir="4721404" algn="ctr" rotWithShape="0">
                  <a:srgbClr val="B65B00"/>
                </a:outerShdw>
              </a:effectLst>
            </p:spPr>
            <p:txBody>
              <a:bodyPr wrap="none" anchor="ctr"/>
              <a:lstStyle/>
              <a:p>
                <a:pPr algn="ctr" eaLnBrk="0" hangingPunct="0"/>
                <a:endParaRPr lang="en-US" sz="3600">
                  <a:solidFill>
                    <a:srgbClr val="5A002D"/>
                  </a:solidFill>
                  <a:latin typeface="Impact" pitchFamily="34" charset="0"/>
                </a:endParaRPr>
              </a:p>
            </p:txBody>
          </p:sp>
          <p:sp>
            <p:nvSpPr>
              <p:cNvPr id="43047" name="WordArt 39"/>
              <p:cNvSpPr>
                <a:spLocks noChangeArrowheads="1" noChangeShapeType="1" noTextEdit="1"/>
              </p:cNvSpPr>
              <p:nvPr/>
            </p:nvSpPr>
            <p:spPr bwMode="auto">
              <a:xfrm>
                <a:off x="4521" y="2426"/>
                <a:ext cx="726" cy="296"/>
              </a:xfrm>
              <a:prstGeom prst="rect">
                <a:avLst/>
              </a:prstGeom>
            </p:spPr>
            <p:txBody>
              <a:bodyPr wrap="none" fromWordArt="1">
                <a:prstTxWarp prst="textInflate">
                  <a:avLst>
                    <a:gd name="adj" fmla="val 13634"/>
                  </a:avLst>
                </a:prstTxWarp>
              </a:bodyPr>
              <a:lstStyle/>
              <a:p>
                <a:pPr algn="ctr"/>
                <a:r>
                  <a:rPr lang="en-US" sz="3600" kern="10">
                    <a:ln w="19050">
                      <a:solidFill>
                        <a:srgbClr val="680000"/>
                      </a:solidFill>
                      <a:round/>
                      <a:headEnd/>
                      <a:tailEnd/>
                    </a:ln>
                    <a:solidFill>
                      <a:schemeClr val="bg1"/>
                    </a:solidFill>
                    <a:latin typeface="Impact"/>
                  </a:rPr>
                  <a:t>Israelites</a:t>
                </a:r>
              </a:p>
            </p:txBody>
          </p:sp>
        </p:grpSp>
        <p:grpSp>
          <p:nvGrpSpPr>
            <p:cNvPr id="43048" name="Group 40"/>
            <p:cNvGrpSpPr>
              <a:grpSpLocks/>
            </p:cNvGrpSpPr>
            <p:nvPr/>
          </p:nvGrpSpPr>
          <p:grpSpPr bwMode="auto">
            <a:xfrm>
              <a:off x="3216" y="2365"/>
              <a:ext cx="792" cy="419"/>
              <a:chOff x="1344" y="2752"/>
              <a:chExt cx="1056" cy="528"/>
            </a:xfrm>
          </p:grpSpPr>
          <p:sp>
            <p:nvSpPr>
              <p:cNvPr id="43049" name="Oval 41"/>
              <p:cNvSpPr>
                <a:spLocks noChangeArrowheads="1"/>
              </p:cNvSpPr>
              <p:nvPr/>
            </p:nvSpPr>
            <p:spPr bwMode="auto">
              <a:xfrm>
                <a:off x="1344" y="2752"/>
                <a:ext cx="1056" cy="528"/>
              </a:xfrm>
              <a:prstGeom prst="ellipse">
                <a:avLst/>
              </a:prstGeom>
              <a:gradFill rotWithShape="0">
                <a:gsLst>
                  <a:gs pos="0">
                    <a:srgbClr val="FFFFCC"/>
                  </a:gs>
                  <a:gs pos="100000">
                    <a:srgbClr val="FFFF00"/>
                  </a:gs>
                </a:gsLst>
                <a:path path="shape">
                  <a:fillToRect l="50000" t="50000" r="50000" b="50000"/>
                </a:path>
              </a:gradFill>
              <a:ln w="12700" algn="ctr">
                <a:solidFill>
                  <a:srgbClr val="FFCC00"/>
                </a:solidFill>
                <a:round/>
                <a:headEnd/>
                <a:tailEnd/>
              </a:ln>
              <a:effectLst>
                <a:outerShdw dist="64758" dir="4721404" algn="ctr" rotWithShape="0">
                  <a:srgbClr val="DEB400"/>
                </a:outerShdw>
              </a:effectLst>
            </p:spPr>
            <p:txBody>
              <a:bodyPr wrap="none" anchor="ctr"/>
              <a:lstStyle/>
              <a:p>
                <a:pPr algn="ctr" eaLnBrk="0" hangingPunct="0"/>
                <a:endParaRPr lang="en-US" sz="3600">
                  <a:solidFill>
                    <a:srgbClr val="5A002D"/>
                  </a:solidFill>
                  <a:latin typeface="Impact" pitchFamily="34" charset="0"/>
                </a:endParaRPr>
              </a:p>
            </p:txBody>
          </p:sp>
          <p:sp>
            <p:nvSpPr>
              <p:cNvPr id="43050" name="WordArt 42"/>
              <p:cNvSpPr>
                <a:spLocks noChangeArrowheads="1" noChangeShapeType="1" noTextEdit="1"/>
              </p:cNvSpPr>
              <p:nvPr/>
            </p:nvSpPr>
            <p:spPr bwMode="auto">
              <a:xfrm>
                <a:off x="1535" y="2871"/>
                <a:ext cx="674" cy="288"/>
              </a:xfrm>
              <a:prstGeom prst="rect">
                <a:avLst/>
              </a:prstGeom>
            </p:spPr>
            <p:txBody>
              <a:bodyPr wrap="none" fromWordArt="1">
                <a:prstTxWarp prst="textInflate">
                  <a:avLst>
                    <a:gd name="adj" fmla="val 13634"/>
                  </a:avLst>
                </a:prstTxWarp>
              </a:bodyPr>
              <a:lstStyle/>
              <a:p>
                <a:pPr algn="ctr"/>
                <a:r>
                  <a:rPr lang="en-US" sz="3600" kern="10" dirty="0">
                    <a:ln w="38100">
                      <a:noFill/>
                      <a:round/>
                      <a:headEnd/>
                      <a:tailEnd/>
                    </a:ln>
                    <a:solidFill>
                      <a:srgbClr val="580000"/>
                    </a:solidFill>
                    <a:latin typeface="Impact"/>
                  </a:rPr>
                  <a:t>Moses</a:t>
                </a:r>
              </a:p>
            </p:txBody>
          </p:sp>
        </p:grpSp>
      </p:grpSp>
      <p:sp>
        <p:nvSpPr>
          <p:cNvPr id="43" name="Text Box 9"/>
          <p:cNvSpPr txBox="1">
            <a:spLocks noChangeArrowheads="1"/>
          </p:cNvSpPr>
          <p:nvPr/>
        </p:nvSpPr>
        <p:spPr bwMode="auto">
          <a:xfrm>
            <a:off x="304800" y="76200"/>
            <a:ext cx="7162800" cy="519113"/>
          </a:xfrm>
          <a:prstGeom prst="rect">
            <a:avLst/>
          </a:prstGeom>
          <a:noFill/>
          <a:ln w="9525">
            <a:noFill/>
            <a:miter lim="800000"/>
            <a:headEnd/>
            <a:tailEnd/>
          </a:ln>
          <a:effectLst>
            <a:outerShdw dist="25400" dir="2700000" algn="ctr" rotWithShape="0">
              <a:schemeClr val="bg1"/>
            </a:outerShdw>
          </a:effectLst>
        </p:spPr>
        <p:txBody>
          <a:bodyPr>
            <a:spAutoFit/>
          </a:bodyPr>
          <a:lstStyle/>
          <a:p>
            <a:pPr eaLnBrk="0" hangingPunct="0"/>
            <a:r>
              <a:rPr lang="en-US" sz="2800" u="sng" dirty="0">
                <a:solidFill>
                  <a:srgbClr val="000099"/>
                </a:solidFill>
                <a:latin typeface="Arial Black" pitchFamily="34" charset="0"/>
              </a:rPr>
              <a:t>2.1.2  The Foundation of Substance</a:t>
            </a:r>
          </a:p>
        </p:txBody>
      </p:sp>
    </p:spTree>
  </p:cSld>
  <p:clrMapOvr>
    <a:masterClrMapping/>
  </p:clrMapOvr>
  <p:transition>
    <p:split orient="vert" dir="in"/>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43025"/>
                                        </p:tgtEl>
                                        <p:attrNameLst>
                                          <p:attrName>style.visibility</p:attrName>
                                        </p:attrNameLst>
                                      </p:cBhvr>
                                      <p:to>
                                        <p:strVal val="visible"/>
                                      </p:to>
                                    </p:set>
                                    <p:animEffect transition="in" filter="barn(outVertical)">
                                      <p:cBhvr>
                                        <p:cTn id="7" dur="500"/>
                                        <p:tgtEl>
                                          <p:spTgt spid="430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025" grpId="0"/>
    </p:bldLst>
  </p:timing>
</p:sld>
</file>

<file path=ppt/slides/slide26.xml><?xml version="1.0" encoding="utf-8"?>
<p:sld xmlns:a="http://schemas.openxmlformats.org/drawingml/2006/main" xmlns:r="http://schemas.openxmlformats.org/officeDocument/2006/relationships" xmlns:p="http://schemas.openxmlformats.org/presentationml/2006/main">
  <p:cSld>
    <p:bg>
      <p:bgPr>
        <a:gradFill rotWithShape="0">
          <a:gsLst>
            <a:gs pos="0">
              <a:srgbClr val="FFE6C1"/>
            </a:gs>
            <a:gs pos="100000">
              <a:schemeClr val="bg1"/>
            </a:gs>
          </a:gsLst>
          <a:lin ang="5400000" scaled="1"/>
        </a:gradFill>
        <a:effectLst/>
      </p:bgPr>
    </p:bg>
    <p:spTree>
      <p:nvGrpSpPr>
        <p:cNvPr id="1" name=""/>
        <p:cNvGrpSpPr/>
        <p:nvPr/>
      </p:nvGrpSpPr>
      <p:grpSpPr>
        <a:xfrm>
          <a:off x="0" y="0"/>
          <a:ext cx="0" cy="0"/>
          <a:chOff x="0" y="0"/>
          <a:chExt cx="0" cy="0"/>
        </a:xfrm>
      </p:grpSpPr>
      <p:sp>
        <p:nvSpPr>
          <p:cNvPr id="45058" name="Rectangle 2"/>
          <p:cNvSpPr>
            <a:spLocks noChangeArrowheads="1"/>
          </p:cNvSpPr>
          <p:nvPr/>
        </p:nvSpPr>
        <p:spPr bwMode="auto">
          <a:xfrm>
            <a:off x="0" y="5722938"/>
            <a:ext cx="9144000" cy="1135062"/>
          </a:xfrm>
          <a:prstGeom prst="rect">
            <a:avLst/>
          </a:prstGeom>
          <a:solidFill>
            <a:schemeClr val="tx1"/>
          </a:solidFill>
          <a:ln w="9525">
            <a:solidFill>
              <a:schemeClr val="tx1"/>
            </a:solidFill>
            <a:miter lim="800000"/>
            <a:headEnd/>
            <a:tailEnd/>
          </a:ln>
          <a:effectLst/>
        </p:spPr>
        <p:txBody>
          <a:bodyPr wrap="none" anchor="ctr"/>
          <a:lstStyle/>
          <a:p>
            <a:endParaRPr lang="en-US"/>
          </a:p>
        </p:txBody>
      </p:sp>
      <p:sp>
        <p:nvSpPr>
          <p:cNvPr id="45059" name="Text Box 3"/>
          <p:cNvSpPr txBox="1">
            <a:spLocks noChangeArrowheads="1"/>
          </p:cNvSpPr>
          <p:nvPr/>
        </p:nvSpPr>
        <p:spPr bwMode="auto">
          <a:xfrm>
            <a:off x="304800" y="76200"/>
            <a:ext cx="7620000" cy="519113"/>
          </a:xfrm>
          <a:prstGeom prst="rect">
            <a:avLst/>
          </a:prstGeom>
          <a:noFill/>
          <a:ln w="9525">
            <a:noFill/>
            <a:miter lim="800000"/>
            <a:headEnd/>
            <a:tailEnd/>
          </a:ln>
          <a:effectLst>
            <a:outerShdw dist="12700" dir="2700000" algn="ctr" rotWithShape="0">
              <a:schemeClr val="bg1"/>
            </a:outerShdw>
          </a:effectLst>
        </p:spPr>
        <p:txBody>
          <a:bodyPr>
            <a:spAutoFit/>
          </a:bodyPr>
          <a:lstStyle/>
          <a:p>
            <a:pPr eaLnBrk="0" hangingPunct="0"/>
            <a:r>
              <a:rPr lang="en-US" sz="2800" u="sng" dirty="0">
                <a:solidFill>
                  <a:srgbClr val="000099"/>
                </a:solidFill>
                <a:latin typeface="Arial Black" pitchFamily="34" charset="0"/>
              </a:rPr>
              <a:t>2.1.3  The Foundation for the Messiah</a:t>
            </a:r>
          </a:p>
        </p:txBody>
      </p:sp>
      <p:grpSp>
        <p:nvGrpSpPr>
          <p:cNvPr id="45060" name="Group 4"/>
          <p:cNvGrpSpPr>
            <a:grpSpLocks/>
          </p:cNvGrpSpPr>
          <p:nvPr/>
        </p:nvGrpSpPr>
        <p:grpSpPr bwMode="auto">
          <a:xfrm>
            <a:off x="1552575" y="990600"/>
            <a:ext cx="1103313" cy="1090613"/>
            <a:chOff x="4704" y="288"/>
            <a:chExt cx="672" cy="720"/>
          </a:xfrm>
        </p:grpSpPr>
        <p:sp>
          <p:nvSpPr>
            <p:cNvPr id="45061" name="Oval 5"/>
            <p:cNvSpPr>
              <a:spLocks noChangeArrowheads="1"/>
            </p:cNvSpPr>
            <p:nvPr/>
          </p:nvSpPr>
          <p:spPr bwMode="auto">
            <a:xfrm>
              <a:off x="4704" y="288"/>
              <a:ext cx="672" cy="720"/>
            </a:xfrm>
            <a:prstGeom prst="ellipse">
              <a:avLst/>
            </a:prstGeom>
            <a:gradFill rotWithShape="0">
              <a:gsLst>
                <a:gs pos="0">
                  <a:srgbClr val="FFFFFF"/>
                </a:gs>
                <a:gs pos="100000">
                  <a:srgbClr val="FFFFFF"/>
                </a:gs>
              </a:gsLst>
              <a:lin ang="2700000" scaled="1"/>
            </a:gradFill>
            <a:ln w="12700">
              <a:round/>
              <a:headEnd/>
              <a:tailEnd/>
            </a:ln>
            <a:effectLst/>
            <a:scene3d>
              <a:camera prst="legacyPerspectiveTop"/>
              <a:lightRig rig="legacyFlat3" dir="t"/>
            </a:scene3d>
            <a:sp3d extrusionH="430200" prstMaterial="legacyMatte">
              <a:bevelT w="13500" h="13500" prst="angle"/>
              <a:bevelB w="13500" h="13500" prst="angle"/>
              <a:extrusionClr>
                <a:srgbClr val="9900FF"/>
              </a:extrusionClr>
            </a:sp3d>
          </p:spPr>
          <p:txBody>
            <a:bodyPr wrap="none" anchor="ctr">
              <a:flatTx/>
            </a:bodyPr>
            <a:lstStyle/>
            <a:p>
              <a:pPr algn="ctr" eaLnBrk="0" hangingPunct="0"/>
              <a:endParaRPr lang="en-US" sz="4800" b="1">
                <a:solidFill>
                  <a:srgbClr val="6600CC"/>
                </a:solidFill>
                <a:latin typeface="Impact" pitchFamily="34" charset="0"/>
              </a:endParaRPr>
            </a:p>
          </p:txBody>
        </p:sp>
        <p:sp>
          <p:nvSpPr>
            <p:cNvPr id="45062" name="WordArt 6"/>
            <p:cNvSpPr>
              <a:spLocks noChangeArrowheads="1" noChangeShapeType="1" noTextEdit="1"/>
            </p:cNvSpPr>
            <p:nvPr/>
          </p:nvSpPr>
          <p:spPr bwMode="auto">
            <a:xfrm>
              <a:off x="4778" y="492"/>
              <a:ext cx="517" cy="344"/>
            </a:xfrm>
            <a:prstGeom prst="rect">
              <a:avLst/>
            </a:prstGeom>
          </p:spPr>
          <p:txBody>
            <a:bodyPr wrap="none" fromWordArt="1">
              <a:prstTxWarp prst="textPlain">
                <a:avLst>
                  <a:gd name="adj" fmla="val 50000"/>
                </a:avLst>
              </a:prstTxWarp>
            </a:bodyPr>
            <a:lstStyle/>
            <a:p>
              <a:pPr algn="ctr"/>
              <a:r>
                <a:rPr lang="en-US" sz="3600" kern="10">
                  <a:ln w="38100">
                    <a:solidFill>
                      <a:srgbClr val="6600CC"/>
                    </a:solidFill>
                    <a:round/>
                    <a:headEnd/>
                    <a:tailEnd/>
                  </a:ln>
                  <a:solidFill>
                    <a:schemeClr val="bg1"/>
                  </a:solidFill>
                  <a:latin typeface="Impact"/>
                </a:rPr>
                <a:t>God</a:t>
              </a:r>
            </a:p>
          </p:txBody>
        </p:sp>
      </p:grpSp>
      <p:sp>
        <p:nvSpPr>
          <p:cNvPr id="45063" name="AutoShape 7"/>
          <p:cNvSpPr>
            <a:spLocks noChangeArrowheads="1"/>
          </p:cNvSpPr>
          <p:nvPr/>
        </p:nvSpPr>
        <p:spPr bwMode="auto">
          <a:xfrm rot="10800000">
            <a:off x="2019300" y="2133600"/>
            <a:ext cx="190500" cy="1828800"/>
          </a:xfrm>
          <a:prstGeom prst="downArrow">
            <a:avLst>
              <a:gd name="adj1" fmla="val 41676"/>
              <a:gd name="adj2" fmla="val 217467"/>
            </a:avLst>
          </a:prstGeom>
          <a:solidFill>
            <a:srgbClr val="6600CC"/>
          </a:solidFill>
          <a:ln w="9525" algn="ctr">
            <a:solidFill>
              <a:srgbClr val="6600CC"/>
            </a:solidFill>
            <a:miter lim="800000"/>
            <a:headEnd/>
            <a:tailEnd/>
          </a:ln>
          <a:effectLst/>
        </p:spPr>
        <p:txBody>
          <a:bodyPr rot="10800000" wrap="none" anchor="ctr"/>
          <a:lstStyle/>
          <a:p>
            <a:pPr algn="ctr"/>
            <a:endParaRPr lang="en-US">
              <a:latin typeface="Arial Black" pitchFamily="34" charset="0"/>
            </a:endParaRPr>
          </a:p>
        </p:txBody>
      </p:sp>
      <p:grpSp>
        <p:nvGrpSpPr>
          <p:cNvPr id="45064" name="Group 8"/>
          <p:cNvGrpSpPr>
            <a:grpSpLocks/>
          </p:cNvGrpSpPr>
          <p:nvPr/>
        </p:nvGrpSpPr>
        <p:grpSpPr bwMode="auto">
          <a:xfrm>
            <a:off x="1295400" y="3941763"/>
            <a:ext cx="1619250" cy="855662"/>
            <a:chOff x="1344" y="2736"/>
            <a:chExt cx="1056" cy="528"/>
          </a:xfrm>
        </p:grpSpPr>
        <p:sp>
          <p:nvSpPr>
            <p:cNvPr id="45065" name="Oval 9"/>
            <p:cNvSpPr>
              <a:spLocks noChangeArrowheads="1"/>
            </p:cNvSpPr>
            <p:nvPr/>
          </p:nvSpPr>
          <p:spPr bwMode="auto">
            <a:xfrm>
              <a:off x="1344" y="2736"/>
              <a:ext cx="1056" cy="528"/>
            </a:xfrm>
            <a:prstGeom prst="ellipse">
              <a:avLst/>
            </a:prstGeom>
            <a:gradFill rotWithShape="0">
              <a:gsLst>
                <a:gs pos="0">
                  <a:srgbClr val="FFFFCC"/>
                </a:gs>
                <a:gs pos="100000">
                  <a:srgbClr val="FFFF00"/>
                </a:gs>
              </a:gsLst>
              <a:path path="shape">
                <a:fillToRect l="50000" t="50000" r="50000" b="50000"/>
              </a:path>
            </a:gradFill>
            <a:ln w="12700" algn="ctr">
              <a:solidFill>
                <a:srgbClr val="FFCC00"/>
              </a:solidFill>
              <a:round/>
              <a:headEnd/>
              <a:tailEnd/>
            </a:ln>
            <a:effectLst>
              <a:outerShdw dist="64758" dir="4721404" algn="ctr" rotWithShape="0">
                <a:srgbClr val="DEB400"/>
              </a:outerShdw>
            </a:effectLst>
          </p:spPr>
          <p:txBody>
            <a:bodyPr wrap="none" anchor="ctr"/>
            <a:lstStyle/>
            <a:p>
              <a:pPr algn="ctr" eaLnBrk="0" hangingPunct="0"/>
              <a:endParaRPr lang="en-US" sz="3600">
                <a:solidFill>
                  <a:srgbClr val="5A002D"/>
                </a:solidFill>
                <a:latin typeface="Impact" pitchFamily="34" charset="0"/>
              </a:endParaRPr>
            </a:p>
          </p:txBody>
        </p:sp>
        <p:sp>
          <p:nvSpPr>
            <p:cNvPr id="45066" name="WordArt 10"/>
            <p:cNvSpPr>
              <a:spLocks noChangeArrowheads="1" noChangeShapeType="1" noTextEdit="1"/>
            </p:cNvSpPr>
            <p:nvPr/>
          </p:nvSpPr>
          <p:spPr bwMode="auto">
            <a:xfrm>
              <a:off x="1535" y="2856"/>
              <a:ext cx="674" cy="288"/>
            </a:xfrm>
            <a:prstGeom prst="rect">
              <a:avLst/>
            </a:prstGeom>
          </p:spPr>
          <p:txBody>
            <a:bodyPr wrap="none" fromWordArt="1">
              <a:prstTxWarp prst="textInflate">
                <a:avLst>
                  <a:gd name="adj" fmla="val 13634"/>
                </a:avLst>
              </a:prstTxWarp>
            </a:bodyPr>
            <a:lstStyle/>
            <a:p>
              <a:pPr algn="ctr"/>
              <a:r>
                <a:rPr lang="en-US" sz="3600" kern="10" dirty="0">
                  <a:ln w="38100">
                    <a:noFill/>
                    <a:round/>
                    <a:headEnd/>
                    <a:tailEnd/>
                  </a:ln>
                  <a:solidFill>
                    <a:srgbClr val="580000"/>
                  </a:solidFill>
                  <a:latin typeface="Impact"/>
                </a:rPr>
                <a:t>Moses</a:t>
              </a:r>
            </a:p>
          </p:txBody>
        </p:sp>
      </p:grpSp>
      <p:grpSp>
        <p:nvGrpSpPr>
          <p:cNvPr id="45067" name="Group 11"/>
          <p:cNvGrpSpPr>
            <a:grpSpLocks/>
          </p:cNvGrpSpPr>
          <p:nvPr/>
        </p:nvGrpSpPr>
        <p:grpSpPr bwMode="auto">
          <a:xfrm>
            <a:off x="737449" y="5943600"/>
            <a:ext cx="8025551" cy="657226"/>
            <a:chOff x="943" y="3672"/>
            <a:chExt cx="4817" cy="414"/>
          </a:xfrm>
        </p:grpSpPr>
        <p:sp>
          <p:nvSpPr>
            <p:cNvPr id="45068" name="Text Box 12"/>
            <p:cNvSpPr txBox="1">
              <a:spLocks noChangeArrowheads="1"/>
            </p:cNvSpPr>
            <p:nvPr/>
          </p:nvSpPr>
          <p:spPr bwMode="auto">
            <a:xfrm>
              <a:off x="1136" y="3718"/>
              <a:ext cx="4624" cy="368"/>
            </a:xfrm>
            <a:prstGeom prst="rect">
              <a:avLst/>
            </a:prstGeom>
            <a:noFill/>
            <a:ln w="9525">
              <a:noFill/>
              <a:miter lim="800000"/>
              <a:headEnd/>
              <a:tailEnd/>
            </a:ln>
            <a:effectLst/>
          </p:spPr>
          <p:txBody>
            <a:bodyPr wrap="square">
              <a:spAutoFit/>
            </a:bodyPr>
            <a:lstStyle/>
            <a:p>
              <a:pPr eaLnBrk="0" hangingPunct="0">
                <a:lnSpc>
                  <a:spcPct val="80000"/>
                </a:lnSpc>
              </a:pPr>
              <a:r>
                <a:rPr lang="en-US" sz="2000" b="1" u="sng" dirty="0" smtClean="0">
                  <a:solidFill>
                    <a:schemeClr val="bg1"/>
                  </a:solidFill>
                  <a:latin typeface="Arial Narrow" pitchFamily="34" charset="0"/>
                </a:rPr>
                <a:t>Moses</a:t>
              </a:r>
              <a:r>
                <a:rPr lang="en-US" sz="2000" b="1" dirty="0" smtClean="0">
                  <a:solidFill>
                    <a:schemeClr val="bg1"/>
                  </a:solidFill>
                  <a:latin typeface="Arial Narrow" pitchFamily="34" charset="0"/>
                </a:rPr>
                <a:t> was to restore through indemnity the </a:t>
              </a:r>
              <a:r>
                <a:rPr lang="en-US" sz="2000" b="1" u="sng" dirty="0" smtClean="0">
                  <a:solidFill>
                    <a:schemeClr val="bg1"/>
                  </a:solidFill>
                  <a:latin typeface="Arial Narrow" pitchFamily="34" charset="0"/>
                </a:rPr>
                <a:t>national foundation of faith</a:t>
              </a:r>
              <a:r>
                <a:rPr lang="en-US" sz="2000" b="1" dirty="0" smtClean="0">
                  <a:solidFill>
                    <a:schemeClr val="bg1"/>
                  </a:solidFill>
                  <a:latin typeface="Arial Narrow" pitchFamily="34" charset="0"/>
                </a:rPr>
                <a:t>, </a:t>
              </a:r>
              <a:endParaRPr lang="en-US" sz="2000" b="1" u="sng" dirty="0">
                <a:solidFill>
                  <a:schemeClr val="bg1"/>
                </a:solidFill>
                <a:latin typeface="Arial Narrow" pitchFamily="34" charset="0"/>
              </a:endParaRPr>
            </a:p>
          </p:txBody>
        </p:sp>
        <p:sp>
          <p:nvSpPr>
            <p:cNvPr id="45069" name="Text Box 13"/>
            <p:cNvSpPr txBox="1">
              <a:spLocks noChangeArrowheads="1"/>
            </p:cNvSpPr>
            <p:nvPr/>
          </p:nvSpPr>
          <p:spPr bwMode="auto">
            <a:xfrm>
              <a:off x="943" y="3672"/>
              <a:ext cx="198" cy="293"/>
            </a:xfrm>
            <a:prstGeom prst="rect">
              <a:avLst/>
            </a:prstGeom>
            <a:noFill/>
            <a:ln w="9525">
              <a:noFill/>
              <a:miter lim="800000"/>
              <a:headEnd/>
              <a:tailEnd/>
            </a:ln>
            <a:effectLst/>
          </p:spPr>
          <p:txBody>
            <a:bodyPr>
              <a:spAutoFit/>
            </a:bodyPr>
            <a:lstStyle/>
            <a:p>
              <a:pPr eaLnBrk="0" hangingPunct="0">
                <a:lnSpc>
                  <a:spcPct val="55000"/>
                </a:lnSpc>
              </a:pPr>
              <a:r>
                <a:rPr lang="en-US" sz="4200" b="1" dirty="0">
                  <a:solidFill>
                    <a:schemeClr val="bg1"/>
                  </a:solidFill>
                  <a:latin typeface="Times New Roman" pitchFamily="18" charset="0"/>
                  <a:sym typeface="CommonBullets" pitchFamily="34" charset="2"/>
                </a:rPr>
                <a:t></a:t>
              </a:r>
              <a:endParaRPr lang="en-US" sz="4200" b="1" dirty="0">
                <a:solidFill>
                  <a:schemeClr val="bg1"/>
                </a:solidFill>
                <a:latin typeface="Times New Roman" pitchFamily="18" charset="0"/>
              </a:endParaRPr>
            </a:p>
          </p:txBody>
        </p:sp>
      </p:grpSp>
      <p:grpSp>
        <p:nvGrpSpPr>
          <p:cNvPr id="24" name="Group 23"/>
          <p:cNvGrpSpPr/>
          <p:nvPr/>
        </p:nvGrpSpPr>
        <p:grpSpPr>
          <a:xfrm>
            <a:off x="304800" y="2609850"/>
            <a:ext cx="1676400" cy="1243013"/>
            <a:chOff x="304800" y="2609850"/>
            <a:chExt cx="1676400" cy="1243013"/>
          </a:xfrm>
        </p:grpSpPr>
        <p:sp>
          <p:nvSpPr>
            <p:cNvPr id="45071" name="Rectangle 15"/>
            <p:cNvSpPr>
              <a:spLocks noChangeArrowheads="1"/>
            </p:cNvSpPr>
            <p:nvPr/>
          </p:nvSpPr>
          <p:spPr bwMode="auto">
            <a:xfrm>
              <a:off x="323850" y="2609850"/>
              <a:ext cx="1638300" cy="1177925"/>
            </a:xfrm>
            <a:prstGeom prst="rect">
              <a:avLst/>
            </a:prstGeom>
            <a:gradFill rotWithShape="0">
              <a:gsLst>
                <a:gs pos="0">
                  <a:srgbClr val="FFFFCC"/>
                </a:gs>
                <a:gs pos="100000">
                  <a:srgbClr val="FFCC00"/>
                </a:gs>
              </a:gsLst>
              <a:path path="shape">
                <a:fillToRect l="50000" t="50000" r="50000" b="50000"/>
              </a:path>
            </a:gradFill>
            <a:ln w="28575" algn="ctr">
              <a:solidFill>
                <a:srgbClr val="000099"/>
              </a:solidFill>
              <a:miter lim="800000"/>
              <a:headEnd/>
              <a:tailEnd/>
            </a:ln>
            <a:effectLst/>
          </p:spPr>
          <p:txBody>
            <a:bodyPr wrap="none" anchor="ctr"/>
            <a:lstStyle/>
            <a:p>
              <a:endParaRPr lang="en-US"/>
            </a:p>
          </p:txBody>
        </p:sp>
        <p:sp>
          <p:nvSpPr>
            <p:cNvPr id="45072" name="Text Box 16"/>
            <p:cNvSpPr txBox="1">
              <a:spLocks noChangeArrowheads="1"/>
            </p:cNvSpPr>
            <p:nvPr/>
          </p:nvSpPr>
          <p:spPr bwMode="auto">
            <a:xfrm>
              <a:off x="304800" y="2667000"/>
              <a:ext cx="1676400" cy="1185863"/>
            </a:xfrm>
            <a:prstGeom prst="rect">
              <a:avLst/>
            </a:prstGeom>
            <a:noFill/>
            <a:ln w="19050">
              <a:noFill/>
              <a:miter lim="800000"/>
              <a:headEnd/>
              <a:tailEnd/>
            </a:ln>
            <a:effectLst/>
          </p:spPr>
          <p:txBody>
            <a:bodyPr>
              <a:spAutoFit/>
            </a:bodyPr>
            <a:lstStyle/>
            <a:p>
              <a:pPr algn="ctr" eaLnBrk="0" hangingPunct="0">
                <a:lnSpc>
                  <a:spcPct val="75000"/>
                </a:lnSpc>
              </a:pPr>
              <a:endParaRPr lang="en-US" sz="200" dirty="0">
                <a:solidFill>
                  <a:srgbClr val="440022"/>
                </a:solidFill>
                <a:latin typeface="Impact" pitchFamily="34" charset="0"/>
              </a:endParaRPr>
            </a:p>
            <a:p>
              <a:pPr algn="ctr" eaLnBrk="0" hangingPunct="0">
                <a:lnSpc>
                  <a:spcPct val="65000"/>
                </a:lnSpc>
              </a:pPr>
              <a:r>
                <a:rPr lang="en-US" sz="3600" dirty="0">
                  <a:solidFill>
                    <a:srgbClr val="000099"/>
                  </a:solidFill>
                  <a:latin typeface="Fette Engschrift" pitchFamily="2" charset="0"/>
                </a:rPr>
                <a:t>National</a:t>
              </a:r>
            </a:p>
            <a:p>
              <a:pPr algn="ctr" eaLnBrk="0" hangingPunct="0">
                <a:lnSpc>
                  <a:spcPct val="65000"/>
                </a:lnSpc>
              </a:pPr>
              <a:r>
                <a:rPr lang="en-US" sz="3600" dirty="0">
                  <a:solidFill>
                    <a:srgbClr val="000099"/>
                  </a:solidFill>
                  <a:latin typeface="Fette Engschrift" pitchFamily="2" charset="0"/>
                </a:rPr>
                <a:t>foundation</a:t>
              </a:r>
            </a:p>
            <a:p>
              <a:pPr algn="ctr" eaLnBrk="0" hangingPunct="0">
                <a:lnSpc>
                  <a:spcPct val="65000"/>
                </a:lnSpc>
              </a:pPr>
              <a:r>
                <a:rPr lang="en-US" sz="3600" dirty="0">
                  <a:solidFill>
                    <a:srgbClr val="000099"/>
                  </a:solidFill>
                  <a:latin typeface="Fette Engschrift" pitchFamily="2" charset="0"/>
                </a:rPr>
                <a:t>of faith</a:t>
              </a:r>
            </a:p>
          </p:txBody>
        </p:sp>
      </p:grpSp>
      <p:grpSp>
        <p:nvGrpSpPr>
          <p:cNvPr id="45073" name="Group 17"/>
          <p:cNvGrpSpPr>
            <a:grpSpLocks/>
          </p:cNvGrpSpPr>
          <p:nvPr/>
        </p:nvGrpSpPr>
        <p:grpSpPr bwMode="auto">
          <a:xfrm>
            <a:off x="3667125" y="3054350"/>
            <a:ext cx="4171950" cy="671513"/>
            <a:chOff x="2265" y="1732"/>
            <a:chExt cx="2628" cy="423"/>
          </a:xfrm>
        </p:grpSpPr>
        <p:sp>
          <p:nvSpPr>
            <p:cNvPr id="45074" name="Rectangle 18"/>
            <p:cNvSpPr>
              <a:spLocks noChangeArrowheads="1"/>
            </p:cNvSpPr>
            <p:nvPr/>
          </p:nvSpPr>
          <p:spPr bwMode="auto">
            <a:xfrm>
              <a:off x="2288" y="1770"/>
              <a:ext cx="2582" cy="355"/>
            </a:xfrm>
            <a:prstGeom prst="rect">
              <a:avLst/>
            </a:prstGeom>
            <a:gradFill rotWithShape="0">
              <a:gsLst>
                <a:gs pos="0">
                  <a:srgbClr val="FFFFCC"/>
                </a:gs>
                <a:gs pos="100000">
                  <a:srgbClr val="FFCC00"/>
                </a:gs>
              </a:gsLst>
              <a:path path="shape">
                <a:fillToRect l="50000" t="50000" r="50000" b="50000"/>
              </a:path>
            </a:gradFill>
            <a:ln w="28575" algn="ctr">
              <a:solidFill>
                <a:srgbClr val="000099"/>
              </a:solidFill>
              <a:miter lim="800000"/>
              <a:headEnd/>
              <a:tailEnd/>
            </a:ln>
            <a:effectLst/>
          </p:spPr>
          <p:txBody>
            <a:bodyPr wrap="none" anchor="ctr"/>
            <a:lstStyle/>
            <a:p>
              <a:endParaRPr lang="en-US"/>
            </a:p>
          </p:txBody>
        </p:sp>
        <p:sp>
          <p:nvSpPr>
            <p:cNvPr id="45075" name="Text Box 19"/>
            <p:cNvSpPr txBox="1">
              <a:spLocks noChangeArrowheads="1"/>
            </p:cNvSpPr>
            <p:nvPr/>
          </p:nvSpPr>
          <p:spPr bwMode="auto">
            <a:xfrm>
              <a:off x="2265" y="1732"/>
              <a:ext cx="2628" cy="423"/>
            </a:xfrm>
            <a:prstGeom prst="rect">
              <a:avLst/>
            </a:prstGeom>
            <a:noFill/>
            <a:ln w="19050">
              <a:noFill/>
              <a:miter lim="800000"/>
              <a:headEnd/>
              <a:tailEnd/>
            </a:ln>
            <a:effectLst>
              <a:outerShdw dist="12700" algn="ctr" rotWithShape="0">
                <a:schemeClr val="bg1"/>
              </a:outerShdw>
            </a:effectLst>
          </p:spPr>
          <p:txBody>
            <a:bodyPr>
              <a:spAutoFit/>
            </a:bodyPr>
            <a:lstStyle/>
            <a:p>
              <a:pPr algn="ctr" eaLnBrk="0" hangingPunct="0"/>
              <a:r>
                <a:rPr lang="en-US" sz="3800" dirty="0">
                  <a:solidFill>
                    <a:srgbClr val="000099"/>
                  </a:solidFill>
                  <a:latin typeface="Fette Engschrift" pitchFamily="2" charset="0"/>
                </a:rPr>
                <a:t>National foundation of faith</a:t>
              </a:r>
            </a:p>
          </p:txBody>
        </p:sp>
      </p:grpSp>
      <p:sp>
        <p:nvSpPr>
          <p:cNvPr id="45076" name="AutoShape 20"/>
          <p:cNvSpPr>
            <a:spLocks noChangeArrowheads="1"/>
          </p:cNvSpPr>
          <p:nvPr/>
        </p:nvSpPr>
        <p:spPr bwMode="auto">
          <a:xfrm>
            <a:off x="2895600" y="990600"/>
            <a:ext cx="5715000" cy="2819400"/>
          </a:xfrm>
          <a:prstGeom prst="roundRect">
            <a:avLst>
              <a:gd name="adj" fmla="val 16667"/>
            </a:avLst>
          </a:prstGeom>
          <a:noFill/>
          <a:ln w="28575">
            <a:solidFill>
              <a:srgbClr val="000066"/>
            </a:solidFill>
            <a:round/>
            <a:headEnd/>
            <a:tailEnd/>
          </a:ln>
          <a:effectLst/>
        </p:spPr>
        <p:txBody>
          <a:bodyPr wrap="none" anchor="ctr"/>
          <a:lstStyle/>
          <a:p>
            <a:endParaRPr lang="en-US"/>
          </a:p>
        </p:txBody>
      </p:sp>
    </p:spTree>
  </p:cSld>
  <p:clrMapOvr>
    <a:masterClrMapping/>
  </p:clrMapOvr>
  <p:transition spd="slow">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afterEffect">
                                  <p:stCondLst>
                                    <p:cond delay="0"/>
                                  </p:stCondLst>
                                  <p:childTnLst>
                                    <p:set>
                                      <p:cBhvr>
                                        <p:cTn id="6" dur="1" fill="hold">
                                          <p:stCondLst>
                                            <p:cond delay="0"/>
                                          </p:stCondLst>
                                        </p:cTn>
                                        <p:tgtEl>
                                          <p:spTgt spid="45059"/>
                                        </p:tgtEl>
                                        <p:attrNameLst>
                                          <p:attrName>style.visibility</p:attrName>
                                        </p:attrNameLst>
                                      </p:cBhvr>
                                      <p:to>
                                        <p:strVal val="visible"/>
                                      </p:to>
                                    </p:set>
                                    <p:anim calcmode="lin" valueType="num">
                                      <p:cBhvr>
                                        <p:cTn id="7" dur="2000" fill="hold"/>
                                        <p:tgtEl>
                                          <p:spTgt spid="45059"/>
                                        </p:tgtEl>
                                        <p:attrNameLst>
                                          <p:attrName>ppt_w</p:attrName>
                                        </p:attrNameLst>
                                      </p:cBhvr>
                                      <p:tavLst>
                                        <p:tav tm="0">
                                          <p:val>
                                            <p:strVal val="#ppt_w*0.70"/>
                                          </p:val>
                                        </p:tav>
                                        <p:tav tm="100000">
                                          <p:val>
                                            <p:strVal val="#ppt_w"/>
                                          </p:val>
                                        </p:tav>
                                      </p:tavLst>
                                    </p:anim>
                                    <p:anim calcmode="lin" valueType="num">
                                      <p:cBhvr>
                                        <p:cTn id="8" dur="2000" fill="hold"/>
                                        <p:tgtEl>
                                          <p:spTgt spid="45059"/>
                                        </p:tgtEl>
                                        <p:attrNameLst>
                                          <p:attrName>ppt_h</p:attrName>
                                        </p:attrNameLst>
                                      </p:cBhvr>
                                      <p:tavLst>
                                        <p:tav tm="0">
                                          <p:val>
                                            <p:strVal val="#ppt_h"/>
                                          </p:val>
                                        </p:tav>
                                        <p:tav tm="100000">
                                          <p:val>
                                            <p:strVal val="#ppt_h"/>
                                          </p:val>
                                        </p:tav>
                                      </p:tavLst>
                                    </p:anim>
                                    <p:animEffect transition="in" filter="fade">
                                      <p:cBhvr>
                                        <p:cTn id="9" dur="2000"/>
                                        <p:tgtEl>
                                          <p:spTgt spid="45059"/>
                                        </p:tgtEl>
                                      </p:cBhvr>
                                    </p:animEffect>
                                  </p:childTnLst>
                                </p:cTn>
                              </p:par>
                            </p:childTnLst>
                          </p:cTn>
                        </p:par>
                      </p:childTnLst>
                    </p:cTn>
                  </p:par>
                  <p:par>
                    <p:cTn id="10" fill="hold">
                      <p:stCondLst>
                        <p:cond delay="indefinite"/>
                      </p:stCondLst>
                      <p:childTnLst>
                        <p:par>
                          <p:cTn id="11" fill="hold">
                            <p:stCondLst>
                              <p:cond delay="0"/>
                            </p:stCondLst>
                            <p:childTnLst>
                              <p:par>
                                <p:cTn id="12" presetID="16" presetClass="entr" presetSubtype="37" fill="hold" nodeType="clickEffect">
                                  <p:stCondLst>
                                    <p:cond delay="0"/>
                                  </p:stCondLst>
                                  <p:childTnLst>
                                    <p:set>
                                      <p:cBhvr>
                                        <p:cTn id="13" dur="1" fill="hold">
                                          <p:stCondLst>
                                            <p:cond delay="0"/>
                                          </p:stCondLst>
                                        </p:cTn>
                                        <p:tgtEl>
                                          <p:spTgt spid="45067"/>
                                        </p:tgtEl>
                                        <p:attrNameLst>
                                          <p:attrName>style.visibility</p:attrName>
                                        </p:attrNameLst>
                                      </p:cBhvr>
                                      <p:to>
                                        <p:strVal val="visible"/>
                                      </p:to>
                                    </p:set>
                                    <p:animEffect transition="in" filter="barn(outVertical)">
                                      <p:cBhvr>
                                        <p:cTn id="14" dur="500"/>
                                        <p:tgtEl>
                                          <p:spTgt spid="45067"/>
                                        </p:tgtEl>
                                      </p:cBhvr>
                                    </p:animEffect>
                                  </p:childTnLst>
                                </p:cTn>
                              </p:par>
                            </p:childTnLst>
                          </p:cTn>
                        </p:par>
                      </p:childTnLst>
                    </p:cTn>
                  </p:par>
                  <p:par>
                    <p:cTn id="15" fill="hold">
                      <p:stCondLst>
                        <p:cond delay="indefinite"/>
                      </p:stCondLst>
                      <p:childTnLst>
                        <p:par>
                          <p:cTn id="16" fill="hold">
                            <p:stCondLst>
                              <p:cond delay="0"/>
                            </p:stCondLst>
                            <p:childTnLst>
                              <p:par>
                                <p:cTn id="17" presetID="55" presetClass="entr" presetSubtype="0" fill="hold" nodeType="clickEffect">
                                  <p:stCondLst>
                                    <p:cond delay="0"/>
                                  </p:stCondLst>
                                  <p:childTnLst>
                                    <p:set>
                                      <p:cBhvr>
                                        <p:cTn id="18" dur="1" fill="hold">
                                          <p:stCondLst>
                                            <p:cond delay="0"/>
                                          </p:stCondLst>
                                        </p:cTn>
                                        <p:tgtEl>
                                          <p:spTgt spid="45064"/>
                                        </p:tgtEl>
                                        <p:attrNameLst>
                                          <p:attrName>style.visibility</p:attrName>
                                        </p:attrNameLst>
                                      </p:cBhvr>
                                      <p:to>
                                        <p:strVal val="visible"/>
                                      </p:to>
                                    </p:set>
                                    <p:anim calcmode="lin" valueType="num">
                                      <p:cBhvr>
                                        <p:cTn id="19" dur="2000" fill="hold"/>
                                        <p:tgtEl>
                                          <p:spTgt spid="45064"/>
                                        </p:tgtEl>
                                        <p:attrNameLst>
                                          <p:attrName>ppt_w</p:attrName>
                                        </p:attrNameLst>
                                      </p:cBhvr>
                                      <p:tavLst>
                                        <p:tav tm="0">
                                          <p:val>
                                            <p:strVal val="#ppt_w*0.70"/>
                                          </p:val>
                                        </p:tav>
                                        <p:tav tm="100000">
                                          <p:val>
                                            <p:strVal val="#ppt_w"/>
                                          </p:val>
                                        </p:tav>
                                      </p:tavLst>
                                    </p:anim>
                                    <p:anim calcmode="lin" valueType="num">
                                      <p:cBhvr>
                                        <p:cTn id="20" dur="2000" fill="hold"/>
                                        <p:tgtEl>
                                          <p:spTgt spid="45064"/>
                                        </p:tgtEl>
                                        <p:attrNameLst>
                                          <p:attrName>ppt_h</p:attrName>
                                        </p:attrNameLst>
                                      </p:cBhvr>
                                      <p:tavLst>
                                        <p:tav tm="0">
                                          <p:val>
                                            <p:strVal val="#ppt_h"/>
                                          </p:val>
                                        </p:tav>
                                        <p:tav tm="100000">
                                          <p:val>
                                            <p:strVal val="#ppt_h"/>
                                          </p:val>
                                        </p:tav>
                                      </p:tavLst>
                                    </p:anim>
                                    <p:animEffect transition="in" filter="fade">
                                      <p:cBhvr>
                                        <p:cTn id="21" dur="2000"/>
                                        <p:tgtEl>
                                          <p:spTgt spid="45064"/>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nodeType="clickEffect">
                                  <p:stCondLst>
                                    <p:cond delay="0"/>
                                  </p:stCondLst>
                                  <p:childTnLst>
                                    <p:set>
                                      <p:cBhvr>
                                        <p:cTn id="25" dur="1" fill="hold">
                                          <p:stCondLst>
                                            <p:cond delay="0"/>
                                          </p:stCondLst>
                                        </p:cTn>
                                        <p:tgtEl>
                                          <p:spTgt spid="45060"/>
                                        </p:tgtEl>
                                        <p:attrNameLst>
                                          <p:attrName>style.visibility</p:attrName>
                                        </p:attrNameLst>
                                      </p:cBhvr>
                                      <p:to>
                                        <p:strVal val="visible"/>
                                      </p:to>
                                    </p:set>
                                    <p:animEffect transition="in" filter="fade">
                                      <p:cBhvr>
                                        <p:cTn id="26" dur="1000"/>
                                        <p:tgtEl>
                                          <p:spTgt spid="45060"/>
                                        </p:tgtEl>
                                      </p:cBhvr>
                                    </p:animEffect>
                                  </p:childTnLst>
                                </p:cTn>
                              </p:par>
                              <p:par>
                                <p:cTn id="27" presetID="55" presetClass="entr" presetSubtype="0" fill="hold" nodeType="withEffect">
                                  <p:stCondLst>
                                    <p:cond delay="0"/>
                                  </p:stCondLst>
                                  <p:childTnLst>
                                    <p:set>
                                      <p:cBhvr>
                                        <p:cTn id="28" dur="1" fill="hold">
                                          <p:stCondLst>
                                            <p:cond delay="0"/>
                                          </p:stCondLst>
                                        </p:cTn>
                                        <p:tgtEl>
                                          <p:spTgt spid="24"/>
                                        </p:tgtEl>
                                        <p:attrNameLst>
                                          <p:attrName>style.visibility</p:attrName>
                                        </p:attrNameLst>
                                      </p:cBhvr>
                                      <p:to>
                                        <p:strVal val="visible"/>
                                      </p:to>
                                    </p:set>
                                    <p:anim calcmode="lin" valueType="num">
                                      <p:cBhvr>
                                        <p:cTn id="29" dur="2000" fill="hold"/>
                                        <p:tgtEl>
                                          <p:spTgt spid="24"/>
                                        </p:tgtEl>
                                        <p:attrNameLst>
                                          <p:attrName>ppt_w</p:attrName>
                                        </p:attrNameLst>
                                      </p:cBhvr>
                                      <p:tavLst>
                                        <p:tav tm="0">
                                          <p:val>
                                            <p:strVal val="#ppt_w*0.70"/>
                                          </p:val>
                                        </p:tav>
                                        <p:tav tm="100000">
                                          <p:val>
                                            <p:strVal val="#ppt_w"/>
                                          </p:val>
                                        </p:tav>
                                      </p:tavLst>
                                    </p:anim>
                                    <p:anim calcmode="lin" valueType="num">
                                      <p:cBhvr>
                                        <p:cTn id="30" dur="2000" fill="hold"/>
                                        <p:tgtEl>
                                          <p:spTgt spid="24"/>
                                        </p:tgtEl>
                                        <p:attrNameLst>
                                          <p:attrName>ppt_h</p:attrName>
                                        </p:attrNameLst>
                                      </p:cBhvr>
                                      <p:tavLst>
                                        <p:tav tm="0">
                                          <p:val>
                                            <p:strVal val="#ppt_h"/>
                                          </p:val>
                                        </p:tav>
                                        <p:tav tm="100000">
                                          <p:val>
                                            <p:strVal val="#ppt_h"/>
                                          </p:val>
                                        </p:tav>
                                      </p:tavLst>
                                    </p:anim>
                                    <p:animEffect transition="in" filter="fade">
                                      <p:cBhvr>
                                        <p:cTn id="31" dur="2000"/>
                                        <p:tgtEl>
                                          <p:spTgt spid="24"/>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45063"/>
                                        </p:tgtEl>
                                        <p:attrNameLst>
                                          <p:attrName>style.visibility</p:attrName>
                                        </p:attrNameLst>
                                      </p:cBhvr>
                                      <p:to>
                                        <p:strVal val="visible"/>
                                      </p:to>
                                    </p:set>
                                    <p:animEffect transition="in" filter="fade">
                                      <p:cBhvr>
                                        <p:cTn id="34" dur="2000"/>
                                        <p:tgtEl>
                                          <p:spTgt spid="45063"/>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45076"/>
                                        </p:tgtEl>
                                        <p:attrNameLst>
                                          <p:attrName>style.visibility</p:attrName>
                                        </p:attrNameLst>
                                      </p:cBhvr>
                                      <p:to>
                                        <p:strVal val="visible"/>
                                      </p:to>
                                    </p:set>
                                    <p:animEffect transition="in" filter="fade">
                                      <p:cBhvr>
                                        <p:cTn id="37" dur="2000"/>
                                        <p:tgtEl>
                                          <p:spTgt spid="45076"/>
                                        </p:tgtEl>
                                      </p:cBhvr>
                                    </p:animEffect>
                                  </p:childTnLst>
                                </p:cTn>
                              </p:par>
                              <p:par>
                                <p:cTn id="38" presetID="10" presetClass="entr" presetSubtype="0" fill="hold" nodeType="withEffect">
                                  <p:stCondLst>
                                    <p:cond delay="0"/>
                                  </p:stCondLst>
                                  <p:childTnLst>
                                    <p:set>
                                      <p:cBhvr>
                                        <p:cTn id="39" dur="1" fill="hold">
                                          <p:stCondLst>
                                            <p:cond delay="0"/>
                                          </p:stCondLst>
                                        </p:cTn>
                                        <p:tgtEl>
                                          <p:spTgt spid="45073"/>
                                        </p:tgtEl>
                                        <p:attrNameLst>
                                          <p:attrName>style.visibility</p:attrName>
                                        </p:attrNameLst>
                                      </p:cBhvr>
                                      <p:to>
                                        <p:strVal val="visible"/>
                                      </p:to>
                                    </p:set>
                                    <p:animEffect transition="in" filter="fade">
                                      <p:cBhvr>
                                        <p:cTn id="40" dur="2000"/>
                                        <p:tgtEl>
                                          <p:spTgt spid="450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059" grpId="0"/>
      <p:bldP spid="45063" grpId="0" animBg="1"/>
      <p:bldP spid="45076"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bg>
      <p:bgPr>
        <a:gradFill rotWithShape="0">
          <a:gsLst>
            <a:gs pos="0">
              <a:srgbClr val="FFE6C1"/>
            </a:gs>
            <a:gs pos="100000">
              <a:schemeClr val="bg1"/>
            </a:gs>
          </a:gsLst>
          <a:lin ang="5400000" scaled="1"/>
        </a:gradFill>
        <a:effectLst/>
      </p:bgPr>
    </p:bg>
    <p:spTree>
      <p:nvGrpSpPr>
        <p:cNvPr id="1" name=""/>
        <p:cNvGrpSpPr/>
        <p:nvPr/>
      </p:nvGrpSpPr>
      <p:grpSpPr>
        <a:xfrm>
          <a:off x="0" y="0"/>
          <a:ext cx="0" cy="0"/>
          <a:chOff x="0" y="0"/>
          <a:chExt cx="0" cy="0"/>
        </a:xfrm>
      </p:grpSpPr>
      <p:sp>
        <p:nvSpPr>
          <p:cNvPr id="46082" name="Rectangle 2"/>
          <p:cNvSpPr>
            <a:spLocks noChangeArrowheads="1"/>
          </p:cNvSpPr>
          <p:nvPr/>
        </p:nvSpPr>
        <p:spPr bwMode="auto">
          <a:xfrm>
            <a:off x="0" y="5722938"/>
            <a:ext cx="9144000" cy="1135062"/>
          </a:xfrm>
          <a:prstGeom prst="rect">
            <a:avLst/>
          </a:prstGeom>
          <a:solidFill>
            <a:schemeClr val="tx1"/>
          </a:solidFill>
          <a:ln w="9525">
            <a:solidFill>
              <a:schemeClr val="tx1"/>
            </a:solidFill>
            <a:miter lim="800000"/>
            <a:headEnd/>
            <a:tailEnd/>
          </a:ln>
          <a:effectLst/>
        </p:spPr>
        <p:txBody>
          <a:bodyPr wrap="none" anchor="ctr"/>
          <a:lstStyle/>
          <a:p>
            <a:endParaRPr lang="en-US"/>
          </a:p>
        </p:txBody>
      </p:sp>
      <p:sp>
        <p:nvSpPr>
          <p:cNvPr id="46083" name="Text Box 3"/>
          <p:cNvSpPr txBox="1">
            <a:spLocks noChangeArrowheads="1"/>
          </p:cNvSpPr>
          <p:nvPr/>
        </p:nvSpPr>
        <p:spPr bwMode="auto">
          <a:xfrm>
            <a:off x="1104900" y="5843826"/>
            <a:ext cx="6819900" cy="861774"/>
          </a:xfrm>
          <a:prstGeom prst="rect">
            <a:avLst/>
          </a:prstGeom>
          <a:noFill/>
          <a:ln w="9525">
            <a:noFill/>
            <a:miter lim="800000"/>
            <a:headEnd/>
            <a:tailEnd/>
          </a:ln>
          <a:effectLst/>
        </p:spPr>
        <p:txBody>
          <a:bodyPr wrap="square">
            <a:spAutoFit/>
          </a:bodyPr>
          <a:lstStyle/>
          <a:p>
            <a:pPr eaLnBrk="0" hangingPunct="0">
              <a:lnSpc>
                <a:spcPts val="2000"/>
              </a:lnSpc>
            </a:pPr>
            <a:r>
              <a:rPr lang="en-US" sz="2000" b="1" dirty="0">
                <a:solidFill>
                  <a:schemeClr val="bg1"/>
                </a:solidFill>
                <a:latin typeface="Arial Narrow" pitchFamily="34" charset="0"/>
              </a:rPr>
              <a:t>and the </a:t>
            </a:r>
            <a:r>
              <a:rPr lang="en-US" sz="2000" b="1" u="sng" dirty="0">
                <a:solidFill>
                  <a:schemeClr val="bg1"/>
                </a:solidFill>
                <a:latin typeface="Arial Narrow" pitchFamily="34" charset="0"/>
              </a:rPr>
              <a:t>Israelites</a:t>
            </a:r>
            <a:r>
              <a:rPr lang="en-US" sz="2000" b="1" dirty="0">
                <a:solidFill>
                  <a:schemeClr val="bg1"/>
                </a:solidFill>
                <a:latin typeface="Arial Narrow" pitchFamily="34" charset="0"/>
              </a:rPr>
              <a:t> under Moses’ leadership were to restore through indemnity the </a:t>
            </a:r>
            <a:r>
              <a:rPr lang="en-US" sz="2000" b="1" u="sng" dirty="0">
                <a:solidFill>
                  <a:schemeClr val="bg1"/>
                </a:solidFill>
                <a:latin typeface="Arial Narrow" pitchFamily="34" charset="0"/>
              </a:rPr>
              <a:t>national foundation of substance</a:t>
            </a:r>
            <a:r>
              <a:rPr lang="en-US" sz="2000" b="1" dirty="0">
                <a:solidFill>
                  <a:schemeClr val="bg1"/>
                </a:solidFill>
                <a:latin typeface="Arial Narrow" pitchFamily="34" charset="0"/>
              </a:rPr>
              <a:t>. This would have constituted the </a:t>
            </a:r>
            <a:r>
              <a:rPr lang="en-US" sz="2000" b="1" u="sng" dirty="0">
                <a:solidFill>
                  <a:schemeClr val="bg1"/>
                </a:solidFill>
                <a:latin typeface="Arial Narrow" pitchFamily="34" charset="0"/>
              </a:rPr>
              <a:t>national foundation for the Messiah</a:t>
            </a:r>
            <a:r>
              <a:rPr lang="en-US" sz="2000" b="1" dirty="0">
                <a:solidFill>
                  <a:schemeClr val="bg1"/>
                </a:solidFill>
                <a:latin typeface="Arial Narrow" pitchFamily="34" charset="0"/>
              </a:rPr>
              <a:t>.</a:t>
            </a:r>
            <a:endParaRPr lang="en-US" sz="2000" b="1" u="sng" dirty="0">
              <a:solidFill>
                <a:schemeClr val="bg1"/>
              </a:solidFill>
              <a:latin typeface="Arial Narrow" pitchFamily="34" charset="0"/>
            </a:endParaRPr>
          </a:p>
        </p:txBody>
      </p:sp>
      <p:grpSp>
        <p:nvGrpSpPr>
          <p:cNvPr id="46085" name="Group 5"/>
          <p:cNvGrpSpPr>
            <a:grpSpLocks/>
          </p:cNvGrpSpPr>
          <p:nvPr/>
        </p:nvGrpSpPr>
        <p:grpSpPr bwMode="auto">
          <a:xfrm>
            <a:off x="1552575" y="990600"/>
            <a:ext cx="1103313" cy="1090613"/>
            <a:chOff x="4704" y="288"/>
            <a:chExt cx="672" cy="720"/>
          </a:xfrm>
        </p:grpSpPr>
        <p:sp>
          <p:nvSpPr>
            <p:cNvPr id="46086" name="Oval 6"/>
            <p:cNvSpPr>
              <a:spLocks noChangeArrowheads="1"/>
            </p:cNvSpPr>
            <p:nvPr/>
          </p:nvSpPr>
          <p:spPr bwMode="auto">
            <a:xfrm>
              <a:off x="4704" y="288"/>
              <a:ext cx="672" cy="720"/>
            </a:xfrm>
            <a:prstGeom prst="ellipse">
              <a:avLst/>
            </a:prstGeom>
            <a:gradFill rotWithShape="0">
              <a:gsLst>
                <a:gs pos="0">
                  <a:srgbClr val="FFFFFF"/>
                </a:gs>
                <a:gs pos="100000">
                  <a:srgbClr val="FFFFFF"/>
                </a:gs>
              </a:gsLst>
              <a:lin ang="2700000" scaled="1"/>
            </a:gradFill>
            <a:ln w="12700">
              <a:round/>
              <a:headEnd/>
              <a:tailEnd/>
            </a:ln>
            <a:effectLst/>
            <a:scene3d>
              <a:camera prst="legacyPerspectiveTop"/>
              <a:lightRig rig="legacyFlat3" dir="t"/>
            </a:scene3d>
            <a:sp3d extrusionH="430200" prstMaterial="legacyMatte">
              <a:bevelT w="13500" h="13500" prst="angle"/>
              <a:bevelB w="13500" h="13500" prst="angle"/>
              <a:extrusionClr>
                <a:srgbClr val="9900FF"/>
              </a:extrusionClr>
            </a:sp3d>
          </p:spPr>
          <p:txBody>
            <a:bodyPr wrap="none" anchor="ctr">
              <a:flatTx/>
            </a:bodyPr>
            <a:lstStyle/>
            <a:p>
              <a:pPr algn="ctr" eaLnBrk="0" hangingPunct="0"/>
              <a:endParaRPr lang="en-US" sz="4800" b="1">
                <a:solidFill>
                  <a:srgbClr val="6600CC"/>
                </a:solidFill>
                <a:latin typeface="Impact" pitchFamily="34" charset="0"/>
              </a:endParaRPr>
            </a:p>
          </p:txBody>
        </p:sp>
        <p:sp>
          <p:nvSpPr>
            <p:cNvPr id="46087" name="WordArt 7"/>
            <p:cNvSpPr>
              <a:spLocks noChangeArrowheads="1" noChangeShapeType="1" noTextEdit="1"/>
            </p:cNvSpPr>
            <p:nvPr/>
          </p:nvSpPr>
          <p:spPr bwMode="auto">
            <a:xfrm>
              <a:off x="4778" y="492"/>
              <a:ext cx="517" cy="344"/>
            </a:xfrm>
            <a:prstGeom prst="rect">
              <a:avLst/>
            </a:prstGeom>
          </p:spPr>
          <p:txBody>
            <a:bodyPr wrap="none" fromWordArt="1">
              <a:prstTxWarp prst="textPlain">
                <a:avLst>
                  <a:gd name="adj" fmla="val 50000"/>
                </a:avLst>
              </a:prstTxWarp>
            </a:bodyPr>
            <a:lstStyle/>
            <a:p>
              <a:pPr algn="ctr"/>
              <a:r>
                <a:rPr lang="en-US" sz="3600" kern="10">
                  <a:ln w="38100">
                    <a:solidFill>
                      <a:srgbClr val="6600CC"/>
                    </a:solidFill>
                    <a:round/>
                    <a:headEnd/>
                    <a:tailEnd/>
                  </a:ln>
                  <a:solidFill>
                    <a:schemeClr val="bg1"/>
                  </a:solidFill>
                  <a:latin typeface="Impact"/>
                </a:rPr>
                <a:t>God</a:t>
              </a:r>
            </a:p>
          </p:txBody>
        </p:sp>
      </p:grpSp>
      <p:sp>
        <p:nvSpPr>
          <p:cNvPr id="46088" name="AutoShape 8"/>
          <p:cNvSpPr>
            <a:spLocks noChangeArrowheads="1"/>
          </p:cNvSpPr>
          <p:nvPr/>
        </p:nvSpPr>
        <p:spPr bwMode="auto">
          <a:xfrm rot="10800000">
            <a:off x="2019300" y="2133600"/>
            <a:ext cx="190500" cy="1828800"/>
          </a:xfrm>
          <a:prstGeom prst="downArrow">
            <a:avLst>
              <a:gd name="adj1" fmla="val 41676"/>
              <a:gd name="adj2" fmla="val 217467"/>
            </a:avLst>
          </a:prstGeom>
          <a:solidFill>
            <a:srgbClr val="6600CC"/>
          </a:solidFill>
          <a:ln w="9525" algn="ctr">
            <a:solidFill>
              <a:srgbClr val="6600CC"/>
            </a:solidFill>
            <a:miter lim="800000"/>
            <a:headEnd/>
            <a:tailEnd/>
          </a:ln>
          <a:effectLst/>
        </p:spPr>
        <p:txBody>
          <a:bodyPr rot="10800000" wrap="none" anchor="ctr"/>
          <a:lstStyle/>
          <a:p>
            <a:pPr algn="ctr"/>
            <a:endParaRPr lang="en-US">
              <a:latin typeface="Arial Black" pitchFamily="34" charset="0"/>
            </a:endParaRPr>
          </a:p>
        </p:txBody>
      </p:sp>
      <p:grpSp>
        <p:nvGrpSpPr>
          <p:cNvPr id="46089" name="Group 9"/>
          <p:cNvGrpSpPr>
            <a:grpSpLocks/>
          </p:cNvGrpSpPr>
          <p:nvPr/>
        </p:nvGrpSpPr>
        <p:grpSpPr bwMode="auto">
          <a:xfrm>
            <a:off x="1295400" y="3941763"/>
            <a:ext cx="1619250" cy="855662"/>
            <a:chOff x="1344" y="2736"/>
            <a:chExt cx="1056" cy="528"/>
          </a:xfrm>
        </p:grpSpPr>
        <p:sp>
          <p:nvSpPr>
            <p:cNvPr id="46090" name="Oval 10"/>
            <p:cNvSpPr>
              <a:spLocks noChangeArrowheads="1"/>
            </p:cNvSpPr>
            <p:nvPr/>
          </p:nvSpPr>
          <p:spPr bwMode="auto">
            <a:xfrm>
              <a:off x="1344" y="2736"/>
              <a:ext cx="1056" cy="528"/>
            </a:xfrm>
            <a:prstGeom prst="ellipse">
              <a:avLst/>
            </a:prstGeom>
            <a:gradFill rotWithShape="0">
              <a:gsLst>
                <a:gs pos="0">
                  <a:srgbClr val="FFFFCC"/>
                </a:gs>
                <a:gs pos="100000">
                  <a:srgbClr val="FFFF00"/>
                </a:gs>
              </a:gsLst>
              <a:path path="shape">
                <a:fillToRect l="50000" t="50000" r="50000" b="50000"/>
              </a:path>
            </a:gradFill>
            <a:ln w="12700" algn="ctr">
              <a:solidFill>
                <a:srgbClr val="FFCC00"/>
              </a:solidFill>
              <a:round/>
              <a:headEnd/>
              <a:tailEnd/>
            </a:ln>
            <a:effectLst>
              <a:outerShdw dist="64758" dir="4721404" algn="ctr" rotWithShape="0">
                <a:srgbClr val="DEB400"/>
              </a:outerShdw>
            </a:effectLst>
          </p:spPr>
          <p:txBody>
            <a:bodyPr wrap="none" anchor="ctr"/>
            <a:lstStyle/>
            <a:p>
              <a:pPr algn="ctr" eaLnBrk="0" hangingPunct="0"/>
              <a:endParaRPr lang="en-US" sz="3600">
                <a:solidFill>
                  <a:srgbClr val="5A002D"/>
                </a:solidFill>
                <a:latin typeface="Impact" pitchFamily="34" charset="0"/>
              </a:endParaRPr>
            </a:p>
          </p:txBody>
        </p:sp>
        <p:sp>
          <p:nvSpPr>
            <p:cNvPr id="46091" name="WordArt 11"/>
            <p:cNvSpPr>
              <a:spLocks noChangeArrowheads="1" noChangeShapeType="1" noTextEdit="1"/>
            </p:cNvSpPr>
            <p:nvPr/>
          </p:nvSpPr>
          <p:spPr bwMode="auto">
            <a:xfrm>
              <a:off x="1535" y="2856"/>
              <a:ext cx="674" cy="288"/>
            </a:xfrm>
            <a:prstGeom prst="rect">
              <a:avLst/>
            </a:prstGeom>
          </p:spPr>
          <p:txBody>
            <a:bodyPr wrap="none" fromWordArt="1">
              <a:prstTxWarp prst="textInflate">
                <a:avLst>
                  <a:gd name="adj" fmla="val 13634"/>
                </a:avLst>
              </a:prstTxWarp>
            </a:bodyPr>
            <a:lstStyle/>
            <a:p>
              <a:pPr algn="ctr"/>
              <a:r>
                <a:rPr lang="en-US" sz="3600" kern="10">
                  <a:ln w="38100">
                    <a:noFill/>
                    <a:round/>
                    <a:headEnd/>
                    <a:tailEnd/>
                  </a:ln>
                  <a:solidFill>
                    <a:srgbClr val="580000"/>
                  </a:solidFill>
                  <a:latin typeface="Impact"/>
                </a:rPr>
                <a:t>Moses</a:t>
              </a:r>
            </a:p>
          </p:txBody>
        </p:sp>
      </p:grpSp>
      <p:sp>
        <p:nvSpPr>
          <p:cNvPr id="46092" name="AutoShape 12"/>
          <p:cNvSpPr>
            <a:spLocks noChangeArrowheads="1"/>
          </p:cNvSpPr>
          <p:nvPr/>
        </p:nvSpPr>
        <p:spPr bwMode="auto">
          <a:xfrm rot="5400000">
            <a:off x="4917281" y="2312194"/>
            <a:ext cx="223838" cy="4114800"/>
          </a:xfrm>
          <a:prstGeom prst="downArrow">
            <a:avLst>
              <a:gd name="adj1" fmla="val 41861"/>
              <a:gd name="adj2" fmla="val 163829"/>
            </a:avLst>
          </a:prstGeom>
          <a:solidFill>
            <a:srgbClr val="6600CC"/>
          </a:solidFill>
          <a:ln w="9525" algn="ctr">
            <a:solidFill>
              <a:srgbClr val="6600CC"/>
            </a:solidFill>
            <a:miter lim="800000"/>
            <a:headEnd/>
            <a:tailEnd/>
          </a:ln>
          <a:effectLst/>
        </p:spPr>
        <p:txBody>
          <a:bodyPr rot="10800000" vert="eaVert" wrap="none" anchor="ctr"/>
          <a:lstStyle/>
          <a:p>
            <a:pPr algn="ctr"/>
            <a:endParaRPr lang="en-US">
              <a:latin typeface="Arial Black" pitchFamily="34" charset="0"/>
            </a:endParaRPr>
          </a:p>
        </p:txBody>
      </p:sp>
      <p:grpSp>
        <p:nvGrpSpPr>
          <p:cNvPr id="46093" name="Group 13"/>
          <p:cNvGrpSpPr>
            <a:grpSpLocks/>
          </p:cNvGrpSpPr>
          <p:nvPr/>
        </p:nvGrpSpPr>
        <p:grpSpPr bwMode="auto">
          <a:xfrm>
            <a:off x="7010400" y="3956050"/>
            <a:ext cx="1828800" cy="825500"/>
            <a:chOff x="4464" y="2316"/>
            <a:chExt cx="840" cy="516"/>
          </a:xfrm>
        </p:grpSpPr>
        <p:sp>
          <p:nvSpPr>
            <p:cNvPr id="46094" name="Oval 14"/>
            <p:cNvSpPr>
              <a:spLocks noChangeArrowheads="1"/>
            </p:cNvSpPr>
            <p:nvPr/>
          </p:nvSpPr>
          <p:spPr bwMode="auto">
            <a:xfrm>
              <a:off x="4464" y="2316"/>
              <a:ext cx="840" cy="516"/>
            </a:xfrm>
            <a:prstGeom prst="ellipse">
              <a:avLst/>
            </a:prstGeom>
            <a:gradFill rotWithShape="0">
              <a:gsLst>
                <a:gs pos="0">
                  <a:srgbClr val="FFCC66"/>
                </a:gs>
                <a:gs pos="100000">
                  <a:srgbClr val="FF9900"/>
                </a:gs>
              </a:gsLst>
              <a:path path="shape">
                <a:fillToRect l="50000" t="50000" r="50000" b="50000"/>
              </a:path>
            </a:gradFill>
            <a:ln w="12700" algn="ctr">
              <a:solidFill>
                <a:srgbClr val="CC6600"/>
              </a:solidFill>
              <a:round/>
              <a:headEnd/>
              <a:tailEnd/>
            </a:ln>
            <a:effectLst>
              <a:outerShdw dist="64758" dir="4721404" algn="ctr" rotWithShape="0">
                <a:srgbClr val="B65B00"/>
              </a:outerShdw>
            </a:effectLst>
          </p:spPr>
          <p:txBody>
            <a:bodyPr wrap="none" anchor="ctr"/>
            <a:lstStyle/>
            <a:p>
              <a:pPr algn="ctr" eaLnBrk="0" hangingPunct="0"/>
              <a:endParaRPr lang="en-US" sz="3600">
                <a:solidFill>
                  <a:srgbClr val="5A002D"/>
                </a:solidFill>
                <a:latin typeface="Impact" pitchFamily="34" charset="0"/>
              </a:endParaRPr>
            </a:p>
          </p:txBody>
        </p:sp>
        <p:sp>
          <p:nvSpPr>
            <p:cNvPr id="46095" name="WordArt 15"/>
            <p:cNvSpPr>
              <a:spLocks noChangeArrowheads="1" noChangeShapeType="1" noTextEdit="1"/>
            </p:cNvSpPr>
            <p:nvPr/>
          </p:nvSpPr>
          <p:spPr bwMode="auto">
            <a:xfrm>
              <a:off x="4521" y="2426"/>
              <a:ext cx="726" cy="296"/>
            </a:xfrm>
            <a:prstGeom prst="rect">
              <a:avLst/>
            </a:prstGeom>
          </p:spPr>
          <p:txBody>
            <a:bodyPr wrap="none" fromWordArt="1">
              <a:prstTxWarp prst="textInflate">
                <a:avLst>
                  <a:gd name="adj" fmla="val 13634"/>
                </a:avLst>
              </a:prstTxWarp>
            </a:bodyPr>
            <a:lstStyle/>
            <a:p>
              <a:pPr algn="ctr"/>
              <a:r>
                <a:rPr lang="en-US" sz="3600" kern="10" dirty="0">
                  <a:ln w="19050">
                    <a:solidFill>
                      <a:srgbClr val="680000"/>
                    </a:solidFill>
                    <a:round/>
                    <a:headEnd/>
                    <a:tailEnd/>
                  </a:ln>
                  <a:solidFill>
                    <a:schemeClr val="bg1"/>
                  </a:solidFill>
                  <a:latin typeface="Impact"/>
                </a:rPr>
                <a:t>Israelites</a:t>
              </a:r>
            </a:p>
          </p:txBody>
        </p:sp>
      </p:grpSp>
      <p:grpSp>
        <p:nvGrpSpPr>
          <p:cNvPr id="46096" name="Group 16"/>
          <p:cNvGrpSpPr>
            <a:grpSpLocks/>
          </p:cNvGrpSpPr>
          <p:nvPr/>
        </p:nvGrpSpPr>
        <p:grpSpPr bwMode="auto">
          <a:xfrm>
            <a:off x="3505200" y="4578350"/>
            <a:ext cx="3505200" cy="908050"/>
            <a:chOff x="2112" y="2736"/>
            <a:chExt cx="2208" cy="572"/>
          </a:xfrm>
        </p:grpSpPr>
        <p:sp>
          <p:nvSpPr>
            <p:cNvPr id="46097" name="Rectangle 17"/>
            <p:cNvSpPr>
              <a:spLocks noChangeArrowheads="1"/>
            </p:cNvSpPr>
            <p:nvPr/>
          </p:nvSpPr>
          <p:spPr bwMode="auto">
            <a:xfrm>
              <a:off x="2169" y="2736"/>
              <a:ext cx="2095" cy="528"/>
            </a:xfrm>
            <a:prstGeom prst="rect">
              <a:avLst/>
            </a:prstGeom>
            <a:gradFill rotWithShape="0">
              <a:gsLst>
                <a:gs pos="0">
                  <a:srgbClr val="FFFFCC"/>
                </a:gs>
                <a:gs pos="100000">
                  <a:srgbClr val="FFCCCC"/>
                </a:gs>
              </a:gsLst>
              <a:path path="shape">
                <a:fillToRect l="50000" t="50000" r="50000" b="50000"/>
              </a:path>
            </a:gradFill>
            <a:ln w="28575" algn="ctr">
              <a:solidFill>
                <a:srgbClr val="660033"/>
              </a:solidFill>
              <a:miter lim="800000"/>
              <a:headEnd/>
              <a:tailEnd/>
            </a:ln>
            <a:effectLst/>
          </p:spPr>
          <p:txBody>
            <a:bodyPr wrap="none" anchor="ctr"/>
            <a:lstStyle/>
            <a:p>
              <a:endParaRPr lang="en-US"/>
            </a:p>
          </p:txBody>
        </p:sp>
        <p:sp>
          <p:nvSpPr>
            <p:cNvPr id="46098" name="Text Box 18"/>
            <p:cNvSpPr txBox="1">
              <a:spLocks noChangeArrowheads="1"/>
            </p:cNvSpPr>
            <p:nvPr/>
          </p:nvSpPr>
          <p:spPr bwMode="auto">
            <a:xfrm>
              <a:off x="2112" y="2776"/>
              <a:ext cx="2208" cy="532"/>
            </a:xfrm>
            <a:prstGeom prst="rect">
              <a:avLst/>
            </a:prstGeom>
            <a:noFill/>
            <a:ln w="19050" algn="ctr">
              <a:noFill/>
              <a:miter lim="800000"/>
              <a:headEnd/>
              <a:tailEnd/>
            </a:ln>
            <a:effectLst>
              <a:outerShdw dist="12700" algn="ctr" rotWithShape="0">
                <a:schemeClr val="bg1"/>
              </a:outerShdw>
            </a:effectLst>
          </p:spPr>
          <p:txBody>
            <a:bodyPr>
              <a:spAutoFit/>
            </a:bodyPr>
            <a:lstStyle/>
            <a:p>
              <a:pPr algn="ctr" eaLnBrk="0" hangingPunct="0">
                <a:lnSpc>
                  <a:spcPct val="65000"/>
                </a:lnSpc>
              </a:pPr>
              <a:r>
                <a:rPr lang="en-US" sz="3800" dirty="0">
                  <a:solidFill>
                    <a:srgbClr val="660033"/>
                  </a:solidFill>
                  <a:latin typeface="Fette Engschrift" pitchFamily="2" charset="0"/>
                </a:rPr>
                <a:t>National foundation</a:t>
              </a:r>
            </a:p>
            <a:p>
              <a:pPr algn="ctr" eaLnBrk="0" hangingPunct="0">
                <a:lnSpc>
                  <a:spcPct val="65000"/>
                </a:lnSpc>
              </a:pPr>
              <a:r>
                <a:rPr lang="en-US" sz="3800" dirty="0">
                  <a:solidFill>
                    <a:srgbClr val="660033"/>
                  </a:solidFill>
                  <a:latin typeface="Fette Engschrift" pitchFamily="2" charset="0"/>
                </a:rPr>
                <a:t>of substance</a:t>
              </a:r>
            </a:p>
          </p:txBody>
        </p:sp>
      </p:grpSp>
      <p:grpSp>
        <p:nvGrpSpPr>
          <p:cNvPr id="46099" name="Group 19"/>
          <p:cNvGrpSpPr>
            <a:grpSpLocks/>
          </p:cNvGrpSpPr>
          <p:nvPr/>
        </p:nvGrpSpPr>
        <p:grpSpPr bwMode="auto">
          <a:xfrm>
            <a:off x="304800" y="2609851"/>
            <a:ext cx="1676400" cy="1243013"/>
            <a:chOff x="192" y="1392"/>
            <a:chExt cx="1056" cy="783"/>
          </a:xfrm>
        </p:grpSpPr>
        <p:sp>
          <p:nvSpPr>
            <p:cNvPr id="46100" name="Rectangle 20"/>
            <p:cNvSpPr>
              <a:spLocks noChangeArrowheads="1"/>
            </p:cNvSpPr>
            <p:nvPr/>
          </p:nvSpPr>
          <p:spPr bwMode="auto">
            <a:xfrm>
              <a:off x="204" y="1392"/>
              <a:ext cx="1032" cy="742"/>
            </a:xfrm>
            <a:prstGeom prst="rect">
              <a:avLst/>
            </a:prstGeom>
            <a:gradFill rotWithShape="0">
              <a:gsLst>
                <a:gs pos="0">
                  <a:srgbClr val="FFFFCC"/>
                </a:gs>
                <a:gs pos="100000">
                  <a:srgbClr val="FFCC00"/>
                </a:gs>
              </a:gsLst>
              <a:path path="shape">
                <a:fillToRect l="50000" t="50000" r="50000" b="50000"/>
              </a:path>
            </a:gradFill>
            <a:ln w="28575" algn="ctr">
              <a:solidFill>
                <a:srgbClr val="000099"/>
              </a:solidFill>
              <a:miter lim="800000"/>
              <a:headEnd/>
              <a:tailEnd/>
            </a:ln>
            <a:effectLst/>
          </p:spPr>
          <p:txBody>
            <a:bodyPr wrap="none" anchor="ctr"/>
            <a:lstStyle/>
            <a:p>
              <a:endParaRPr lang="en-US"/>
            </a:p>
          </p:txBody>
        </p:sp>
        <p:sp>
          <p:nvSpPr>
            <p:cNvPr id="46101" name="Text Box 21"/>
            <p:cNvSpPr txBox="1">
              <a:spLocks noChangeArrowheads="1"/>
            </p:cNvSpPr>
            <p:nvPr/>
          </p:nvSpPr>
          <p:spPr bwMode="auto">
            <a:xfrm>
              <a:off x="192" y="1428"/>
              <a:ext cx="1056" cy="747"/>
            </a:xfrm>
            <a:prstGeom prst="rect">
              <a:avLst/>
            </a:prstGeom>
            <a:noFill/>
            <a:ln w="19050">
              <a:noFill/>
              <a:miter lim="800000"/>
              <a:headEnd/>
              <a:tailEnd/>
            </a:ln>
            <a:effectLst/>
          </p:spPr>
          <p:txBody>
            <a:bodyPr>
              <a:spAutoFit/>
            </a:bodyPr>
            <a:lstStyle/>
            <a:p>
              <a:pPr algn="ctr" eaLnBrk="0" hangingPunct="0">
                <a:lnSpc>
                  <a:spcPct val="75000"/>
                </a:lnSpc>
              </a:pPr>
              <a:endParaRPr lang="en-US" sz="200" dirty="0">
                <a:solidFill>
                  <a:srgbClr val="440022"/>
                </a:solidFill>
                <a:latin typeface="Impact" pitchFamily="34" charset="0"/>
              </a:endParaRPr>
            </a:p>
            <a:p>
              <a:pPr algn="ctr" eaLnBrk="0" hangingPunct="0">
                <a:lnSpc>
                  <a:spcPct val="65000"/>
                </a:lnSpc>
              </a:pPr>
              <a:r>
                <a:rPr lang="en-US" sz="3600" dirty="0">
                  <a:solidFill>
                    <a:srgbClr val="000099"/>
                  </a:solidFill>
                  <a:latin typeface="Fette Engschrift" pitchFamily="2" charset="0"/>
                </a:rPr>
                <a:t>National</a:t>
              </a:r>
            </a:p>
            <a:p>
              <a:pPr algn="ctr" eaLnBrk="0" hangingPunct="0">
                <a:lnSpc>
                  <a:spcPct val="65000"/>
                </a:lnSpc>
              </a:pPr>
              <a:r>
                <a:rPr lang="en-US" sz="3600" dirty="0">
                  <a:solidFill>
                    <a:srgbClr val="000099"/>
                  </a:solidFill>
                  <a:latin typeface="Fette Engschrift" pitchFamily="2" charset="0"/>
                </a:rPr>
                <a:t>foundation</a:t>
              </a:r>
            </a:p>
            <a:p>
              <a:pPr algn="ctr" eaLnBrk="0" hangingPunct="0">
                <a:lnSpc>
                  <a:spcPct val="65000"/>
                </a:lnSpc>
              </a:pPr>
              <a:r>
                <a:rPr lang="en-US" sz="3600" dirty="0">
                  <a:solidFill>
                    <a:srgbClr val="000099"/>
                  </a:solidFill>
                  <a:latin typeface="Fette Engschrift" pitchFamily="2" charset="0"/>
                </a:rPr>
                <a:t>of faith</a:t>
              </a:r>
            </a:p>
          </p:txBody>
        </p:sp>
      </p:grpSp>
      <p:grpSp>
        <p:nvGrpSpPr>
          <p:cNvPr id="46102" name="Group 22"/>
          <p:cNvGrpSpPr>
            <a:grpSpLocks/>
          </p:cNvGrpSpPr>
          <p:nvPr/>
        </p:nvGrpSpPr>
        <p:grpSpPr bwMode="auto">
          <a:xfrm>
            <a:off x="5703888" y="1828800"/>
            <a:ext cx="107950" cy="265112"/>
            <a:chOff x="3868" y="1008"/>
            <a:chExt cx="68" cy="167"/>
          </a:xfrm>
        </p:grpSpPr>
        <p:sp>
          <p:nvSpPr>
            <p:cNvPr id="46103" name="Line 23"/>
            <p:cNvSpPr>
              <a:spLocks noChangeShapeType="1"/>
            </p:cNvSpPr>
            <p:nvPr/>
          </p:nvSpPr>
          <p:spPr bwMode="auto">
            <a:xfrm>
              <a:off x="3868" y="1008"/>
              <a:ext cx="0" cy="167"/>
            </a:xfrm>
            <a:prstGeom prst="line">
              <a:avLst/>
            </a:prstGeom>
            <a:noFill/>
            <a:ln w="88900">
              <a:solidFill>
                <a:srgbClr val="6600CC"/>
              </a:solidFill>
              <a:round/>
              <a:headEnd/>
              <a:tailEnd/>
            </a:ln>
            <a:effectLst/>
          </p:spPr>
          <p:txBody>
            <a:bodyPr/>
            <a:lstStyle/>
            <a:p>
              <a:endParaRPr lang="en-US"/>
            </a:p>
          </p:txBody>
        </p:sp>
        <p:sp>
          <p:nvSpPr>
            <p:cNvPr id="46104" name="Line 24"/>
            <p:cNvSpPr>
              <a:spLocks noChangeShapeType="1"/>
            </p:cNvSpPr>
            <p:nvPr/>
          </p:nvSpPr>
          <p:spPr bwMode="auto">
            <a:xfrm>
              <a:off x="3936" y="1008"/>
              <a:ext cx="0" cy="167"/>
            </a:xfrm>
            <a:prstGeom prst="line">
              <a:avLst/>
            </a:prstGeom>
            <a:noFill/>
            <a:ln w="88900">
              <a:solidFill>
                <a:srgbClr val="6600CC"/>
              </a:solidFill>
              <a:round/>
              <a:headEnd/>
              <a:tailEnd/>
            </a:ln>
            <a:effectLst/>
          </p:spPr>
          <p:txBody>
            <a:bodyPr/>
            <a:lstStyle/>
            <a:p>
              <a:endParaRPr lang="en-US"/>
            </a:p>
          </p:txBody>
        </p:sp>
      </p:grpSp>
      <p:grpSp>
        <p:nvGrpSpPr>
          <p:cNvPr id="46105" name="Group 25"/>
          <p:cNvGrpSpPr>
            <a:grpSpLocks/>
          </p:cNvGrpSpPr>
          <p:nvPr/>
        </p:nvGrpSpPr>
        <p:grpSpPr bwMode="auto">
          <a:xfrm>
            <a:off x="5621338" y="2767013"/>
            <a:ext cx="274637" cy="292100"/>
            <a:chOff x="768" y="2064"/>
            <a:chExt cx="288" cy="288"/>
          </a:xfrm>
        </p:grpSpPr>
        <p:sp>
          <p:nvSpPr>
            <p:cNvPr id="46106" name="Line 26"/>
            <p:cNvSpPr>
              <a:spLocks noChangeShapeType="1"/>
            </p:cNvSpPr>
            <p:nvPr/>
          </p:nvSpPr>
          <p:spPr bwMode="auto">
            <a:xfrm>
              <a:off x="912" y="2064"/>
              <a:ext cx="0" cy="288"/>
            </a:xfrm>
            <a:prstGeom prst="line">
              <a:avLst/>
            </a:prstGeom>
            <a:noFill/>
            <a:ln w="88900">
              <a:solidFill>
                <a:srgbClr val="6600CC"/>
              </a:solidFill>
              <a:round/>
              <a:headEnd/>
              <a:tailEnd/>
            </a:ln>
            <a:effectLst/>
          </p:spPr>
          <p:txBody>
            <a:bodyPr/>
            <a:lstStyle/>
            <a:p>
              <a:endParaRPr lang="en-US"/>
            </a:p>
          </p:txBody>
        </p:sp>
        <p:sp>
          <p:nvSpPr>
            <p:cNvPr id="46107" name="Line 27"/>
            <p:cNvSpPr>
              <a:spLocks noChangeShapeType="1"/>
            </p:cNvSpPr>
            <p:nvPr/>
          </p:nvSpPr>
          <p:spPr bwMode="auto">
            <a:xfrm rot="5400000">
              <a:off x="912" y="2064"/>
              <a:ext cx="0" cy="288"/>
            </a:xfrm>
            <a:prstGeom prst="line">
              <a:avLst/>
            </a:prstGeom>
            <a:noFill/>
            <a:ln w="88900">
              <a:solidFill>
                <a:srgbClr val="6600CC"/>
              </a:solidFill>
              <a:round/>
              <a:headEnd/>
              <a:tailEnd/>
            </a:ln>
            <a:effectLst/>
          </p:spPr>
          <p:txBody>
            <a:bodyPr/>
            <a:lstStyle/>
            <a:p>
              <a:endParaRPr lang="en-US"/>
            </a:p>
          </p:txBody>
        </p:sp>
      </p:grpSp>
      <p:grpSp>
        <p:nvGrpSpPr>
          <p:cNvPr id="46108" name="Group 28"/>
          <p:cNvGrpSpPr>
            <a:grpSpLocks/>
          </p:cNvGrpSpPr>
          <p:nvPr/>
        </p:nvGrpSpPr>
        <p:grpSpPr bwMode="auto">
          <a:xfrm>
            <a:off x="3230563" y="2068513"/>
            <a:ext cx="5056187" cy="671512"/>
            <a:chOff x="1991" y="1108"/>
            <a:chExt cx="3185" cy="423"/>
          </a:xfrm>
        </p:grpSpPr>
        <p:sp>
          <p:nvSpPr>
            <p:cNvPr id="46109" name="Rectangle 29"/>
            <p:cNvSpPr>
              <a:spLocks noChangeArrowheads="1"/>
            </p:cNvSpPr>
            <p:nvPr/>
          </p:nvSpPr>
          <p:spPr bwMode="auto">
            <a:xfrm>
              <a:off x="2000" y="1156"/>
              <a:ext cx="3168" cy="351"/>
            </a:xfrm>
            <a:prstGeom prst="rect">
              <a:avLst/>
            </a:prstGeom>
            <a:gradFill rotWithShape="0">
              <a:gsLst>
                <a:gs pos="0">
                  <a:srgbClr val="FFFFCC"/>
                </a:gs>
                <a:gs pos="100000">
                  <a:srgbClr val="FFCCCC"/>
                </a:gs>
              </a:gsLst>
              <a:path path="shape">
                <a:fillToRect l="50000" t="50000" r="50000" b="50000"/>
              </a:path>
            </a:gradFill>
            <a:ln w="28575" algn="ctr">
              <a:solidFill>
                <a:srgbClr val="660033"/>
              </a:solidFill>
              <a:miter lim="800000"/>
              <a:headEnd/>
              <a:tailEnd/>
            </a:ln>
            <a:effectLst/>
          </p:spPr>
          <p:txBody>
            <a:bodyPr wrap="none" anchor="ctr"/>
            <a:lstStyle/>
            <a:p>
              <a:endParaRPr lang="en-US"/>
            </a:p>
          </p:txBody>
        </p:sp>
        <p:sp>
          <p:nvSpPr>
            <p:cNvPr id="46110" name="Text Box 30"/>
            <p:cNvSpPr txBox="1">
              <a:spLocks noChangeArrowheads="1"/>
            </p:cNvSpPr>
            <p:nvPr/>
          </p:nvSpPr>
          <p:spPr bwMode="auto">
            <a:xfrm>
              <a:off x="1991" y="1108"/>
              <a:ext cx="3185" cy="423"/>
            </a:xfrm>
            <a:prstGeom prst="rect">
              <a:avLst/>
            </a:prstGeom>
            <a:noFill/>
            <a:ln w="19050" algn="ctr">
              <a:noFill/>
              <a:miter lim="800000"/>
              <a:headEnd/>
              <a:tailEnd/>
            </a:ln>
            <a:effectLst>
              <a:outerShdw dist="12700" algn="ctr" rotWithShape="0">
                <a:schemeClr val="bg1"/>
              </a:outerShdw>
            </a:effectLst>
          </p:spPr>
          <p:txBody>
            <a:bodyPr>
              <a:spAutoFit/>
            </a:bodyPr>
            <a:lstStyle/>
            <a:p>
              <a:pPr algn="ctr" eaLnBrk="0" hangingPunct="0"/>
              <a:r>
                <a:rPr lang="en-US" sz="3800" dirty="0">
                  <a:solidFill>
                    <a:srgbClr val="660033"/>
                  </a:solidFill>
                  <a:latin typeface="Fette Engschrift" pitchFamily="2" charset="0"/>
                </a:rPr>
                <a:t>National foundation of substance</a:t>
              </a:r>
            </a:p>
          </p:txBody>
        </p:sp>
      </p:grpSp>
      <p:sp>
        <p:nvSpPr>
          <p:cNvPr id="46111" name="AutoShape 31"/>
          <p:cNvSpPr>
            <a:spLocks noChangeArrowheads="1"/>
          </p:cNvSpPr>
          <p:nvPr/>
        </p:nvSpPr>
        <p:spPr bwMode="auto">
          <a:xfrm>
            <a:off x="2895600" y="990600"/>
            <a:ext cx="5715000" cy="2819400"/>
          </a:xfrm>
          <a:prstGeom prst="roundRect">
            <a:avLst>
              <a:gd name="adj" fmla="val 16667"/>
            </a:avLst>
          </a:prstGeom>
          <a:noFill/>
          <a:ln w="28575">
            <a:solidFill>
              <a:srgbClr val="000066"/>
            </a:solidFill>
            <a:round/>
            <a:headEnd/>
            <a:tailEnd/>
          </a:ln>
          <a:effectLst/>
        </p:spPr>
        <p:txBody>
          <a:bodyPr wrap="none" anchor="ctr"/>
          <a:lstStyle/>
          <a:p>
            <a:endParaRPr lang="en-US"/>
          </a:p>
        </p:txBody>
      </p:sp>
      <p:grpSp>
        <p:nvGrpSpPr>
          <p:cNvPr id="46112" name="Group 32"/>
          <p:cNvGrpSpPr>
            <a:grpSpLocks/>
          </p:cNvGrpSpPr>
          <p:nvPr/>
        </p:nvGrpSpPr>
        <p:grpSpPr bwMode="auto">
          <a:xfrm>
            <a:off x="3667125" y="3054350"/>
            <a:ext cx="4171950" cy="671513"/>
            <a:chOff x="2265" y="1732"/>
            <a:chExt cx="2628" cy="423"/>
          </a:xfrm>
        </p:grpSpPr>
        <p:sp>
          <p:nvSpPr>
            <p:cNvPr id="46113" name="Rectangle 33"/>
            <p:cNvSpPr>
              <a:spLocks noChangeArrowheads="1"/>
            </p:cNvSpPr>
            <p:nvPr/>
          </p:nvSpPr>
          <p:spPr bwMode="auto">
            <a:xfrm>
              <a:off x="2288" y="1770"/>
              <a:ext cx="2582" cy="355"/>
            </a:xfrm>
            <a:prstGeom prst="rect">
              <a:avLst/>
            </a:prstGeom>
            <a:gradFill rotWithShape="0">
              <a:gsLst>
                <a:gs pos="0">
                  <a:srgbClr val="FFFFCC"/>
                </a:gs>
                <a:gs pos="100000">
                  <a:srgbClr val="FFCC00"/>
                </a:gs>
              </a:gsLst>
              <a:path path="shape">
                <a:fillToRect l="50000" t="50000" r="50000" b="50000"/>
              </a:path>
            </a:gradFill>
            <a:ln w="28575" algn="ctr">
              <a:solidFill>
                <a:srgbClr val="000099"/>
              </a:solidFill>
              <a:miter lim="800000"/>
              <a:headEnd/>
              <a:tailEnd/>
            </a:ln>
            <a:effectLst/>
          </p:spPr>
          <p:txBody>
            <a:bodyPr wrap="none" anchor="ctr"/>
            <a:lstStyle/>
            <a:p>
              <a:endParaRPr lang="en-US"/>
            </a:p>
          </p:txBody>
        </p:sp>
        <p:sp>
          <p:nvSpPr>
            <p:cNvPr id="46114" name="Text Box 34"/>
            <p:cNvSpPr txBox="1">
              <a:spLocks noChangeArrowheads="1"/>
            </p:cNvSpPr>
            <p:nvPr/>
          </p:nvSpPr>
          <p:spPr bwMode="auto">
            <a:xfrm>
              <a:off x="2265" y="1732"/>
              <a:ext cx="2628" cy="423"/>
            </a:xfrm>
            <a:prstGeom prst="rect">
              <a:avLst/>
            </a:prstGeom>
            <a:noFill/>
            <a:ln w="19050">
              <a:noFill/>
              <a:miter lim="800000"/>
              <a:headEnd/>
              <a:tailEnd/>
            </a:ln>
            <a:effectLst>
              <a:outerShdw dist="12700" algn="ctr" rotWithShape="0">
                <a:schemeClr val="bg1"/>
              </a:outerShdw>
            </a:effectLst>
          </p:spPr>
          <p:txBody>
            <a:bodyPr>
              <a:spAutoFit/>
            </a:bodyPr>
            <a:lstStyle/>
            <a:p>
              <a:pPr algn="ctr" eaLnBrk="0" hangingPunct="0"/>
              <a:r>
                <a:rPr lang="en-US" sz="3800">
                  <a:solidFill>
                    <a:srgbClr val="000099"/>
                  </a:solidFill>
                  <a:latin typeface="Fette Engschrift" pitchFamily="2" charset="0"/>
                </a:rPr>
                <a:t>National foundation of faith</a:t>
              </a:r>
            </a:p>
          </p:txBody>
        </p:sp>
      </p:grpSp>
      <p:grpSp>
        <p:nvGrpSpPr>
          <p:cNvPr id="39" name="Group 38"/>
          <p:cNvGrpSpPr/>
          <p:nvPr/>
        </p:nvGrpSpPr>
        <p:grpSpPr>
          <a:xfrm>
            <a:off x="3047999" y="1157288"/>
            <a:ext cx="5410201" cy="671512"/>
            <a:chOff x="3052763" y="1157288"/>
            <a:chExt cx="5410201" cy="671512"/>
          </a:xfrm>
        </p:grpSpPr>
        <p:sp>
          <p:nvSpPr>
            <p:cNvPr id="46116" name="Rectangle 36"/>
            <p:cNvSpPr>
              <a:spLocks noChangeArrowheads="1"/>
            </p:cNvSpPr>
            <p:nvPr/>
          </p:nvSpPr>
          <p:spPr bwMode="auto">
            <a:xfrm>
              <a:off x="3063876" y="1204913"/>
              <a:ext cx="5399088" cy="576262"/>
            </a:xfrm>
            <a:prstGeom prst="rect">
              <a:avLst/>
            </a:prstGeom>
            <a:gradFill rotWithShape="0">
              <a:gsLst>
                <a:gs pos="0">
                  <a:srgbClr val="6600FF"/>
                </a:gs>
                <a:gs pos="100000">
                  <a:srgbClr val="6600CC"/>
                </a:gs>
              </a:gsLst>
              <a:path path="shape">
                <a:fillToRect l="50000" t="50000" r="50000" b="50000"/>
              </a:path>
            </a:gradFill>
            <a:ln w="38100" algn="ctr">
              <a:noFill/>
              <a:miter lim="800000"/>
              <a:headEnd/>
              <a:tailEnd/>
            </a:ln>
            <a:effectLst/>
          </p:spPr>
          <p:txBody>
            <a:bodyPr wrap="none" anchor="ctr"/>
            <a:lstStyle/>
            <a:p>
              <a:endParaRPr lang="en-US"/>
            </a:p>
          </p:txBody>
        </p:sp>
        <p:sp>
          <p:nvSpPr>
            <p:cNvPr id="46117" name="Text Box 37"/>
            <p:cNvSpPr txBox="1">
              <a:spLocks noChangeArrowheads="1"/>
            </p:cNvSpPr>
            <p:nvPr/>
          </p:nvSpPr>
          <p:spPr bwMode="auto">
            <a:xfrm>
              <a:off x="3052763" y="1157288"/>
              <a:ext cx="5410200" cy="671512"/>
            </a:xfrm>
            <a:prstGeom prst="rect">
              <a:avLst/>
            </a:prstGeom>
            <a:noFill/>
            <a:ln w="19050">
              <a:noFill/>
              <a:miter lim="800000"/>
              <a:headEnd/>
              <a:tailEnd/>
            </a:ln>
            <a:effectLst>
              <a:outerShdw dist="12700" algn="ctr" rotWithShape="0">
                <a:schemeClr val="tx1"/>
              </a:outerShdw>
            </a:effectLst>
          </p:spPr>
          <p:txBody>
            <a:bodyPr>
              <a:spAutoFit/>
            </a:bodyPr>
            <a:lstStyle/>
            <a:p>
              <a:pPr algn="ctr" eaLnBrk="0" hangingPunct="0">
                <a:lnSpc>
                  <a:spcPts val="4500"/>
                </a:lnSpc>
              </a:pPr>
              <a:r>
                <a:rPr lang="en-US" sz="3800" dirty="0">
                  <a:solidFill>
                    <a:schemeClr val="bg1"/>
                  </a:solidFill>
                  <a:latin typeface="Fette Engschrift" pitchFamily="2" charset="0"/>
                </a:rPr>
                <a:t>National foundation for the Messiah</a:t>
              </a:r>
              <a:endParaRPr lang="en-US" sz="3800" b="1" u="sng" dirty="0">
                <a:latin typeface="Fette Engschrift" pitchFamily="2" charset="0"/>
              </a:endParaRPr>
            </a:p>
          </p:txBody>
        </p:sp>
      </p:grpSp>
      <p:sp>
        <p:nvSpPr>
          <p:cNvPr id="38" name="Text Box 3"/>
          <p:cNvSpPr txBox="1">
            <a:spLocks noChangeArrowheads="1"/>
          </p:cNvSpPr>
          <p:nvPr/>
        </p:nvSpPr>
        <p:spPr bwMode="auto">
          <a:xfrm>
            <a:off x="304800" y="76200"/>
            <a:ext cx="7620000" cy="519113"/>
          </a:xfrm>
          <a:prstGeom prst="rect">
            <a:avLst/>
          </a:prstGeom>
          <a:noFill/>
          <a:ln w="9525">
            <a:noFill/>
            <a:miter lim="800000"/>
            <a:headEnd/>
            <a:tailEnd/>
          </a:ln>
          <a:effectLst>
            <a:outerShdw dist="12700" dir="2700000" algn="ctr" rotWithShape="0">
              <a:schemeClr val="bg1"/>
            </a:outerShdw>
          </a:effectLst>
        </p:spPr>
        <p:txBody>
          <a:bodyPr>
            <a:spAutoFit/>
          </a:bodyPr>
          <a:lstStyle/>
          <a:p>
            <a:pPr eaLnBrk="0" hangingPunct="0"/>
            <a:r>
              <a:rPr lang="en-US" sz="2800" u="sng" dirty="0">
                <a:solidFill>
                  <a:srgbClr val="000099"/>
                </a:solidFill>
                <a:latin typeface="Arial Black" pitchFamily="34" charset="0"/>
              </a:rPr>
              <a:t>2.1.3  The Foundation for the Messiah</a:t>
            </a:r>
          </a:p>
        </p:txBody>
      </p:sp>
    </p:spTree>
  </p:cSld>
  <p:clrMapOvr>
    <a:masterClrMapping/>
  </p:clrMapOvr>
  <p:transition>
    <p:split orient="vert" dir="in"/>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46083"/>
                                        </p:tgtEl>
                                        <p:attrNameLst>
                                          <p:attrName>style.visibility</p:attrName>
                                        </p:attrNameLst>
                                      </p:cBhvr>
                                      <p:to>
                                        <p:strVal val="visible"/>
                                      </p:to>
                                    </p:set>
                                    <p:animEffect transition="in" filter="barn(outVertical)">
                                      <p:cBhvr>
                                        <p:cTn id="7" dur="500"/>
                                        <p:tgtEl>
                                          <p:spTgt spid="46083"/>
                                        </p:tgtEl>
                                      </p:cBhvr>
                                    </p:animEffect>
                                  </p:childTnLst>
                                </p:cTn>
                              </p:par>
                            </p:childTnLst>
                          </p:cTn>
                        </p:par>
                      </p:childTnLst>
                    </p:cTn>
                  </p:par>
                  <p:par>
                    <p:cTn id="8" fill="hold">
                      <p:stCondLst>
                        <p:cond delay="indefinite"/>
                      </p:stCondLst>
                      <p:childTnLst>
                        <p:par>
                          <p:cTn id="9" fill="hold">
                            <p:stCondLst>
                              <p:cond delay="0"/>
                            </p:stCondLst>
                            <p:childTnLst>
                              <p:par>
                                <p:cTn id="10" presetID="55" presetClass="entr" presetSubtype="0" fill="hold" nodeType="clickEffect">
                                  <p:stCondLst>
                                    <p:cond delay="0"/>
                                  </p:stCondLst>
                                  <p:childTnLst>
                                    <p:set>
                                      <p:cBhvr>
                                        <p:cTn id="11" dur="1" fill="hold">
                                          <p:stCondLst>
                                            <p:cond delay="0"/>
                                          </p:stCondLst>
                                        </p:cTn>
                                        <p:tgtEl>
                                          <p:spTgt spid="46093"/>
                                        </p:tgtEl>
                                        <p:attrNameLst>
                                          <p:attrName>style.visibility</p:attrName>
                                        </p:attrNameLst>
                                      </p:cBhvr>
                                      <p:to>
                                        <p:strVal val="visible"/>
                                      </p:to>
                                    </p:set>
                                    <p:anim calcmode="lin" valueType="num">
                                      <p:cBhvr>
                                        <p:cTn id="12" dur="2000" fill="hold"/>
                                        <p:tgtEl>
                                          <p:spTgt spid="46093"/>
                                        </p:tgtEl>
                                        <p:attrNameLst>
                                          <p:attrName>ppt_w</p:attrName>
                                        </p:attrNameLst>
                                      </p:cBhvr>
                                      <p:tavLst>
                                        <p:tav tm="0">
                                          <p:val>
                                            <p:strVal val="#ppt_w*0.70"/>
                                          </p:val>
                                        </p:tav>
                                        <p:tav tm="100000">
                                          <p:val>
                                            <p:strVal val="#ppt_w"/>
                                          </p:val>
                                        </p:tav>
                                      </p:tavLst>
                                    </p:anim>
                                    <p:anim calcmode="lin" valueType="num">
                                      <p:cBhvr>
                                        <p:cTn id="13" dur="2000" fill="hold"/>
                                        <p:tgtEl>
                                          <p:spTgt spid="46093"/>
                                        </p:tgtEl>
                                        <p:attrNameLst>
                                          <p:attrName>ppt_h</p:attrName>
                                        </p:attrNameLst>
                                      </p:cBhvr>
                                      <p:tavLst>
                                        <p:tav tm="0">
                                          <p:val>
                                            <p:strVal val="#ppt_h"/>
                                          </p:val>
                                        </p:tav>
                                        <p:tav tm="100000">
                                          <p:val>
                                            <p:strVal val="#ppt_h"/>
                                          </p:val>
                                        </p:tav>
                                      </p:tavLst>
                                    </p:anim>
                                    <p:animEffect transition="in" filter="fade">
                                      <p:cBhvr>
                                        <p:cTn id="14" dur="2000"/>
                                        <p:tgtEl>
                                          <p:spTgt spid="46093"/>
                                        </p:tgtEl>
                                      </p:cBhvr>
                                    </p:animEffect>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46096"/>
                                        </p:tgtEl>
                                        <p:attrNameLst>
                                          <p:attrName>style.visibility</p:attrName>
                                        </p:attrNameLst>
                                      </p:cBhvr>
                                      <p:to>
                                        <p:strVal val="visible"/>
                                      </p:to>
                                    </p:set>
                                    <p:animEffect transition="in" filter="fade">
                                      <p:cBhvr>
                                        <p:cTn id="19" dur="2000"/>
                                        <p:tgtEl>
                                          <p:spTgt spid="46096"/>
                                        </p:tgtEl>
                                      </p:cBhvr>
                                    </p:animEffect>
                                    <p:anim calcmode="lin" valueType="num">
                                      <p:cBhvr>
                                        <p:cTn id="20" dur="2000" fill="hold"/>
                                        <p:tgtEl>
                                          <p:spTgt spid="46096"/>
                                        </p:tgtEl>
                                        <p:attrNameLst>
                                          <p:attrName>ppt_x</p:attrName>
                                        </p:attrNameLst>
                                      </p:cBhvr>
                                      <p:tavLst>
                                        <p:tav tm="0">
                                          <p:val>
                                            <p:strVal val="#ppt_x"/>
                                          </p:val>
                                        </p:tav>
                                        <p:tav tm="100000">
                                          <p:val>
                                            <p:strVal val="#ppt_x"/>
                                          </p:val>
                                        </p:tav>
                                      </p:tavLst>
                                    </p:anim>
                                    <p:anim calcmode="lin" valueType="num">
                                      <p:cBhvr>
                                        <p:cTn id="21" dur="2000" fill="hold"/>
                                        <p:tgtEl>
                                          <p:spTgt spid="46096"/>
                                        </p:tgtEl>
                                        <p:attrNameLst>
                                          <p:attrName>ppt_y</p:attrName>
                                        </p:attrNameLst>
                                      </p:cBhvr>
                                      <p:tavLst>
                                        <p:tav tm="0">
                                          <p:val>
                                            <p:strVal val="#ppt_y+.1"/>
                                          </p:val>
                                        </p:tav>
                                        <p:tav tm="100000">
                                          <p:val>
                                            <p:strVal val="#ppt_y"/>
                                          </p:val>
                                        </p:tav>
                                      </p:tavLst>
                                    </p:anim>
                                  </p:childTnLst>
                                </p:cTn>
                              </p:par>
                              <p:par>
                                <p:cTn id="22" presetID="10" presetClass="entr" presetSubtype="0" fill="hold" grpId="0" nodeType="withEffect">
                                  <p:stCondLst>
                                    <p:cond delay="0"/>
                                  </p:stCondLst>
                                  <p:childTnLst>
                                    <p:set>
                                      <p:cBhvr>
                                        <p:cTn id="23" dur="1" fill="hold">
                                          <p:stCondLst>
                                            <p:cond delay="0"/>
                                          </p:stCondLst>
                                        </p:cTn>
                                        <p:tgtEl>
                                          <p:spTgt spid="46092"/>
                                        </p:tgtEl>
                                        <p:attrNameLst>
                                          <p:attrName>style.visibility</p:attrName>
                                        </p:attrNameLst>
                                      </p:cBhvr>
                                      <p:to>
                                        <p:strVal val="visible"/>
                                      </p:to>
                                    </p:set>
                                    <p:animEffect transition="in" filter="fade">
                                      <p:cBhvr>
                                        <p:cTn id="24" dur="2000"/>
                                        <p:tgtEl>
                                          <p:spTgt spid="46092"/>
                                        </p:tgtEl>
                                      </p:cBhvr>
                                    </p:animEffect>
                                  </p:childTnLst>
                                </p:cTn>
                              </p:par>
                              <p:par>
                                <p:cTn id="25" presetID="10" presetClass="entr" presetSubtype="0" fill="hold" nodeType="withEffect">
                                  <p:stCondLst>
                                    <p:cond delay="0"/>
                                  </p:stCondLst>
                                  <p:childTnLst>
                                    <p:set>
                                      <p:cBhvr>
                                        <p:cTn id="26" dur="1" fill="hold">
                                          <p:stCondLst>
                                            <p:cond delay="0"/>
                                          </p:stCondLst>
                                        </p:cTn>
                                        <p:tgtEl>
                                          <p:spTgt spid="46108"/>
                                        </p:tgtEl>
                                        <p:attrNameLst>
                                          <p:attrName>style.visibility</p:attrName>
                                        </p:attrNameLst>
                                      </p:cBhvr>
                                      <p:to>
                                        <p:strVal val="visible"/>
                                      </p:to>
                                    </p:set>
                                    <p:animEffect transition="in" filter="fade">
                                      <p:cBhvr>
                                        <p:cTn id="27" dur="2000"/>
                                        <p:tgtEl>
                                          <p:spTgt spid="46108"/>
                                        </p:tgtEl>
                                      </p:cBhvr>
                                    </p:animEffect>
                                  </p:childTnLst>
                                </p:cTn>
                              </p:par>
                              <p:par>
                                <p:cTn id="28" presetID="10" presetClass="entr" presetSubtype="0" fill="hold" nodeType="withEffect">
                                  <p:stCondLst>
                                    <p:cond delay="0"/>
                                  </p:stCondLst>
                                  <p:childTnLst>
                                    <p:set>
                                      <p:cBhvr>
                                        <p:cTn id="29" dur="1" fill="hold">
                                          <p:stCondLst>
                                            <p:cond delay="0"/>
                                          </p:stCondLst>
                                        </p:cTn>
                                        <p:tgtEl>
                                          <p:spTgt spid="46105"/>
                                        </p:tgtEl>
                                        <p:attrNameLst>
                                          <p:attrName>style.visibility</p:attrName>
                                        </p:attrNameLst>
                                      </p:cBhvr>
                                      <p:to>
                                        <p:strVal val="visible"/>
                                      </p:to>
                                    </p:set>
                                    <p:animEffect transition="in" filter="fade">
                                      <p:cBhvr>
                                        <p:cTn id="30" dur="2000"/>
                                        <p:tgtEl>
                                          <p:spTgt spid="46105"/>
                                        </p:tgtEl>
                                      </p:cBhvr>
                                    </p:animEffect>
                                  </p:childTnLst>
                                </p:cTn>
                              </p:par>
                            </p:childTnLst>
                          </p:cTn>
                        </p:par>
                      </p:childTnLst>
                    </p:cTn>
                  </p:par>
                  <p:par>
                    <p:cTn id="31" fill="hold">
                      <p:stCondLst>
                        <p:cond delay="indefinite"/>
                      </p:stCondLst>
                      <p:childTnLst>
                        <p:par>
                          <p:cTn id="32" fill="hold">
                            <p:stCondLst>
                              <p:cond delay="0"/>
                            </p:stCondLst>
                            <p:childTnLst>
                              <p:par>
                                <p:cTn id="33" presetID="23" presetClass="entr" presetSubtype="272" fill="hold" nodeType="clickEffect">
                                  <p:stCondLst>
                                    <p:cond delay="0"/>
                                  </p:stCondLst>
                                  <p:childTnLst>
                                    <p:set>
                                      <p:cBhvr>
                                        <p:cTn id="34" dur="1" fill="hold">
                                          <p:stCondLst>
                                            <p:cond delay="0"/>
                                          </p:stCondLst>
                                        </p:cTn>
                                        <p:tgtEl>
                                          <p:spTgt spid="39"/>
                                        </p:tgtEl>
                                        <p:attrNameLst>
                                          <p:attrName>style.visibility</p:attrName>
                                        </p:attrNameLst>
                                      </p:cBhvr>
                                      <p:to>
                                        <p:strVal val="visible"/>
                                      </p:to>
                                    </p:set>
                                    <p:anim calcmode="lin" valueType="num">
                                      <p:cBhvr>
                                        <p:cTn id="35" dur="2000" fill="hold"/>
                                        <p:tgtEl>
                                          <p:spTgt spid="39"/>
                                        </p:tgtEl>
                                        <p:attrNameLst>
                                          <p:attrName>ppt_w</p:attrName>
                                        </p:attrNameLst>
                                      </p:cBhvr>
                                      <p:tavLst>
                                        <p:tav tm="0">
                                          <p:val>
                                            <p:strVal val="2/3*#ppt_w"/>
                                          </p:val>
                                        </p:tav>
                                        <p:tav tm="100000">
                                          <p:val>
                                            <p:strVal val="#ppt_w"/>
                                          </p:val>
                                        </p:tav>
                                      </p:tavLst>
                                    </p:anim>
                                    <p:anim calcmode="lin" valueType="num">
                                      <p:cBhvr>
                                        <p:cTn id="36" dur="2000" fill="hold"/>
                                        <p:tgtEl>
                                          <p:spTgt spid="39"/>
                                        </p:tgtEl>
                                        <p:attrNameLst>
                                          <p:attrName>ppt_h</p:attrName>
                                        </p:attrNameLst>
                                      </p:cBhvr>
                                      <p:tavLst>
                                        <p:tav tm="0">
                                          <p:val>
                                            <p:strVal val="2/3*#ppt_h"/>
                                          </p:val>
                                        </p:tav>
                                        <p:tav tm="100000">
                                          <p:val>
                                            <p:strVal val="#ppt_h"/>
                                          </p:val>
                                        </p:tav>
                                      </p:tavLst>
                                    </p:anim>
                                  </p:childTnLst>
                                </p:cTn>
                              </p:par>
                              <p:par>
                                <p:cTn id="37" presetID="10" presetClass="entr" presetSubtype="0" fill="hold" nodeType="withEffect">
                                  <p:stCondLst>
                                    <p:cond delay="0"/>
                                  </p:stCondLst>
                                  <p:childTnLst>
                                    <p:set>
                                      <p:cBhvr>
                                        <p:cTn id="38" dur="1" fill="hold">
                                          <p:stCondLst>
                                            <p:cond delay="0"/>
                                          </p:stCondLst>
                                        </p:cTn>
                                        <p:tgtEl>
                                          <p:spTgt spid="46102"/>
                                        </p:tgtEl>
                                        <p:attrNameLst>
                                          <p:attrName>style.visibility</p:attrName>
                                        </p:attrNameLst>
                                      </p:cBhvr>
                                      <p:to>
                                        <p:strVal val="visible"/>
                                      </p:to>
                                    </p:set>
                                    <p:animEffect transition="in" filter="fade">
                                      <p:cBhvr>
                                        <p:cTn id="39" dur="2000"/>
                                        <p:tgtEl>
                                          <p:spTgt spid="4610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083" grpId="0"/>
      <p:bldP spid="46092"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bg>
      <p:bgPr>
        <a:gradFill rotWithShape="0">
          <a:gsLst>
            <a:gs pos="0">
              <a:schemeClr val="bg1"/>
            </a:gs>
            <a:gs pos="50000">
              <a:srgbClr val="FFE6C1"/>
            </a:gs>
            <a:gs pos="100000">
              <a:schemeClr val="bg1"/>
            </a:gs>
          </a:gsLst>
          <a:lin ang="5400000" scaled="1"/>
        </a:gradFill>
        <a:effectLst/>
      </p:bgPr>
    </p:bg>
    <p:spTree>
      <p:nvGrpSpPr>
        <p:cNvPr id="1" name=""/>
        <p:cNvGrpSpPr/>
        <p:nvPr/>
      </p:nvGrpSpPr>
      <p:grpSpPr>
        <a:xfrm>
          <a:off x="0" y="0"/>
          <a:ext cx="0" cy="0"/>
          <a:chOff x="0" y="0"/>
          <a:chExt cx="0" cy="0"/>
        </a:xfrm>
      </p:grpSpPr>
      <p:grpSp>
        <p:nvGrpSpPr>
          <p:cNvPr id="47106" name="Group 2"/>
          <p:cNvGrpSpPr>
            <a:grpSpLocks/>
          </p:cNvGrpSpPr>
          <p:nvPr/>
        </p:nvGrpSpPr>
        <p:grpSpPr bwMode="auto">
          <a:xfrm>
            <a:off x="1052513" y="4572000"/>
            <a:ext cx="2543175" cy="519113"/>
            <a:chOff x="663" y="3036"/>
            <a:chExt cx="1602" cy="327"/>
          </a:xfrm>
        </p:grpSpPr>
        <p:sp>
          <p:nvSpPr>
            <p:cNvPr id="47107" name="Oval 3"/>
            <p:cNvSpPr>
              <a:spLocks noChangeArrowheads="1"/>
            </p:cNvSpPr>
            <p:nvPr/>
          </p:nvSpPr>
          <p:spPr bwMode="auto">
            <a:xfrm>
              <a:off x="663" y="3063"/>
              <a:ext cx="1536" cy="263"/>
            </a:xfrm>
            <a:prstGeom prst="ellipse">
              <a:avLst/>
            </a:prstGeom>
            <a:gradFill rotWithShape="0">
              <a:gsLst>
                <a:gs pos="0">
                  <a:srgbClr val="FFCC66"/>
                </a:gs>
                <a:gs pos="100000">
                  <a:srgbClr val="FF9900"/>
                </a:gs>
              </a:gsLst>
              <a:path path="shape">
                <a:fillToRect l="50000" t="50000" r="50000" b="50000"/>
              </a:path>
            </a:gradFill>
            <a:ln w="12700" algn="ctr">
              <a:solidFill>
                <a:srgbClr val="CC6600"/>
              </a:solidFill>
              <a:round/>
              <a:headEnd/>
              <a:tailEnd/>
            </a:ln>
            <a:effectLst>
              <a:outerShdw dist="52363" dir="4557825" algn="ctr" rotWithShape="0">
                <a:srgbClr val="B65B00"/>
              </a:outerShdw>
            </a:effectLst>
          </p:spPr>
          <p:txBody>
            <a:bodyPr wrap="none" anchor="ctr"/>
            <a:lstStyle/>
            <a:p>
              <a:endParaRPr lang="en-US"/>
            </a:p>
          </p:txBody>
        </p:sp>
        <p:sp>
          <p:nvSpPr>
            <p:cNvPr id="47108" name="Text Box 4"/>
            <p:cNvSpPr txBox="1">
              <a:spLocks noChangeArrowheads="1"/>
            </p:cNvSpPr>
            <p:nvPr/>
          </p:nvSpPr>
          <p:spPr bwMode="auto">
            <a:xfrm>
              <a:off x="663" y="3036"/>
              <a:ext cx="1602" cy="327"/>
            </a:xfrm>
            <a:prstGeom prst="rect">
              <a:avLst/>
            </a:prstGeom>
            <a:noFill/>
            <a:ln w="19050" algn="ctr">
              <a:noFill/>
              <a:miter lim="800000"/>
              <a:headEnd/>
              <a:tailEnd/>
            </a:ln>
            <a:effectLst>
              <a:outerShdw dist="12700" algn="ctr" rotWithShape="0">
                <a:srgbClr val="660033"/>
              </a:outerShdw>
            </a:effectLst>
          </p:spPr>
          <p:txBody>
            <a:bodyPr>
              <a:spAutoFit/>
            </a:bodyPr>
            <a:lstStyle/>
            <a:p>
              <a:pPr algn="ctr" eaLnBrk="0" hangingPunct="0"/>
              <a:r>
                <a:rPr lang="en-US" sz="2800" b="1" dirty="0">
                  <a:solidFill>
                    <a:srgbClr val="4C2600"/>
                  </a:solidFill>
                </a:rPr>
                <a:t>Canaan</a:t>
              </a:r>
            </a:p>
          </p:txBody>
        </p:sp>
      </p:grpSp>
      <p:sp>
        <p:nvSpPr>
          <p:cNvPr id="47109" name="AutoShape 5"/>
          <p:cNvSpPr>
            <a:spLocks noChangeArrowheads="1"/>
          </p:cNvSpPr>
          <p:nvPr/>
        </p:nvSpPr>
        <p:spPr bwMode="auto">
          <a:xfrm>
            <a:off x="2171700" y="4343400"/>
            <a:ext cx="304800" cy="228600"/>
          </a:xfrm>
          <a:prstGeom prst="downArrow">
            <a:avLst>
              <a:gd name="adj1" fmla="val 34722"/>
              <a:gd name="adj2" fmla="val 44269"/>
            </a:avLst>
          </a:prstGeom>
          <a:solidFill>
            <a:srgbClr val="000066"/>
          </a:solidFill>
          <a:ln w="38100">
            <a:noFill/>
            <a:miter lim="800000"/>
            <a:headEnd/>
            <a:tailEnd/>
          </a:ln>
          <a:effectLst/>
        </p:spPr>
        <p:txBody>
          <a:bodyPr wrap="none" anchor="ctr"/>
          <a:lstStyle/>
          <a:p>
            <a:pPr algn="ctr">
              <a:lnSpc>
                <a:spcPct val="110000"/>
              </a:lnSpc>
            </a:pPr>
            <a:endParaRPr lang="en-US" sz="3200">
              <a:latin typeface="Arial Black" pitchFamily="34" charset="0"/>
            </a:endParaRPr>
          </a:p>
        </p:txBody>
      </p:sp>
      <p:grpSp>
        <p:nvGrpSpPr>
          <p:cNvPr id="47110" name="Group 6"/>
          <p:cNvGrpSpPr>
            <a:grpSpLocks/>
          </p:cNvGrpSpPr>
          <p:nvPr/>
        </p:nvGrpSpPr>
        <p:grpSpPr bwMode="auto">
          <a:xfrm>
            <a:off x="1028700" y="3981450"/>
            <a:ext cx="2590800" cy="476250"/>
            <a:chOff x="144" y="2842"/>
            <a:chExt cx="2160" cy="300"/>
          </a:xfrm>
        </p:grpSpPr>
        <p:sp>
          <p:nvSpPr>
            <p:cNvPr id="47111" name="AutoShape 7"/>
            <p:cNvSpPr>
              <a:spLocks noChangeArrowheads="1"/>
            </p:cNvSpPr>
            <p:nvPr/>
          </p:nvSpPr>
          <p:spPr bwMode="auto">
            <a:xfrm>
              <a:off x="168" y="2849"/>
              <a:ext cx="2112" cy="271"/>
            </a:xfrm>
            <a:prstGeom prst="roundRect">
              <a:avLst>
                <a:gd name="adj" fmla="val 16667"/>
              </a:avLst>
            </a:prstGeom>
            <a:gradFill rotWithShape="1">
              <a:gsLst>
                <a:gs pos="0">
                  <a:srgbClr val="FFFFFF"/>
                </a:gs>
                <a:gs pos="100000">
                  <a:srgbClr val="FFFF00"/>
                </a:gs>
              </a:gsLst>
              <a:path path="shape">
                <a:fillToRect l="50000" t="50000" r="50000" b="50000"/>
              </a:path>
            </a:gradFill>
            <a:ln w="38100">
              <a:solidFill>
                <a:srgbClr val="6600CC"/>
              </a:solidFill>
              <a:round/>
              <a:headEnd/>
              <a:tailEnd/>
            </a:ln>
            <a:effectLst/>
          </p:spPr>
          <p:txBody>
            <a:bodyPr wrap="none" anchor="ctr"/>
            <a:lstStyle/>
            <a:p>
              <a:endParaRPr lang="en-US"/>
            </a:p>
          </p:txBody>
        </p:sp>
        <p:sp>
          <p:nvSpPr>
            <p:cNvPr id="47112" name="Text Box 8"/>
            <p:cNvSpPr txBox="1">
              <a:spLocks noChangeArrowheads="1"/>
            </p:cNvSpPr>
            <p:nvPr/>
          </p:nvSpPr>
          <p:spPr bwMode="auto">
            <a:xfrm>
              <a:off x="144" y="2842"/>
              <a:ext cx="2160" cy="300"/>
            </a:xfrm>
            <a:prstGeom prst="rect">
              <a:avLst/>
            </a:prstGeom>
            <a:noFill/>
            <a:ln w="19050">
              <a:noFill/>
              <a:miter lim="800000"/>
              <a:headEnd/>
              <a:tailEnd/>
            </a:ln>
            <a:effectLst/>
          </p:spPr>
          <p:txBody>
            <a:bodyPr>
              <a:spAutoFit/>
            </a:bodyPr>
            <a:lstStyle/>
            <a:p>
              <a:pPr algn="ctr" eaLnBrk="0" hangingPunct="0">
                <a:lnSpc>
                  <a:spcPct val="90000"/>
                </a:lnSpc>
              </a:pPr>
              <a:r>
                <a:rPr lang="en-US" sz="2800" b="1" dirty="0">
                  <a:solidFill>
                    <a:srgbClr val="000066"/>
                  </a:solidFill>
                </a:rPr>
                <a:t>Wilderness</a:t>
              </a:r>
            </a:p>
          </p:txBody>
        </p:sp>
      </p:grpSp>
      <p:sp>
        <p:nvSpPr>
          <p:cNvPr id="47113" name="AutoShape 9"/>
          <p:cNvSpPr>
            <a:spLocks noChangeArrowheads="1"/>
          </p:cNvSpPr>
          <p:nvPr/>
        </p:nvSpPr>
        <p:spPr bwMode="auto">
          <a:xfrm>
            <a:off x="2171700" y="3752850"/>
            <a:ext cx="304800" cy="228600"/>
          </a:xfrm>
          <a:prstGeom prst="downArrow">
            <a:avLst>
              <a:gd name="adj1" fmla="val 34722"/>
              <a:gd name="adj2" fmla="val 44269"/>
            </a:avLst>
          </a:prstGeom>
          <a:solidFill>
            <a:srgbClr val="000066"/>
          </a:solidFill>
          <a:ln w="38100">
            <a:noFill/>
            <a:miter lim="800000"/>
            <a:headEnd/>
            <a:tailEnd/>
          </a:ln>
          <a:effectLst/>
        </p:spPr>
        <p:txBody>
          <a:bodyPr wrap="none" anchor="ctr"/>
          <a:lstStyle/>
          <a:p>
            <a:pPr algn="ctr">
              <a:lnSpc>
                <a:spcPct val="115000"/>
              </a:lnSpc>
            </a:pPr>
            <a:endParaRPr lang="en-US" sz="3200">
              <a:latin typeface="Arial Black" pitchFamily="34" charset="0"/>
            </a:endParaRPr>
          </a:p>
        </p:txBody>
      </p:sp>
      <p:sp>
        <p:nvSpPr>
          <p:cNvPr id="47114" name="AutoShape 10"/>
          <p:cNvSpPr>
            <a:spLocks noChangeArrowheads="1"/>
          </p:cNvSpPr>
          <p:nvPr/>
        </p:nvSpPr>
        <p:spPr bwMode="auto">
          <a:xfrm>
            <a:off x="2171700" y="3124200"/>
            <a:ext cx="304800" cy="228600"/>
          </a:xfrm>
          <a:prstGeom prst="downArrow">
            <a:avLst>
              <a:gd name="adj1" fmla="val 34722"/>
              <a:gd name="adj2" fmla="val 44269"/>
            </a:avLst>
          </a:prstGeom>
          <a:solidFill>
            <a:srgbClr val="000066"/>
          </a:solidFill>
          <a:ln w="38100">
            <a:noFill/>
            <a:miter lim="800000"/>
            <a:headEnd/>
            <a:tailEnd/>
          </a:ln>
          <a:effectLst/>
        </p:spPr>
        <p:txBody>
          <a:bodyPr wrap="none" anchor="ctr"/>
          <a:lstStyle/>
          <a:p>
            <a:endParaRPr lang="en-US"/>
          </a:p>
        </p:txBody>
      </p:sp>
      <p:sp>
        <p:nvSpPr>
          <p:cNvPr id="47115" name="AutoShape 11"/>
          <p:cNvSpPr>
            <a:spLocks noChangeArrowheads="1"/>
          </p:cNvSpPr>
          <p:nvPr/>
        </p:nvSpPr>
        <p:spPr bwMode="auto">
          <a:xfrm>
            <a:off x="2171700" y="2514600"/>
            <a:ext cx="304800" cy="228600"/>
          </a:xfrm>
          <a:prstGeom prst="downArrow">
            <a:avLst>
              <a:gd name="adj1" fmla="val 34722"/>
              <a:gd name="adj2" fmla="val 44269"/>
            </a:avLst>
          </a:prstGeom>
          <a:solidFill>
            <a:srgbClr val="000066"/>
          </a:solidFill>
          <a:ln w="38100">
            <a:noFill/>
            <a:miter lim="800000"/>
            <a:headEnd/>
            <a:tailEnd/>
          </a:ln>
          <a:effectLst/>
        </p:spPr>
        <p:txBody>
          <a:bodyPr wrap="none" anchor="ctr"/>
          <a:lstStyle/>
          <a:p>
            <a:endParaRPr lang="en-US"/>
          </a:p>
        </p:txBody>
      </p:sp>
      <p:sp>
        <p:nvSpPr>
          <p:cNvPr id="47116" name="AutoShape 12"/>
          <p:cNvSpPr>
            <a:spLocks noChangeArrowheads="1"/>
          </p:cNvSpPr>
          <p:nvPr/>
        </p:nvSpPr>
        <p:spPr bwMode="auto">
          <a:xfrm>
            <a:off x="2171700" y="1905000"/>
            <a:ext cx="304800" cy="228600"/>
          </a:xfrm>
          <a:prstGeom prst="downArrow">
            <a:avLst>
              <a:gd name="adj1" fmla="val 34722"/>
              <a:gd name="adj2" fmla="val 44269"/>
            </a:avLst>
          </a:prstGeom>
          <a:solidFill>
            <a:srgbClr val="000066"/>
          </a:solidFill>
          <a:ln w="38100">
            <a:noFill/>
            <a:miter lim="800000"/>
            <a:headEnd/>
            <a:tailEnd/>
          </a:ln>
          <a:effectLst/>
        </p:spPr>
        <p:txBody>
          <a:bodyPr wrap="none" anchor="ctr"/>
          <a:lstStyle/>
          <a:p>
            <a:endParaRPr lang="en-US"/>
          </a:p>
        </p:txBody>
      </p:sp>
      <p:sp>
        <p:nvSpPr>
          <p:cNvPr id="47117" name="Rectangle 13"/>
          <p:cNvSpPr>
            <a:spLocks noChangeArrowheads="1"/>
          </p:cNvSpPr>
          <p:nvPr/>
        </p:nvSpPr>
        <p:spPr bwMode="auto">
          <a:xfrm>
            <a:off x="0" y="5722938"/>
            <a:ext cx="9144000" cy="1135062"/>
          </a:xfrm>
          <a:prstGeom prst="rect">
            <a:avLst/>
          </a:prstGeom>
          <a:solidFill>
            <a:schemeClr val="tx1"/>
          </a:solidFill>
          <a:ln w="9525">
            <a:solidFill>
              <a:schemeClr val="tx1"/>
            </a:solidFill>
            <a:miter lim="800000"/>
            <a:headEnd/>
            <a:tailEnd/>
          </a:ln>
          <a:effectLst/>
        </p:spPr>
        <p:txBody>
          <a:bodyPr wrap="none" anchor="ctr"/>
          <a:lstStyle/>
          <a:p>
            <a:endParaRPr lang="en-US"/>
          </a:p>
        </p:txBody>
      </p:sp>
      <p:sp>
        <p:nvSpPr>
          <p:cNvPr id="47118" name="Text Box 14"/>
          <p:cNvSpPr txBox="1">
            <a:spLocks noChangeArrowheads="1"/>
          </p:cNvSpPr>
          <p:nvPr/>
        </p:nvSpPr>
        <p:spPr bwMode="auto">
          <a:xfrm>
            <a:off x="304800" y="90488"/>
            <a:ext cx="8229600" cy="869950"/>
          </a:xfrm>
          <a:prstGeom prst="rect">
            <a:avLst/>
          </a:prstGeom>
          <a:noFill/>
          <a:ln w="9525">
            <a:noFill/>
            <a:miter lim="800000"/>
            <a:headEnd/>
            <a:tailEnd/>
          </a:ln>
          <a:effectLst>
            <a:outerShdw dist="12700" dir="2700000" algn="ctr" rotWithShape="0">
              <a:schemeClr val="bg1"/>
            </a:outerShdw>
          </a:effectLst>
        </p:spPr>
        <p:txBody>
          <a:bodyPr wrap="square">
            <a:spAutoFit/>
          </a:bodyPr>
          <a:lstStyle/>
          <a:p>
            <a:pPr eaLnBrk="0" hangingPunct="0">
              <a:lnSpc>
                <a:spcPct val="85000"/>
              </a:lnSpc>
            </a:pPr>
            <a:r>
              <a:rPr lang="en-US" sz="3000" dirty="0">
                <a:solidFill>
                  <a:srgbClr val="000099"/>
                </a:solidFill>
                <a:latin typeface="Impact" pitchFamily="34" charset="0"/>
              </a:rPr>
              <a:t>2.2  The National Courses to Restore Canaan under</a:t>
            </a:r>
          </a:p>
          <a:p>
            <a:pPr eaLnBrk="0" hangingPunct="0">
              <a:lnSpc>
                <a:spcPct val="85000"/>
              </a:lnSpc>
            </a:pPr>
            <a:r>
              <a:rPr lang="en-US" sz="3000" dirty="0">
                <a:solidFill>
                  <a:srgbClr val="000099"/>
                </a:solidFill>
                <a:latin typeface="Impact" pitchFamily="34" charset="0"/>
              </a:rPr>
              <a:t>         the Leadership of Moses</a:t>
            </a:r>
          </a:p>
        </p:txBody>
      </p:sp>
      <p:grpSp>
        <p:nvGrpSpPr>
          <p:cNvPr id="47119" name="Group 15"/>
          <p:cNvGrpSpPr>
            <a:grpSpLocks/>
          </p:cNvGrpSpPr>
          <p:nvPr/>
        </p:nvGrpSpPr>
        <p:grpSpPr bwMode="auto">
          <a:xfrm>
            <a:off x="609600" y="990600"/>
            <a:ext cx="3429000" cy="476250"/>
            <a:chOff x="144" y="2842"/>
            <a:chExt cx="2160" cy="300"/>
          </a:xfrm>
        </p:grpSpPr>
        <p:sp>
          <p:nvSpPr>
            <p:cNvPr id="47120" name="AutoShape 16"/>
            <p:cNvSpPr>
              <a:spLocks noChangeArrowheads="1"/>
            </p:cNvSpPr>
            <p:nvPr/>
          </p:nvSpPr>
          <p:spPr bwMode="auto">
            <a:xfrm>
              <a:off x="168" y="2849"/>
              <a:ext cx="2112" cy="271"/>
            </a:xfrm>
            <a:prstGeom prst="roundRect">
              <a:avLst>
                <a:gd name="adj" fmla="val 16667"/>
              </a:avLst>
            </a:prstGeom>
            <a:gradFill rotWithShape="1">
              <a:gsLst>
                <a:gs pos="0">
                  <a:srgbClr val="FFFFFF"/>
                </a:gs>
                <a:gs pos="100000">
                  <a:srgbClr val="FFFF00"/>
                </a:gs>
              </a:gsLst>
              <a:path path="shape">
                <a:fillToRect l="50000" t="50000" r="50000" b="50000"/>
              </a:path>
            </a:gradFill>
            <a:ln w="38100">
              <a:solidFill>
                <a:srgbClr val="6600CC"/>
              </a:solidFill>
              <a:round/>
              <a:headEnd/>
              <a:tailEnd/>
            </a:ln>
            <a:effectLst/>
          </p:spPr>
          <p:txBody>
            <a:bodyPr wrap="none" anchor="ctr"/>
            <a:lstStyle/>
            <a:p>
              <a:endParaRPr lang="en-US"/>
            </a:p>
          </p:txBody>
        </p:sp>
        <p:sp>
          <p:nvSpPr>
            <p:cNvPr id="47121" name="Text Box 17"/>
            <p:cNvSpPr txBox="1">
              <a:spLocks noChangeArrowheads="1"/>
            </p:cNvSpPr>
            <p:nvPr/>
          </p:nvSpPr>
          <p:spPr bwMode="auto">
            <a:xfrm>
              <a:off x="144" y="2842"/>
              <a:ext cx="2160" cy="300"/>
            </a:xfrm>
            <a:prstGeom prst="rect">
              <a:avLst/>
            </a:prstGeom>
            <a:noFill/>
            <a:ln w="19050">
              <a:noFill/>
              <a:miter lim="800000"/>
              <a:headEnd/>
              <a:tailEnd/>
            </a:ln>
            <a:effectLst/>
          </p:spPr>
          <p:txBody>
            <a:bodyPr>
              <a:spAutoFit/>
            </a:bodyPr>
            <a:lstStyle/>
            <a:p>
              <a:pPr algn="ctr" eaLnBrk="0" hangingPunct="0">
                <a:lnSpc>
                  <a:spcPct val="90000"/>
                </a:lnSpc>
              </a:pPr>
              <a:r>
                <a:rPr lang="en-US" sz="2800" b="1" dirty="0">
                  <a:solidFill>
                    <a:srgbClr val="000066"/>
                  </a:solidFill>
                </a:rPr>
                <a:t>Moses’ course</a:t>
              </a:r>
            </a:p>
          </p:txBody>
        </p:sp>
      </p:grpSp>
      <p:grpSp>
        <p:nvGrpSpPr>
          <p:cNvPr id="47122" name="Group 18"/>
          <p:cNvGrpSpPr>
            <a:grpSpLocks/>
          </p:cNvGrpSpPr>
          <p:nvPr/>
        </p:nvGrpSpPr>
        <p:grpSpPr bwMode="auto">
          <a:xfrm>
            <a:off x="1052513" y="2133600"/>
            <a:ext cx="2543175" cy="469900"/>
            <a:chOff x="663" y="1344"/>
            <a:chExt cx="1602" cy="296"/>
          </a:xfrm>
        </p:grpSpPr>
        <p:sp>
          <p:nvSpPr>
            <p:cNvPr id="47123" name="Oval 19"/>
            <p:cNvSpPr>
              <a:spLocks noChangeArrowheads="1"/>
            </p:cNvSpPr>
            <p:nvPr/>
          </p:nvSpPr>
          <p:spPr bwMode="auto">
            <a:xfrm>
              <a:off x="696" y="1344"/>
              <a:ext cx="1536" cy="263"/>
            </a:xfrm>
            <a:prstGeom prst="ellipse">
              <a:avLst/>
            </a:prstGeom>
            <a:gradFill rotWithShape="0">
              <a:gsLst>
                <a:gs pos="0">
                  <a:srgbClr val="FFCC66"/>
                </a:gs>
                <a:gs pos="100000">
                  <a:srgbClr val="FF9900"/>
                </a:gs>
              </a:gsLst>
              <a:path path="shape">
                <a:fillToRect l="50000" t="50000" r="50000" b="50000"/>
              </a:path>
            </a:gradFill>
            <a:ln w="12700" algn="ctr">
              <a:solidFill>
                <a:srgbClr val="CC6600"/>
              </a:solidFill>
              <a:round/>
              <a:headEnd/>
              <a:tailEnd/>
            </a:ln>
            <a:effectLst>
              <a:outerShdw dist="52363" dir="4557825" algn="ctr" rotWithShape="0">
                <a:srgbClr val="B65B00"/>
              </a:outerShdw>
            </a:effectLst>
          </p:spPr>
          <p:txBody>
            <a:bodyPr wrap="none" anchor="ctr"/>
            <a:lstStyle/>
            <a:p>
              <a:endParaRPr lang="en-US"/>
            </a:p>
          </p:txBody>
        </p:sp>
        <p:sp>
          <p:nvSpPr>
            <p:cNvPr id="47124" name="Text Box 20"/>
            <p:cNvSpPr txBox="1">
              <a:spLocks noChangeArrowheads="1"/>
            </p:cNvSpPr>
            <p:nvPr/>
          </p:nvSpPr>
          <p:spPr bwMode="auto">
            <a:xfrm>
              <a:off x="663" y="1353"/>
              <a:ext cx="1602" cy="287"/>
            </a:xfrm>
            <a:prstGeom prst="rect">
              <a:avLst/>
            </a:prstGeom>
            <a:noFill/>
            <a:ln w="19050" algn="ctr">
              <a:noFill/>
              <a:miter lim="800000"/>
              <a:headEnd/>
              <a:tailEnd/>
            </a:ln>
            <a:effectLst>
              <a:outerShdw dist="12700" algn="ctr" rotWithShape="0">
                <a:srgbClr val="660033"/>
              </a:outerShdw>
            </a:effectLst>
          </p:spPr>
          <p:txBody>
            <a:bodyPr>
              <a:spAutoFit/>
            </a:bodyPr>
            <a:lstStyle/>
            <a:p>
              <a:pPr algn="ctr" eaLnBrk="0" hangingPunct="0">
                <a:lnSpc>
                  <a:spcPct val="85000"/>
                </a:lnSpc>
              </a:pPr>
              <a:r>
                <a:rPr lang="en-US" sz="2800" b="1" dirty="0">
                  <a:solidFill>
                    <a:srgbClr val="4C2600"/>
                  </a:solidFill>
                </a:rPr>
                <a:t>Israelites</a:t>
              </a:r>
            </a:p>
          </p:txBody>
        </p:sp>
      </p:grpSp>
      <p:grpSp>
        <p:nvGrpSpPr>
          <p:cNvPr id="47125" name="Group 21"/>
          <p:cNvGrpSpPr>
            <a:grpSpLocks/>
          </p:cNvGrpSpPr>
          <p:nvPr/>
        </p:nvGrpSpPr>
        <p:grpSpPr bwMode="auto">
          <a:xfrm>
            <a:off x="609600" y="2743200"/>
            <a:ext cx="3429000" cy="476250"/>
            <a:chOff x="144" y="2842"/>
            <a:chExt cx="2160" cy="300"/>
          </a:xfrm>
        </p:grpSpPr>
        <p:sp>
          <p:nvSpPr>
            <p:cNvPr id="47126" name="AutoShape 22"/>
            <p:cNvSpPr>
              <a:spLocks noChangeArrowheads="1"/>
            </p:cNvSpPr>
            <p:nvPr/>
          </p:nvSpPr>
          <p:spPr bwMode="auto">
            <a:xfrm>
              <a:off x="168" y="2849"/>
              <a:ext cx="2112" cy="271"/>
            </a:xfrm>
            <a:prstGeom prst="roundRect">
              <a:avLst>
                <a:gd name="adj" fmla="val 16667"/>
              </a:avLst>
            </a:prstGeom>
            <a:gradFill rotWithShape="1">
              <a:gsLst>
                <a:gs pos="0">
                  <a:srgbClr val="FFFFFF"/>
                </a:gs>
                <a:gs pos="100000">
                  <a:srgbClr val="FFFF00"/>
                </a:gs>
              </a:gsLst>
              <a:path path="shape">
                <a:fillToRect l="50000" t="50000" r="50000" b="50000"/>
              </a:path>
            </a:gradFill>
            <a:ln w="38100">
              <a:solidFill>
                <a:srgbClr val="6600CC"/>
              </a:solidFill>
              <a:round/>
              <a:headEnd/>
              <a:tailEnd/>
            </a:ln>
            <a:effectLst/>
          </p:spPr>
          <p:txBody>
            <a:bodyPr wrap="none" anchor="ctr"/>
            <a:lstStyle/>
            <a:p>
              <a:endParaRPr lang="en-US"/>
            </a:p>
          </p:txBody>
        </p:sp>
        <p:sp>
          <p:nvSpPr>
            <p:cNvPr id="47127" name="Text Box 23"/>
            <p:cNvSpPr txBox="1">
              <a:spLocks noChangeArrowheads="1"/>
            </p:cNvSpPr>
            <p:nvPr/>
          </p:nvSpPr>
          <p:spPr bwMode="auto">
            <a:xfrm>
              <a:off x="144" y="2842"/>
              <a:ext cx="2160" cy="300"/>
            </a:xfrm>
            <a:prstGeom prst="rect">
              <a:avLst/>
            </a:prstGeom>
            <a:noFill/>
            <a:ln w="19050">
              <a:noFill/>
              <a:miter lim="800000"/>
              <a:headEnd/>
              <a:tailEnd/>
            </a:ln>
            <a:effectLst/>
          </p:spPr>
          <p:txBody>
            <a:bodyPr>
              <a:spAutoFit/>
            </a:bodyPr>
            <a:lstStyle/>
            <a:p>
              <a:pPr algn="ctr" eaLnBrk="0" hangingPunct="0">
                <a:lnSpc>
                  <a:spcPct val="90000"/>
                </a:lnSpc>
              </a:pPr>
              <a:r>
                <a:rPr lang="en-US" sz="2800" b="1">
                  <a:solidFill>
                    <a:srgbClr val="000066"/>
                  </a:solidFill>
                </a:rPr>
                <a:t>Miracles and signs</a:t>
              </a:r>
            </a:p>
          </p:txBody>
        </p:sp>
      </p:grpSp>
      <p:grpSp>
        <p:nvGrpSpPr>
          <p:cNvPr id="47128" name="Group 24"/>
          <p:cNvGrpSpPr>
            <a:grpSpLocks/>
          </p:cNvGrpSpPr>
          <p:nvPr/>
        </p:nvGrpSpPr>
        <p:grpSpPr bwMode="auto">
          <a:xfrm>
            <a:off x="1028700" y="3352800"/>
            <a:ext cx="2590800" cy="476250"/>
            <a:chOff x="144" y="2842"/>
            <a:chExt cx="2160" cy="300"/>
          </a:xfrm>
        </p:grpSpPr>
        <p:sp>
          <p:nvSpPr>
            <p:cNvPr id="47129" name="AutoShape 25"/>
            <p:cNvSpPr>
              <a:spLocks noChangeArrowheads="1"/>
            </p:cNvSpPr>
            <p:nvPr/>
          </p:nvSpPr>
          <p:spPr bwMode="auto">
            <a:xfrm>
              <a:off x="168" y="2849"/>
              <a:ext cx="2112" cy="271"/>
            </a:xfrm>
            <a:prstGeom prst="roundRect">
              <a:avLst>
                <a:gd name="adj" fmla="val 16667"/>
              </a:avLst>
            </a:prstGeom>
            <a:gradFill rotWithShape="1">
              <a:gsLst>
                <a:gs pos="0">
                  <a:srgbClr val="FFFFFF"/>
                </a:gs>
                <a:gs pos="100000">
                  <a:srgbClr val="FFFF00"/>
                </a:gs>
              </a:gsLst>
              <a:path path="shape">
                <a:fillToRect l="50000" t="50000" r="50000" b="50000"/>
              </a:path>
            </a:gradFill>
            <a:ln w="38100">
              <a:solidFill>
                <a:srgbClr val="6600CC"/>
              </a:solidFill>
              <a:round/>
              <a:headEnd/>
              <a:tailEnd/>
            </a:ln>
            <a:effectLst/>
          </p:spPr>
          <p:txBody>
            <a:bodyPr wrap="none" anchor="ctr"/>
            <a:lstStyle/>
            <a:p>
              <a:endParaRPr lang="en-US"/>
            </a:p>
          </p:txBody>
        </p:sp>
        <p:sp>
          <p:nvSpPr>
            <p:cNvPr id="47130" name="Text Box 26"/>
            <p:cNvSpPr txBox="1">
              <a:spLocks noChangeArrowheads="1"/>
            </p:cNvSpPr>
            <p:nvPr/>
          </p:nvSpPr>
          <p:spPr bwMode="auto">
            <a:xfrm>
              <a:off x="144" y="2842"/>
              <a:ext cx="2160" cy="300"/>
            </a:xfrm>
            <a:prstGeom prst="rect">
              <a:avLst/>
            </a:prstGeom>
            <a:noFill/>
            <a:ln w="19050">
              <a:noFill/>
              <a:miter lim="800000"/>
              <a:headEnd/>
              <a:tailEnd/>
            </a:ln>
            <a:effectLst/>
          </p:spPr>
          <p:txBody>
            <a:bodyPr>
              <a:spAutoFit/>
            </a:bodyPr>
            <a:lstStyle/>
            <a:p>
              <a:pPr algn="ctr" eaLnBrk="0" hangingPunct="0">
                <a:lnSpc>
                  <a:spcPct val="90000"/>
                </a:lnSpc>
              </a:pPr>
              <a:r>
                <a:rPr lang="en-US" sz="2800" b="1">
                  <a:solidFill>
                    <a:srgbClr val="000066"/>
                  </a:solidFill>
                </a:rPr>
                <a:t>Red Sea</a:t>
              </a:r>
            </a:p>
          </p:txBody>
        </p:sp>
      </p:grpSp>
      <p:grpSp>
        <p:nvGrpSpPr>
          <p:cNvPr id="47131" name="Group 27"/>
          <p:cNvGrpSpPr>
            <a:grpSpLocks/>
          </p:cNvGrpSpPr>
          <p:nvPr/>
        </p:nvGrpSpPr>
        <p:grpSpPr bwMode="auto">
          <a:xfrm>
            <a:off x="1104900" y="1524000"/>
            <a:ext cx="2438400" cy="417513"/>
            <a:chOff x="696" y="960"/>
            <a:chExt cx="1536" cy="263"/>
          </a:xfrm>
        </p:grpSpPr>
        <p:sp>
          <p:nvSpPr>
            <p:cNvPr id="47132" name="Oval 28"/>
            <p:cNvSpPr>
              <a:spLocks noChangeArrowheads="1"/>
            </p:cNvSpPr>
            <p:nvPr/>
          </p:nvSpPr>
          <p:spPr bwMode="auto">
            <a:xfrm>
              <a:off x="696" y="960"/>
              <a:ext cx="1536" cy="263"/>
            </a:xfrm>
            <a:prstGeom prst="ellipse">
              <a:avLst/>
            </a:prstGeom>
            <a:solidFill>
              <a:srgbClr val="660033"/>
            </a:solidFill>
            <a:ln w="12700" algn="ctr">
              <a:noFill/>
              <a:round/>
              <a:headEnd/>
              <a:tailEnd/>
            </a:ln>
            <a:effectLst>
              <a:outerShdw dist="52363" dir="4557825" algn="ctr" rotWithShape="0">
                <a:srgbClr val="B65B00"/>
              </a:outerShdw>
            </a:effectLst>
          </p:spPr>
          <p:txBody>
            <a:bodyPr wrap="none" anchor="ctr"/>
            <a:lstStyle/>
            <a:p>
              <a:endParaRPr lang="en-US"/>
            </a:p>
          </p:txBody>
        </p:sp>
        <p:sp>
          <p:nvSpPr>
            <p:cNvPr id="47133" name="WordArt 29"/>
            <p:cNvSpPr>
              <a:spLocks noChangeArrowheads="1" noChangeShapeType="1" noTextEdit="1"/>
            </p:cNvSpPr>
            <p:nvPr/>
          </p:nvSpPr>
          <p:spPr bwMode="auto">
            <a:xfrm>
              <a:off x="1080" y="1008"/>
              <a:ext cx="768" cy="192"/>
            </a:xfrm>
            <a:prstGeom prst="rect">
              <a:avLst/>
            </a:prstGeom>
          </p:spPr>
          <p:txBody>
            <a:bodyPr wrap="none" fromWordArt="1">
              <a:prstTxWarp prst="textPlain">
                <a:avLst>
                  <a:gd name="adj" fmla="val 50000"/>
                </a:avLst>
              </a:prstTxWarp>
            </a:bodyPr>
            <a:lstStyle/>
            <a:p>
              <a:pPr algn="ctr"/>
              <a:r>
                <a:rPr lang="en-US" sz="3600" kern="10">
                  <a:ln w="19050">
                    <a:noFill/>
                    <a:round/>
                    <a:headEnd/>
                    <a:tailEnd/>
                  </a:ln>
                  <a:solidFill>
                    <a:srgbClr val="FFFFFF"/>
                  </a:solidFill>
                  <a:latin typeface="Impact"/>
                </a:rPr>
                <a:t>Egypt</a:t>
              </a:r>
            </a:p>
          </p:txBody>
        </p:sp>
      </p:grpSp>
      <p:grpSp>
        <p:nvGrpSpPr>
          <p:cNvPr id="47134" name="Group 30"/>
          <p:cNvGrpSpPr>
            <a:grpSpLocks/>
          </p:cNvGrpSpPr>
          <p:nvPr/>
        </p:nvGrpSpPr>
        <p:grpSpPr bwMode="auto">
          <a:xfrm>
            <a:off x="609600" y="5759450"/>
            <a:ext cx="8001000" cy="946150"/>
            <a:chOff x="288" y="3552"/>
            <a:chExt cx="5040" cy="596"/>
          </a:xfrm>
        </p:grpSpPr>
        <p:sp>
          <p:nvSpPr>
            <p:cNvPr id="47135" name="Text Box 31"/>
            <p:cNvSpPr txBox="1">
              <a:spLocks noChangeArrowheads="1"/>
            </p:cNvSpPr>
            <p:nvPr/>
          </p:nvSpPr>
          <p:spPr bwMode="auto">
            <a:xfrm>
              <a:off x="288" y="3552"/>
              <a:ext cx="240" cy="332"/>
            </a:xfrm>
            <a:prstGeom prst="rect">
              <a:avLst/>
            </a:prstGeom>
            <a:noFill/>
            <a:ln w="9525">
              <a:noFill/>
              <a:miter lim="800000"/>
              <a:headEnd/>
              <a:tailEnd/>
            </a:ln>
            <a:effectLst/>
          </p:spPr>
          <p:txBody>
            <a:bodyPr>
              <a:spAutoFit/>
            </a:bodyPr>
            <a:lstStyle/>
            <a:p>
              <a:pPr eaLnBrk="0" hangingPunct="0">
                <a:lnSpc>
                  <a:spcPct val="65000"/>
                </a:lnSpc>
              </a:pPr>
              <a:r>
                <a:rPr lang="en-US" sz="4200" b="1" dirty="0">
                  <a:solidFill>
                    <a:schemeClr val="bg1"/>
                  </a:solidFill>
                  <a:latin typeface="Times New Roman" pitchFamily="18" charset="0"/>
                  <a:sym typeface="CommonBullets" pitchFamily="34" charset="2"/>
                </a:rPr>
                <a:t></a:t>
              </a:r>
              <a:endParaRPr lang="en-US" sz="4200" b="1" dirty="0">
                <a:solidFill>
                  <a:schemeClr val="bg1"/>
                </a:solidFill>
                <a:latin typeface="Times New Roman" pitchFamily="18" charset="0"/>
              </a:endParaRPr>
            </a:p>
          </p:txBody>
        </p:sp>
        <p:sp>
          <p:nvSpPr>
            <p:cNvPr id="47136" name="Text Box 32"/>
            <p:cNvSpPr txBox="1">
              <a:spLocks noChangeArrowheads="1"/>
            </p:cNvSpPr>
            <p:nvPr/>
          </p:nvSpPr>
          <p:spPr bwMode="auto">
            <a:xfrm>
              <a:off x="480" y="3625"/>
              <a:ext cx="4848" cy="523"/>
            </a:xfrm>
            <a:prstGeom prst="rect">
              <a:avLst/>
            </a:prstGeom>
            <a:noFill/>
            <a:ln w="9525">
              <a:noFill/>
              <a:miter lim="800000"/>
              <a:headEnd/>
              <a:tailEnd/>
            </a:ln>
            <a:effectLst/>
          </p:spPr>
          <p:txBody>
            <a:bodyPr wrap="square">
              <a:spAutoFit/>
            </a:bodyPr>
            <a:lstStyle/>
            <a:p>
              <a:pPr>
                <a:lnSpc>
                  <a:spcPct val="80000"/>
                </a:lnSpc>
              </a:pPr>
              <a:r>
                <a:rPr lang="en-US" sz="2000" b="1" u="sng" dirty="0">
                  <a:solidFill>
                    <a:schemeClr val="bg1"/>
                  </a:solidFill>
                  <a:latin typeface="Arial Narrow" pitchFamily="34" charset="0"/>
                </a:rPr>
                <a:t>Moses</a:t>
              </a:r>
              <a:r>
                <a:rPr lang="en-US" sz="2000" b="1" dirty="0">
                  <a:solidFill>
                    <a:schemeClr val="bg1"/>
                  </a:solidFill>
                  <a:latin typeface="Arial Narrow" pitchFamily="34" charset="0"/>
                </a:rPr>
                <a:t> brought the </a:t>
              </a:r>
              <a:r>
                <a:rPr lang="en-US" sz="2000" b="1" u="sng" dirty="0">
                  <a:solidFill>
                    <a:schemeClr val="bg1"/>
                  </a:solidFill>
                  <a:latin typeface="Arial Narrow" pitchFamily="34" charset="0"/>
                </a:rPr>
                <a:t>Israelites</a:t>
              </a:r>
              <a:r>
                <a:rPr lang="en-US" sz="2000" b="1" dirty="0">
                  <a:solidFill>
                    <a:schemeClr val="bg1"/>
                  </a:solidFill>
                  <a:latin typeface="Arial Narrow" pitchFamily="34" charset="0"/>
                </a:rPr>
                <a:t> out of </a:t>
              </a:r>
              <a:r>
                <a:rPr lang="en-US" sz="2000" b="1" u="sng" dirty="0">
                  <a:solidFill>
                    <a:schemeClr val="bg1"/>
                  </a:solidFill>
                  <a:latin typeface="Arial Narrow" pitchFamily="34" charset="0"/>
                </a:rPr>
                <a:t>Egypt</a:t>
              </a:r>
              <a:r>
                <a:rPr lang="en-US" sz="2000" b="1" dirty="0">
                  <a:solidFill>
                    <a:schemeClr val="bg1"/>
                  </a:solidFill>
                  <a:latin typeface="Arial Narrow" pitchFamily="34" charset="0"/>
                </a:rPr>
                <a:t>, the satanic world, with</a:t>
              </a:r>
            </a:p>
            <a:p>
              <a:pPr>
                <a:lnSpc>
                  <a:spcPct val="80000"/>
                </a:lnSpc>
              </a:pPr>
              <a:r>
                <a:rPr lang="en-US" sz="2000" b="1" dirty="0">
                  <a:solidFill>
                    <a:schemeClr val="bg1"/>
                  </a:solidFill>
                  <a:latin typeface="Arial Narrow" pitchFamily="34" charset="0"/>
                </a:rPr>
                <a:t>miracles and signs, led them across the Red Sea, and had them wander through the wilderness before entering the promised land of </a:t>
              </a:r>
              <a:r>
                <a:rPr lang="en-US" sz="2000" b="1" u="sng" dirty="0">
                  <a:solidFill>
                    <a:schemeClr val="bg1"/>
                  </a:solidFill>
                  <a:latin typeface="Arial Narrow" pitchFamily="34" charset="0"/>
                </a:rPr>
                <a:t>Canaan</a:t>
              </a:r>
              <a:r>
                <a:rPr lang="en-US" sz="2000" b="1" dirty="0">
                  <a:solidFill>
                    <a:schemeClr val="bg1"/>
                  </a:solidFill>
                  <a:latin typeface="Arial Narrow" pitchFamily="34" charset="0"/>
                </a:rPr>
                <a:t> </a:t>
              </a:r>
              <a:r>
                <a:rPr lang="en-US" sz="1600" dirty="0" smtClean="0">
                  <a:solidFill>
                    <a:schemeClr val="bg1"/>
                  </a:solidFill>
                  <a:latin typeface="Arial Narrow" pitchFamily="34" charset="0"/>
                </a:rPr>
                <a:t>(</a:t>
              </a:r>
              <a:r>
                <a:rPr lang="en-US" sz="1600" dirty="0">
                  <a:solidFill>
                    <a:schemeClr val="bg1"/>
                  </a:solidFill>
                  <a:latin typeface="Arial Narrow" pitchFamily="34" charset="0"/>
                </a:rPr>
                <a:t>p. 234).</a:t>
              </a:r>
            </a:p>
          </p:txBody>
        </p:sp>
      </p:grpSp>
    </p:spTree>
  </p:cSld>
  <p:clrMapOvr>
    <a:masterClrMapping/>
  </p:clrMapOvr>
  <p:transition spd="slow">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withEffect">
                                  <p:stCondLst>
                                    <p:cond delay="0"/>
                                  </p:stCondLst>
                                  <p:childTnLst>
                                    <p:set>
                                      <p:cBhvr>
                                        <p:cTn id="6" dur="1" fill="hold">
                                          <p:stCondLst>
                                            <p:cond delay="0"/>
                                          </p:stCondLst>
                                        </p:cTn>
                                        <p:tgtEl>
                                          <p:spTgt spid="47118"/>
                                        </p:tgtEl>
                                        <p:attrNameLst>
                                          <p:attrName>style.visibility</p:attrName>
                                        </p:attrNameLst>
                                      </p:cBhvr>
                                      <p:to>
                                        <p:strVal val="visible"/>
                                      </p:to>
                                    </p:set>
                                    <p:anim calcmode="lin" valueType="num">
                                      <p:cBhvr>
                                        <p:cTn id="7" dur="2000" fill="hold"/>
                                        <p:tgtEl>
                                          <p:spTgt spid="47118"/>
                                        </p:tgtEl>
                                        <p:attrNameLst>
                                          <p:attrName>ppt_w</p:attrName>
                                        </p:attrNameLst>
                                      </p:cBhvr>
                                      <p:tavLst>
                                        <p:tav tm="0">
                                          <p:val>
                                            <p:strVal val="#ppt_w*0.70"/>
                                          </p:val>
                                        </p:tav>
                                        <p:tav tm="100000">
                                          <p:val>
                                            <p:strVal val="#ppt_w"/>
                                          </p:val>
                                        </p:tav>
                                      </p:tavLst>
                                    </p:anim>
                                    <p:anim calcmode="lin" valueType="num">
                                      <p:cBhvr>
                                        <p:cTn id="8" dur="2000" fill="hold"/>
                                        <p:tgtEl>
                                          <p:spTgt spid="47118"/>
                                        </p:tgtEl>
                                        <p:attrNameLst>
                                          <p:attrName>ppt_h</p:attrName>
                                        </p:attrNameLst>
                                      </p:cBhvr>
                                      <p:tavLst>
                                        <p:tav tm="0">
                                          <p:val>
                                            <p:strVal val="#ppt_h"/>
                                          </p:val>
                                        </p:tav>
                                        <p:tav tm="100000">
                                          <p:val>
                                            <p:strVal val="#ppt_h"/>
                                          </p:val>
                                        </p:tav>
                                      </p:tavLst>
                                    </p:anim>
                                    <p:animEffect transition="in" filter="fade">
                                      <p:cBhvr>
                                        <p:cTn id="9" dur="2000"/>
                                        <p:tgtEl>
                                          <p:spTgt spid="47118"/>
                                        </p:tgtEl>
                                      </p:cBhvr>
                                    </p:animEffect>
                                  </p:childTnLst>
                                </p:cTn>
                              </p:par>
                            </p:childTnLst>
                          </p:cTn>
                        </p:par>
                      </p:childTnLst>
                    </p:cTn>
                  </p:par>
                  <p:par>
                    <p:cTn id="10" fill="hold">
                      <p:stCondLst>
                        <p:cond delay="indefinite"/>
                      </p:stCondLst>
                      <p:childTnLst>
                        <p:par>
                          <p:cTn id="11" fill="hold">
                            <p:stCondLst>
                              <p:cond delay="0"/>
                            </p:stCondLst>
                            <p:childTnLst>
                              <p:par>
                                <p:cTn id="12" presetID="16" presetClass="entr" presetSubtype="37" fill="hold" nodeType="clickEffect">
                                  <p:stCondLst>
                                    <p:cond delay="0"/>
                                  </p:stCondLst>
                                  <p:childTnLst>
                                    <p:set>
                                      <p:cBhvr>
                                        <p:cTn id="13" dur="1" fill="hold">
                                          <p:stCondLst>
                                            <p:cond delay="0"/>
                                          </p:stCondLst>
                                        </p:cTn>
                                        <p:tgtEl>
                                          <p:spTgt spid="47134"/>
                                        </p:tgtEl>
                                        <p:attrNameLst>
                                          <p:attrName>style.visibility</p:attrName>
                                        </p:attrNameLst>
                                      </p:cBhvr>
                                      <p:to>
                                        <p:strVal val="visible"/>
                                      </p:to>
                                    </p:set>
                                    <p:animEffect transition="in" filter="barn(outVertical)">
                                      <p:cBhvr>
                                        <p:cTn id="14" dur="500"/>
                                        <p:tgtEl>
                                          <p:spTgt spid="47134"/>
                                        </p:tgtEl>
                                      </p:cBhvr>
                                    </p:animEffect>
                                  </p:childTnLst>
                                </p:cTn>
                              </p:par>
                            </p:childTnLst>
                          </p:cTn>
                        </p:par>
                      </p:childTnLst>
                    </p:cTn>
                  </p:par>
                  <p:par>
                    <p:cTn id="15" fill="hold">
                      <p:stCondLst>
                        <p:cond delay="indefinite"/>
                      </p:stCondLst>
                      <p:childTnLst>
                        <p:par>
                          <p:cTn id="16" fill="hold">
                            <p:stCondLst>
                              <p:cond delay="0"/>
                            </p:stCondLst>
                            <p:childTnLst>
                              <p:par>
                                <p:cTn id="17" presetID="17" presetClass="entr" presetSubtype="4" fill="hold" nodeType="clickEffect">
                                  <p:stCondLst>
                                    <p:cond delay="0"/>
                                  </p:stCondLst>
                                  <p:childTnLst>
                                    <p:set>
                                      <p:cBhvr>
                                        <p:cTn id="18" dur="1" fill="hold">
                                          <p:stCondLst>
                                            <p:cond delay="0"/>
                                          </p:stCondLst>
                                        </p:cTn>
                                        <p:tgtEl>
                                          <p:spTgt spid="47119"/>
                                        </p:tgtEl>
                                        <p:attrNameLst>
                                          <p:attrName>style.visibility</p:attrName>
                                        </p:attrNameLst>
                                      </p:cBhvr>
                                      <p:to>
                                        <p:strVal val="visible"/>
                                      </p:to>
                                    </p:set>
                                    <p:anim calcmode="lin" valueType="num">
                                      <p:cBhvr>
                                        <p:cTn id="19" dur="1000" fill="hold"/>
                                        <p:tgtEl>
                                          <p:spTgt spid="47119"/>
                                        </p:tgtEl>
                                        <p:attrNameLst>
                                          <p:attrName>ppt_x</p:attrName>
                                        </p:attrNameLst>
                                      </p:cBhvr>
                                      <p:tavLst>
                                        <p:tav tm="0">
                                          <p:val>
                                            <p:strVal val="#ppt_x"/>
                                          </p:val>
                                        </p:tav>
                                        <p:tav tm="100000">
                                          <p:val>
                                            <p:strVal val="#ppt_x"/>
                                          </p:val>
                                        </p:tav>
                                      </p:tavLst>
                                    </p:anim>
                                    <p:anim calcmode="lin" valueType="num">
                                      <p:cBhvr>
                                        <p:cTn id="20" dur="1000" fill="hold"/>
                                        <p:tgtEl>
                                          <p:spTgt spid="47119"/>
                                        </p:tgtEl>
                                        <p:attrNameLst>
                                          <p:attrName>ppt_y</p:attrName>
                                        </p:attrNameLst>
                                      </p:cBhvr>
                                      <p:tavLst>
                                        <p:tav tm="0">
                                          <p:val>
                                            <p:strVal val="#ppt_y+#ppt_h/2"/>
                                          </p:val>
                                        </p:tav>
                                        <p:tav tm="100000">
                                          <p:val>
                                            <p:strVal val="#ppt_y"/>
                                          </p:val>
                                        </p:tav>
                                      </p:tavLst>
                                    </p:anim>
                                    <p:anim calcmode="lin" valueType="num">
                                      <p:cBhvr>
                                        <p:cTn id="21" dur="1000" fill="hold"/>
                                        <p:tgtEl>
                                          <p:spTgt spid="47119"/>
                                        </p:tgtEl>
                                        <p:attrNameLst>
                                          <p:attrName>ppt_w</p:attrName>
                                        </p:attrNameLst>
                                      </p:cBhvr>
                                      <p:tavLst>
                                        <p:tav tm="0">
                                          <p:val>
                                            <p:strVal val="#ppt_w"/>
                                          </p:val>
                                        </p:tav>
                                        <p:tav tm="100000">
                                          <p:val>
                                            <p:strVal val="#ppt_w"/>
                                          </p:val>
                                        </p:tav>
                                      </p:tavLst>
                                    </p:anim>
                                    <p:anim calcmode="lin" valueType="num">
                                      <p:cBhvr>
                                        <p:cTn id="22" dur="1000" fill="hold"/>
                                        <p:tgtEl>
                                          <p:spTgt spid="47119"/>
                                        </p:tgtEl>
                                        <p:attrNameLst>
                                          <p:attrName>ppt_h</p:attrName>
                                        </p:attrNameLst>
                                      </p:cBhvr>
                                      <p:tavLst>
                                        <p:tav tm="0">
                                          <p:val>
                                            <p:fltVal val="0"/>
                                          </p:val>
                                        </p:tav>
                                        <p:tav tm="100000">
                                          <p:val>
                                            <p:strVal val="#ppt_h"/>
                                          </p:val>
                                        </p:tav>
                                      </p:tavLst>
                                    </p:anim>
                                  </p:childTnLst>
                                </p:cTn>
                              </p:par>
                            </p:childTnLst>
                          </p:cTn>
                        </p:par>
                      </p:childTnLst>
                    </p:cTn>
                  </p:par>
                  <p:par>
                    <p:cTn id="23" fill="hold">
                      <p:stCondLst>
                        <p:cond delay="indefinite"/>
                      </p:stCondLst>
                      <p:childTnLst>
                        <p:par>
                          <p:cTn id="24" fill="hold">
                            <p:stCondLst>
                              <p:cond delay="0"/>
                            </p:stCondLst>
                            <p:childTnLst>
                              <p:par>
                                <p:cTn id="25" presetID="55" presetClass="entr" presetSubtype="0" fill="hold" nodeType="clickEffect">
                                  <p:stCondLst>
                                    <p:cond delay="0"/>
                                  </p:stCondLst>
                                  <p:childTnLst>
                                    <p:set>
                                      <p:cBhvr>
                                        <p:cTn id="26" dur="1" fill="hold">
                                          <p:stCondLst>
                                            <p:cond delay="0"/>
                                          </p:stCondLst>
                                        </p:cTn>
                                        <p:tgtEl>
                                          <p:spTgt spid="47122"/>
                                        </p:tgtEl>
                                        <p:attrNameLst>
                                          <p:attrName>style.visibility</p:attrName>
                                        </p:attrNameLst>
                                      </p:cBhvr>
                                      <p:to>
                                        <p:strVal val="visible"/>
                                      </p:to>
                                    </p:set>
                                    <p:anim calcmode="lin" valueType="num">
                                      <p:cBhvr>
                                        <p:cTn id="27" dur="1000" fill="hold"/>
                                        <p:tgtEl>
                                          <p:spTgt spid="47122"/>
                                        </p:tgtEl>
                                        <p:attrNameLst>
                                          <p:attrName>ppt_w</p:attrName>
                                        </p:attrNameLst>
                                      </p:cBhvr>
                                      <p:tavLst>
                                        <p:tav tm="0">
                                          <p:val>
                                            <p:strVal val="#ppt_w*0.70"/>
                                          </p:val>
                                        </p:tav>
                                        <p:tav tm="100000">
                                          <p:val>
                                            <p:strVal val="#ppt_w"/>
                                          </p:val>
                                        </p:tav>
                                      </p:tavLst>
                                    </p:anim>
                                    <p:anim calcmode="lin" valueType="num">
                                      <p:cBhvr>
                                        <p:cTn id="28" dur="1000" fill="hold"/>
                                        <p:tgtEl>
                                          <p:spTgt spid="47122"/>
                                        </p:tgtEl>
                                        <p:attrNameLst>
                                          <p:attrName>ppt_h</p:attrName>
                                        </p:attrNameLst>
                                      </p:cBhvr>
                                      <p:tavLst>
                                        <p:tav tm="0">
                                          <p:val>
                                            <p:strVal val="#ppt_h"/>
                                          </p:val>
                                        </p:tav>
                                        <p:tav tm="100000">
                                          <p:val>
                                            <p:strVal val="#ppt_h"/>
                                          </p:val>
                                        </p:tav>
                                      </p:tavLst>
                                    </p:anim>
                                    <p:animEffect transition="in" filter="fade">
                                      <p:cBhvr>
                                        <p:cTn id="29" dur="1000"/>
                                        <p:tgtEl>
                                          <p:spTgt spid="47122"/>
                                        </p:tgtEl>
                                      </p:cBhvr>
                                    </p:animEffect>
                                  </p:childTnLst>
                                </p:cTn>
                              </p:par>
                            </p:childTnLst>
                          </p:cTn>
                        </p:par>
                      </p:childTnLst>
                    </p:cTn>
                  </p:par>
                  <p:par>
                    <p:cTn id="30" fill="hold">
                      <p:stCondLst>
                        <p:cond delay="indefinite"/>
                      </p:stCondLst>
                      <p:childTnLst>
                        <p:par>
                          <p:cTn id="31" fill="hold">
                            <p:stCondLst>
                              <p:cond delay="0"/>
                            </p:stCondLst>
                            <p:childTnLst>
                              <p:par>
                                <p:cTn id="32" presetID="55" presetClass="entr" presetSubtype="0" fill="hold" nodeType="clickEffect">
                                  <p:stCondLst>
                                    <p:cond delay="0"/>
                                  </p:stCondLst>
                                  <p:childTnLst>
                                    <p:set>
                                      <p:cBhvr>
                                        <p:cTn id="33" dur="1" fill="hold">
                                          <p:stCondLst>
                                            <p:cond delay="0"/>
                                          </p:stCondLst>
                                        </p:cTn>
                                        <p:tgtEl>
                                          <p:spTgt spid="47131"/>
                                        </p:tgtEl>
                                        <p:attrNameLst>
                                          <p:attrName>style.visibility</p:attrName>
                                        </p:attrNameLst>
                                      </p:cBhvr>
                                      <p:to>
                                        <p:strVal val="visible"/>
                                      </p:to>
                                    </p:set>
                                    <p:anim calcmode="lin" valueType="num">
                                      <p:cBhvr>
                                        <p:cTn id="34" dur="2000" fill="hold"/>
                                        <p:tgtEl>
                                          <p:spTgt spid="47131"/>
                                        </p:tgtEl>
                                        <p:attrNameLst>
                                          <p:attrName>ppt_w</p:attrName>
                                        </p:attrNameLst>
                                      </p:cBhvr>
                                      <p:tavLst>
                                        <p:tav tm="0">
                                          <p:val>
                                            <p:strVal val="#ppt_w*0.70"/>
                                          </p:val>
                                        </p:tav>
                                        <p:tav tm="100000">
                                          <p:val>
                                            <p:strVal val="#ppt_w"/>
                                          </p:val>
                                        </p:tav>
                                      </p:tavLst>
                                    </p:anim>
                                    <p:anim calcmode="lin" valueType="num">
                                      <p:cBhvr>
                                        <p:cTn id="35" dur="2000" fill="hold"/>
                                        <p:tgtEl>
                                          <p:spTgt spid="47131"/>
                                        </p:tgtEl>
                                        <p:attrNameLst>
                                          <p:attrName>ppt_h</p:attrName>
                                        </p:attrNameLst>
                                      </p:cBhvr>
                                      <p:tavLst>
                                        <p:tav tm="0">
                                          <p:val>
                                            <p:strVal val="#ppt_h"/>
                                          </p:val>
                                        </p:tav>
                                        <p:tav tm="100000">
                                          <p:val>
                                            <p:strVal val="#ppt_h"/>
                                          </p:val>
                                        </p:tav>
                                      </p:tavLst>
                                    </p:anim>
                                    <p:animEffect transition="in" filter="fade">
                                      <p:cBhvr>
                                        <p:cTn id="36" dur="2000"/>
                                        <p:tgtEl>
                                          <p:spTgt spid="47131"/>
                                        </p:tgtEl>
                                      </p:cBhvr>
                                    </p:animEffect>
                                  </p:childTnLst>
                                </p:cTn>
                              </p:par>
                            </p:childTnLst>
                          </p:cTn>
                        </p:par>
                        <p:par>
                          <p:cTn id="37" fill="hold">
                            <p:stCondLst>
                              <p:cond delay="2000"/>
                            </p:stCondLst>
                            <p:childTnLst>
                              <p:par>
                                <p:cTn id="38" presetID="10" presetClass="entr" presetSubtype="0" fill="hold" nodeType="afterEffect">
                                  <p:stCondLst>
                                    <p:cond delay="0"/>
                                  </p:stCondLst>
                                  <p:childTnLst>
                                    <p:set>
                                      <p:cBhvr>
                                        <p:cTn id="39" dur="1" fill="hold">
                                          <p:stCondLst>
                                            <p:cond delay="0"/>
                                          </p:stCondLst>
                                        </p:cTn>
                                        <p:tgtEl>
                                          <p:spTgt spid="47116"/>
                                        </p:tgtEl>
                                        <p:attrNameLst>
                                          <p:attrName>style.visibility</p:attrName>
                                        </p:attrNameLst>
                                      </p:cBhvr>
                                      <p:to>
                                        <p:strVal val="visible"/>
                                      </p:to>
                                    </p:set>
                                    <p:animEffect transition="in" filter="fade">
                                      <p:cBhvr>
                                        <p:cTn id="40" dur="1000"/>
                                        <p:tgtEl>
                                          <p:spTgt spid="47116"/>
                                        </p:tgtEl>
                                      </p:cBhvr>
                                    </p:animEffect>
                                  </p:childTnLst>
                                </p:cTn>
                              </p:par>
                              <p:par>
                                <p:cTn id="41" presetID="10" presetClass="entr" presetSubtype="0" fill="hold" nodeType="withEffect">
                                  <p:stCondLst>
                                    <p:cond delay="0"/>
                                  </p:stCondLst>
                                  <p:childTnLst>
                                    <p:set>
                                      <p:cBhvr>
                                        <p:cTn id="42" dur="1" fill="hold">
                                          <p:stCondLst>
                                            <p:cond delay="0"/>
                                          </p:stCondLst>
                                        </p:cTn>
                                        <p:tgtEl>
                                          <p:spTgt spid="47125"/>
                                        </p:tgtEl>
                                        <p:attrNameLst>
                                          <p:attrName>style.visibility</p:attrName>
                                        </p:attrNameLst>
                                      </p:cBhvr>
                                      <p:to>
                                        <p:strVal val="visible"/>
                                      </p:to>
                                    </p:set>
                                    <p:animEffect transition="in" filter="fade">
                                      <p:cBhvr>
                                        <p:cTn id="43" dur="2000"/>
                                        <p:tgtEl>
                                          <p:spTgt spid="47125"/>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47115"/>
                                        </p:tgtEl>
                                        <p:attrNameLst>
                                          <p:attrName>style.visibility</p:attrName>
                                        </p:attrNameLst>
                                      </p:cBhvr>
                                      <p:to>
                                        <p:strVal val="visible"/>
                                      </p:to>
                                    </p:set>
                                    <p:animEffect transition="in" filter="fade">
                                      <p:cBhvr>
                                        <p:cTn id="46" dur="2000"/>
                                        <p:tgtEl>
                                          <p:spTgt spid="47115"/>
                                        </p:tgtEl>
                                      </p:cBhvr>
                                    </p:animEffect>
                                  </p:childTnLst>
                                </p:cTn>
                              </p:par>
                            </p:childTnLst>
                          </p:cTn>
                        </p:par>
                        <p:par>
                          <p:cTn id="47" fill="hold">
                            <p:stCondLst>
                              <p:cond delay="4000"/>
                            </p:stCondLst>
                            <p:childTnLst>
                              <p:par>
                                <p:cTn id="48" presetID="10" presetClass="entr" presetSubtype="0" fill="hold" nodeType="afterEffect">
                                  <p:stCondLst>
                                    <p:cond delay="0"/>
                                  </p:stCondLst>
                                  <p:childTnLst>
                                    <p:set>
                                      <p:cBhvr>
                                        <p:cTn id="49" dur="1" fill="hold">
                                          <p:stCondLst>
                                            <p:cond delay="0"/>
                                          </p:stCondLst>
                                        </p:cTn>
                                        <p:tgtEl>
                                          <p:spTgt spid="47128"/>
                                        </p:tgtEl>
                                        <p:attrNameLst>
                                          <p:attrName>style.visibility</p:attrName>
                                        </p:attrNameLst>
                                      </p:cBhvr>
                                      <p:to>
                                        <p:strVal val="visible"/>
                                      </p:to>
                                    </p:set>
                                    <p:animEffect transition="in" filter="fade">
                                      <p:cBhvr>
                                        <p:cTn id="50" dur="2000"/>
                                        <p:tgtEl>
                                          <p:spTgt spid="47128"/>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47114"/>
                                        </p:tgtEl>
                                        <p:attrNameLst>
                                          <p:attrName>style.visibility</p:attrName>
                                        </p:attrNameLst>
                                      </p:cBhvr>
                                      <p:to>
                                        <p:strVal val="visible"/>
                                      </p:to>
                                    </p:set>
                                    <p:animEffect transition="in" filter="fade">
                                      <p:cBhvr>
                                        <p:cTn id="53" dur="2000"/>
                                        <p:tgtEl>
                                          <p:spTgt spid="47114"/>
                                        </p:tgtEl>
                                      </p:cBhvr>
                                    </p:animEffect>
                                  </p:childTnLst>
                                </p:cTn>
                              </p:par>
                            </p:childTnLst>
                          </p:cTn>
                        </p:par>
                        <p:par>
                          <p:cTn id="54" fill="hold">
                            <p:stCondLst>
                              <p:cond delay="6000"/>
                            </p:stCondLst>
                            <p:childTnLst>
                              <p:par>
                                <p:cTn id="55" presetID="10" presetClass="entr" presetSubtype="0" fill="hold" nodeType="afterEffect">
                                  <p:stCondLst>
                                    <p:cond delay="0"/>
                                  </p:stCondLst>
                                  <p:childTnLst>
                                    <p:set>
                                      <p:cBhvr>
                                        <p:cTn id="56" dur="1" fill="hold">
                                          <p:stCondLst>
                                            <p:cond delay="0"/>
                                          </p:stCondLst>
                                        </p:cTn>
                                        <p:tgtEl>
                                          <p:spTgt spid="47110"/>
                                        </p:tgtEl>
                                        <p:attrNameLst>
                                          <p:attrName>style.visibility</p:attrName>
                                        </p:attrNameLst>
                                      </p:cBhvr>
                                      <p:to>
                                        <p:strVal val="visible"/>
                                      </p:to>
                                    </p:set>
                                    <p:animEffect transition="in" filter="fade">
                                      <p:cBhvr>
                                        <p:cTn id="57" dur="2000"/>
                                        <p:tgtEl>
                                          <p:spTgt spid="47110"/>
                                        </p:tgtEl>
                                      </p:cBhvr>
                                    </p:animEffect>
                                  </p:childTnLst>
                                </p:cTn>
                              </p:par>
                              <p:par>
                                <p:cTn id="58" presetID="10" presetClass="entr" presetSubtype="0" fill="hold" grpId="0" nodeType="withEffect">
                                  <p:stCondLst>
                                    <p:cond delay="0"/>
                                  </p:stCondLst>
                                  <p:childTnLst>
                                    <p:set>
                                      <p:cBhvr>
                                        <p:cTn id="59" dur="1" fill="hold">
                                          <p:stCondLst>
                                            <p:cond delay="0"/>
                                          </p:stCondLst>
                                        </p:cTn>
                                        <p:tgtEl>
                                          <p:spTgt spid="47113"/>
                                        </p:tgtEl>
                                        <p:attrNameLst>
                                          <p:attrName>style.visibility</p:attrName>
                                        </p:attrNameLst>
                                      </p:cBhvr>
                                      <p:to>
                                        <p:strVal val="visible"/>
                                      </p:to>
                                    </p:set>
                                    <p:animEffect transition="in" filter="fade">
                                      <p:cBhvr>
                                        <p:cTn id="60" dur="2000"/>
                                        <p:tgtEl>
                                          <p:spTgt spid="47113"/>
                                        </p:tgtEl>
                                      </p:cBhvr>
                                    </p:animEffect>
                                  </p:childTnLst>
                                </p:cTn>
                              </p:par>
                            </p:childTnLst>
                          </p:cTn>
                        </p:par>
                      </p:childTnLst>
                    </p:cTn>
                  </p:par>
                  <p:par>
                    <p:cTn id="61" fill="hold">
                      <p:stCondLst>
                        <p:cond delay="indefinite"/>
                      </p:stCondLst>
                      <p:childTnLst>
                        <p:par>
                          <p:cTn id="62" fill="hold">
                            <p:stCondLst>
                              <p:cond delay="0"/>
                            </p:stCondLst>
                            <p:childTnLst>
                              <p:par>
                                <p:cTn id="63" presetID="42" presetClass="entr" presetSubtype="0" fill="hold" nodeType="clickEffect">
                                  <p:stCondLst>
                                    <p:cond delay="0"/>
                                  </p:stCondLst>
                                  <p:childTnLst>
                                    <p:set>
                                      <p:cBhvr>
                                        <p:cTn id="64" dur="1" fill="hold">
                                          <p:stCondLst>
                                            <p:cond delay="0"/>
                                          </p:stCondLst>
                                        </p:cTn>
                                        <p:tgtEl>
                                          <p:spTgt spid="47106"/>
                                        </p:tgtEl>
                                        <p:attrNameLst>
                                          <p:attrName>style.visibility</p:attrName>
                                        </p:attrNameLst>
                                      </p:cBhvr>
                                      <p:to>
                                        <p:strVal val="visible"/>
                                      </p:to>
                                    </p:set>
                                    <p:animEffect transition="in" filter="fade">
                                      <p:cBhvr>
                                        <p:cTn id="65" dur="2000"/>
                                        <p:tgtEl>
                                          <p:spTgt spid="47106"/>
                                        </p:tgtEl>
                                      </p:cBhvr>
                                    </p:animEffect>
                                    <p:anim calcmode="lin" valueType="num">
                                      <p:cBhvr>
                                        <p:cTn id="66" dur="2000" fill="hold"/>
                                        <p:tgtEl>
                                          <p:spTgt spid="47106"/>
                                        </p:tgtEl>
                                        <p:attrNameLst>
                                          <p:attrName>ppt_x</p:attrName>
                                        </p:attrNameLst>
                                      </p:cBhvr>
                                      <p:tavLst>
                                        <p:tav tm="0">
                                          <p:val>
                                            <p:strVal val="#ppt_x"/>
                                          </p:val>
                                        </p:tav>
                                        <p:tav tm="100000">
                                          <p:val>
                                            <p:strVal val="#ppt_x"/>
                                          </p:val>
                                        </p:tav>
                                      </p:tavLst>
                                    </p:anim>
                                    <p:anim calcmode="lin" valueType="num">
                                      <p:cBhvr>
                                        <p:cTn id="67" dur="2000" fill="hold"/>
                                        <p:tgtEl>
                                          <p:spTgt spid="47106"/>
                                        </p:tgtEl>
                                        <p:attrNameLst>
                                          <p:attrName>ppt_y</p:attrName>
                                        </p:attrNameLst>
                                      </p:cBhvr>
                                      <p:tavLst>
                                        <p:tav tm="0">
                                          <p:val>
                                            <p:strVal val="#ppt_y+.1"/>
                                          </p:val>
                                        </p:tav>
                                        <p:tav tm="100000">
                                          <p:val>
                                            <p:strVal val="#ppt_y"/>
                                          </p:val>
                                        </p:tav>
                                      </p:tavLst>
                                    </p:anim>
                                  </p:childTnLst>
                                </p:cTn>
                              </p:par>
                              <p:par>
                                <p:cTn id="68" presetID="10" presetClass="entr" presetSubtype="0" fill="hold" grpId="0" nodeType="withEffect">
                                  <p:stCondLst>
                                    <p:cond delay="0"/>
                                  </p:stCondLst>
                                  <p:childTnLst>
                                    <p:set>
                                      <p:cBhvr>
                                        <p:cTn id="69" dur="1" fill="hold">
                                          <p:stCondLst>
                                            <p:cond delay="0"/>
                                          </p:stCondLst>
                                        </p:cTn>
                                        <p:tgtEl>
                                          <p:spTgt spid="47109"/>
                                        </p:tgtEl>
                                        <p:attrNameLst>
                                          <p:attrName>style.visibility</p:attrName>
                                        </p:attrNameLst>
                                      </p:cBhvr>
                                      <p:to>
                                        <p:strVal val="visible"/>
                                      </p:to>
                                    </p:set>
                                    <p:animEffect transition="in" filter="fade">
                                      <p:cBhvr>
                                        <p:cTn id="70" dur="2000"/>
                                        <p:tgtEl>
                                          <p:spTgt spid="47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109" grpId="0" animBg="1"/>
      <p:bldP spid="47113" grpId="0" animBg="1"/>
      <p:bldP spid="47114" grpId="0" animBg="1"/>
      <p:bldP spid="47115" grpId="0" animBg="1"/>
      <p:bldP spid="47118" grpId="0"/>
    </p:bldLst>
  </p:timing>
</p:sld>
</file>

<file path=ppt/slides/slide29.xml><?xml version="1.0" encoding="utf-8"?>
<p:sld xmlns:a="http://schemas.openxmlformats.org/drawingml/2006/main" xmlns:r="http://schemas.openxmlformats.org/officeDocument/2006/relationships" xmlns:p="http://schemas.openxmlformats.org/presentationml/2006/main">
  <p:cSld>
    <p:bg>
      <p:bgPr>
        <a:gradFill rotWithShape="0">
          <a:gsLst>
            <a:gs pos="0">
              <a:schemeClr val="bg1"/>
            </a:gs>
            <a:gs pos="50000">
              <a:srgbClr val="FFE6C1"/>
            </a:gs>
            <a:gs pos="100000">
              <a:schemeClr val="bg1"/>
            </a:gs>
          </a:gsLst>
          <a:lin ang="5400000" scaled="1"/>
        </a:gradFill>
        <a:effectLst/>
      </p:bgPr>
    </p:bg>
    <p:spTree>
      <p:nvGrpSpPr>
        <p:cNvPr id="1" name=""/>
        <p:cNvGrpSpPr/>
        <p:nvPr/>
      </p:nvGrpSpPr>
      <p:grpSpPr>
        <a:xfrm>
          <a:off x="0" y="0"/>
          <a:ext cx="0" cy="0"/>
          <a:chOff x="0" y="0"/>
          <a:chExt cx="0" cy="0"/>
        </a:xfrm>
      </p:grpSpPr>
      <p:sp>
        <p:nvSpPr>
          <p:cNvPr id="49154" name="Rectangle 2"/>
          <p:cNvSpPr>
            <a:spLocks noChangeArrowheads="1"/>
          </p:cNvSpPr>
          <p:nvPr/>
        </p:nvSpPr>
        <p:spPr bwMode="auto">
          <a:xfrm>
            <a:off x="0" y="5722938"/>
            <a:ext cx="9144000" cy="1135062"/>
          </a:xfrm>
          <a:prstGeom prst="rect">
            <a:avLst/>
          </a:prstGeom>
          <a:solidFill>
            <a:schemeClr val="tx1"/>
          </a:solidFill>
          <a:ln w="9525">
            <a:solidFill>
              <a:schemeClr val="tx1"/>
            </a:solidFill>
            <a:miter lim="800000"/>
            <a:headEnd/>
            <a:tailEnd/>
          </a:ln>
          <a:effectLst/>
        </p:spPr>
        <p:txBody>
          <a:bodyPr wrap="none" anchor="ctr"/>
          <a:lstStyle/>
          <a:p>
            <a:endParaRPr lang="en-US"/>
          </a:p>
        </p:txBody>
      </p:sp>
      <p:sp>
        <p:nvSpPr>
          <p:cNvPr id="49155" name="Text Box 3"/>
          <p:cNvSpPr txBox="1">
            <a:spLocks noChangeArrowheads="1"/>
          </p:cNvSpPr>
          <p:nvPr/>
        </p:nvSpPr>
        <p:spPr bwMode="auto">
          <a:xfrm>
            <a:off x="584200" y="5827713"/>
            <a:ext cx="8255000" cy="409575"/>
          </a:xfrm>
          <a:prstGeom prst="rect">
            <a:avLst/>
          </a:prstGeom>
          <a:noFill/>
          <a:ln w="9525">
            <a:noFill/>
            <a:miter lim="800000"/>
            <a:headEnd/>
            <a:tailEnd/>
          </a:ln>
          <a:effectLst/>
        </p:spPr>
        <p:txBody>
          <a:bodyPr>
            <a:spAutoFit/>
          </a:bodyPr>
          <a:lstStyle/>
          <a:p>
            <a:pPr eaLnBrk="0" hangingPunct="0">
              <a:lnSpc>
                <a:spcPct val="80000"/>
              </a:lnSpc>
            </a:pPr>
            <a:endParaRPr lang="en-US" sz="2600" b="1">
              <a:solidFill>
                <a:schemeClr val="bg1"/>
              </a:solidFill>
              <a:latin typeface="Arial Narrow" pitchFamily="34" charset="0"/>
            </a:endParaRPr>
          </a:p>
        </p:txBody>
      </p:sp>
      <p:grpSp>
        <p:nvGrpSpPr>
          <p:cNvPr id="49156" name="Group 4"/>
          <p:cNvGrpSpPr>
            <a:grpSpLocks/>
          </p:cNvGrpSpPr>
          <p:nvPr/>
        </p:nvGrpSpPr>
        <p:grpSpPr bwMode="auto">
          <a:xfrm>
            <a:off x="1193800" y="5867400"/>
            <a:ext cx="6578600" cy="658812"/>
            <a:chOff x="528" y="3671"/>
            <a:chExt cx="4144" cy="415"/>
          </a:xfrm>
        </p:grpSpPr>
        <p:sp>
          <p:nvSpPr>
            <p:cNvPr id="49157" name="Text Box 5"/>
            <p:cNvSpPr txBox="1">
              <a:spLocks noChangeArrowheads="1"/>
            </p:cNvSpPr>
            <p:nvPr/>
          </p:nvSpPr>
          <p:spPr bwMode="auto">
            <a:xfrm>
              <a:off x="720" y="3718"/>
              <a:ext cx="3952" cy="368"/>
            </a:xfrm>
            <a:prstGeom prst="rect">
              <a:avLst/>
            </a:prstGeom>
            <a:noFill/>
            <a:ln w="9525">
              <a:noFill/>
              <a:miter lim="800000"/>
              <a:headEnd/>
              <a:tailEnd/>
            </a:ln>
            <a:effectLst/>
          </p:spPr>
          <p:txBody>
            <a:bodyPr wrap="square">
              <a:spAutoFit/>
            </a:bodyPr>
            <a:lstStyle/>
            <a:p>
              <a:pPr eaLnBrk="0" hangingPunct="0">
                <a:lnSpc>
                  <a:spcPct val="80000"/>
                </a:lnSpc>
              </a:pPr>
              <a:r>
                <a:rPr lang="en-US" sz="2000" b="1" dirty="0">
                  <a:solidFill>
                    <a:schemeClr val="bg1"/>
                  </a:solidFill>
                  <a:latin typeface="Arial Narrow" pitchFamily="34" charset="0"/>
                </a:rPr>
                <a:t>This foreshadowed the course of which </a:t>
              </a:r>
              <a:r>
                <a:rPr lang="en-US" sz="2000" b="1" u="sng" dirty="0">
                  <a:solidFill>
                    <a:schemeClr val="bg1"/>
                  </a:solidFill>
                  <a:latin typeface="Arial Narrow" pitchFamily="34" charset="0"/>
                </a:rPr>
                <a:t>Jesus</a:t>
              </a:r>
              <a:r>
                <a:rPr lang="en-US" sz="2000" b="1" dirty="0">
                  <a:solidFill>
                    <a:schemeClr val="bg1"/>
                  </a:solidFill>
                  <a:latin typeface="Arial Narrow" pitchFamily="34" charset="0"/>
                </a:rPr>
                <a:t> would one day lead </a:t>
              </a:r>
              <a:r>
                <a:rPr lang="en-US" sz="2000" b="1" u="sng" dirty="0">
                  <a:solidFill>
                    <a:schemeClr val="bg1"/>
                  </a:solidFill>
                  <a:latin typeface="Arial Narrow" pitchFamily="34" charset="0"/>
                </a:rPr>
                <a:t>Christians</a:t>
              </a:r>
              <a:r>
                <a:rPr lang="en-US" sz="2000" b="1" dirty="0">
                  <a:solidFill>
                    <a:schemeClr val="bg1"/>
                  </a:solidFill>
                  <a:latin typeface="Arial Narrow" pitchFamily="34" charset="0"/>
                </a:rPr>
                <a:t>, the Second Israel.</a:t>
              </a:r>
            </a:p>
          </p:txBody>
        </p:sp>
        <p:sp>
          <p:nvSpPr>
            <p:cNvPr id="49158" name="Text Box 6"/>
            <p:cNvSpPr txBox="1">
              <a:spLocks noChangeArrowheads="1"/>
            </p:cNvSpPr>
            <p:nvPr/>
          </p:nvSpPr>
          <p:spPr bwMode="auto">
            <a:xfrm>
              <a:off x="528" y="3671"/>
              <a:ext cx="240" cy="293"/>
            </a:xfrm>
            <a:prstGeom prst="rect">
              <a:avLst/>
            </a:prstGeom>
            <a:noFill/>
            <a:ln w="9525">
              <a:noFill/>
              <a:miter lim="800000"/>
              <a:headEnd/>
              <a:tailEnd/>
            </a:ln>
            <a:effectLst/>
          </p:spPr>
          <p:txBody>
            <a:bodyPr>
              <a:spAutoFit/>
            </a:bodyPr>
            <a:lstStyle/>
            <a:p>
              <a:pPr eaLnBrk="0" hangingPunct="0">
                <a:lnSpc>
                  <a:spcPct val="55000"/>
                </a:lnSpc>
              </a:pPr>
              <a:r>
                <a:rPr lang="en-US" sz="4200" b="1" dirty="0">
                  <a:solidFill>
                    <a:schemeClr val="bg1"/>
                  </a:solidFill>
                  <a:latin typeface="Times New Roman" pitchFamily="18" charset="0"/>
                  <a:sym typeface="CommonBullets" pitchFamily="34" charset="2"/>
                </a:rPr>
                <a:t></a:t>
              </a:r>
              <a:endParaRPr lang="en-US" sz="4200" b="1" dirty="0">
                <a:solidFill>
                  <a:schemeClr val="bg1"/>
                </a:solidFill>
                <a:latin typeface="Times New Roman" pitchFamily="18" charset="0"/>
              </a:endParaRPr>
            </a:p>
          </p:txBody>
        </p:sp>
      </p:grpSp>
      <p:grpSp>
        <p:nvGrpSpPr>
          <p:cNvPr id="49160" name="Group 8"/>
          <p:cNvGrpSpPr>
            <a:grpSpLocks/>
          </p:cNvGrpSpPr>
          <p:nvPr/>
        </p:nvGrpSpPr>
        <p:grpSpPr bwMode="auto">
          <a:xfrm>
            <a:off x="5105400" y="990600"/>
            <a:ext cx="3429000" cy="476250"/>
            <a:chOff x="144" y="2842"/>
            <a:chExt cx="2160" cy="300"/>
          </a:xfrm>
        </p:grpSpPr>
        <p:sp>
          <p:nvSpPr>
            <p:cNvPr id="49161" name="AutoShape 9"/>
            <p:cNvSpPr>
              <a:spLocks noChangeArrowheads="1"/>
            </p:cNvSpPr>
            <p:nvPr/>
          </p:nvSpPr>
          <p:spPr bwMode="auto">
            <a:xfrm>
              <a:off x="168" y="2849"/>
              <a:ext cx="2112" cy="271"/>
            </a:xfrm>
            <a:prstGeom prst="roundRect">
              <a:avLst>
                <a:gd name="adj" fmla="val 16667"/>
              </a:avLst>
            </a:prstGeom>
            <a:gradFill rotWithShape="1">
              <a:gsLst>
                <a:gs pos="0">
                  <a:srgbClr val="FFFFFF"/>
                </a:gs>
                <a:gs pos="100000">
                  <a:srgbClr val="FFFF00"/>
                </a:gs>
              </a:gsLst>
              <a:path path="shape">
                <a:fillToRect l="50000" t="50000" r="50000" b="50000"/>
              </a:path>
            </a:gradFill>
            <a:ln w="38100">
              <a:solidFill>
                <a:srgbClr val="6600CC"/>
              </a:solidFill>
              <a:round/>
              <a:headEnd/>
              <a:tailEnd/>
            </a:ln>
            <a:effectLst/>
          </p:spPr>
          <p:txBody>
            <a:bodyPr wrap="none" anchor="ctr"/>
            <a:lstStyle/>
            <a:p>
              <a:endParaRPr lang="en-US"/>
            </a:p>
          </p:txBody>
        </p:sp>
        <p:sp>
          <p:nvSpPr>
            <p:cNvPr id="49162" name="Text Box 10"/>
            <p:cNvSpPr txBox="1">
              <a:spLocks noChangeArrowheads="1"/>
            </p:cNvSpPr>
            <p:nvPr/>
          </p:nvSpPr>
          <p:spPr bwMode="auto">
            <a:xfrm>
              <a:off x="144" y="2842"/>
              <a:ext cx="2160" cy="300"/>
            </a:xfrm>
            <a:prstGeom prst="rect">
              <a:avLst/>
            </a:prstGeom>
            <a:noFill/>
            <a:ln w="19050">
              <a:noFill/>
              <a:miter lim="800000"/>
              <a:headEnd/>
              <a:tailEnd/>
            </a:ln>
            <a:effectLst/>
          </p:spPr>
          <p:txBody>
            <a:bodyPr>
              <a:spAutoFit/>
            </a:bodyPr>
            <a:lstStyle/>
            <a:p>
              <a:pPr algn="ctr" eaLnBrk="0" hangingPunct="0">
                <a:lnSpc>
                  <a:spcPct val="90000"/>
                </a:lnSpc>
              </a:pPr>
              <a:r>
                <a:rPr lang="en-US" sz="2800" b="1" dirty="0">
                  <a:solidFill>
                    <a:srgbClr val="000066"/>
                  </a:solidFill>
                </a:rPr>
                <a:t>Jesus’ course</a:t>
              </a:r>
            </a:p>
          </p:txBody>
        </p:sp>
      </p:grpSp>
      <p:grpSp>
        <p:nvGrpSpPr>
          <p:cNvPr id="49163" name="Group 11"/>
          <p:cNvGrpSpPr>
            <a:grpSpLocks/>
          </p:cNvGrpSpPr>
          <p:nvPr/>
        </p:nvGrpSpPr>
        <p:grpSpPr bwMode="auto">
          <a:xfrm>
            <a:off x="5548313" y="2114550"/>
            <a:ext cx="2543175" cy="476250"/>
            <a:chOff x="3495" y="1332"/>
            <a:chExt cx="1602" cy="300"/>
          </a:xfrm>
        </p:grpSpPr>
        <p:sp>
          <p:nvSpPr>
            <p:cNvPr id="49164" name="Oval 12"/>
            <p:cNvSpPr>
              <a:spLocks noChangeArrowheads="1"/>
            </p:cNvSpPr>
            <p:nvPr/>
          </p:nvSpPr>
          <p:spPr bwMode="auto">
            <a:xfrm>
              <a:off x="3528" y="1344"/>
              <a:ext cx="1536" cy="263"/>
            </a:xfrm>
            <a:prstGeom prst="ellipse">
              <a:avLst/>
            </a:prstGeom>
            <a:gradFill rotWithShape="0">
              <a:gsLst>
                <a:gs pos="0">
                  <a:srgbClr val="FFCC66"/>
                </a:gs>
                <a:gs pos="100000">
                  <a:srgbClr val="FF9900"/>
                </a:gs>
              </a:gsLst>
              <a:path path="shape">
                <a:fillToRect l="50000" t="50000" r="50000" b="50000"/>
              </a:path>
            </a:gradFill>
            <a:ln w="12700" algn="ctr">
              <a:solidFill>
                <a:srgbClr val="CC6600"/>
              </a:solidFill>
              <a:round/>
              <a:headEnd/>
              <a:tailEnd/>
            </a:ln>
            <a:effectLst>
              <a:outerShdw dist="52363" dir="4557825" algn="ctr" rotWithShape="0">
                <a:srgbClr val="B65B00"/>
              </a:outerShdw>
            </a:effectLst>
          </p:spPr>
          <p:txBody>
            <a:bodyPr wrap="none" anchor="ctr"/>
            <a:lstStyle/>
            <a:p>
              <a:endParaRPr lang="en-US"/>
            </a:p>
          </p:txBody>
        </p:sp>
        <p:sp>
          <p:nvSpPr>
            <p:cNvPr id="49165" name="Text Box 13"/>
            <p:cNvSpPr txBox="1">
              <a:spLocks noChangeArrowheads="1"/>
            </p:cNvSpPr>
            <p:nvPr/>
          </p:nvSpPr>
          <p:spPr bwMode="auto">
            <a:xfrm>
              <a:off x="3495" y="1332"/>
              <a:ext cx="1602" cy="300"/>
            </a:xfrm>
            <a:prstGeom prst="rect">
              <a:avLst/>
            </a:prstGeom>
            <a:noFill/>
            <a:ln w="19050" algn="ctr">
              <a:noFill/>
              <a:miter lim="800000"/>
              <a:headEnd/>
              <a:tailEnd/>
            </a:ln>
            <a:effectLst>
              <a:outerShdw dist="12700" algn="ctr" rotWithShape="0">
                <a:srgbClr val="660033"/>
              </a:outerShdw>
            </a:effectLst>
          </p:spPr>
          <p:txBody>
            <a:bodyPr>
              <a:spAutoFit/>
            </a:bodyPr>
            <a:lstStyle/>
            <a:p>
              <a:pPr algn="ctr" eaLnBrk="0" hangingPunct="0">
                <a:lnSpc>
                  <a:spcPct val="90000"/>
                </a:lnSpc>
              </a:pPr>
              <a:r>
                <a:rPr lang="en-US" sz="2800" b="1">
                  <a:solidFill>
                    <a:srgbClr val="4C2600"/>
                  </a:solidFill>
                </a:rPr>
                <a:t>Christians</a:t>
              </a:r>
            </a:p>
          </p:txBody>
        </p:sp>
      </p:grpSp>
      <p:sp>
        <p:nvSpPr>
          <p:cNvPr id="49166" name="WordArt 14"/>
          <p:cNvSpPr>
            <a:spLocks noChangeArrowheads="1" noChangeShapeType="1" noTextEdit="1"/>
          </p:cNvSpPr>
          <p:nvPr/>
        </p:nvSpPr>
        <p:spPr bwMode="auto">
          <a:xfrm rot="16200000">
            <a:off x="2400300" y="3238500"/>
            <a:ext cx="4419600" cy="76200"/>
          </a:xfrm>
          <a:prstGeom prst="rect">
            <a:avLst/>
          </a:prstGeom>
        </p:spPr>
        <p:txBody>
          <a:bodyPr wrap="none" fromWordArt="1">
            <a:prstTxWarp prst="textPlain">
              <a:avLst>
                <a:gd name="adj" fmla="val 50000"/>
              </a:avLst>
            </a:prstTxWarp>
          </a:bodyPr>
          <a:lstStyle/>
          <a:p>
            <a:pPr algn="ctr"/>
            <a:r>
              <a:rPr lang="en-US" sz="3600" kern="10">
                <a:ln w="28575">
                  <a:noFill/>
                  <a:round/>
                  <a:headEnd/>
                  <a:tailEnd/>
                </a:ln>
                <a:solidFill>
                  <a:srgbClr val="000099"/>
                </a:solidFill>
                <a:latin typeface="Arial Rounded MT Bold"/>
              </a:rPr>
              <a:t>…….................................</a:t>
            </a:r>
          </a:p>
        </p:txBody>
      </p:sp>
      <p:grpSp>
        <p:nvGrpSpPr>
          <p:cNvPr id="49167" name="Group 15"/>
          <p:cNvGrpSpPr>
            <a:grpSpLocks/>
          </p:cNvGrpSpPr>
          <p:nvPr/>
        </p:nvGrpSpPr>
        <p:grpSpPr bwMode="auto">
          <a:xfrm>
            <a:off x="1052513" y="4572000"/>
            <a:ext cx="2543175" cy="519113"/>
            <a:chOff x="663" y="3036"/>
            <a:chExt cx="1602" cy="327"/>
          </a:xfrm>
        </p:grpSpPr>
        <p:sp>
          <p:nvSpPr>
            <p:cNvPr id="49168" name="Oval 16"/>
            <p:cNvSpPr>
              <a:spLocks noChangeArrowheads="1"/>
            </p:cNvSpPr>
            <p:nvPr/>
          </p:nvSpPr>
          <p:spPr bwMode="auto">
            <a:xfrm>
              <a:off x="663" y="3063"/>
              <a:ext cx="1536" cy="263"/>
            </a:xfrm>
            <a:prstGeom prst="ellipse">
              <a:avLst/>
            </a:prstGeom>
            <a:gradFill rotWithShape="0">
              <a:gsLst>
                <a:gs pos="0">
                  <a:srgbClr val="FFCC66"/>
                </a:gs>
                <a:gs pos="100000">
                  <a:srgbClr val="FF9900"/>
                </a:gs>
              </a:gsLst>
              <a:path path="shape">
                <a:fillToRect l="50000" t="50000" r="50000" b="50000"/>
              </a:path>
            </a:gradFill>
            <a:ln w="12700" algn="ctr">
              <a:solidFill>
                <a:srgbClr val="CC6600"/>
              </a:solidFill>
              <a:round/>
              <a:headEnd/>
              <a:tailEnd/>
            </a:ln>
            <a:effectLst>
              <a:outerShdw dist="52363" dir="4557825" algn="ctr" rotWithShape="0">
                <a:srgbClr val="B65B00"/>
              </a:outerShdw>
            </a:effectLst>
          </p:spPr>
          <p:txBody>
            <a:bodyPr wrap="none" anchor="ctr"/>
            <a:lstStyle/>
            <a:p>
              <a:endParaRPr lang="en-US"/>
            </a:p>
          </p:txBody>
        </p:sp>
        <p:sp>
          <p:nvSpPr>
            <p:cNvPr id="49169" name="Text Box 17"/>
            <p:cNvSpPr txBox="1">
              <a:spLocks noChangeArrowheads="1"/>
            </p:cNvSpPr>
            <p:nvPr/>
          </p:nvSpPr>
          <p:spPr bwMode="auto">
            <a:xfrm>
              <a:off x="663" y="3036"/>
              <a:ext cx="1602" cy="327"/>
            </a:xfrm>
            <a:prstGeom prst="rect">
              <a:avLst/>
            </a:prstGeom>
            <a:noFill/>
            <a:ln w="19050" algn="ctr">
              <a:noFill/>
              <a:miter lim="800000"/>
              <a:headEnd/>
              <a:tailEnd/>
            </a:ln>
            <a:effectLst>
              <a:outerShdw dist="12700" algn="ctr" rotWithShape="0">
                <a:srgbClr val="660033"/>
              </a:outerShdw>
            </a:effectLst>
          </p:spPr>
          <p:txBody>
            <a:bodyPr>
              <a:spAutoFit/>
            </a:bodyPr>
            <a:lstStyle/>
            <a:p>
              <a:pPr algn="ctr" eaLnBrk="0" hangingPunct="0"/>
              <a:r>
                <a:rPr lang="en-US" sz="2800" b="1">
                  <a:solidFill>
                    <a:srgbClr val="4C2600"/>
                  </a:solidFill>
                </a:rPr>
                <a:t>Canaan</a:t>
              </a:r>
            </a:p>
          </p:txBody>
        </p:sp>
      </p:grpSp>
      <p:sp>
        <p:nvSpPr>
          <p:cNvPr id="49170" name="AutoShape 18"/>
          <p:cNvSpPr>
            <a:spLocks noChangeArrowheads="1"/>
          </p:cNvSpPr>
          <p:nvPr/>
        </p:nvSpPr>
        <p:spPr bwMode="auto">
          <a:xfrm>
            <a:off x="2171700" y="4343400"/>
            <a:ext cx="304800" cy="228600"/>
          </a:xfrm>
          <a:prstGeom prst="downArrow">
            <a:avLst>
              <a:gd name="adj1" fmla="val 34722"/>
              <a:gd name="adj2" fmla="val 44269"/>
            </a:avLst>
          </a:prstGeom>
          <a:solidFill>
            <a:srgbClr val="000066"/>
          </a:solidFill>
          <a:ln w="38100">
            <a:noFill/>
            <a:miter lim="800000"/>
            <a:headEnd/>
            <a:tailEnd/>
          </a:ln>
          <a:effectLst/>
        </p:spPr>
        <p:txBody>
          <a:bodyPr wrap="none" anchor="ctr"/>
          <a:lstStyle/>
          <a:p>
            <a:pPr algn="ctr">
              <a:lnSpc>
                <a:spcPct val="110000"/>
              </a:lnSpc>
            </a:pPr>
            <a:endParaRPr lang="en-US" sz="3200">
              <a:latin typeface="Arial Black" pitchFamily="34" charset="0"/>
            </a:endParaRPr>
          </a:p>
        </p:txBody>
      </p:sp>
      <p:grpSp>
        <p:nvGrpSpPr>
          <p:cNvPr id="49171" name="Group 19"/>
          <p:cNvGrpSpPr>
            <a:grpSpLocks/>
          </p:cNvGrpSpPr>
          <p:nvPr/>
        </p:nvGrpSpPr>
        <p:grpSpPr bwMode="auto">
          <a:xfrm>
            <a:off x="1028700" y="3981450"/>
            <a:ext cx="2590800" cy="476250"/>
            <a:chOff x="144" y="2842"/>
            <a:chExt cx="2160" cy="300"/>
          </a:xfrm>
        </p:grpSpPr>
        <p:sp>
          <p:nvSpPr>
            <p:cNvPr id="49172" name="AutoShape 20"/>
            <p:cNvSpPr>
              <a:spLocks noChangeArrowheads="1"/>
            </p:cNvSpPr>
            <p:nvPr/>
          </p:nvSpPr>
          <p:spPr bwMode="auto">
            <a:xfrm>
              <a:off x="168" y="2849"/>
              <a:ext cx="2112" cy="271"/>
            </a:xfrm>
            <a:prstGeom prst="roundRect">
              <a:avLst>
                <a:gd name="adj" fmla="val 16667"/>
              </a:avLst>
            </a:prstGeom>
            <a:gradFill rotWithShape="1">
              <a:gsLst>
                <a:gs pos="0">
                  <a:srgbClr val="FFFFFF"/>
                </a:gs>
                <a:gs pos="100000">
                  <a:srgbClr val="FFFF00"/>
                </a:gs>
              </a:gsLst>
              <a:path path="shape">
                <a:fillToRect l="50000" t="50000" r="50000" b="50000"/>
              </a:path>
            </a:gradFill>
            <a:ln w="38100">
              <a:solidFill>
                <a:srgbClr val="6600CC"/>
              </a:solidFill>
              <a:round/>
              <a:headEnd/>
              <a:tailEnd/>
            </a:ln>
            <a:effectLst/>
          </p:spPr>
          <p:txBody>
            <a:bodyPr wrap="none" anchor="ctr"/>
            <a:lstStyle/>
            <a:p>
              <a:endParaRPr lang="en-US"/>
            </a:p>
          </p:txBody>
        </p:sp>
        <p:sp>
          <p:nvSpPr>
            <p:cNvPr id="49173" name="Text Box 21"/>
            <p:cNvSpPr txBox="1">
              <a:spLocks noChangeArrowheads="1"/>
            </p:cNvSpPr>
            <p:nvPr/>
          </p:nvSpPr>
          <p:spPr bwMode="auto">
            <a:xfrm>
              <a:off x="144" y="2842"/>
              <a:ext cx="2160" cy="300"/>
            </a:xfrm>
            <a:prstGeom prst="rect">
              <a:avLst/>
            </a:prstGeom>
            <a:noFill/>
            <a:ln w="19050">
              <a:noFill/>
              <a:miter lim="800000"/>
              <a:headEnd/>
              <a:tailEnd/>
            </a:ln>
            <a:effectLst/>
          </p:spPr>
          <p:txBody>
            <a:bodyPr>
              <a:spAutoFit/>
            </a:bodyPr>
            <a:lstStyle/>
            <a:p>
              <a:pPr algn="ctr" eaLnBrk="0" hangingPunct="0">
                <a:lnSpc>
                  <a:spcPct val="90000"/>
                </a:lnSpc>
              </a:pPr>
              <a:r>
                <a:rPr lang="en-US" sz="2800" b="1">
                  <a:solidFill>
                    <a:srgbClr val="000066"/>
                  </a:solidFill>
                </a:rPr>
                <a:t>Wilderness</a:t>
              </a:r>
            </a:p>
          </p:txBody>
        </p:sp>
      </p:grpSp>
      <p:sp>
        <p:nvSpPr>
          <p:cNvPr id="49174" name="AutoShape 22"/>
          <p:cNvSpPr>
            <a:spLocks noChangeArrowheads="1"/>
          </p:cNvSpPr>
          <p:nvPr/>
        </p:nvSpPr>
        <p:spPr bwMode="auto">
          <a:xfrm>
            <a:off x="2171700" y="3752850"/>
            <a:ext cx="304800" cy="228600"/>
          </a:xfrm>
          <a:prstGeom prst="downArrow">
            <a:avLst>
              <a:gd name="adj1" fmla="val 34722"/>
              <a:gd name="adj2" fmla="val 44269"/>
            </a:avLst>
          </a:prstGeom>
          <a:solidFill>
            <a:srgbClr val="000066"/>
          </a:solidFill>
          <a:ln w="38100">
            <a:noFill/>
            <a:miter lim="800000"/>
            <a:headEnd/>
            <a:tailEnd/>
          </a:ln>
          <a:effectLst/>
        </p:spPr>
        <p:txBody>
          <a:bodyPr wrap="none" anchor="ctr"/>
          <a:lstStyle/>
          <a:p>
            <a:pPr algn="ctr">
              <a:lnSpc>
                <a:spcPct val="115000"/>
              </a:lnSpc>
            </a:pPr>
            <a:endParaRPr lang="en-US" sz="3200">
              <a:latin typeface="Arial Black" pitchFamily="34" charset="0"/>
            </a:endParaRPr>
          </a:p>
        </p:txBody>
      </p:sp>
      <p:sp>
        <p:nvSpPr>
          <p:cNvPr id="49175" name="AutoShape 23"/>
          <p:cNvSpPr>
            <a:spLocks noChangeArrowheads="1"/>
          </p:cNvSpPr>
          <p:nvPr/>
        </p:nvSpPr>
        <p:spPr bwMode="auto">
          <a:xfrm>
            <a:off x="2171700" y="3124200"/>
            <a:ext cx="304800" cy="228600"/>
          </a:xfrm>
          <a:prstGeom prst="downArrow">
            <a:avLst>
              <a:gd name="adj1" fmla="val 34722"/>
              <a:gd name="adj2" fmla="val 44269"/>
            </a:avLst>
          </a:prstGeom>
          <a:solidFill>
            <a:srgbClr val="000066"/>
          </a:solidFill>
          <a:ln w="38100">
            <a:noFill/>
            <a:miter lim="800000"/>
            <a:headEnd/>
            <a:tailEnd/>
          </a:ln>
          <a:effectLst/>
        </p:spPr>
        <p:txBody>
          <a:bodyPr wrap="none" anchor="ctr"/>
          <a:lstStyle/>
          <a:p>
            <a:endParaRPr lang="en-US"/>
          </a:p>
        </p:txBody>
      </p:sp>
      <p:sp>
        <p:nvSpPr>
          <p:cNvPr id="49176" name="AutoShape 24"/>
          <p:cNvSpPr>
            <a:spLocks noChangeArrowheads="1"/>
          </p:cNvSpPr>
          <p:nvPr/>
        </p:nvSpPr>
        <p:spPr bwMode="auto">
          <a:xfrm>
            <a:off x="2171700" y="2514600"/>
            <a:ext cx="304800" cy="228600"/>
          </a:xfrm>
          <a:prstGeom prst="downArrow">
            <a:avLst>
              <a:gd name="adj1" fmla="val 34722"/>
              <a:gd name="adj2" fmla="val 44269"/>
            </a:avLst>
          </a:prstGeom>
          <a:solidFill>
            <a:srgbClr val="000066"/>
          </a:solidFill>
          <a:ln w="38100">
            <a:noFill/>
            <a:miter lim="800000"/>
            <a:headEnd/>
            <a:tailEnd/>
          </a:ln>
          <a:effectLst/>
        </p:spPr>
        <p:txBody>
          <a:bodyPr wrap="none" anchor="ctr"/>
          <a:lstStyle/>
          <a:p>
            <a:endParaRPr lang="en-US"/>
          </a:p>
        </p:txBody>
      </p:sp>
      <p:sp>
        <p:nvSpPr>
          <p:cNvPr id="49177" name="AutoShape 25"/>
          <p:cNvSpPr>
            <a:spLocks noChangeArrowheads="1"/>
          </p:cNvSpPr>
          <p:nvPr/>
        </p:nvSpPr>
        <p:spPr bwMode="auto">
          <a:xfrm>
            <a:off x="2171700" y="1905000"/>
            <a:ext cx="304800" cy="228600"/>
          </a:xfrm>
          <a:prstGeom prst="downArrow">
            <a:avLst>
              <a:gd name="adj1" fmla="val 34722"/>
              <a:gd name="adj2" fmla="val 44269"/>
            </a:avLst>
          </a:prstGeom>
          <a:solidFill>
            <a:srgbClr val="000066"/>
          </a:solidFill>
          <a:ln w="38100">
            <a:noFill/>
            <a:miter lim="800000"/>
            <a:headEnd/>
            <a:tailEnd/>
          </a:ln>
          <a:effectLst/>
        </p:spPr>
        <p:txBody>
          <a:bodyPr wrap="none" anchor="ctr"/>
          <a:lstStyle/>
          <a:p>
            <a:endParaRPr lang="en-US"/>
          </a:p>
        </p:txBody>
      </p:sp>
      <p:grpSp>
        <p:nvGrpSpPr>
          <p:cNvPr id="49178" name="Group 26"/>
          <p:cNvGrpSpPr>
            <a:grpSpLocks/>
          </p:cNvGrpSpPr>
          <p:nvPr/>
        </p:nvGrpSpPr>
        <p:grpSpPr bwMode="auto">
          <a:xfrm>
            <a:off x="609600" y="990600"/>
            <a:ext cx="3429000" cy="476250"/>
            <a:chOff x="144" y="2842"/>
            <a:chExt cx="2160" cy="300"/>
          </a:xfrm>
        </p:grpSpPr>
        <p:sp>
          <p:nvSpPr>
            <p:cNvPr id="49179" name="AutoShape 27"/>
            <p:cNvSpPr>
              <a:spLocks noChangeArrowheads="1"/>
            </p:cNvSpPr>
            <p:nvPr/>
          </p:nvSpPr>
          <p:spPr bwMode="auto">
            <a:xfrm>
              <a:off x="168" y="2849"/>
              <a:ext cx="2112" cy="271"/>
            </a:xfrm>
            <a:prstGeom prst="roundRect">
              <a:avLst>
                <a:gd name="adj" fmla="val 16667"/>
              </a:avLst>
            </a:prstGeom>
            <a:gradFill rotWithShape="1">
              <a:gsLst>
                <a:gs pos="0">
                  <a:srgbClr val="FFFFFF"/>
                </a:gs>
                <a:gs pos="100000">
                  <a:srgbClr val="FFFF00"/>
                </a:gs>
              </a:gsLst>
              <a:path path="shape">
                <a:fillToRect l="50000" t="50000" r="50000" b="50000"/>
              </a:path>
            </a:gradFill>
            <a:ln w="38100">
              <a:solidFill>
                <a:srgbClr val="6600CC"/>
              </a:solidFill>
              <a:round/>
              <a:headEnd/>
              <a:tailEnd/>
            </a:ln>
            <a:effectLst/>
          </p:spPr>
          <p:txBody>
            <a:bodyPr wrap="none" anchor="ctr"/>
            <a:lstStyle/>
            <a:p>
              <a:endParaRPr lang="en-US"/>
            </a:p>
          </p:txBody>
        </p:sp>
        <p:sp>
          <p:nvSpPr>
            <p:cNvPr id="49180" name="Text Box 28"/>
            <p:cNvSpPr txBox="1">
              <a:spLocks noChangeArrowheads="1"/>
            </p:cNvSpPr>
            <p:nvPr/>
          </p:nvSpPr>
          <p:spPr bwMode="auto">
            <a:xfrm>
              <a:off x="144" y="2842"/>
              <a:ext cx="2160" cy="300"/>
            </a:xfrm>
            <a:prstGeom prst="rect">
              <a:avLst/>
            </a:prstGeom>
            <a:noFill/>
            <a:ln w="19050">
              <a:noFill/>
              <a:miter lim="800000"/>
              <a:headEnd/>
              <a:tailEnd/>
            </a:ln>
            <a:effectLst/>
          </p:spPr>
          <p:txBody>
            <a:bodyPr>
              <a:spAutoFit/>
            </a:bodyPr>
            <a:lstStyle/>
            <a:p>
              <a:pPr algn="ctr" eaLnBrk="0" hangingPunct="0">
                <a:lnSpc>
                  <a:spcPct val="90000"/>
                </a:lnSpc>
              </a:pPr>
              <a:r>
                <a:rPr lang="en-US" sz="2800" b="1">
                  <a:solidFill>
                    <a:srgbClr val="000066"/>
                  </a:solidFill>
                </a:rPr>
                <a:t>Moses’ course</a:t>
              </a:r>
            </a:p>
          </p:txBody>
        </p:sp>
      </p:grpSp>
      <p:grpSp>
        <p:nvGrpSpPr>
          <p:cNvPr id="49181" name="Group 29"/>
          <p:cNvGrpSpPr>
            <a:grpSpLocks/>
          </p:cNvGrpSpPr>
          <p:nvPr/>
        </p:nvGrpSpPr>
        <p:grpSpPr bwMode="auto">
          <a:xfrm>
            <a:off x="1052513" y="2133600"/>
            <a:ext cx="2543175" cy="469900"/>
            <a:chOff x="663" y="1344"/>
            <a:chExt cx="1602" cy="296"/>
          </a:xfrm>
        </p:grpSpPr>
        <p:sp>
          <p:nvSpPr>
            <p:cNvPr id="49182" name="Oval 30"/>
            <p:cNvSpPr>
              <a:spLocks noChangeArrowheads="1"/>
            </p:cNvSpPr>
            <p:nvPr/>
          </p:nvSpPr>
          <p:spPr bwMode="auto">
            <a:xfrm>
              <a:off x="696" y="1344"/>
              <a:ext cx="1536" cy="263"/>
            </a:xfrm>
            <a:prstGeom prst="ellipse">
              <a:avLst/>
            </a:prstGeom>
            <a:gradFill rotWithShape="0">
              <a:gsLst>
                <a:gs pos="0">
                  <a:srgbClr val="FFCC66"/>
                </a:gs>
                <a:gs pos="100000">
                  <a:srgbClr val="FF9900"/>
                </a:gs>
              </a:gsLst>
              <a:path path="shape">
                <a:fillToRect l="50000" t="50000" r="50000" b="50000"/>
              </a:path>
            </a:gradFill>
            <a:ln w="12700" algn="ctr">
              <a:solidFill>
                <a:srgbClr val="CC6600"/>
              </a:solidFill>
              <a:round/>
              <a:headEnd/>
              <a:tailEnd/>
            </a:ln>
            <a:effectLst>
              <a:outerShdw dist="52363" dir="4557825" algn="ctr" rotWithShape="0">
                <a:srgbClr val="B65B00"/>
              </a:outerShdw>
            </a:effectLst>
          </p:spPr>
          <p:txBody>
            <a:bodyPr wrap="none" anchor="ctr"/>
            <a:lstStyle/>
            <a:p>
              <a:endParaRPr lang="en-US"/>
            </a:p>
          </p:txBody>
        </p:sp>
        <p:sp>
          <p:nvSpPr>
            <p:cNvPr id="49183" name="Text Box 31"/>
            <p:cNvSpPr txBox="1">
              <a:spLocks noChangeArrowheads="1"/>
            </p:cNvSpPr>
            <p:nvPr/>
          </p:nvSpPr>
          <p:spPr bwMode="auto">
            <a:xfrm>
              <a:off x="663" y="1353"/>
              <a:ext cx="1602" cy="287"/>
            </a:xfrm>
            <a:prstGeom prst="rect">
              <a:avLst/>
            </a:prstGeom>
            <a:noFill/>
            <a:ln w="19050" algn="ctr">
              <a:noFill/>
              <a:miter lim="800000"/>
              <a:headEnd/>
              <a:tailEnd/>
            </a:ln>
            <a:effectLst>
              <a:outerShdw dist="12700" algn="ctr" rotWithShape="0">
                <a:srgbClr val="660033"/>
              </a:outerShdw>
            </a:effectLst>
          </p:spPr>
          <p:txBody>
            <a:bodyPr>
              <a:spAutoFit/>
            </a:bodyPr>
            <a:lstStyle/>
            <a:p>
              <a:pPr algn="ctr" eaLnBrk="0" hangingPunct="0">
                <a:lnSpc>
                  <a:spcPct val="85000"/>
                </a:lnSpc>
              </a:pPr>
              <a:r>
                <a:rPr lang="en-US" sz="2800" b="1">
                  <a:solidFill>
                    <a:srgbClr val="4C2600"/>
                  </a:solidFill>
                </a:rPr>
                <a:t>Israelites</a:t>
              </a:r>
            </a:p>
          </p:txBody>
        </p:sp>
      </p:grpSp>
      <p:grpSp>
        <p:nvGrpSpPr>
          <p:cNvPr id="49184" name="Group 32"/>
          <p:cNvGrpSpPr>
            <a:grpSpLocks/>
          </p:cNvGrpSpPr>
          <p:nvPr/>
        </p:nvGrpSpPr>
        <p:grpSpPr bwMode="auto">
          <a:xfrm>
            <a:off x="609600" y="2743200"/>
            <a:ext cx="3429000" cy="476250"/>
            <a:chOff x="144" y="2842"/>
            <a:chExt cx="2160" cy="300"/>
          </a:xfrm>
        </p:grpSpPr>
        <p:sp>
          <p:nvSpPr>
            <p:cNvPr id="49185" name="AutoShape 33"/>
            <p:cNvSpPr>
              <a:spLocks noChangeArrowheads="1"/>
            </p:cNvSpPr>
            <p:nvPr/>
          </p:nvSpPr>
          <p:spPr bwMode="auto">
            <a:xfrm>
              <a:off x="168" y="2849"/>
              <a:ext cx="2112" cy="271"/>
            </a:xfrm>
            <a:prstGeom prst="roundRect">
              <a:avLst>
                <a:gd name="adj" fmla="val 16667"/>
              </a:avLst>
            </a:prstGeom>
            <a:gradFill rotWithShape="1">
              <a:gsLst>
                <a:gs pos="0">
                  <a:srgbClr val="FFFFFF"/>
                </a:gs>
                <a:gs pos="100000">
                  <a:srgbClr val="FFFF00"/>
                </a:gs>
              </a:gsLst>
              <a:path path="shape">
                <a:fillToRect l="50000" t="50000" r="50000" b="50000"/>
              </a:path>
            </a:gradFill>
            <a:ln w="38100">
              <a:solidFill>
                <a:srgbClr val="6600CC"/>
              </a:solidFill>
              <a:round/>
              <a:headEnd/>
              <a:tailEnd/>
            </a:ln>
            <a:effectLst/>
          </p:spPr>
          <p:txBody>
            <a:bodyPr wrap="none" anchor="ctr"/>
            <a:lstStyle/>
            <a:p>
              <a:endParaRPr lang="en-US"/>
            </a:p>
          </p:txBody>
        </p:sp>
        <p:sp>
          <p:nvSpPr>
            <p:cNvPr id="49186" name="Text Box 34"/>
            <p:cNvSpPr txBox="1">
              <a:spLocks noChangeArrowheads="1"/>
            </p:cNvSpPr>
            <p:nvPr/>
          </p:nvSpPr>
          <p:spPr bwMode="auto">
            <a:xfrm>
              <a:off x="144" y="2842"/>
              <a:ext cx="2160" cy="300"/>
            </a:xfrm>
            <a:prstGeom prst="rect">
              <a:avLst/>
            </a:prstGeom>
            <a:noFill/>
            <a:ln w="19050">
              <a:noFill/>
              <a:miter lim="800000"/>
              <a:headEnd/>
              <a:tailEnd/>
            </a:ln>
            <a:effectLst/>
          </p:spPr>
          <p:txBody>
            <a:bodyPr>
              <a:spAutoFit/>
            </a:bodyPr>
            <a:lstStyle/>
            <a:p>
              <a:pPr algn="ctr" eaLnBrk="0" hangingPunct="0">
                <a:lnSpc>
                  <a:spcPct val="90000"/>
                </a:lnSpc>
              </a:pPr>
              <a:r>
                <a:rPr lang="en-US" sz="2800" b="1">
                  <a:solidFill>
                    <a:srgbClr val="000066"/>
                  </a:solidFill>
                </a:rPr>
                <a:t>Miracles and signs</a:t>
              </a:r>
            </a:p>
          </p:txBody>
        </p:sp>
      </p:grpSp>
      <p:grpSp>
        <p:nvGrpSpPr>
          <p:cNvPr id="49187" name="Group 35"/>
          <p:cNvGrpSpPr>
            <a:grpSpLocks/>
          </p:cNvGrpSpPr>
          <p:nvPr/>
        </p:nvGrpSpPr>
        <p:grpSpPr bwMode="auto">
          <a:xfrm>
            <a:off x="1028700" y="3352800"/>
            <a:ext cx="2590800" cy="476250"/>
            <a:chOff x="144" y="2842"/>
            <a:chExt cx="2160" cy="300"/>
          </a:xfrm>
        </p:grpSpPr>
        <p:sp>
          <p:nvSpPr>
            <p:cNvPr id="49188" name="AutoShape 36"/>
            <p:cNvSpPr>
              <a:spLocks noChangeArrowheads="1"/>
            </p:cNvSpPr>
            <p:nvPr/>
          </p:nvSpPr>
          <p:spPr bwMode="auto">
            <a:xfrm>
              <a:off x="168" y="2849"/>
              <a:ext cx="2112" cy="271"/>
            </a:xfrm>
            <a:prstGeom prst="roundRect">
              <a:avLst>
                <a:gd name="adj" fmla="val 16667"/>
              </a:avLst>
            </a:prstGeom>
            <a:gradFill rotWithShape="1">
              <a:gsLst>
                <a:gs pos="0">
                  <a:srgbClr val="FFFFFF"/>
                </a:gs>
                <a:gs pos="100000">
                  <a:srgbClr val="FFFF00"/>
                </a:gs>
              </a:gsLst>
              <a:path path="shape">
                <a:fillToRect l="50000" t="50000" r="50000" b="50000"/>
              </a:path>
            </a:gradFill>
            <a:ln w="38100">
              <a:solidFill>
                <a:srgbClr val="6600CC"/>
              </a:solidFill>
              <a:round/>
              <a:headEnd/>
              <a:tailEnd/>
            </a:ln>
            <a:effectLst/>
          </p:spPr>
          <p:txBody>
            <a:bodyPr wrap="none" anchor="ctr"/>
            <a:lstStyle/>
            <a:p>
              <a:endParaRPr lang="en-US"/>
            </a:p>
          </p:txBody>
        </p:sp>
        <p:sp>
          <p:nvSpPr>
            <p:cNvPr id="49189" name="Text Box 37"/>
            <p:cNvSpPr txBox="1">
              <a:spLocks noChangeArrowheads="1"/>
            </p:cNvSpPr>
            <p:nvPr/>
          </p:nvSpPr>
          <p:spPr bwMode="auto">
            <a:xfrm>
              <a:off x="144" y="2842"/>
              <a:ext cx="2160" cy="300"/>
            </a:xfrm>
            <a:prstGeom prst="rect">
              <a:avLst/>
            </a:prstGeom>
            <a:noFill/>
            <a:ln w="19050">
              <a:noFill/>
              <a:miter lim="800000"/>
              <a:headEnd/>
              <a:tailEnd/>
            </a:ln>
            <a:effectLst/>
          </p:spPr>
          <p:txBody>
            <a:bodyPr>
              <a:spAutoFit/>
            </a:bodyPr>
            <a:lstStyle/>
            <a:p>
              <a:pPr algn="ctr" eaLnBrk="0" hangingPunct="0">
                <a:lnSpc>
                  <a:spcPct val="90000"/>
                </a:lnSpc>
              </a:pPr>
              <a:r>
                <a:rPr lang="en-US" sz="2800" b="1">
                  <a:solidFill>
                    <a:srgbClr val="000066"/>
                  </a:solidFill>
                </a:rPr>
                <a:t>Red Sea</a:t>
              </a:r>
            </a:p>
          </p:txBody>
        </p:sp>
      </p:grpSp>
      <p:grpSp>
        <p:nvGrpSpPr>
          <p:cNvPr id="49190" name="Group 38"/>
          <p:cNvGrpSpPr>
            <a:grpSpLocks/>
          </p:cNvGrpSpPr>
          <p:nvPr/>
        </p:nvGrpSpPr>
        <p:grpSpPr bwMode="auto">
          <a:xfrm>
            <a:off x="1104900" y="1524000"/>
            <a:ext cx="2438400" cy="417513"/>
            <a:chOff x="696" y="960"/>
            <a:chExt cx="1536" cy="263"/>
          </a:xfrm>
        </p:grpSpPr>
        <p:sp>
          <p:nvSpPr>
            <p:cNvPr id="49191" name="Oval 39"/>
            <p:cNvSpPr>
              <a:spLocks noChangeArrowheads="1"/>
            </p:cNvSpPr>
            <p:nvPr/>
          </p:nvSpPr>
          <p:spPr bwMode="auto">
            <a:xfrm>
              <a:off x="696" y="960"/>
              <a:ext cx="1536" cy="263"/>
            </a:xfrm>
            <a:prstGeom prst="ellipse">
              <a:avLst/>
            </a:prstGeom>
            <a:solidFill>
              <a:srgbClr val="660033"/>
            </a:solidFill>
            <a:ln w="12700" algn="ctr">
              <a:noFill/>
              <a:round/>
              <a:headEnd/>
              <a:tailEnd/>
            </a:ln>
            <a:effectLst>
              <a:outerShdw dist="52363" dir="4557825" algn="ctr" rotWithShape="0">
                <a:srgbClr val="B65B00"/>
              </a:outerShdw>
            </a:effectLst>
          </p:spPr>
          <p:txBody>
            <a:bodyPr wrap="none" anchor="ctr"/>
            <a:lstStyle/>
            <a:p>
              <a:endParaRPr lang="en-US"/>
            </a:p>
          </p:txBody>
        </p:sp>
        <p:sp>
          <p:nvSpPr>
            <p:cNvPr id="49192" name="WordArt 40"/>
            <p:cNvSpPr>
              <a:spLocks noChangeArrowheads="1" noChangeShapeType="1" noTextEdit="1"/>
            </p:cNvSpPr>
            <p:nvPr/>
          </p:nvSpPr>
          <p:spPr bwMode="auto">
            <a:xfrm>
              <a:off x="1080" y="1008"/>
              <a:ext cx="768" cy="192"/>
            </a:xfrm>
            <a:prstGeom prst="rect">
              <a:avLst/>
            </a:prstGeom>
          </p:spPr>
          <p:txBody>
            <a:bodyPr wrap="none" fromWordArt="1">
              <a:prstTxWarp prst="textPlain">
                <a:avLst>
                  <a:gd name="adj" fmla="val 50000"/>
                </a:avLst>
              </a:prstTxWarp>
            </a:bodyPr>
            <a:lstStyle/>
            <a:p>
              <a:pPr algn="ctr"/>
              <a:r>
                <a:rPr lang="en-US" sz="3600" kern="10">
                  <a:ln w="19050">
                    <a:noFill/>
                    <a:round/>
                    <a:headEnd/>
                    <a:tailEnd/>
                  </a:ln>
                  <a:solidFill>
                    <a:srgbClr val="FFFFFF"/>
                  </a:solidFill>
                  <a:latin typeface="Impact"/>
                </a:rPr>
                <a:t>Egypt</a:t>
              </a:r>
            </a:p>
          </p:txBody>
        </p:sp>
      </p:grpSp>
      <p:sp>
        <p:nvSpPr>
          <p:cNvPr id="41" name="Text Box 14"/>
          <p:cNvSpPr txBox="1">
            <a:spLocks noChangeArrowheads="1"/>
          </p:cNvSpPr>
          <p:nvPr/>
        </p:nvSpPr>
        <p:spPr bwMode="auto">
          <a:xfrm>
            <a:off x="304800" y="90488"/>
            <a:ext cx="8229600" cy="869950"/>
          </a:xfrm>
          <a:prstGeom prst="rect">
            <a:avLst/>
          </a:prstGeom>
          <a:noFill/>
          <a:ln w="9525">
            <a:noFill/>
            <a:miter lim="800000"/>
            <a:headEnd/>
            <a:tailEnd/>
          </a:ln>
          <a:effectLst>
            <a:outerShdw dist="12700" dir="2700000" algn="ctr" rotWithShape="0">
              <a:schemeClr val="bg1"/>
            </a:outerShdw>
          </a:effectLst>
        </p:spPr>
        <p:txBody>
          <a:bodyPr wrap="square">
            <a:spAutoFit/>
          </a:bodyPr>
          <a:lstStyle/>
          <a:p>
            <a:pPr eaLnBrk="0" hangingPunct="0">
              <a:lnSpc>
                <a:spcPct val="85000"/>
              </a:lnSpc>
            </a:pPr>
            <a:r>
              <a:rPr lang="en-US" sz="3000" dirty="0">
                <a:solidFill>
                  <a:srgbClr val="000099"/>
                </a:solidFill>
                <a:latin typeface="Impact" pitchFamily="34" charset="0"/>
              </a:rPr>
              <a:t>2.2  The National Courses to Restore Canaan under</a:t>
            </a:r>
          </a:p>
          <a:p>
            <a:pPr eaLnBrk="0" hangingPunct="0">
              <a:lnSpc>
                <a:spcPct val="85000"/>
              </a:lnSpc>
            </a:pPr>
            <a:r>
              <a:rPr lang="en-US" sz="3000" dirty="0">
                <a:solidFill>
                  <a:srgbClr val="000099"/>
                </a:solidFill>
                <a:latin typeface="Impact" pitchFamily="34" charset="0"/>
              </a:rPr>
              <a:t>         the Leadership of Moses</a:t>
            </a:r>
          </a:p>
        </p:txBody>
      </p:sp>
    </p:spTree>
  </p:cSld>
  <p:clrMapOvr>
    <a:masterClrMapping/>
  </p:clrMapOvr>
  <p:transition>
    <p:split orient="vert" dir="in"/>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afterEffect">
                                  <p:stCondLst>
                                    <p:cond delay="0"/>
                                  </p:stCondLst>
                                  <p:childTnLst>
                                    <p:set>
                                      <p:cBhvr>
                                        <p:cTn id="6" dur="1" fill="hold">
                                          <p:stCondLst>
                                            <p:cond delay="0"/>
                                          </p:stCondLst>
                                        </p:cTn>
                                        <p:tgtEl>
                                          <p:spTgt spid="49156"/>
                                        </p:tgtEl>
                                        <p:attrNameLst>
                                          <p:attrName>style.visibility</p:attrName>
                                        </p:attrNameLst>
                                      </p:cBhvr>
                                      <p:to>
                                        <p:strVal val="visible"/>
                                      </p:to>
                                    </p:set>
                                    <p:animEffect transition="in" filter="barn(outVertical)">
                                      <p:cBhvr>
                                        <p:cTn id="7" dur="500"/>
                                        <p:tgtEl>
                                          <p:spTgt spid="49156"/>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49166"/>
                                        </p:tgtEl>
                                        <p:attrNameLst>
                                          <p:attrName>style.visibility</p:attrName>
                                        </p:attrNameLst>
                                      </p:cBhvr>
                                      <p:to>
                                        <p:strVal val="visible"/>
                                      </p:to>
                                    </p:set>
                                    <p:animEffect transition="in" filter="fade">
                                      <p:cBhvr>
                                        <p:cTn id="11" dur="2000"/>
                                        <p:tgtEl>
                                          <p:spTgt spid="49166"/>
                                        </p:tgtEl>
                                      </p:cBhvr>
                                    </p:animEffect>
                                  </p:childTnLst>
                                </p:cTn>
                              </p:par>
                            </p:childTnLst>
                          </p:cTn>
                        </p:par>
                      </p:childTnLst>
                    </p:cTn>
                  </p:par>
                  <p:par>
                    <p:cTn id="12" fill="hold">
                      <p:stCondLst>
                        <p:cond delay="indefinite"/>
                      </p:stCondLst>
                      <p:childTnLst>
                        <p:par>
                          <p:cTn id="13" fill="hold">
                            <p:stCondLst>
                              <p:cond delay="0"/>
                            </p:stCondLst>
                            <p:childTnLst>
                              <p:par>
                                <p:cTn id="14" presetID="42" presetClass="entr" presetSubtype="0" fill="hold" nodeType="clickEffect">
                                  <p:stCondLst>
                                    <p:cond delay="0"/>
                                  </p:stCondLst>
                                  <p:childTnLst>
                                    <p:set>
                                      <p:cBhvr>
                                        <p:cTn id="15" dur="1" fill="hold">
                                          <p:stCondLst>
                                            <p:cond delay="0"/>
                                          </p:stCondLst>
                                        </p:cTn>
                                        <p:tgtEl>
                                          <p:spTgt spid="49160"/>
                                        </p:tgtEl>
                                        <p:attrNameLst>
                                          <p:attrName>style.visibility</p:attrName>
                                        </p:attrNameLst>
                                      </p:cBhvr>
                                      <p:to>
                                        <p:strVal val="visible"/>
                                      </p:to>
                                    </p:set>
                                    <p:animEffect transition="in" filter="fade">
                                      <p:cBhvr>
                                        <p:cTn id="16" dur="2000"/>
                                        <p:tgtEl>
                                          <p:spTgt spid="49160"/>
                                        </p:tgtEl>
                                      </p:cBhvr>
                                    </p:animEffect>
                                    <p:anim calcmode="lin" valueType="num">
                                      <p:cBhvr>
                                        <p:cTn id="17" dur="2000" fill="hold"/>
                                        <p:tgtEl>
                                          <p:spTgt spid="49160"/>
                                        </p:tgtEl>
                                        <p:attrNameLst>
                                          <p:attrName>ppt_x</p:attrName>
                                        </p:attrNameLst>
                                      </p:cBhvr>
                                      <p:tavLst>
                                        <p:tav tm="0">
                                          <p:val>
                                            <p:strVal val="#ppt_x"/>
                                          </p:val>
                                        </p:tav>
                                        <p:tav tm="100000">
                                          <p:val>
                                            <p:strVal val="#ppt_x"/>
                                          </p:val>
                                        </p:tav>
                                      </p:tavLst>
                                    </p:anim>
                                    <p:anim calcmode="lin" valueType="num">
                                      <p:cBhvr>
                                        <p:cTn id="18" dur="2000" fill="hold"/>
                                        <p:tgtEl>
                                          <p:spTgt spid="49160"/>
                                        </p:tgtEl>
                                        <p:attrNameLst>
                                          <p:attrName>ppt_y</p:attrName>
                                        </p:attrNameLst>
                                      </p:cBhvr>
                                      <p:tavLst>
                                        <p:tav tm="0">
                                          <p:val>
                                            <p:strVal val="#ppt_y+.1"/>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55" presetClass="entr" presetSubtype="0" fill="hold" nodeType="clickEffect">
                                  <p:stCondLst>
                                    <p:cond delay="0"/>
                                  </p:stCondLst>
                                  <p:childTnLst>
                                    <p:set>
                                      <p:cBhvr>
                                        <p:cTn id="22" dur="1" fill="hold">
                                          <p:stCondLst>
                                            <p:cond delay="0"/>
                                          </p:stCondLst>
                                        </p:cTn>
                                        <p:tgtEl>
                                          <p:spTgt spid="49163"/>
                                        </p:tgtEl>
                                        <p:attrNameLst>
                                          <p:attrName>style.visibility</p:attrName>
                                        </p:attrNameLst>
                                      </p:cBhvr>
                                      <p:to>
                                        <p:strVal val="visible"/>
                                      </p:to>
                                    </p:set>
                                    <p:anim calcmode="lin" valueType="num">
                                      <p:cBhvr>
                                        <p:cTn id="23" dur="2000" fill="hold"/>
                                        <p:tgtEl>
                                          <p:spTgt spid="49163"/>
                                        </p:tgtEl>
                                        <p:attrNameLst>
                                          <p:attrName>ppt_w</p:attrName>
                                        </p:attrNameLst>
                                      </p:cBhvr>
                                      <p:tavLst>
                                        <p:tav tm="0">
                                          <p:val>
                                            <p:strVal val="#ppt_w*0.70"/>
                                          </p:val>
                                        </p:tav>
                                        <p:tav tm="100000">
                                          <p:val>
                                            <p:strVal val="#ppt_w"/>
                                          </p:val>
                                        </p:tav>
                                      </p:tavLst>
                                    </p:anim>
                                    <p:anim calcmode="lin" valueType="num">
                                      <p:cBhvr>
                                        <p:cTn id="24" dur="2000" fill="hold"/>
                                        <p:tgtEl>
                                          <p:spTgt spid="49163"/>
                                        </p:tgtEl>
                                        <p:attrNameLst>
                                          <p:attrName>ppt_h</p:attrName>
                                        </p:attrNameLst>
                                      </p:cBhvr>
                                      <p:tavLst>
                                        <p:tav tm="0">
                                          <p:val>
                                            <p:strVal val="#ppt_h"/>
                                          </p:val>
                                        </p:tav>
                                        <p:tav tm="100000">
                                          <p:val>
                                            <p:strVal val="#ppt_h"/>
                                          </p:val>
                                        </p:tav>
                                      </p:tavLst>
                                    </p:anim>
                                    <p:animEffect transition="in" filter="fade">
                                      <p:cBhvr>
                                        <p:cTn id="25" dur="2000"/>
                                        <p:tgtEl>
                                          <p:spTgt spid="491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166"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bg>
      <p:bgPr shadeToTitle="1">
        <a:gradFill rotWithShape="0">
          <a:gsLst>
            <a:gs pos="0">
              <a:schemeClr val="bg1"/>
            </a:gs>
            <a:gs pos="100000">
              <a:srgbClr val="FFE6C1"/>
            </a:gs>
          </a:gsLst>
          <a:path path="shape">
            <a:fillToRect l="50000" t="50000" r="50000" b="50000"/>
          </a:path>
        </a:gradFill>
        <a:effectLst/>
      </p:bgPr>
    </p:bg>
    <p:spTree>
      <p:nvGrpSpPr>
        <p:cNvPr id="1" name=""/>
        <p:cNvGrpSpPr/>
        <p:nvPr/>
      </p:nvGrpSpPr>
      <p:grpSpPr>
        <a:xfrm>
          <a:off x="0" y="0"/>
          <a:ext cx="0" cy="0"/>
          <a:chOff x="0" y="0"/>
          <a:chExt cx="0" cy="0"/>
        </a:xfrm>
      </p:grpSpPr>
      <p:pic>
        <p:nvPicPr>
          <p:cNvPr id="5122" name="Picture 2" descr="faith002"/>
          <p:cNvPicPr>
            <a:picLocks noChangeAspect="1" noChangeArrowheads="1"/>
          </p:cNvPicPr>
          <p:nvPr/>
        </p:nvPicPr>
        <p:blipFill>
          <a:blip r:embed="rId3" cstate="print"/>
          <a:srcRect/>
          <a:stretch>
            <a:fillRect/>
          </a:stretch>
        </p:blipFill>
        <p:spPr bwMode="auto">
          <a:xfrm>
            <a:off x="228600" y="381000"/>
            <a:ext cx="1981200" cy="1627188"/>
          </a:xfrm>
          <a:prstGeom prst="rect">
            <a:avLst/>
          </a:prstGeom>
          <a:noFill/>
        </p:spPr>
      </p:pic>
      <p:sp>
        <p:nvSpPr>
          <p:cNvPr id="5123" name="Text Box 3"/>
          <p:cNvSpPr txBox="1">
            <a:spLocks noChangeArrowheads="1"/>
          </p:cNvSpPr>
          <p:nvPr/>
        </p:nvSpPr>
        <p:spPr bwMode="auto">
          <a:xfrm>
            <a:off x="2133600" y="685800"/>
            <a:ext cx="6934200" cy="585788"/>
          </a:xfrm>
          <a:prstGeom prst="rect">
            <a:avLst/>
          </a:prstGeom>
          <a:noFill/>
          <a:ln w="9525">
            <a:noFill/>
            <a:miter lim="800000"/>
            <a:headEnd/>
            <a:tailEnd/>
          </a:ln>
          <a:effectLst/>
        </p:spPr>
        <p:txBody>
          <a:bodyPr>
            <a:spAutoFit/>
          </a:bodyPr>
          <a:lstStyle/>
          <a:p>
            <a:pPr algn="ctr" eaLnBrk="0" hangingPunct="0">
              <a:lnSpc>
                <a:spcPct val="90000"/>
              </a:lnSpc>
            </a:pPr>
            <a:r>
              <a:rPr lang="en-US" sz="3600" dirty="0">
                <a:solidFill>
                  <a:srgbClr val="660033"/>
                </a:solidFill>
                <a:latin typeface="Impact" pitchFamily="34" charset="0"/>
              </a:rPr>
              <a:t>….Secrets of God’s work of salvation</a:t>
            </a:r>
            <a:endParaRPr lang="en-US" sz="3600" b="1" dirty="0">
              <a:solidFill>
                <a:srgbClr val="660033"/>
              </a:solidFill>
              <a:latin typeface="Impact" pitchFamily="34" charset="0"/>
            </a:endParaRPr>
          </a:p>
        </p:txBody>
      </p:sp>
      <p:sp>
        <p:nvSpPr>
          <p:cNvPr id="5124" name="Text Box 4"/>
          <p:cNvSpPr txBox="1">
            <a:spLocks noChangeArrowheads="1"/>
          </p:cNvSpPr>
          <p:nvPr/>
        </p:nvSpPr>
        <p:spPr bwMode="auto">
          <a:xfrm>
            <a:off x="2362200" y="1111250"/>
            <a:ext cx="2838450" cy="641350"/>
          </a:xfrm>
          <a:prstGeom prst="rect">
            <a:avLst/>
          </a:prstGeom>
          <a:noFill/>
          <a:ln w="9525">
            <a:noFill/>
            <a:miter lim="800000"/>
            <a:headEnd/>
            <a:tailEnd/>
          </a:ln>
          <a:effectLst/>
        </p:spPr>
        <p:txBody>
          <a:bodyPr>
            <a:spAutoFit/>
          </a:bodyPr>
          <a:lstStyle/>
          <a:p>
            <a:pPr algn="ctr" eaLnBrk="0" hangingPunct="0"/>
            <a:r>
              <a:rPr lang="en-US" sz="3600" b="1" dirty="0">
                <a:solidFill>
                  <a:srgbClr val="800000"/>
                </a:solidFill>
                <a:effectLst>
                  <a:outerShdw algn="tl">
                    <a:srgbClr val="000000"/>
                  </a:outerShdw>
                </a:effectLst>
                <a:latin typeface="Times New Roman" pitchFamily="18" charset="0"/>
              </a:rPr>
              <a:t>(Amos 3:7)</a:t>
            </a:r>
          </a:p>
        </p:txBody>
      </p:sp>
      <p:sp>
        <p:nvSpPr>
          <p:cNvPr id="5125" name="Rectangle 5"/>
          <p:cNvSpPr>
            <a:spLocks noChangeArrowheads="1"/>
          </p:cNvSpPr>
          <p:nvPr/>
        </p:nvSpPr>
        <p:spPr bwMode="auto">
          <a:xfrm>
            <a:off x="0" y="5418138"/>
            <a:ext cx="9144000" cy="1439862"/>
          </a:xfrm>
          <a:prstGeom prst="rect">
            <a:avLst/>
          </a:prstGeom>
          <a:solidFill>
            <a:schemeClr val="tx1"/>
          </a:solidFill>
          <a:ln w="9525">
            <a:solidFill>
              <a:schemeClr val="tx1"/>
            </a:solidFill>
            <a:miter lim="800000"/>
            <a:headEnd/>
            <a:tailEnd/>
          </a:ln>
          <a:effectLst/>
        </p:spPr>
        <p:txBody>
          <a:bodyPr wrap="none" anchor="ctr"/>
          <a:lstStyle/>
          <a:p>
            <a:endParaRPr lang="en-US"/>
          </a:p>
        </p:txBody>
      </p:sp>
      <p:grpSp>
        <p:nvGrpSpPr>
          <p:cNvPr id="5126" name="Group 6"/>
          <p:cNvGrpSpPr>
            <a:grpSpLocks/>
          </p:cNvGrpSpPr>
          <p:nvPr/>
        </p:nvGrpSpPr>
        <p:grpSpPr bwMode="auto">
          <a:xfrm>
            <a:off x="762000" y="5562613"/>
            <a:ext cx="7391400" cy="904877"/>
            <a:chOff x="192" y="3409"/>
            <a:chExt cx="4656" cy="570"/>
          </a:xfrm>
        </p:grpSpPr>
        <p:sp>
          <p:nvSpPr>
            <p:cNvPr id="5127" name="Text Box 7"/>
            <p:cNvSpPr txBox="1">
              <a:spLocks noChangeArrowheads="1"/>
            </p:cNvSpPr>
            <p:nvPr/>
          </p:nvSpPr>
          <p:spPr bwMode="auto">
            <a:xfrm>
              <a:off x="416" y="3456"/>
              <a:ext cx="4432" cy="523"/>
            </a:xfrm>
            <a:prstGeom prst="rect">
              <a:avLst/>
            </a:prstGeom>
            <a:noFill/>
            <a:ln w="9525">
              <a:noFill/>
              <a:miter lim="800000"/>
              <a:headEnd/>
              <a:tailEnd/>
            </a:ln>
            <a:effectLst/>
          </p:spPr>
          <p:txBody>
            <a:bodyPr wrap="square">
              <a:spAutoFit/>
            </a:bodyPr>
            <a:lstStyle/>
            <a:p>
              <a:pPr eaLnBrk="0" hangingPunct="0">
                <a:lnSpc>
                  <a:spcPct val="80000"/>
                </a:lnSpc>
              </a:pPr>
              <a:r>
                <a:rPr lang="en-US" sz="2000" b="1" dirty="0">
                  <a:solidFill>
                    <a:schemeClr val="bg1"/>
                  </a:solidFill>
                  <a:latin typeface="Arial Narrow" pitchFamily="34" charset="0"/>
                </a:rPr>
                <a:t>The </a:t>
              </a:r>
              <a:r>
                <a:rPr lang="en-US" sz="2000" b="1" u="sng" dirty="0">
                  <a:solidFill>
                    <a:schemeClr val="bg1"/>
                  </a:solidFill>
                  <a:latin typeface="Arial Narrow" pitchFamily="34" charset="0"/>
                </a:rPr>
                <a:t>Bible</a:t>
              </a:r>
              <a:r>
                <a:rPr lang="en-US" sz="2000" b="1" dirty="0">
                  <a:solidFill>
                    <a:schemeClr val="bg1"/>
                  </a:solidFill>
                  <a:latin typeface="Arial Narrow" pitchFamily="34" charset="0"/>
                </a:rPr>
                <a:t> contains many </a:t>
              </a:r>
              <a:r>
                <a:rPr lang="en-US" sz="2000" b="1" u="sng" dirty="0">
                  <a:solidFill>
                    <a:schemeClr val="bg1"/>
                  </a:solidFill>
                  <a:latin typeface="Arial Narrow" pitchFamily="34" charset="0"/>
                </a:rPr>
                <a:t>secrets</a:t>
              </a:r>
              <a:r>
                <a:rPr lang="en-US" sz="2000" b="1" dirty="0">
                  <a:solidFill>
                    <a:schemeClr val="bg1"/>
                  </a:solidFill>
                  <a:latin typeface="Arial Narrow" pitchFamily="34" charset="0"/>
                </a:rPr>
                <a:t> concerning God’s work of salvation. It is </a:t>
              </a:r>
              <a:r>
                <a:rPr lang="en-US" sz="2000" b="1" dirty="0">
                  <a:solidFill>
                    <a:srgbClr val="FFFF66"/>
                  </a:solidFill>
                  <a:latin typeface="Arial Narrow" pitchFamily="34" charset="0"/>
                </a:rPr>
                <a:t>written</a:t>
              </a:r>
              <a:r>
                <a:rPr lang="en-US" sz="2000" b="1" dirty="0">
                  <a:solidFill>
                    <a:schemeClr val="bg1"/>
                  </a:solidFill>
                  <a:latin typeface="Arial Narrow" pitchFamily="34" charset="0"/>
                </a:rPr>
                <a:t>, “Surely the Lord God does nothing, without revealing his secret to his servants the prophets.” (Amos 3:7)  </a:t>
              </a:r>
              <a:r>
                <a:rPr lang="en-US" sz="1600" dirty="0">
                  <a:solidFill>
                    <a:schemeClr val="bg1"/>
                  </a:solidFill>
                  <a:latin typeface="Arial Narrow" pitchFamily="34" charset="0"/>
                </a:rPr>
                <a:t>(p. 225).</a:t>
              </a:r>
            </a:p>
          </p:txBody>
        </p:sp>
        <p:sp>
          <p:nvSpPr>
            <p:cNvPr id="5128" name="Text Box 8"/>
            <p:cNvSpPr txBox="1">
              <a:spLocks noChangeArrowheads="1"/>
            </p:cNvSpPr>
            <p:nvPr/>
          </p:nvSpPr>
          <p:spPr bwMode="auto">
            <a:xfrm>
              <a:off x="192" y="3409"/>
              <a:ext cx="288" cy="308"/>
            </a:xfrm>
            <a:prstGeom prst="rect">
              <a:avLst/>
            </a:prstGeom>
            <a:noFill/>
            <a:ln w="9525">
              <a:noFill/>
              <a:miter lim="800000"/>
              <a:headEnd/>
              <a:tailEnd/>
            </a:ln>
            <a:effectLst/>
          </p:spPr>
          <p:txBody>
            <a:bodyPr>
              <a:spAutoFit/>
            </a:bodyPr>
            <a:lstStyle/>
            <a:p>
              <a:pPr algn="dist" eaLnBrk="0" hangingPunct="0">
                <a:lnSpc>
                  <a:spcPct val="60000"/>
                </a:lnSpc>
                <a:spcBef>
                  <a:spcPts val="600"/>
                </a:spcBef>
              </a:pPr>
              <a:r>
                <a:rPr lang="en-US" sz="4200" b="1" dirty="0">
                  <a:solidFill>
                    <a:schemeClr val="bg1"/>
                  </a:solidFill>
                  <a:latin typeface="Times New Roman" pitchFamily="18" charset="0"/>
                  <a:sym typeface="CommonBullets" pitchFamily="34" charset="2"/>
                </a:rPr>
                <a:t></a:t>
              </a:r>
              <a:endParaRPr lang="en-US" sz="4200" b="1" dirty="0">
                <a:solidFill>
                  <a:schemeClr val="bg1"/>
                </a:solidFill>
                <a:latin typeface="Times New Roman" pitchFamily="18" charset="0"/>
              </a:endParaRPr>
            </a:p>
          </p:txBody>
        </p:sp>
      </p:grpSp>
      <p:grpSp>
        <p:nvGrpSpPr>
          <p:cNvPr id="5129" name="Group 9"/>
          <p:cNvGrpSpPr>
            <a:grpSpLocks/>
          </p:cNvGrpSpPr>
          <p:nvPr/>
        </p:nvGrpSpPr>
        <p:grpSpPr bwMode="auto">
          <a:xfrm>
            <a:off x="933450" y="1905000"/>
            <a:ext cx="7600950" cy="3276600"/>
            <a:chOff x="492" y="1200"/>
            <a:chExt cx="4788" cy="2064"/>
          </a:xfrm>
        </p:grpSpPr>
        <p:sp>
          <p:nvSpPr>
            <p:cNvPr id="5130" name="AutoShape 10"/>
            <p:cNvSpPr>
              <a:spLocks noChangeArrowheads="1"/>
            </p:cNvSpPr>
            <p:nvPr/>
          </p:nvSpPr>
          <p:spPr bwMode="auto">
            <a:xfrm>
              <a:off x="492" y="1200"/>
              <a:ext cx="4596" cy="2064"/>
            </a:xfrm>
            <a:prstGeom prst="horizontalScroll">
              <a:avLst>
                <a:gd name="adj" fmla="val 12500"/>
              </a:avLst>
            </a:prstGeom>
            <a:gradFill rotWithShape="0">
              <a:gsLst>
                <a:gs pos="0">
                  <a:srgbClr val="FFFFFF"/>
                </a:gs>
                <a:gs pos="100000">
                  <a:srgbClr val="FFCC00"/>
                </a:gs>
              </a:gsLst>
              <a:path path="rect">
                <a:fillToRect l="50000" t="50000" r="50000" b="50000"/>
              </a:path>
            </a:gradFill>
            <a:ln w="76200">
              <a:solidFill>
                <a:srgbClr val="CC6600"/>
              </a:solidFill>
              <a:round/>
              <a:headEnd/>
              <a:tailEnd/>
            </a:ln>
            <a:effectLst/>
          </p:spPr>
          <p:txBody>
            <a:bodyPr wrap="none" anchor="ctr"/>
            <a:lstStyle/>
            <a:p>
              <a:endParaRPr lang="en-US"/>
            </a:p>
          </p:txBody>
        </p:sp>
        <p:sp>
          <p:nvSpPr>
            <p:cNvPr id="5131" name="Text Box 11"/>
            <p:cNvSpPr txBox="1">
              <a:spLocks noChangeArrowheads="1"/>
            </p:cNvSpPr>
            <p:nvPr/>
          </p:nvSpPr>
          <p:spPr bwMode="auto">
            <a:xfrm>
              <a:off x="912" y="1624"/>
              <a:ext cx="4368" cy="1166"/>
            </a:xfrm>
            <a:prstGeom prst="rect">
              <a:avLst/>
            </a:prstGeom>
            <a:noFill/>
            <a:ln w="9525">
              <a:noFill/>
              <a:miter lim="800000"/>
              <a:headEnd/>
              <a:tailEnd/>
            </a:ln>
            <a:effectLst/>
          </p:spPr>
          <p:txBody>
            <a:bodyPr>
              <a:spAutoFit/>
            </a:bodyPr>
            <a:lstStyle/>
            <a:p>
              <a:pPr eaLnBrk="0" hangingPunct="0">
                <a:lnSpc>
                  <a:spcPct val="85000"/>
                </a:lnSpc>
              </a:pPr>
              <a:r>
                <a:rPr lang="en-US" sz="3400">
                  <a:solidFill>
                    <a:srgbClr val="660033"/>
                  </a:solidFill>
                  <a:latin typeface="Arial Black" pitchFamily="34" charset="0"/>
                </a:rPr>
                <a:t>“Surely the Lord God does nothing, without revealing his secret to his servants the prophets.”</a:t>
              </a:r>
              <a:endParaRPr lang="en-US" sz="3400" b="1">
                <a:solidFill>
                  <a:srgbClr val="660033"/>
                </a:solidFill>
                <a:latin typeface="Times New Roman" pitchFamily="18" charset="0"/>
              </a:endParaRPr>
            </a:p>
          </p:txBody>
        </p:sp>
        <p:sp>
          <p:nvSpPr>
            <p:cNvPr id="5132" name="Text Box 12"/>
            <p:cNvSpPr txBox="1">
              <a:spLocks noChangeArrowheads="1"/>
            </p:cNvSpPr>
            <p:nvPr/>
          </p:nvSpPr>
          <p:spPr bwMode="auto">
            <a:xfrm>
              <a:off x="3588" y="2544"/>
              <a:ext cx="1404" cy="404"/>
            </a:xfrm>
            <a:prstGeom prst="rect">
              <a:avLst/>
            </a:prstGeom>
            <a:noFill/>
            <a:ln w="9525">
              <a:noFill/>
              <a:miter lim="800000"/>
              <a:headEnd/>
              <a:tailEnd/>
            </a:ln>
            <a:effectLst/>
          </p:spPr>
          <p:txBody>
            <a:bodyPr>
              <a:spAutoFit/>
            </a:bodyPr>
            <a:lstStyle/>
            <a:p>
              <a:pPr algn="ctr" eaLnBrk="0" hangingPunct="0"/>
              <a:r>
                <a:rPr lang="en-US" sz="3600" b="1" dirty="0">
                  <a:solidFill>
                    <a:srgbClr val="800000"/>
                  </a:solidFill>
                  <a:effectLst>
                    <a:outerShdw algn="tl">
                      <a:srgbClr val="000000"/>
                    </a:outerShdw>
                  </a:effectLst>
                  <a:latin typeface="Times New Roman" pitchFamily="18" charset="0"/>
                </a:rPr>
                <a:t>Amos 3:7</a:t>
              </a:r>
            </a:p>
          </p:txBody>
        </p:sp>
      </p:grpSp>
    </p:spTree>
  </p:cSld>
  <p:clrMapOvr>
    <a:masterClrMapping/>
  </p:clrMapOvr>
  <p:transition spd="slow">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afterEffect">
                                  <p:stCondLst>
                                    <p:cond delay="0"/>
                                  </p:stCondLst>
                                  <p:childTnLst>
                                    <p:set>
                                      <p:cBhvr>
                                        <p:cTn id="6" dur="1" fill="hold">
                                          <p:stCondLst>
                                            <p:cond delay="0"/>
                                          </p:stCondLst>
                                        </p:cTn>
                                        <p:tgtEl>
                                          <p:spTgt spid="5126"/>
                                        </p:tgtEl>
                                        <p:attrNameLst>
                                          <p:attrName>style.visibility</p:attrName>
                                        </p:attrNameLst>
                                      </p:cBhvr>
                                      <p:to>
                                        <p:strVal val="visible"/>
                                      </p:to>
                                    </p:set>
                                    <p:animEffect transition="in" filter="barn(outVertical)">
                                      <p:cBhvr>
                                        <p:cTn id="7" dur="500"/>
                                        <p:tgtEl>
                                          <p:spTgt spid="5126"/>
                                        </p:tgtEl>
                                      </p:cBhvr>
                                    </p:animEffect>
                                  </p:childTnLst>
                                </p:cTn>
                              </p:par>
                            </p:childTnLst>
                          </p:cTn>
                        </p:par>
                      </p:childTnLst>
                    </p:cTn>
                  </p:par>
                  <p:par>
                    <p:cTn id="8" fill="hold">
                      <p:stCondLst>
                        <p:cond delay="indefinite"/>
                      </p:stCondLst>
                      <p:childTnLst>
                        <p:par>
                          <p:cTn id="9" fill="hold">
                            <p:stCondLst>
                              <p:cond delay="0"/>
                            </p:stCondLst>
                            <p:childTnLst>
                              <p:par>
                                <p:cTn id="10" presetID="55" presetClass="entr" presetSubtype="0" fill="hold" nodeType="clickEffect">
                                  <p:stCondLst>
                                    <p:cond delay="0"/>
                                  </p:stCondLst>
                                  <p:childTnLst>
                                    <p:set>
                                      <p:cBhvr>
                                        <p:cTn id="11" dur="1" fill="hold">
                                          <p:stCondLst>
                                            <p:cond delay="0"/>
                                          </p:stCondLst>
                                        </p:cTn>
                                        <p:tgtEl>
                                          <p:spTgt spid="5122"/>
                                        </p:tgtEl>
                                        <p:attrNameLst>
                                          <p:attrName>style.visibility</p:attrName>
                                        </p:attrNameLst>
                                      </p:cBhvr>
                                      <p:to>
                                        <p:strVal val="visible"/>
                                      </p:to>
                                    </p:set>
                                    <p:anim calcmode="lin" valueType="num">
                                      <p:cBhvr>
                                        <p:cTn id="12" dur="1000" fill="hold"/>
                                        <p:tgtEl>
                                          <p:spTgt spid="5122"/>
                                        </p:tgtEl>
                                        <p:attrNameLst>
                                          <p:attrName>ppt_w</p:attrName>
                                        </p:attrNameLst>
                                      </p:cBhvr>
                                      <p:tavLst>
                                        <p:tav tm="0">
                                          <p:val>
                                            <p:strVal val="#ppt_w*0.70"/>
                                          </p:val>
                                        </p:tav>
                                        <p:tav tm="100000">
                                          <p:val>
                                            <p:strVal val="#ppt_w"/>
                                          </p:val>
                                        </p:tav>
                                      </p:tavLst>
                                    </p:anim>
                                    <p:anim calcmode="lin" valueType="num">
                                      <p:cBhvr>
                                        <p:cTn id="13" dur="1000" fill="hold"/>
                                        <p:tgtEl>
                                          <p:spTgt spid="5122"/>
                                        </p:tgtEl>
                                        <p:attrNameLst>
                                          <p:attrName>ppt_h</p:attrName>
                                        </p:attrNameLst>
                                      </p:cBhvr>
                                      <p:tavLst>
                                        <p:tav tm="0">
                                          <p:val>
                                            <p:strVal val="#ppt_h"/>
                                          </p:val>
                                        </p:tav>
                                        <p:tav tm="100000">
                                          <p:val>
                                            <p:strVal val="#ppt_h"/>
                                          </p:val>
                                        </p:tav>
                                      </p:tavLst>
                                    </p:anim>
                                    <p:animEffect transition="in" filter="fade">
                                      <p:cBhvr>
                                        <p:cTn id="14" dur="1000"/>
                                        <p:tgtEl>
                                          <p:spTgt spid="5122"/>
                                        </p:tgtEl>
                                      </p:cBhvr>
                                    </p:animEffect>
                                  </p:childTnLst>
                                </p:cTn>
                              </p:par>
                            </p:childTnLst>
                          </p:cTn>
                        </p:par>
                      </p:childTnLst>
                    </p:cTn>
                  </p:par>
                  <p:par>
                    <p:cTn id="15" fill="hold">
                      <p:stCondLst>
                        <p:cond delay="indefinite"/>
                      </p:stCondLst>
                      <p:childTnLst>
                        <p:par>
                          <p:cTn id="16" fill="hold">
                            <p:stCondLst>
                              <p:cond delay="0"/>
                            </p:stCondLst>
                            <p:childTnLst>
                              <p:par>
                                <p:cTn id="17" presetID="55" presetClass="entr" presetSubtype="0" fill="hold" nodeType="clickEffect">
                                  <p:stCondLst>
                                    <p:cond delay="0"/>
                                  </p:stCondLst>
                                  <p:childTnLst>
                                    <p:set>
                                      <p:cBhvr>
                                        <p:cTn id="18" dur="1" fill="hold">
                                          <p:stCondLst>
                                            <p:cond delay="0"/>
                                          </p:stCondLst>
                                        </p:cTn>
                                        <p:tgtEl>
                                          <p:spTgt spid="5123">
                                            <p:txEl>
                                              <p:pRg st="0" end="0"/>
                                            </p:txEl>
                                          </p:spTgt>
                                        </p:tgtEl>
                                        <p:attrNameLst>
                                          <p:attrName>style.visibility</p:attrName>
                                        </p:attrNameLst>
                                      </p:cBhvr>
                                      <p:to>
                                        <p:strVal val="visible"/>
                                      </p:to>
                                    </p:set>
                                    <p:anim calcmode="lin" valueType="num">
                                      <p:cBhvr>
                                        <p:cTn id="19" dur="1000" fill="hold"/>
                                        <p:tgtEl>
                                          <p:spTgt spid="5123">
                                            <p:txEl>
                                              <p:pRg st="0" end="0"/>
                                            </p:txEl>
                                          </p:spTgt>
                                        </p:tgtEl>
                                        <p:attrNameLst>
                                          <p:attrName>ppt_w</p:attrName>
                                        </p:attrNameLst>
                                      </p:cBhvr>
                                      <p:tavLst>
                                        <p:tav tm="0">
                                          <p:val>
                                            <p:strVal val="#ppt_w*0.70"/>
                                          </p:val>
                                        </p:tav>
                                        <p:tav tm="100000">
                                          <p:val>
                                            <p:strVal val="#ppt_w"/>
                                          </p:val>
                                        </p:tav>
                                      </p:tavLst>
                                    </p:anim>
                                    <p:anim calcmode="lin" valueType="num">
                                      <p:cBhvr>
                                        <p:cTn id="20" dur="1000" fill="hold"/>
                                        <p:tgtEl>
                                          <p:spTgt spid="5123">
                                            <p:txEl>
                                              <p:pRg st="0" end="0"/>
                                            </p:txEl>
                                          </p:spTgt>
                                        </p:tgtEl>
                                        <p:attrNameLst>
                                          <p:attrName>ppt_h</p:attrName>
                                        </p:attrNameLst>
                                      </p:cBhvr>
                                      <p:tavLst>
                                        <p:tav tm="0">
                                          <p:val>
                                            <p:strVal val="#ppt_h"/>
                                          </p:val>
                                        </p:tav>
                                        <p:tav tm="100000">
                                          <p:val>
                                            <p:strVal val="#ppt_h"/>
                                          </p:val>
                                        </p:tav>
                                      </p:tavLst>
                                    </p:anim>
                                    <p:animEffect transition="in" filter="fade">
                                      <p:cBhvr>
                                        <p:cTn id="21" dur="1000"/>
                                        <p:tgtEl>
                                          <p:spTgt spid="5123">
                                            <p:txEl>
                                              <p:pRg st="0" end="0"/>
                                            </p:txEl>
                                          </p:spTgt>
                                        </p:tgtEl>
                                      </p:cBhvr>
                                    </p:animEffect>
                                  </p:childTnLst>
                                </p:cTn>
                              </p:par>
                            </p:childTnLst>
                          </p:cTn>
                        </p:par>
                        <p:par>
                          <p:cTn id="22" fill="hold">
                            <p:stCondLst>
                              <p:cond delay="1000"/>
                            </p:stCondLst>
                            <p:childTnLst>
                              <p:par>
                                <p:cTn id="23" presetID="10" presetClass="entr" presetSubtype="0" fill="hold" grpId="0" nodeType="afterEffect">
                                  <p:stCondLst>
                                    <p:cond delay="0"/>
                                  </p:stCondLst>
                                  <p:childTnLst>
                                    <p:set>
                                      <p:cBhvr>
                                        <p:cTn id="24" dur="1" fill="hold">
                                          <p:stCondLst>
                                            <p:cond delay="0"/>
                                          </p:stCondLst>
                                        </p:cTn>
                                        <p:tgtEl>
                                          <p:spTgt spid="5124"/>
                                        </p:tgtEl>
                                        <p:attrNameLst>
                                          <p:attrName>style.visibility</p:attrName>
                                        </p:attrNameLst>
                                      </p:cBhvr>
                                      <p:to>
                                        <p:strVal val="visible"/>
                                      </p:to>
                                    </p:set>
                                    <p:animEffect transition="in" filter="fade">
                                      <p:cBhvr>
                                        <p:cTn id="25" dur="2000"/>
                                        <p:tgtEl>
                                          <p:spTgt spid="5124"/>
                                        </p:tgtEl>
                                      </p:cBhvr>
                                    </p:animEffect>
                                  </p:childTnLst>
                                </p:cTn>
                              </p:par>
                            </p:childTnLst>
                          </p:cTn>
                        </p:par>
                      </p:childTnLst>
                    </p:cTn>
                  </p:par>
                  <p:par>
                    <p:cTn id="26" fill="hold">
                      <p:stCondLst>
                        <p:cond delay="indefinite"/>
                      </p:stCondLst>
                      <p:childTnLst>
                        <p:par>
                          <p:cTn id="27" fill="hold">
                            <p:stCondLst>
                              <p:cond delay="0"/>
                            </p:stCondLst>
                            <p:childTnLst>
                              <p:par>
                                <p:cTn id="28" presetID="16" presetClass="entr" presetSubtype="37" fill="hold" nodeType="clickEffect">
                                  <p:stCondLst>
                                    <p:cond delay="0"/>
                                  </p:stCondLst>
                                  <p:childTnLst>
                                    <p:set>
                                      <p:cBhvr>
                                        <p:cTn id="29" dur="1" fill="hold">
                                          <p:stCondLst>
                                            <p:cond delay="0"/>
                                          </p:stCondLst>
                                        </p:cTn>
                                        <p:tgtEl>
                                          <p:spTgt spid="5129"/>
                                        </p:tgtEl>
                                        <p:attrNameLst>
                                          <p:attrName>style.visibility</p:attrName>
                                        </p:attrNameLst>
                                      </p:cBhvr>
                                      <p:to>
                                        <p:strVal val="visible"/>
                                      </p:to>
                                    </p:set>
                                    <p:animEffect transition="in" filter="barn(outVertical)">
                                      <p:cBhvr>
                                        <p:cTn id="30" dur="500"/>
                                        <p:tgtEl>
                                          <p:spTgt spid="51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4" grpId="0"/>
    </p:bldLst>
  </p:timing>
</p:sld>
</file>

<file path=ppt/slides/slide30.xml><?xml version="1.0" encoding="utf-8"?>
<p:sld xmlns:a="http://schemas.openxmlformats.org/drawingml/2006/main" xmlns:r="http://schemas.openxmlformats.org/officeDocument/2006/relationships" xmlns:p="http://schemas.openxmlformats.org/presentationml/2006/main">
  <p:cSld>
    <p:bg>
      <p:bgPr>
        <a:gradFill rotWithShape="0">
          <a:gsLst>
            <a:gs pos="0">
              <a:schemeClr val="bg1"/>
            </a:gs>
            <a:gs pos="50000">
              <a:srgbClr val="FFE6C1"/>
            </a:gs>
            <a:gs pos="100000">
              <a:schemeClr val="bg1"/>
            </a:gs>
          </a:gsLst>
          <a:lin ang="5400000" scaled="1"/>
        </a:gradFill>
        <a:effectLst/>
      </p:bgPr>
    </p:bg>
    <p:spTree>
      <p:nvGrpSpPr>
        <p:cNvPr id="1" name=""/>
        <p:cNvGrpSpPr/>
        <p:nvPr/>
      </p:nvGrpSpPr>
      <p:grpSpPr>
        <a:xfrm>
          <a:off x="0" y="0"/>
          <a:ext cx="0" cy="0"/>
          <a:chOff x="0" y="0"/>
          <a:chExt cx="0" cy="0"/>
        </a:xfrm>
      </p:grpSpPr>
      <p:sp>
        <p:nvSpPr>
          <p:cNvPr id="51202" name="Rectangle 2"/>
          <p:cNvSpPr>
            <a:spLocks noChangeArrowheads="1"/>
          </p:cNvSpPr>
          <p:nvPr/>
        </p:nvSpPr>
        <p:spPr bwMode="auto">
          <a:xfrm>
            <a:off x="0" y="5722938"/>
            <a:ext cx="9144000" cy="1135062"/>
          </a:xfrm>
          <a:prstGeom prst="rect">
            <a:avLst/>
          </a:prstGeom>
          <a:solidFill>
            <a:schemeClr val="tx1"/>
          </a:solidFill>
          <a:ln w="9525">
            <a:solidFill>
              <a:schemeClr val="tx1"/>
            </a:solidFill>
            <a:miter lim="800000"/>
            <a:headEnd/>
            <a:tailEnd/>
          </a:ln>
          <a:effectLst/>
        </p:spPr>
        <p:txBody>
          <a:bodyPr wrap="none" anchor="ctr"/>
          <a:lstStyle/>
          <a:p>
            <a:endParaRPr lang="en-US"/>
          </a:p>
        </p:txBody>
      </p:sp>
      <p:sp>
        <p:nvSpPr>
          <p:cNvPr id="51203" name="Text Box 3"/>
          <p:cNvSpPr txBox="1">
            <a:spLocks noChangeArrowheads="1"/>
          </p:cNvSpPr>
          <p:nvPr/>
        </p:nvSpPr>
        <p:spPr bwMode="auto">
          <a:xfrm>
            <a:off x="584200" y="5827713"/>
            <a:ext cx="8255000" cy="409575"/>
          </a:xfrm>
          <a:prstGeom prst="rect">
            <a:avLst/>
          </a:prstGeom>
          <a:noFill/>
          <a:ln w="9525">
            <a:noFill/>
            <a:miter lim="800000"/>
            <a:headEnd/>
            <a:tailEnd/>
          </a:ln>
          <a:effectLst/>
        </p:spPr>
        <p:txBody>
          <a:bodyPr>
            <a:spAutoFit/>
          </a:bodyPr>
          <a:lstStyle/>
          <a:p>
            <a:pPr eaLnBrk="0" hangingPunct="0">
              <a:lnSpc>
                <a:spcPct val="80000"/>
              </a:lnSpc>
            </a:pPr>
            <a:endParaRPr lang="en-US" sz="2600" b="1">
              <a:solidFill>
                <a:schemeClr val="bg1"/>
              </a:solidFill>
              <a:latin typeface="Arial Narrow" pitchFamily="34" charset="0"/>
            </a:endParaRPr>
          </a:p>
        </p:txBody>
      </p:sp>
      <p:sp>
        <p:nvSpPr>
          <p:cNvPr id="51204" name="Text Box 4"/>
          <p:cNvSpPr txBox="1">
            <a:spLocks noChangeArrowheads="1"/>
          </p:cNvSpPr>
          <p:nvPr/>
        </p:nvSpPr>
        <p:spPr bwMode="auto">
          <a:xfrm>
            <a:off x="1270000" y="5943600"/>
            <a:ext cx="6502400" cy="584775"/>
          </a:xfrm>
          <a:prstGeom prst="rect">
            <a:avLst/>
          </a:prstGeom>
          <a:noFill/>
          <a:ln w="9525">
            <a:noFill/>
            <a:miter lim="800000"/>
            <a:headEnd/>
            <a:tailEnd/>
          </a:ln>
          <a:effectLst/>
        </p:spPr>
        <p:txBody>
          <a:bodyPr wrap="square">
            <a:spAutoFit/>
          </a:bodyPr>
          <a:lstStyle/>
          <a:p>
            <a:pPr eaLnBrk="0" hangingPunct="0">
              <a:lnSpc>
                <a:spcPct val="80000"/>
              </a:lnSpc>
            </a:pPr>
            <a:r>
              <a:rPr lang="en-US" sz="2000" b="1" dirty="0">
                <a:solidFill>
                  <a:schemeClr val="bg1"/>
                </a:solidFill>
                <a:latin typeface="Arial Narrow" pitchFamily="34" charset="0"/>
              </a:rPr>
              <a:t>With miracles and signs, Jesus would bring Christians out of </a:t>
            </a:r>
            <a:r>
              <a:rPr lang="en-US" sz="2000" b="1" u="sng" dirty="0">
                <a:solidFill>
                  <a:schemeClr val="bg1"/>
                </a:solidFill>
                <a:latin typeface="Arial Narrow" pitchFamily="34" charset="0"/>
              </a:rPr>
              <a:t>lives of sin</a:t>
            </a:r>
            <a:r>
              <a:rPr lang="en-US" sz="2000" b="1" dirty="0">
                <a:solidFill>
                  <a:schemeClr val="bg1"/>
                </a:solidFill>
                <a:latin typeface="Arial Narrow" pitchFamily="34" charset="0"/>
              </a:rPr>
              <a:t> and lead them safely across the troubled sea of evil.</a:t>
            </a:r>
          </a:p>
        </p:txBody>
      </p:sp>
      <p:sp>
        <p:nvSpPr>
          <p:cNvPr id="51206" name="AutoShape 6"/>
          <p:cNvSpPr>
            <a:spLocks noChangeArrowheads="1"/>
          </p:cNvSpPr>
          <p:nvPr/>
        </p:nvSpPr>
        <p:spPr bwMode="auto">
          <a:xfrm>
            <a:off x="2171700" y="3124200"/>
            <a:ext cx="304800" cy="228600"/>
          </a:xfrm>
          <a:prstGeom prst="downArrow">
            <a:avLst>
              <a:gd name="adj1" fmla="val 34722"/>
              <a:gd name="adj2" fmla="val 44269"/>
            </a:avLst>
          </a:prstGeom>
          <a:solidFill>
            <a:srgbClr val="000066"/>
          </a:solidFill>
          <a:ln w="38100">
            <a:noFill/>
            <a:miter lim="800000"/>
            <a:headEnd/>
            <a:tailEnd/>
          </a:ln>
          <a:effectLst/>
        </p:spPr>
        <p:txBody>
          <a:bodyPr wrap="none" anchor="ctr"/>
          <a:lstStyle/>
          <a:p>
            <a:endParaRPr lang="en-US"/>
          </a:p>
        </p:txBody>
      </p:sp>
      <p:sp>
        <p:nvSpPr>
          <p:cNvPr id="51207" name="AutoShape 7"/>
          <p:cNvSpPr>
            <a:spLocks noChangeArrowheads="1"/>
          </p:cNvSpPr>
          <p:nvPr/>
        </p:nvSpPr>
        <p:spPr bwMode="auto">
          <a:xfrm>
            <a:off x="2171700" y="2514600"/>
            <a:ext cx="304800" cy="228600"/>
          </a:xfrm>
          <a:prstGeom prst="downArrow">
            <a:avLst>
              <a:gd name="adj1" fmla="val 34722"/>
              <a:gd name="adj2" fmla="val 44269"/>
            </a:avLst>
          </a:prstGeom>
          <a:solidFill>
            <a:srgbClr val="000066"/>
          </a:solidFill>
          <a:ln w="38100">
            <a:noFill/>
            <a:miter lim="800000"/>
            <a:headEnd/>
            <a:tailEnd/>
          </a:ln>
          <a:effectLst/>
        </p:spPr>
        <p:txBody>
          <a:bodyPr wrap="none" anchor="ctr"/>
          <a:lstStyle/>
          <a:p>
            <a:endParaRPr lang="en-US"/>
          </a:p>
        </p:txBody>
      </p:sp>
      <p:sp>
        <p:nvSpPr>
          <p:cNvPr id="51208" name="AutoShape 8"/>
          <p:cNvSpPr>
            <a:spLocks noChangeArrowheads="1"/>
          </p:cNvSpPr>
          <p:nvPr/>
        </p:nvSpPr>
        <p:spPr bwMode="auto">
          <a:xfrm>
            <a:off x="2171700" y="1905000"/>
            <a:ext cx="304800" cy="228600"/>
          </a:xfrm>
          <a:prstGeom prst="downArrow">
            <a:avLst>
              <a:gd name="adj1" fmla="val 34722"/>
              <a:gd name="adj2" fmla="val 44269"/>
            </a:avLst>
          </a:prstGeom>
          <a:solidFill>
            <a:srgbClr val="000066"/>
          </a:solidFill>
          <a:ln w="38100">
            <a:noFill/>
            <a:miter lim="800000"/>
            <a:headEnd/>
            <a:tailEnd/>
          </a:ln>
          <a:effectLst/>
        </p:spPr>
        <p:txBody>
          <a:bodyPr wrap="none" anchor="ctr"/>
          <a:lstStyle/>
          <a:p>
            <a:endParaRPr lang="en-US"/>
          </a:p>
        </p:txBody>
      </p:sp>
      <p:grpSp>
        <p:nvGrpSpPr>
          <p:cNvPr id="51209" name="Group 9"/>
          <p:cNvGrpSpPr>
            <a:grpSpLocks/>
          </p:cNvGrpSpPr>
          <p:nvPr/>
        </p:nvGrpSpPr>
        <p:grpSpPr bwMode="auto">
          <a:xfrm>
            <a:off x="609600" y="990600"/>
            <a:ext cx="3429000" cy="476250"/>
            <a:chOff x="144" y="2842"/>
            <a:chExt cx="2160" cy="300"/>
          </a:xfrm>
        </p:grpSpPr>
        <p:sp>
          <p:nvSpPr>
            <p:cNvPr id="51210" name="AutoShape 10"/>
            <p:cNvSpPr>
              <a:spLocks noChangeArrowheads="1"/>
            </p:cNvSpPr>
            <p:nvPr/>
          </p:nvSpPr>
          <p:spPr bwMode="auto">
            <a:xfrm>
              <a:off x="168" y="2849"/>
              <a:ext cx="2112" cy="271"/>
            </a:xfrm>
            <a:prstGeom prst="roundRect">
              <a:avLst>
                <a:gd name="adj" fmla="val 16667"/>
              </a:avLst>
            </a:prstGeom>
            <a:gradFill rotWithShape="1">
              <a:gsLst>
                <a:gs pos="0">
                  <a:srgbClr val="FFFFFF"/>
                </a:gs>
                <a:gs pos="100000">
                  <a:srgbClr val="FFFF00"/>
                </a:gs>
              </a:gsLst>
              <a:path path="shape">
                <a:fillToRect l="50000" t="50000" r="50000" b="50000"/>
              </a:path>
            </a:gradFill>
            <a:ln w="38100">
              <a:solidFill>
                <a:srgbClr val="6600CC"/>
              </a:solidFill>
              <a:round/>
              <a:headEnd/>
              <a:tailEnd/>
            </a:ln>
            <a:effectLst/>
          </p:spPr>
          <p:txBody>
            <a:bodyPr wrap="none" anchor="ctr"/>
            <a:lstStyle/>
            <a:p>
              <a:endParaRPr lang="en-US"/>
            </a:p>
          </p:txBody>
        </p:sp>
        <p:sp>
          <p:nvSpPr>
            <p:cNvPr id="51211" name="Text Box 11"/>
            <p:cNvSpPr txBox="1">
              <a:spLocks noChangeArrowheads="1"/>
            </p:cNvSpPr>
            <p:nvPr/>
          </p:nvSpPr>
          <p:spPr bwMode="auto">
            <a:xfrm>
              <a:off x="144" y="2842"/>
              <a:ext cx="2160" cy="300"/>
            </a:xfrm>
            <a:prstGeom prst="rect">
              <a:avLst/>
            </a:prstGeom>
            <a:noFill/>
            <a:ln w="19050">
              <a:noFill/>
              <a:miter lim="800000"/>
              <a:headEnd/>
              <a:tailEnd/>
            </a:ln>
            <a:effectLst/>
          </p:spPr>
          <p:txBody>
            <a:bodyPr>
              <a:spAutoFit/>
            </a:bodyPr>
            <a:lstStyle/>
            <a:p>
              <a:pPr algn="ctr" eaLnBrk="0" hangingPunct="0">
                <a:lnSpc>
                  <a:spcPct val="90000"/>
                </a:lnSpc>
              </a:pPr>
              <a:r>
                <a:rPr lang="en-US" sz="2800" b="1">
                  <a:solidFill>
                    <a:srgbClr val="000066"/>
                  </a:solidFill>
                </a:rPr>
                <a:t>Moses’ course</a:t>
              </a:r>
            </a:p>
          </p:txBody>
        </p:sp>
      </p:grpSp>
      <p:sp>
        <p:nvSpPr>
          <p:cNvPr id="51212" name="Oval 12"/>
          <p:cNvSpPr>
            <a:spLocks noChangeArrowheads="1"/>
          </p:cNvSpPr>
          <p:nvPr/>
        </p:nvSpPr>
        <p:spPr bwMode="auto">
          <a:xfrm>
            <a:off x="1104900" y="2133600"/>
            <a:ext cx="2438400" cy="417513"/>
          </a:xfrm>
          <a:prstGeom prst="ellipse">
            <a:avLst/>
          </a:prstGeom>
          <a:gradFill rotWithShape="0">
            <a:gsLst>
              <a:gs pos="0">
                <a:srgbClr val="FFCC66"/>
              </a:gs>
              <a:gs pos="100000">
                <a:srgbClr val="FF9900"/>
              </a:gs>
            </a:gsLst>
            <a:path path="shape">
              <a:fillToRect l="50000" t="50000" r="50000" b="50000"/>
            </a:path>
          </a:gradFill>
          <a:ln w="12700" algn="ctr">
            <a:solidFill>
              <a:srgbClr val="CC6600"/>
            </a:solidFill>
            <a:round/>
            <a:headEnd/>
            <a:tailEnd/>
          </a:ln>
          <a:effectLst>
            <a:outerShdw dist="52363" dir="4557825" algn="ctr" rotWithShape="0">
              <a:srgbClr val="B65B00"/>
            </a:outerShdw>
          </a:effectLst>
        </p:spPr>
        <p:txBody>
          <a:bodyPr wrap="none" anchor="ctr"/>
          <a:lstStyle/>
          <a:p>
            <a:endParaRPr lang="en-US"/>
          </a:p>
        </p:txBody>
      </p:sp>
      <p:sp>
        <p:nvSpPr>
          <p:cNvPr id="51213" name="Text Box 13"/>
          <p:cNvSpPr txBox="1">
            <a:spLocks noChangeArrowheads="1"/>
          </p:cNvSpPr>
          <p:nvPr/>
        </p:nvSpPr>
        <p:spPr bwMode="auto">
          <a:xfrm>
            <a:off x="1052513" y="2147888"/>
            <a:ext cx="2543175" cy="455612"/>
          </a:xfrm>
          <a:prstGeom prst="rect">
            <a:avLst/>
          </a:prstGeom>
          <a:noFill/>
          <a:ln w="19050" algn="ctr">
            <a:noFill/>
            <a:miter lim="800000"/>
            <a:headEnd/>
            <a:tailEnd/>
          </a:ln>
          <a:effectLst>
            <a:outerShdw dist="12700" algn="ctr" rotWithShape="0">
              <a:srgbClr val="660033"/>
            </a:outerShdw>
          </a:effectLst>
        </p:spPr>
        <p:txBody>
          <a:bodyPr>
            <a:spAutoFit/>
          </a:bodyPr>
          <a:lstStyle/>
          <a:p>
            <a:pPr algn="ctr" eaLnBrk="0" hangingPunct="0">
              <a:lnSpc>
                <a:spcPct val="85000"/>
              </a:lnSpc>
            </a:pPr>
            <a:r>
              <a:rPr lang="en-US" sz="2800" b="1">
                <a:solidFill>
                  <a:srgbClr val="4C2600"/>
                </a:solidFill>
              </a:rPr>
              <a:t>Israelites</a:t>
            </a:r>
          </a:p>
        </p:txBody>
      </p:sp>
      <p:grpSp>
        <p:nvGrpSpPr>
          <p:cNvPr id="51214" name="Group 14"/>
          <p:cNvGrpSpPr>
            <a:grpSpLocks/>
          </p:cNvGrpSpPr>
          <p:nvPr/>
        </p:nvGrpSpPr>
        <p:grpSpPr bwMode="auto">
          <a:xfrm>
            <a:off x="609600" y="2743200"/>
            <a:ext cx="3429000" cy="476250"/>
            <a:chOff x="144" y="2842"/>
            <a:chExt cx="2160" cy="300"/>
          </a:xfrm>
        </p:grpSpPr>
        <p:sp>
          <p:nvSpPr>
            <p:cNvPr id="51215" name="AutoShape 15"/>
            <p:cNvSpPr>
              <a:spLocks noChangeArrowheads="1"/>
            </p:cNvSpPr>
            <p:nvPr/>
          </p:nvSpPr>
          <p:spPr bwMode="auto">
            <a:xfrm>
              <a:off x="168" y="2849"/>
              <a:ext cx="2112" cy="271"/>
            </a:xfrm>
            <a:prstGeom prst="roundRect">
              <a:avLst>
                <a:gd name="adj" fmla="val 16667"/>
              </a:avLst>
            </a:prstGeom>
            <a:gradFill rotWithShape="1">
              <a:gsLst>
                <a:gs pos="0">
                  <a:srgbClr val="FFFFFF"/>
                </a:gs>
                <a:gs pos="100000">
                  <a:srgbClr val="FFFF00"/>
                </a:gs>
              </a:gsLst>
              <a:path path="shape">
                <a:fillToRect l="50000" t="50000" r="50000" b="50000"/>
              </a:path>
            </a:gradFill>
            <a:ln w="38100">
              <a:solidFill>
                <a:srgbClr val="6600CC"/>
              </a:solidFill>
              <a:round/>
              <a:headEnd/>
              <a:tailEnd/>
            </a:ln>
            <a:effectLst/>
          </p:spPr>
          <p:txBody>
            <a:bodyPr wrap="none" anchor="ctr"/>
            <a:lstStyle/>
            <a:p>
              <a:endParaRPr lang="en-US"/>
            </a:p>
          </p:txBody>
        </p:sp>
        <p:sp>
          <p:nvSpPr>
            <p:cNvPr id="51216" name="Text Box 16"/>
            <p:cNvSpPr txBox="1">
              <a:spLocks noChangeArrowheads="1"/>
            </p:cNvSpPr>
            <p:nvPr/>
          </p:nvSpPr>
          <p:spPr bwMode="auto">
            <a:xfrm>
              <a:off x="144" y="2842"/>
              <a:ext cx="2160" cy="300"/>
            </a:xfrm>
            <a:prstGeom prst="rect">
              <a:avLst/>
            </a:prstGeom>
            <a:noFill/>
            <a:ln w="19050">
              <a:noFill/>
              <a:miter lim="800000"/>
              <a:headEnd/>
              <a:tailEnd/>
            </a:ln>
            <a:effectLst/>
          </p:spPr>
          <p:txBody>
            <a:bodyPr>
              <a:spAutoFit/>
            </a:bodyPr>
            <a:lstStyle/>
            <a:p>
              <a:pPr algn="ctr" eaLnBrk="0" hangingPunct="0">
                <a:lnSpc>
                  <a:spcPct val="90000"/>
                </a:lnSpc>
              </a:pPr>
              <a:r>
                <a:rPr lang="en-US" sz="2800" b="1">
                  <a:solidFill>
                    <a:srgbClr val="000066"/>
                  </a:solidFill>
                </a:rPr>
                <a:t>Miracles and signs</a:t>
              </a:r>
            </a:p>
          </p:txBody>
        </p:sp>
      </p:grpSp>
      <p:sp>
        <p:nvSpPr>
          <p:cNvPr id="51217" name="Oval 17"/>
          <p:cNvSpPr>
            <a:spLocks noChangeArrowheads="1"/>
          </p:cNvSpPr>
          <p:nvPr/>
        </p:nvSpPr>
        <p:spPr bwMode="auto">
          <a:xfrm>
            <a:off x="1104900" y="1524000"/>
            <a:ext cx="2438400" cy="417513"/>
          </a:xfrm>
          <a:prstGeom prst="ellipse">
            <a:avLst/>
          </a:prstGeom>
          <a:solidFill>
            <a:srgbClr val="660033"/>
          </a:solidFill>
          <a:ln w="12700" algn="ctr">
            <a:noFill/>
            <a:round/>
            <a:headEnd/>
            <a:tailEnd/>
          </a:ln>
          <a:effectLst>
            <a:outerShdw dist="52363" dir="4557825" algn="ctr" rotWithShape="0">
              <a:srgbClr val="B65B00"/>
            </a:outerShdw>
          </a:effectLst>
        </p:spPr>
        <p:txBody>
          <a:bodyPr wrap="none" anchor="ctr"/>
          <a:lstStyle/>
          <a:p>
            <a:endParaRPr lang="en-US"/>
          </a:p>
        </p:txBody>
      </p:sp>
      <p:sp>
        <p:nvSpPr>
          <p:cNvPr id="51218" name="WordArt 18"/>
          <p:cNvSpPr>
            <a:spLocks noChangeArrowheads="1" noChangeShapeType="1" noTextEdit="1"/>
          </p:cNvSpPr>
          <p:nvPr/>
        </p:nvSpPr>
        <p:spPr bwMode="auto">
          <a:xfrm>
            <a:off x="1714500" y="1600200"/>
            <a:ext cx="1219200" cy="304800"/>
          </a:xfrm>
          <a:prstGeom prst="rect">
            <a:avLst/>
          </a:prstGeom>
        </p:spPr>
        <p:txBody>
          <a:bodyPr wrap="none" fromWordArt="1">
            <a:prstTxWarp prst="textPlain">
              <a:avLst>
                <a:gd name="adj" fmla="val 50000"/>
              </a:avLst>
            </a:prstTxWarp>
          </a:bodyPr>
          <a:lstStyle/>
          <a:p>
            <a:pPr algn="ctr"/>
            <a:r>
              <a:rPr lang="en-US" sz="3600" kern="10">
                <a:ln w="19050">
                  <a:noFill/>
                  <a:round/>
                  <a:headEnd/>
                  <a:tailEnd/>
                </a:ln>
                <a:solidFill>
                  <a:srgbClr val="FFFFFF"/>
                </a:solidFill>
                <a:latin typeface="Impact"/>
              </a:rPr>
              <a:t>Egypt</a:t>
            </a:r>
          </a:p>
        </p:txBody>
      </p:sp>
      <p:sp>
        <p:nvSpPr>
          <p:cNvPr id="51219" name="AutoShape 19"/>
          <p:cNvSpPr>
            <a:spLocks noChangeArrowheads="1"/>
          </p:cNvSpPr>
          <p:nvPr/>
        </p:nvSpPr>
        <p:spPr bwMode="auto">
          <a:xfrm>
            <a:off x="6667500" y="3124200"/>
            <a:ext cx="304800" cy="228600"/>
          </a:xfrm>
          <a:prstGeom prst="downArrow">
            <a:avLst>
              <a:gd name="adj1" fmla="val 34722"/>
              <a:gd name="adj2" fmla="val 44269"/>
            </a:avLst>
          </a:prstGeom>
          <a:solidFill>
            <a:srgbClr val="000066"/>
          </a:solidFill>
          <a:ln w="38100">
            <a:noFill/>
            <a:miter lim="800000"/>
            <a:headEnd/>
            <a:tailEnd/>
          </a:ln>
          <a:effectLst/>
        </p:spPr>
        <p:txBody>
          <a:bodyPr wrap="none" anchor="ctr"/>
          <a:lstStyle/>
          <a:p>
            <a:endParaRPr lang="en-US"/>
          </a:p>
        </p:txBody>
      </p:sp>
      <p:sp>
        <p:nvSpPr>
          <p:cNvPr id="51220" name="AutoShape 20"/>
          <p:cNvSpPr>
            <a:spLocks noChangeArrowheads="1"/>
          </p:cNvSpPr>
          <p:nvPr/>
        </p:nvSpPr>
        <p:spPr bwMode="auto">
          <a:xfrm>
            <a:off x="6667500" y="2514600"/>
            <a:ext cx="304800" cy="228600"/>
          </a:xfrm>
          <a:prstGeom prst="downArrow">
            <a:avLst>
              <a:gd name="adj1" fmla="val 34722"/>
              <a:gd name="adj2" fmla="val 44269"/>
            </a:avLst>
          </a:prstGeom>
          <a:solidFill>
            <a:srgbClr val="000066"/>
          </a:solidFill>
          <a:ln w="38100">
            <a:noFill/>
            <a:miter lim="800000"/>
            <a:headEnd/>
            <a:tailEnd/>
          </a:ln>
          <a:effectLst/>
        </p:spPr>
        <p:txBody>
          <a:bodyPr wrap="none" anchor="ctr"/>
          <a:lstStyle/>
          <a:p>
            <a:endParaRPr lang="en-US"/>
          </a:p>
        </p:txBody>
      </p:sp>
      <p:sp>
        <p:nvSpPr>
          <p:cNvPr id="51221" name="AutoShape 21"/>
          <p:cNvSpPr>
            <a:spLocks noChangeArrowheads="1"/>
          </p:cNvSpPr>
          <p:nvPr/>
        </p:nvSpPr>
        <p:spPr bwMode="auto">
          <a:xfrm>
            <a:off x="6667500" y="1905000"/>
            <a:ext cx="304800" cy="228600"/>
          </a:xfrm>
          <a:prstGeom prst="downArrow">
            <a:avLst>
              <a:gd name="adj1" fmla="val 34722"/>
              <a:gd name="adj2" fmla="val 44269"/>
            </a:avLst>
          </a:prstGeom>
          <a:solidFill>
            <a:srgbClr val="000066"/>
          </a:solidFill>
          <a:ln w="38100">
            <a:noFill/>
            <a:miter lim="800000"/>
            <a:headEnd/>
            <a:tailEnd/>
          </a:ln>
          <a:effectLst/>
        </p:spPr>
        <p:txBody>
          <a:bodyPr wrap="none" anchor="ctr"/>
          <a:lstStyle/>
          <a:p>
            <a:endParaRPr lang="en-US"/>
          </a:p>
        </p:txBody>
      </p:sp>
      <p:grpSp>
        <p:nvGrpSpPr>
          <p:cNvPr id="51222" name="Group 22"/>
          <p:cNvGrpSpPr>
            <a:grpSpLocks/>
          </p:cNvGrpSpPr>
          <p:nvPr/>
        </p:nvGrpSpPr>
        <p:grpSpPr bwMode="auto">
          <a:xfrm>
            <a:off x="5105400" y="990600"/>
            <a:ext cx="3429000" cy="476250"/>
            <a:chOff x="144" y="2842"/>
            <a:chExt cx="2160" cy="300"/>
          </a:xfrm>
        </p:grpSpPr>
        <p:sp>
          <p:nvSpPr>
            <p:cNvPr id="51223" name="AutoShape 23"/>
            <p:cNvSpPr>
              <a:spLocks noChangeArrowheads="1"/>
            </p:cNvSpPr>
            <p:nvPr/>
          </p:nvSpPr>
          <p:spPr bwMode="auto">
            <a:xfrm>
              <a:off x="168" y="2849"/>
              <a:ext cx="2112" cy="271"/>
            </a:xfrm>
            <a:prstGeom prst="roundRect">
              <a:avLst>
                <a:gd name="adj" fmla="val 16667"/>
              </a:avLst>
            </a:prstGeom>
            <a:gradFill rotWithShape="1">
              <a:gsLst>
                <a:gs pos="0">
                  <a:srgbClr val="FFFFFF"/>
                </a:gs>
                <a:gs pos="100000">
                  <a:srgbClr val="FFFF00"/>
                </a:gs>
              </a:gsLst>
              <a:path path="shape">
                <a:fillToRect l="50000" t="50000" r="50000" b="50000"/>
              </a:path>
            </a:gradFill>
            <a:ln w="38100">
              <a:solidFill>
                <a:srgbClr val="6600CC"/>
              </a:solidFill>
              <a:round/>
              <a:headEnd/>
              <a:tailEnd/>
            </a:ln>
            <a:effectLst/>
          </p:spPr>
          <p:txBody>
            <a:bodyPr wrap="none" anchor="ctr"/>
            <a:lstStyle/>
            <a:p>
              <a:endParaRPr lang="en-US"/>
            </a:p>
          </p:txBody>
        </p:sp>
        <p:sp>
          <p:nvSpPr>
            <p:cNvPr id="51224" name="Text Box 24"/>
            <p:cNvSpPr txBox="1">
              <a:spLocks noChangeArrowheads="1"/>
            </p:cNvSpPr>
            <p:nvPr/>
          </p:nvSpPr>
          <p:spPr bwMode="auto">
            <a:xfrm>
              <a:off x="144" y="2842"/>
              <a:ext cx="2160" cy="300"/>
            </a:xfrm>
            <a:prstGeom prst="rect">
              <a:avLst/>
            </a:prstGeom>
            <a:noFill/>
            <a:ln w="19050">
              <a:noFill/>
              <a:miter lim="800000"/>
              <a:headEnd/>
              <a:tailEnd/>
            </a:ln>
            <a:effectLst/>
          </p:spPr>
          <p:txBody>
            <a:bodyPr>
              <a:spAutoFit/>
            </a:bodyPr>
            <a:lstStyle/>
            <a:p>
              <a:pPr algn="ctr" eaLnBrk="0" hangingPunct="0">
                <a:lnSpc>
                  <a:spcPct val="90000"/>
                </a:lnSpc>
              </a:pPr>
              <a:r>
                <a:rPr lang="en-US" sz="2800" b="1">
                  <a:solidFill>
                    <a:srgbClr val="000066"/>
                  </a:solidFill>
                </a:rPr>
                <a:t>Jesus’ course</a:t>
              </a:r>
            </a:p>
          </p:txBody>
        </p:sp>
      </p:grpSp>
      <p:grpSp>
        <p:nvGrpSpPr>
          <p:cNvPr id="51225" name="Group 25"/>
          <p:cNvGrpSpPr>
            <a:grpSpLocks/>
          </p:cNvGrpSpPr>
          <p:nvPr/>
        </p:nvGrpSpPr>
        <p:grpSpPr bwMode="auto">
          <a:xfrm>
            <a:off x="5105400" y="2743200"/>
            <a:ext cx="3429000" cy="476250"/>
            <a:chOff x="144" y="2842"/>
            <a:chExt cx="2160" cy="300"/>
          </a:xfrm>
        </p:grpSpPr>
        <p:sp>
          <p:nvSpPr>
            <p:cNvPr id="51226" name="AutoShape 26"/>
            <p:cNvSpPr>
              <a:spLocks noChangeArrowheads="1"/>
            </p:cNvSpPr>
            <p:nvPr/>
          </p:nvSpPr>
          <p:spPr bwMode="auto">
            <a:xfrm>
              <a:off x="168" y="2849"/>
              <a:ext cx="2112" cy="271"/>
            </a:xfrm>
            <a:prstGeom prst="roundRect">
              <a:avLst>
                <a:gd name="adj" fmla="val 16667"/>
              </a:avLst>
            </a:prstGeom>
            <a:gradFill rotWithShape="1">
              <a:gsLst>
                <a:gs pos="0">
                  <a:srgbClr val="FFFFFF"/>
                </a:gs>
                <a:gs pos="100000">
                  <a:srgbClr val="FFFF00"/>
                </a:gs>
              </a:gsLst>
              <a:path path="shape">
                <a:fillToRect l="50000" t="50000" r="50000" b="50000"/>
              </a:path>
            </a:gradFill>
            <a:ln w="38100">
              <a:solidFill>
                <a:srgbClr val="6600CC"/>
              </a:solidFill>
              <a:round/>
              <a:headEnd/>
              <a:tailEnd/>
            </a:ln>
            <a:effectLst/>
          </p:spPr>
          <p:txBody>
            <a:bodyPr wrap="none" anchor="ctr"/>
            <a:lstStyle/>
            <a:p>
              <a:endParaRPr lang="en-US"/>
            </a:p>
          </p:txBody>
        </p:sp>
        <p:sp>
          <p:nvSpPr>
            <p:cNvPr id="51227" name="Text Box 27"/>
            <p:cNvSpPr txBox="1">
              <a:spLocks noChangeArrowheads="1"/>
            </p:cNvSpPr>
            <p:nvPr/>
          </p:nvSpPr>
          <p:spPr bwMode="auto">
            <a:xfrm>
              <a:off x="144" y="2842"/>
              <a:ext cx="2160" cy="300"/>
            </a:xfrm>
            <a:prstGeom prst="rect">
              <a:avLst/>
            </a:prstGeom>
            <a:noFill/>
            <a:ln w="19050">
              <a:noFill/>
              <a:miter lim="800000"/>
              <a:headEnd/>
              <a:tailEnd/>
            </a:ln>
            <a:effectLst/>
          </p:spPr>
          <p:txBody>
            <a:bodyPr>
              <a:spAutoFit/>
            </a:bodyPr>
            <a:lstStyle/>
            <a:p>
              <a:pPr algn="ctr" eaLnBrk="0" hangingPunct="0">
                <a:lnSpc>
                  <a:spcPct val="90000"/>
                </a:lnSpc>
              </a:pPr>
              <a:r>
                <a:rPr lang="en-US" sz="2800" b="1">
                  <a:solidFill>
                    <a:srgbClr val="000066"/>
                  </a:solidFill>
                </a:rPr>
                <a:t>Miracles and signs</a:t>
              </a:r>
            </a:p>
          </p:txBody>
        </p:sp>
      </p:grpSp>
      <p:grpSp>
        <p:nvGrpSpPr>
          <p:cNvPr id="51228" name="Group 28"/>
          <p:cNvGrpSpPr>
            <a:grpSpLocks/>
          </p:cNvGrpSpPr>
          <p:nvPr/>
        </p:nvGrpSpPr>
        <p:grpSpPr bwMode="auto">
          <a:xfrm>
            <a:off x="5600700" y="1524000"/>
            <a:ext cx="2438400" cy="417513"/>
            <a:chOff x="3528" y="960"/>
            <a:chExt cx="1536" cy="263"/>
          </a:xfrm>
        </p:grpSpPr>
        <p:sp>
          <p:nvSpPr>
            <p:cNvPr id="51229" name="Oval 29"/>
            <p:cNvSpPr>
              <a:spLocks noChangeArrowheads="1"/>
            </p:cNvSpPr>
            <p:nvPr/>
          </p:nvSpPr>
          <p:spPr bwMode="auto">
            <a:xfrm>
              <a:off x="3528" y="960"/>
              <a:ext cx="1536" cy="263"/>
            </a:xfrm>
            <a:prstGeom prst="ellipse">
              <a:avLst/>
            </a:prstGeom>
            <a:solidFill>
              <a:srgbClr val="660033"/>
            </a:solidFill>
            <a:ln w="12700" algn="ctr">
              <a:noFill/>
              <a:round/>
              <a:headEnd/>
              <a:tailEnd/>
            </a:ln>
            <a:effectLst>
              <a:outerShdw dist="52363" dir="4557825" algn="ctr" rotWithShape="0">
                <a:srgbClr val="B65B00"/>
              </a:outerShdw>
            </a:effectLst>
          </p:spPr>
          <p:txBody>
            <a:bodyPr wrap="none" anchor="ctr"/>
            <a:lstStyle/>
            <a:p>
              <a:endParaRPr lang="en-US"/>
            </a:p>
          </p:txBody>
        </p:sp>
        <p:sp>
          <p:nvSpPr>
            <p:cNvPr id="51230" name="WordArt 30"/>
            <p:cNvSpPr>
              <a:spLocks noChangeArrowheads="1" noChangeShapeType="1" noTextEdit="1"/>
            </p:cNvSpPr>
            <p:nvPr/>
          </p:nvSpPr>
          <p:spPr bwMode="auto">
            <a:xfrm>
              <a:off x="3912" y="1008"/>
              <a:ext cx="768" cy="192"/>
            </a:xfrm>
            <a:prstGeom prst="rect">
              <a:avLst/>
            </a:prstGeom>
          </p:spPr>
          <p:txBody>
            <a:bodyPr wrap="none" fromWordArt="1">
              <a:prstTxWarp prst="textPlain">
                <a:avLst>
                  <a:gd name="adj" fmla="val 50000"/>
                </a:avLst>
              </a:prstTxWarp>
            </a:bodyPr>
            <a:lstStyle/>
            <a:p>
              <a:pPr algn="ctr"/>
              <a:r>
                <a:rPr lang="en-US" sz="3600" kern="10" dirty="0">
                  <a:ln w="19050">
                    <a:noFill/>
                    <a:round/>
                    <a:headEnd/>
                    <a:tailEnd/>
                  </a:ln>
                  <a:solidFill>
                    <a:srgbClr val="FFFFFF"/>
                  </a:solidFill>
                  <a:latin typeface="Impact"/>
                </a:rPr>
                <a:t>Lives of sin</a:t>
              </a:r>
            </a:p>
          </p:txBody>
        </p:sp>
      </p:grpSp>
      <p:sp>
        <p:nvSpPr>
          <p:cNvPr id="51231" name="AutoShape 31"/>
          <p:cNvSpPr>
            <a:spLocks noChangeArrowheads="1"/>
          </p:cNvSpPr>
          <p:nvPr/>
        </p:nvSpPr>
        <p:spPr bwMode="auto">
          <a:xfrm>
            <a:off x="2171700" y="4343400"/>
            <a:ext cx="304800" cy="228600"/>
          </a:xfrm>
          <a:prstGeom prst="downArrow">
            <a:avLst>
              <a:gd name="adj1" fmla="val 34722"/>
              <a:gd name="adj2" fmla="val 44269"/>
            </a:avLst>
          </a:prstGeom>
          <a:solidFill>
            <a:srgbClr val="000066"/>
          </a:solidFill>
          <a:ln w="38100">
            <a:noFill/>
            <a:miter lim="800000"/>
            <a:headEnd/>
            <a:tailEnd/>
          </a:ln>
          <a:effectLst/>
        </p:spPr>
        <p:txBody>
          <a:bodyPr wrap="none" anchor="ctr"/>
          <a:lstStyle/>
          <a:p>
            <a:pPr algn="ctr">
              <a:lnSpc>
                <a:spcPct val="110000"/>
              </a:lnSpc>
            </a:pPr>
            <a:endParaRPr lang="en-US" sz="3200">
              <a:latin typeface="Arial Black" pitchFamily="34" charset="0"/>
            </a:endParaRPr>
          </a:p>
        </p:txBody>
      </p:sp>
      <p:grpSp>
        <p:nvGrpSpPr>
          <p:cNvPr id="51232" name="Group 32"/>
          <p:cNvGrpSpPr>
            <a:grpSpLocks/>
          </p:cNvGrpSpPr>
          <p:nvPr/>
        </p:nvGrpSpPr>
        <p:grpSpPr bwMode="auto">
          <a:xfrm>
            <a:off x="1028700" y="3981450"/>
            <a:ext cx="2590800" cy="476250"/>
            <a:chOff x="144" y="2842"/>
            <a:chExt cx="2160" cy="300"/>
          </a:xfrm>
        </p:grpSpPr>
        <p:sp>
          <p:nvSpPr>
            <p:cNvPr id="51233" name="AutoShape 33"/>
            <p:cNvSpPr>
              <a:spLocks noChangeArrowheads="1"/>
            </p:cNvSpPr>
            <p:nvPr/>
          </p:nvSpPr>
          <p:spPr bwMode="auto">
            <a:xfrm>
              <a:off x="168" y="2849"/>
              <a:ext cx="2112" cy="271"/>
            </a:xfrm>
            <a:prstGeom prst="roundRect">
              <a:avLst>
                <a:gd name="adj" fmla="val 16667"/>
              </a:avLst>
            </a:prstGeom>
            <a:gradFill rotWithShape="1">
              <a:gsLst>
                <a:gs pos="0">
                  <a:srgbClr val="FFFFFF"/>
                </a:gs>
                <a:gs pos="100000">
                  <a:srgbClr val="FFFF00"/>
                </a:gs>
              </a:gsLst>
              <a:path path="shape">
                <a:fillToRect l="50000" t="50000" r="50000" b="50000"/>
              </a:path>
            </a:gradFill>
            <a:ln w="38100">
              <a:solidFill>
                <a:srgbClr val="6600CC"/>
              </a:solidFill>
              <a:round/>
              <a:headEnd/>
              <a:tailEnd/>
            </a:ln>
            <a:effectLst/>
          </p:spPr>
          <p:txBody>
            <a:bodyPr wrap="none" anchor="ctr"/>
            <a:lstStyle/>
            <a:p>
              <a:endParaRPr lang="en-US"/>
            </a:p>
          </p:txBody>
        </p:sp>
        <p:sp>
          <p:nvSpPr>
            <p:cNvPr id="51234" name="Text Box 34"/>
            <p:cNvSpPr txBox="1">
              <a:spLocks noChangeArrowheads="1"/>
            </p:cNvSpPr>
            <p:nvPr/>
          </p:nvSpPr>
          <p:spPr bwMode="auto">
            <a:xfrm>
              <a:off x="144" y="2842"/>
              <a:ext cx="2160" cy="300"/>
            </a:xfrm>
            <a:prstGeom prst="rect">
              <a:avLst/>
            </a:prstGeom>
            <a:noFill/>
            <a:ln w="19050">
              <a:noFill/>
              <a:miter lim="800000"/>
              <a:headEnd/>
              <a:tailEnd/>
            </a:ln>
            <a:effectLst/>
          </p:spPr>
          <p:txBody>
            <a:bodyPr>
              <a:spAutoFit/>
            </a:bodyPr>
            <a:lstStyle/>
            <a:p>
              <a:pPr algn="ctr" eaLnBrk="0" hangingPunct="0">
                <a:lnSpc>
                  <a:spcPct val="90000"/>
                </a:lnSpc>
              </a:pPr>
              <a:r>
                <a:rPr lang="en-US" sz="2800" b="1">
                  <a:solidFill>
                    <a:srgbClr val="000066"/>
                  </a:solidFill>
                </a:rPr>
                <a:t>Wilderness</a:t>
              </a:r>
            </a:p>
          </p:txBody>
        </p:sp>
      </p:grpSp>
      <p:sp>
        <p:nvSpPr>
          <p:cNvPr id="51235" name="AutoShape 35"/>
          <p:cNvSpPr>
            <a:spLocks noChangeArrowheads="1"/>
          </p:cNvSpPr>
          <p:nvPr/>
        </p:nvSpPr>
        <p:spPr bwMode="auto">
          <a:xfrm>
            <a:off x="2171700" y="3752850"/>
            <a:ext cx="304800" cy="228600"/>
          </a:xfrm>
          <a:prstGeom prst="downArrow">
            <a:avLst>
              <a:gd name="adj1" fmla="val 34722"/>
              <a:gd name="adj2" fmla="val 44269"/>
            </a:avLst>
          </a:prstGeom>
          <a:solidFill>
            <a:srgbClr val="000066"/>
          </a:solidFill>
          <a:ln w="38100">
            <a:noFill/>
            <a:miter lim="800000"/>
            <a:headEnd/>
            <a:tailEnd/>
          </a:ln>
          <a:effectLst/>
        </p:spPr>
        <p:txBody>
          <a:bodyPr wrap="none" anchor="ctr"/>
          <a:lstStyle/>
          <a:p>
            <a:pPr algn="ctr">
              <a:lnSpc>
                <a:spcPct val="115000"/>
              </a:lnSpc>
            </a:pPr>
            <a:endParaRPr lang="en-US" sz="3200">
              <a:latin typeface="Arial Black" pitchFamily="34" charset="0"/>
            </a:endParaRPr>
          </a:p>
        </p:txBody>
      </p:sp>
      <p:grpSp>
        <p:nvGrpSpPr>
          <p:cNvPr id="51236" name="Group 36"/>
          <p:cNvGrpSpPr>
            <a:grpSpLocks/>
          </p:cNvGrpSpPr>
          <p:nvPr/>
        </p:nvGrpSpPr>
        <p:grpSpPr bwMode="auto">
          <a:xfrm>
            <a:off x="1028700" y="3352800"/>
            <a:ext cx="2590800" cy="476250"/>
            <a:chOff x="144" y="2842"/>
            <a:chExt cx="2160" cy="300"/>
          </a:xfrm>
        </p:grpSpPr>
        <p:sp>
          <p:nvSpPr>
            <p:cNvPr id="51237" name="AutoShape 37"/>
            <p:cNvSpPr>
              <a:spLocks noChangeArrowheads="1"/>
            </p:cNvSpPr>
            <p:nvPr/>
          </p:nvSpPr>
          <p:spPr bwMode="auto">
            <a:xfrm>
              <a:off x="168" y="2849"/>
              <a:ext cx="2112" cy="271"/>
            </a:xfrm>
            <a:prstGeom prst="roundRect">
              <a:avLst>
                <a:gd name="adj" fmla="val 16667"/>
              </a:avLst>
            </a:prstGeom>
            <a:gradFill rotWithShape="1">
              <a:gsLst>
                <a:gs pos="0">
                  <a:srgbClr val="FFFFFF"/>
                </a:gs>
                <a:gs pos="100000">
                  <a:srgbClr val="FFFF00"/>
                </a:gs>
              </a:gsLst>
              <a:path path="shape">
                <a:fillToRect l="50000" t="50000" r="50000" b="50000"/>
              </a:path>
            </a:gradFill>
            <a:ln w="38100">
              <a:solidFill>
                <a:srgbClr val="6600CC"/>
              </a:solidFill>
              <a:round/>
              <a:headEnd/>
              <a:tailEnd/>
            </a:ln>
            <a:effectLst/>
          </p:spPr>
          <p:txBody>
            <a:bodyPr wrap="none" anchor="ctr"/>
            <a:lstStyle/>
            <a:p>
              <a:endParaRPr lang="en-US"/>
            </a:p>
          </p:txBody>
        </p:sp>
        <p:sp>
          <p:nvSpPr>
            <p:cNvPr id="51238" name="Text Box 38"/>
            <p:cNvSpPr txBox="1">
              <a:spLocks noChangeArrowheads="1"/>
            </p:cNvSpPr>
            <p:nvPr/>
          </p:nvSpPr>
          <p:spPr bwMode="auto">
            <a:xfrm>
              <a:off x="144" y="2842"/>
              <a:ext cx="2160" cy="300"/>
            </a:xfrm>
            <a:prstGeom prst="rect">
              <a:avLst/>
            </a:prstGeom>
            <a:noFill/>
            <a:ln w="19050">
              <a:noFill/>
              <a:miter lim="800000"/>
              <a:headEnd/>
              <a:tailEnd/>
            </a:ln>
            <a:effectLst/>
          </p:spPr>
          <p:txBody>
            <a:bodyPr>
              <a:spAutoFit/>
            </a:bodyPr>
            <a:lstStyle/>
            <a:p>
              <a:pPr algn="ctr" eaLnBrk="0" hangingPunct="0">
                <a:lnSpc>
                  <a:spcPct val="90000"/>
                </a:lnSpc>
              </a:pPr>
              <a:r>
                <a:rPr lang="en-US" sz="2800" b="1">
                  <a:solidFill>
                    <a:srgbClr val="000066"/>
                  </a:solidFill>
                </a:rPr>
                <a:t>Red Sea</a:t>
              </a:r>
            </a:p>
          </p:txBody>
        </p:sp>
      </p:grpSp>
      <p:grpSp>
        <p:nvGrpSpPr>
          <p:cNvPr id="51239" name="Group 39"/>
          <p:cNvGrpSpPr>
            <a:grpSpLocks/>
          </p:cNvGrpSpPr>
          <p:nvPr/>
        </p:nvGrpSpPr>
        <p:grpSpPr bwMode="auto">
          <a:xfrm>
            <a:off x="5524500" y="3352800"/>
            <a:ext cx="2590800" cy="476250"/>
            <a:chOff x="144" y="2842"/>
            <a:chExt cx="2160" cy="300"/>
          </a:xfrm>
        </p:grpSpPr>
        <p:sp>
          <p:nvSpPr>
            <p:cNvPr id="51240" name="AutoShape 40"/>
            <p:cNvSpPr>
              <a:spLocks noChangeArrowheads="1"/>
            </p:cNvSpPr>
            <p:nvPr/>
          </p:nvSpPr>
          <p:spPr bwMode="auto">
            <a:xfrm>
              <a:off x="168" y="2849"/>
              <a:ext cx="2112" cy="271"/>
            </a:xfrm>
            <a:prstGeom prst="roundRect">
              <a:avLst>
                <a:gd name="adj" fmla="val 16667"/>
              </a:avLst>
            </a:prstGeom>
            <a:gradFill rotWithShape="1">
              <a:gsLst>
                <a:gs pos="0">
                  <a:srgbClr val="FFFFFF"/>
                </a:gs>
                <a:gs pos="100000">
                  <a:srgbClr val="FFFF00"/>
                </a:gs>
              </a:gsLst>
              <a:path path="shape">
                <a:fillToRect l="50000" t="50000" r="50000" b="50000"/>
              </a:path>
            </a:gradFill>
            <a:ln w="38100">
              <a:solidFill>
                <a:srgbClr val="6600CC"/>
              </a:solidFill>
              <a:round/>
              <a:headEnd/>
              <a:tailEnd/>
            </a:ln>
            <a:effectLst/>
          </p:spPr>
          <p:txBody>
            <a:bodyPr wrap="none" anchor="ctr"/>
            <a:lstStyle/>
            <a:p>
              <a:endParaRPr lang="en-US"/>
            </a:p>
          </p:txBody>
        </p:sp>
        <p:sp>
          <p:nvSpPr>
            <p:cNvPr id="51241" name="Text Box 41"/>
            <p:cNvSpPr txBox="1">
              <a:spLocks noChangeArrowheads="1"/>
            </p:cNvSpPr>
            <p:nvPr/>
          </p:nvSpPr>
          <p:spPr bwMode="auto">
            <a:xfrm>
              <a:off x="144" y="2842"/>
              <a:ext cx="2160" cy="300"/>
            </a:xfrm>
            <a:prstGeom prst="rect">
              <a:avLst/>
            </a:prstGeom>
            <a:noFill/>
            <a:ln w="19050">
              <a:noFill/>
              <a:miter lim="800000"/>
              <a:headEnd/>
              <a:tailEnd/>
            </a:ln>
            <a:effectLst/>
          </p:spPr>
          <p:txBody>
            <a:bodyPr>
              <a:spAutoFit/>
            </a:bodyPr>
            <a:lstStyle/>
            <a:p>
              <a:pPr algn="ctr" eaLnBrk="0" hangingPunct="0">
                <a:lnSpc>
                  <a:spcPct val="90000"/>
                </a:lnSpc>
              </a:pPr>
              <a:r>
                <a:rPr lang="en-US" sz="2800" b="1">
                  <a:solidFill>
                    <a:srgbClr val="000066"/>
                  </a:solidFill>
                </a:rPr>
                <a:t>Sea of evil</a:t>
              </a:r>
            </a:p>
          </p:txBody>
        </p:sp>
      </p:grpSp>
      <p:grpSp>
        <p:nvGrpSpPr>
          <p:cNvPr id="51242" name="Group 42"/>
          <p:cNvGrpSpPr>
            <a:grpSpLocks/>
          </p:cNvGrpSpPr>
          <p:nvPr/>
        </p:nvGrpSpPr>
        <p:grpSpPr bwMode="auto">
          <a:xfrm>
            <a:off x="1052513" y="4572000"/>
            <a:ext cx="2543175" cy="519113"/>
            <a:chOff x="663" y="3036"/>
            <a:chExt cx="1602" cy="327"/>
          </a:xfrm>
        </p:grpSpPr>
        <p:sp>
          <p:nvSpPr>
            <p:cNvPr id="51243" name="Oval 43"/>
            <p:cNvSpPr>
              <a:spLocks noChangeArrowheads="1"/>
            </p:cNvSpPr>
            <p:nvPr/>
          </p:nvSpPr>
          <p:spPr bwMode="auto">
            <a:xfrm>
              <a:off x="663" y="3063"/>
              <a:ext cx="1536" cy="263"/>
            </a:xfrm>
            <a:prstGeom prst="ellipse">
              <a:avLst/>
            </a:prstGeom>
            <a:gradFill rotWithShape="0">
              <a:gsLst>
                <a:gs pos="0">
                  <a:srgbClr val="FFCC66"/>
                </a:gs>
                <a:gs pos="100000">
                  <a:srgbClr val="FF9900"/>
                </a:gs>
              </a:gsLst>
              <a:path path="shape">
                <a:fillToRect l="50000" t="50000" r="50000" b="50000"/>
              </a:path>
            </a:gradFill>
            <a:ln w="12700" algn="ctr">
              <a:solidFill>
                <a:srgbClr val="CC6600"/>
              </a:solidFill>
              <a:round/>
              <a:headEnd/>
              <a:tailEnd/>
            </a:ln>
            <a:effectLst>
              <a:outerShdw dist="52363" dir="4557825" algn="ctr" rotWithShape="0">
                <a:srgbClr val="B65B00"/>
              </a:outerShdw>
            </a:effectLst>
          </p:spPr>
          <p:txBody>
            <a:bodyPr wrap="none" anchor="ctr"/>
            <a:lstStyle/>
            <a:p>
              <a:endParaRPr lang="en-US"/>
            </a:p>
          </p:txBody>
        </p:sp>
        <p:sp>
          <p:nvSpPr>
            <p:cNvPr id="51244" name="Text Box 44"/>
            <p:cNvSpPr txBox="1">
              <a:spLocks noChangeArrowheads="1"/>
            </p:cNvSpPr>
            <p:nvPr/>
          </p:nvSpPr>
          <p:spPr bwMode="auto">
            <a:xfrm>
              <a:off x="663" y="3036"/>
              <a:ext cx="1602" cy="327"/>
            </a:xfrm>
            <a:prstGeom prst="rect">
              <a:avLst/>
            </a:prstGeom>
            <a:noFill/>
            <a:ln w="19050" algn="ctr">
              <a:noFill/>
              <a:miter lim="800000"/>
              <a:headEnd/>
              <a:tailEnd/>
            </a:ln>
            <a:effectLst>
              <a:outerShdw dist="12700" algn="ctr" rotWithShape="0">
                <a:srgbClr val="660033"/>
              </a:outerShdw>
            </a:effectLst>
          </p:spPr>
          <p:txBody>
            <a:bodyPr>
              <a:spAutoFit/>
            </a:bodyPr>
            <a:lstStyle/>
            <a:p>
              <a:pPr algn="ctr" eaLnBrk="0" hangingPunct="0"/>
              <a:r>
                <a:rPr lang="en-US" sz="2800" b="1">
                  <a:solidFill>
                    <a:srgbClr val="4C2600"/>
                  </a:solidFill>
                </a:rPr>
                <a:t>Canaan</a:t>
              </a:r>
            </a:p>
          </p:txBody>
        </p:sp>
      </p:grpSp>
      <p:sp>
        <p:nvSpPr>
          <p:cNvPr id="51245" name="WordArt 45"/>
          <p:cNvSpPr>
            <a:spLocks noChangeArrowheads="1" noChangeShapeType="1" noTextEdit="1"/>
          </p:cNvSpPr>
          <p:nvPr/>
        </p:nvSpPr>
        <p:spPr bwMode="auto">
          <a:xfrm rot="16200000">
            <a:off x="2400300" y="3238500"/>
            <a:ext cx="4419600" cy="76200"/>
          </a:xfrm>
          <a:prstGeom prst="rect">
            <a:avLst/>
          </a:prstGeom>
        </p:spPr>
        <p:txBody>
          <a:bodyPr wrap="none" fromWordArt="1">
            <a:prstTxWarp prst="textPlain">
              <a:avLst>
                <a:gd name="adj" fmla="val 50000"/>
              </a:avLst>
            </a:prstTxWarp>
          </a:bodyPr>
          <a:lstStyle/>
          <a:p>
            <a:pPr algn="ctr"/>
            <a:r>
              <a:rPr lang="en-US" sz="3600" kern="10">
                <a:ln w="28575">
                  <a:noFill/>
                  <a:round/>
                  <a:headEnd/>
                  <a:tailEnd/>
                </a:ln>
                <a:solidFill>
                  <a:srgbClr val="000099"/>
                </a:solidFill>
                <a:latin typeface="Arial Rounded MT Bold"/>
              </a:rPr>
              <a:t>…….................................</a:t>
            </a:r>
          </a:p>
        </p:txBody>
      </p:sp>
      <p:grpSp>
        <p:nvGrpSpPr>
          <p:cNvPr id="51246" name="Group 46"/>
          <p:cNvGrpSpPr>
            <a:grpSpLocks/>
          </p:cNvGrpSpPr>
          <p:nvPr/>
        </p:nvGrpSpPr>
        <p:grpSpPr bwMode="auto">
          <a:xfrm>
            <a:off x="5548313" y="2114550"/>
            <a:ext cx="2543175" cy="476250"/>
            <a:chOff x="3495" y="1332"/>
            <a:chExt cx="1602" cy="300"/>
          </a:xfrm>
        </p:grpSpPr>
        <p:sp>
          <p:nvSpPr>
            <p:cNvPr id="51247" name="Oval 47"/>
            <p:cNvSpPr>
              <a:spLocks noChangeArrowheads="1"/>
            </p:cNvSpPr>
            <p:nvPr/>
          </p:nvSpPr>
          <p:spPr bwMode="auto">
            <a:xfrm>
              <a:off x="3528" y="1344"/>
              <a:ext cx="1536" cy="263"/>
            </a:xfrm>
            <a:prstGeom prst="ellipse">
              <a:avLst/>
            </a:prstGeom>
            <a:gradFill rotWithShape="0">
              <a:gsLst>
                <a:gs pos="0">
                  <a:srgbClr val="FFCC66"/>
                </a:gs>
                <a:gs pos="100000">
                  <a:srgbClr val="FF9900"/>
                </a:gs>
              </a:gsLst>
              <a:path path="shape">
                <a:fillToRect l="50000" t="50000" r="50000" b="50000"/>
              </a:path>
            </a:gradFill>
            <a:ln w="12700" algn="ctr">
              <a:solidFill>
                <a:srgbClr val="CC6600"/>
              </a:solidFill>
              <a:round/>
              <a:headEnd/>
              <a:tailEnd/>
            </a:ln>
            <a:effectLst>
              <a:outerShdw dist="52363" dir="4557825" algn="ctr" rotWithShape="0">
                <a:srgbClr val="B65B00"/>
              </a:outerShdw>
            </a:effectLst>
          </p:spPr>
          <p:txBody>
            <a:bodyPr wrap="none" anchor="ctr"/>
            <a:lstStyle/>
            <a:p>
              <a:endParaRPr lang="en-US"/>
            </a:p>
          </p:txBody>
        </p:sp>
        <p:sp>
          <p:nvSpPr>
            <p:cNvPr id="51248" name="Text Box 48"/>
            <p:cNvSpPr txBox="1">
              <a:spLocks noChangeArrowheads="1"/>
            </p:cNvSpPr>
            <p:nvPr/>
          </p:nvSpPr>
          <p:spPr bwMode="auto">
            <a:xfrm>
              <a:off x="3495" y="1332"/>
              <a:ext cx="1602" cy="300"/>
            </a:xfrm>
            <a:prstGeom prst="rect">
              <a:avLst/>
            </a:prstGeom>
            <a:noFill/>
            <a:ln w="19050" algn="ctr">
              <a:noFill/>
              <a:miter lim="800000"/>
              <a:headEnd/>
              <a:tailEnd/>
            </a:ln>
            <a:effectLst>
              <a:outerShdw dist="12700" algn="ctr" rotWithShape="0">
                <a:srgbClr val="660033"/>
              </a:outerShdw>
            </a:effectLst>
          </p:spPr>
          <p:txBody>
            <a:bodyPr>
              <a:spAutoFit/>
            </a:bodyPr>
            <a:lstStyle/>
            <a:p>
              <a:pPr algn="ctr" eaLnBrk="0" hangingPunct="0">
                <a:lnSpc>
                  <a:spcPct val="90000"/>
                </a:lnSpc>
              </a:pPr>
              <a:r>
                <a:rPr lang="en-US" sz="2800" b="1">
                  <a:solidFill>
                    <a:srgbClr val="4C2600"/>
                  </a:solidFill>
                </a:rPr>
                <a:t>Christians</a:t>
              </a:r>
            </a:p>
          </p:txBody>
        </p:sp>
      </p:grpSp>
      <p:sp>
        <p:nvSpPr>
          <p:cNvPr id="49" name="Text Box 14"/>
          <p:cNvSpPr txBox="1">
            <a:spLocks noChangeArrowheads="1"/>
          </p:cNvSpPr>
          <p:nvPr/>
        </p:nvSpPr>
        <p:spPr bwMode="auto">
          <a:xfrm>
            <a:off x="304800" y="90488"/>
            <a:ext cx="8229600" cy="869950"/>
          </a:xfrm>
          <a:prstGeom prst="rect">
            <a:avLst/>
          </a:prstGeom>
          <a:noFill/>
          <a:ln w="9525">
            <a:noFill/>
            <a:miter lim="800000"/>
            <a:headEnd/>
            <a:tailEnd/>
          </a:ln>
          <a:effectLst>
            <a:outerShdw dist="12700" dir="2700000" algn="ctr" rotWithShape="0">
              <a:schemeClr val="bg1"/>
            </a:outerShdw>
          </a:effectLst>
        </p:spPr>
        <p:txBody>
          <a:bodyPr wrap="square">
            <a:spAutoFit/>
          </a:bodyPr>
          <a:lstStyle/>
          <a:p>
            <a:pPr eaLnBrk="0" hangingPunct="0">
              <a:lnSpc>
                <a:spcPct val="85000"/>
              </a:lnSpc>
            </a:pPr>
            <a:r>
              <a:rPr lang="en-US" sz="3000" dirty="0">
                <a:solidFill>
                  <a:srgbClr val="000099"/>
                </a:solidFill>
                <a:latin typeface="Impact" pitchFamily="34" charset="0"/>
              </a:rPr>
              <a:t>2.2  The National Courses to Restore Canaan under</a:t>
            </a:r>
          </a:p>
          <a:p>
            <a:pPr eaLnBrk="0" hangingPunct="0">
              <a:lnSpc>
                <a:spcPct val="85000"/>
              </a:lnSpc>
            </a:pPr>
            <a:r>
              <a:rPr lang="en-US" sz="3000" dirty="0">
                <a:solidFill>
                  <a:srgbClr val="000099"/>
                </a:solidFill>
                <a:latin typeface="Impact" pitchFamily="34" charset="0"/>
              </a:rPr>
              <a:t>         the Leadership of Moses</a:t>
            </a:r>
          </a:p>
        </p:txBody>
      </p:sp>
    </p:spTree>
  </p:cSld>
  <p:clrMapOvr>
    <a:masterClrMapping/>
  </p:clrMapOvr>
  <p:transition>
    <p:split orient="vert" dir="in"/>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51204"/>
                                        </p:tgtEl>
                                        <p:attrNameLst>
                                          <p:attrName>style.visibility</p:attrName>
                                        </p:attrNameLst>
                                      </p:cBhvr>
                                      <p:to>
                                        <p:strVal val="visible"/>
                                      </p:to>
                                    </p:set>
                                    <p:animEffect transition="in" filter="barn(outVertical)">
                                      <p:cBhvr>
                                        <p:cTn id="7" dur="500"/>
                                        <p:tgtEl>
                                          <p:spTgt spid="51204"/>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51225"/>
                                        </p:tgtEl>
                                        <p:attrNameLst>
                                          <p:attrName>style.visibility</p:attrName>
                                        </p:attrNameLst>
                                      </p:cBhvr>
                                      <p:to>
                                        <p:strVal val="visible"/>
                                      </p:to>
                                    </p:set>
                                    <p:animEffect transition="in" filter="fade">
                                      <p:cBhvr>
                                        <p:cTn id="11" dur="2000"/>
                                        <p:tgtEl>
                                          <p:spTgt spid="51225"/>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51220"/>
                                        </p:tgtEl>
                                        <p:attrNameLst>
                                          <p:attrName>style.visibility</p:attrName>
                                        </p:attrNameLst>
                                      </p:cBhvr>
                                      <p:to>
                                        <p:strVal val="visible"/>
                                      </p:to>
                                    </p:set>
                                    <p:animEffect transition="in" filter="fade">
                                      <p:cBhvr>
                                        <p:cTn id="14" dur="1000"/>
                                        <p:tgtEl>
                                          <p:spTgt spid="51220"/>
                                        </p:tgtEl>
                                      </p:cBhvr>
                                    </p:animEffect>
                                  </p:childTnLst>
                                </p:cTn>
                              </p:par>
                            </p:childTnLst>
                          </p:cTn>
                        </p:par>
                      </p:childTnLst>
                    </p:cTn>
                  </p:par>
                  <p:par>
                    <p:cTn id="15" fill="hold">
                      <p:stCondLst>
                        <p:cond delay="indefinite"/>
                      </p:stCondLst>
                      <p:childTnLst>
                        <p:par>
                          <p:cTn id="16" fill="hold">
                            <p:stCondLst>
                              <p:cond delay="0"/>
                            </p:stCondLst>
                            <p:childTnLst>
                              <p:par>
                                <p:cTn id="17" presetID="55" presetClass="entr" presetSubtype="0" fill="hold" nodeType="clickEffect">
                                  <p:stCondLst>
                                    <p:cond delay="0"/>
                                  </p:stCondLst>
                                  <p:childTnLst>
                                    <p:set>
                                      <p:cBhvr>
                                        <p:cTn id="18" dur="1" fill="hold">
                                          <p:stCondLst>
                                            <p:cond delay="0"/>
                                          </p:stCondLst>
                                        </p:cTn>
                                        <p:tgtEl>
                                          <p:spTgt spid="51228"/>
                                        </p:tgtEl>
                                        <p:attrNameLst>
                                          <p:attrName>style.visibility</p:attrName>
                                        </p:attrNameLst>
                                      </p:cBhvr>
                                      <p:to>
                                        <p:strVal val="visible"/>
                                      </p:to>
                                    </p:set>
                                    <p:anim calcmode="lin" valueType="num">
                                      <p:cBhvr>
                                        <p:cTn id="19" dur="2000" fill="hold"/>
                                        <p:tgtEl>
                                          <p:spTgt spid="51228"/>
                                        </p:tgtEl>
                                        <p:attrNameLst>
                                          <p:attrName>ppt_w</p:attrName>
                                        </p:attrNameLst>
                                      </p:cBhvr>
                                      <p:tavLst>
                                        <p:tav tm="0">
                                          <p:val>
                                            <p:strVal val="#ppt_w*0.70"/>
                                          </p:val>
                                        </p:tav>
                                        <p:tav tm="100000">
                                          <p:val>
                                            <p:strVal val="#ppt_w"/>
                                          </p:val>
                                        </p:tav>
                                      </p:tavLst>
                                    </p:anim>
                                    <p:anim calcmode="lin" valueType="num">
                                      <p:cBhvr>
                                        <p:cTn id="20" dur="2000" fill="hold"/>
                                        <p:tgtEl>
                                          <p:spTgt spid="51228"/>
                                        </p:tgtEl>
                                        <p:attrNameLst>
                                          <p:attrName>ppt_h</p:attrName>
                                        </p:attrNameLst>
                                      </p:cBhvr>
                                      <p:tavLst>
                                        <p:tav tm="0">
                                          <p:val>
                                            <p:strVal val="#ppt_h"/>
                                          </p:val>
                                        </p:tav>
                                        <p:tav tm="100000">
                                          <p:val>
                                            <p:strVal val="#ppt_h"/>
                                          </p:val>
                                        </p:tav>
                                      </p:tavLst>
                                    </p:anim>
                                    <p:animEffect transition="in" filter="fade">
                                      <p:cBhvr>
                                        <p:cTn id="21" dur="2000"/>
                                        <p:tgtEl>
                                          <p:spTgt spid="51228"/>
                                        </p:tgtEl>
                                      </p:cBhvr>
                                    </p:animEffect>
                                  </p:childTnLst>
                                </p:cTn>
                              </p:par>
                            </p:childTnLst>
                          </p:cTn>
                        </p:par>
                        <p:par>
                          <p:cTn id="22" fill="hold">
                            <p:stCondLst>
                              <p:cond delay="2000"/>
                            </p:stCondLst>
                            <p:childTnLst>
                              <p:par>
                                <p:cTn id="23" presetID="10" presetClass="entr" presetSubtype="0" fill="hold" grpId="0" nodeType="afterEffect">
                                  <p:stCondLst>
                                    <p:cond delay="0"/>
                                  </p:stCondLst>
                                  <p:childTnLst>
                                    <p:set>
                                      <p:cBhvr>
                                        <p:cTn id="24" dur="1" fill="hold">
                                          <p:stCondLst>
                                            <p:cond delay="0"/>
                                          </p:stCondLst>
                                        </p:cTn>
                                        <p:tgtEl>
                                          <p:spTgt spid="51221"/>
                                        </p:tgtEl>
                                        <p:attrNameLst>
                                          <p:attrName>style.visibility</p:attrName>
                                        </p:attrNameLst>
                                      </p:cBhvr>
                                      <p:to>
                                        <p:strVal val="visible"/>
                                      </p:to>
                                    </p:set>
                                    <p:animEffect transition="in" filter="fade">
                                      <p:cBhvr>
                                        <p:cTn id="25" dur="2000"/>
                                        <p:tgtEl>
                                          <p:spTgt spid="51221"/>
                                        </p:tgtEl>
                                      </p:cBhvr>
                                    </p:animEffect>
                                  </p:childTnLst>
                                </p:cTn>
                              </p:par>
                              <p:par>
                                <p:cTn id="26" presetID="10" presetClass="entr" presetSubtype="0" fill="hold" nodeType="withEffect">
                                  <p:stCondLst>
                                    <p:cond delay="500"/>
                                  </p:stCondLst>
                                  <p:childTnLst>
                                    <p:set>
                                      <p:cBhvr>
                                        <p:cTn id="27" dur="1" fill="hold">
                                          <p:stCondLst>
                                            <p:cond delay="0"/>
                                          </p:stCondLst>
                                        </p:cTn>
                                        <p:tgtEl>
                                          <p:spTgt spid="51239"/>
                                        </p:tgtEl>
                                        <p:attrNameLst>
                                          <p:attrName>style.visibility</p:attrName>
                                        </p:attrNameLst>
                                      </p:cBhvr>
                                      <p:to>
                                        <p:strVal val="visible"/>
                                      </p:to>
                                    </p:set>
                                    <p:animEffect transition="in" filter="fade">
                                      <p:cBhvr>
                                        <p:cTn id="28" dur="2000"/>
                                        <p:tgtEl>
                                          <p:spTgt spid="51239"/>
                                        </p:tgtEl>
                                      </p:cBhvr>
                                    </p:animEffect>
                                  </p:childTnLst>
                                </p:cTn>
                              </p:par>
                              <p:par>
                                <p:cTn id="29" presetID="10" presetClass="entr" presetSubtype="0" fill="hold" grpId="0" nodeType="withEffect">
                                  <p:stCondLst>
                                    <p:cond delay="500"/>
                                  </p:stCondLst>
                                  <p:childTnLst>
                                    <p:set>
                                      <p:cBhvr>
                                        <p:cTn id="30" dur="1" fill="hold">
                                          <p:stCondLst>
                                            <p:cond delay="0"/>
                                          </p:stCondLst>
                                        </p:cTn>
                                        <p:tgtEl>
                                          <p:spTgt spid="51219"/>
                                        </p:tgtEl>
                                        <p:attrNameLst>
                                          <p:attrName>style.visibility</p:attrName>
                                        </p:attrNameLst>
                                      </p:cBhvr>
                                      <p:to>
                                        <p:strVal val="visible"/>
                                      </p:to>
                                    </p:set>
                                    <p:animEffect transition="in" filter="fade">
                                      <p:cBhvr>
                                        <p:cTn id="31" dur="2000"/>
                                        <p:tgtEl>
                                          <p:spTgt spid="512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04" grpId="0"/>
      <p:bldP spid="51219" grpId="0" animBg="1"/>
      <p:bldP spid="51220" grpId="0" animBg="1"/>
      <p:bldP spid="51221"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bg>
      <p:bgPr>
        <a:gradFill rotWithShape="0">
          <a:gsLst>
            <a:gs pos="0">
              <a:schemeClr val="bg1"/>
            </a:gs>
            <a:gs pos="50000">
              <a:srgbClr val="FFE6C1"/>
            </a:gs>
            <a:gs pos="100000">
              <a:schemeClr val="bg1"/>
            </a:gs>
          </a:gsLst>
          <a:lin ang="5400000" scaled="1"/>
        </a:gradFill>
        <a:effectLst/>
      </p:bgPr>
    </p:bg>
    <p:spTree>
      <p:nvGrpSpPr>
        <p:cNvPr id="1" name=""/>
        <p:cNvGrpSpPr/>
        <p:nvPr/>
      </p:nvGrpSpPr>
      <p:grpSpPr>
        <a:xfrm>
          <a:off x="0" y="0"/>
          <a:ext cx="0" cy="0"/>
          <a:chOff x="0" y="0"/>
          <a:chExt cx="0" cy="0"/>
        </a:xfrm>
      </p:grpSpPr>
      <p:sp>
        <p:nvSpPr>
          <p:cNvPr id="53250" name="Rectangle 2"/>
          <p:cNvSpPr>
            <a:spLocks noChangeArrowheads="1"/>
          </p:cNvSpPr>
          <p:nvPr/>
        </p:nvSpPr>
        <p:spPr bwMode="auto">
          <a:xfrm>
            <a:off x="0" y="5722938"/>
            <a:ext cx="9144000" cy="1135062"/>
          </a:xfrm>
          <a:prstGeom prst="rect">
            <a:avLst/>
          </a:prstGeom>
          <a:solidFill>
            <a:schemeClr val="tx1"/>
          </a:solidFill>
          <a:ln w="9525">
            <a:solidFill>
              <a:schemeClr val="tx1"/>
            </a:solidFill>
            <a:miter lim="800000"/>
            <a:headEnd/>
            <a:tailEnd/>
          </a:ln>
          <a:effectLst/>
        </p:spPr>
        <p:txBody>
          <a:bodyPr wrap="none" anchor="ctr"/>
          <a:lstStyle/>
          <a:p>
            <a:endParaRPr lang="en-US"/>
          </a:p>
        </p:txBody>
      </p:sp>
      <p:sp>
        <p:nvSpPr>
          <p:cNvPr id="53251" name="Text Box 3"/>
          <p:cNvSpPr txBox="1">
            <a:spLocks noChangeArrowheads="1"/>
          </p:cNvSpPr>
          <p:nvPr/>
        </p:nvSpPr>
        <p:spPr bwMode="auto">
          <a:xfrm>
            <a:off x="584200" y="5827713"/>
            <a:ext cx="8255000" cy="409575"/>
          </a:xfrm>
          <a:prstGeom prst="rect">
            <a:avLst/>
          </a:prstGeom>
          <a:noFill/>
          <a:ln w="9525">
            <a:noFill/>
            <a:miter lim="800000"/>
            <a:headEnd/>
            <a:tailEnd/>
          </a:ln>
          <a:effectLst/>
        </p:spPr>
        <p:txBody>
          <a:bodyPr>
            <a:spAutoFit/>
          </a:bodyPr>
          <a:lstStyle/>
          <a:p>
            <a:pPr eaLnBrk="0" hangingPunct="0">
              <a:lnSpc>
                <a:spcPct val="80000"/>
              </a:lnSpc>
            </a:pPr>
            <a:endParaRPr lang="en-US" sz="2600" b="1">
              <a:solidFill>
                <a:schemeClr val="bg1"/>
              </a:solidFill>
              <a:latin typeface="Arial Narrow" pitchFamily="34" charset="0"/>
            </a:endParaRPr>
          </a:p>
        </p:txBody>
      </p:sp>
      <p:sp>
        <p:nvSpPr>
          <p:cNvPr id="53252" name="Text Box 4"/>
          <p:cNvSpPr txBox="1">
            <a:spLocks noChangeArrowheads="1"/>
          </p:cNvSpPr>
          <p:nvPr/>
        </p:nvSpPr>
        <p:spPr bwMode="auto">
          <a:xfrm>
            <a:off x="1117600" y="5943600"/>
            <a:ext cx="6654800" cy="584775"/>
          </a:xfrm>
          <a:prstGeom prst="rect">
            <a:avLst/>
          </a:prstGeom>
          <a:noFill/>
          <a:ln w="9525">
            <a:noFill/>
            <a:miter lim="800000"/>
            <a:headEnd/>
            <a:tailEnd/>
          </a:ln>
          <a:effectLst/>
        </p:spPr>
        <p:txBody>
          <a:bodyPr wrap="square">
            <a:spAutoFit/>
          </a:bodyPr>
          <a:lstStyle/>
          <a:p>
            <a:pPr eaLnBrk="0" hangingPunct="0">
              <a:lnSpc>
                <a:spcPct val="80000"/>
              </a:lnSpc>
            </a:pPr>
            <a:r>
              <a:rPr lang="en-US" sz="2000" b="1" dirty="0">
                <a:solidFill>
                  <a:schemeClr val="bg1"/>
                </a:solidFill>
                <a:latin typeface="Arial Narrow" pitchFamily="34" charset="0"/>
              </a:rPr>
              <a:t>He would take them through a desert devoid of life-giving water before guiding them into the Garden of </a:t>
            </a:r>
            <a:r>
              <a:rPr lang="en-US" sz="2000" b="1" u="sng" dirty="0">
                <a:solidFill>
                  <a:schemeClr val="bg1"/>
                </a:solidFill>
                <a:latin typeface="Arial Narrow" pitchFamily="34" charset="0"/>
              </a:rPr>
              <a:t>Eden</a:t>
            </a:r>
            <a:r>
              <a:rPr lang="en-US" sz="2000" b="1" dirty="0">
                <a:solidFill>
                  <a:schemeClr val="bg1"/>
                </a:solidFill>
                <a:latin typeface="Arial Narrow" pitchFamily="34" charset="0"/>
              </a:rPr>
              <a:t> of God’s promise.</a:t>
            </a:r>
          </a:p>
        </p:txBody>
      </p:sp>
      <p:sp>
        <p:nvSpPr>
          <p:cNvPr id="53254" name="AutoShape 6"/>
          <p:cNvSpPr>
            <a:spLocks noChangeArrowheads="1"/>
          </p:cNvSpPr>
          <p:nvPr/>
        </p:nvSpPr>
        <p:spPr bwMode="auto">
          <a:xfrm>
            <a:off x="2171700" y="3124200"/>
            <a:ext cx="304800" cy="228600"/>
          </a:xfrm>
          <a:prstGeom prst="downArrow">
            <a:avLst>
              <a:gd name="adj1" fmla="val 34722"/>
              <a:gd name="adj2" fmla="val 44269"/>
            </a:avLst>
          </a:prstGeom>
          <a:solidFill>
            <a:srgbClr val="000066"/>
          </a:solidFill>
          <a:ln w="38100">
            <a:noFill/>
            <a:miter lim="800000"/>
            <a:headEnd/>
            <a:tailEnd/>
          </a:ln>
          <a:effectLst/>
        </p:spPr>
        <p:txBody>
          <a:bodyPr wrap="none" anchor="ctr"/>
          <a:lstStyle/>
          <a:p>
            <a:endParaRPr lang="en-US"/>
          </a:p>
        </p:txBody>
      </p:sp>
      <p:sp>
        <p:nvSpPr>
          <p:cNvPr id="53255" name="AutoShape 7"/>
          <p:cNvSpPr>
            <a:spLocks noChangeArrowheads="1"/>
          </p:cNvSpPr>
          <p:nvPr/>
        </p:nvSpPr>
        <p:spPr bwMode="auto">
          <a:xfrm>
            <a:off x="2171700" y="2514600"/>
            <a:ext cx="304800" cy="228600"/>
          </a:xfrm>
          <a:prstGeom prst="downArrow">
            <a:avLst>
              <a:gd name="adj1" fmla="val 34722"/>
              <a:gd name="adj2" fmla="val 44269"/>
            </a:avLst>
          </a:prstGeom>
          <a:solidFill>
            <a:srgbClr val="000066"/>
          </a:solidFill>
          <a:ln w="38100">
            <a:noFill/>
            <a:miter lim="800000"/>
            <a:headEnd/>
            <a:tailEnd/>
          </a:ln>
          <a:effectLst/>
        </p:spPr>
        <p:txBody>
          <a:bodyPr wrap="none" anchor="ctr"/>
          <a:lstStyle/>
          <a:p>
            <a:endParaRPr lang="en-US"/>
          </a:p>
        </p:txBody>
      </p:sp>
      <p:sp>
        <p:nvSpPr>
          <p:cNvPr id="53256" name="AutoShape 8"/>
          <p:cNvSpPr>
            <a:spLocks noChangeArrowheads="1"/>
          </p:cNvSpPr>
          <p:nvPr/>
        </p:nvSpPr>
        <p:spPr bwMode="auto">
          <a:xfrm>
            <a:off x="2171700" y="1905000"/>
            <a:ext cx="304800" cy="228600"/>
          </a:xfrm>
          <a:prstGeom prst="downArrow">
            <a:avLst>
              <a:gd name="adj1" fmla="val 34722"/>
              <a:gd name="adj2" fmla="val 44269"/>
            </a:avLst>
          </a:prstGeom>
          <a:solidFill>
            <a:srgbClr val="000066"/>
          </a:solidFill>
          <a:ln w="38100">
            <a:noFill/>
            <a:miter lim="800000"/>
            <a:headEnd/>
            <a:tailEnd/>
          </a:ln>
          <a:effectLst/>
        </p:spPr>
        <p:txBody>
          <a:bodyPr wrap="none" anchor="ctr"/>
          <a:lstStyle/>
          <a:p>
            <a:endParaRPr lang="en-US"/>
          </a:p>
        </p:txBody>
      </p:sp>
      <p:grpSp>
        <p:nvGrpSpPr>
          <p:cNvPr id="53257" name="Group 9"/>
          <p:cNvGrpSpPr>
            <a:grpSpLocks/>
          </p:cNvGrpSpPr>
          <p:nvPr/>
        </p:nvGrpSpPr>
        <p:grpSpPr bwMode="auto">
          <a:xfrm>
            <a:off x="609600" y="990600"/>
            <a:ext cx="3429000" cy="476250"/>
            <a:chOff x="144" y="2842"/>
            <a:chExt cx="2160" cy="300"/>
          </a:xfrm>
        </p:grpSpPr>
        <p:sp>
          <p:nvSpPr>
            <p:cNvPr id="53258" name="AutoShape 10"/>
            <p:cNvSpPr>
              <a:spLocks noChangeArrowheads="1"/>
            </p:cNvSpPr>
            <p:nvPr/>
          </p:nvSpPr>
          <p:spPr bwMode="auto">
            <a:xfrm>
              <a:off x="168" y="2849"/>
              <a:ext cx="2112" cy="271"/>
            </a:xfrm>
            <a:prstGeom prst="roundRect">
              <a:avLst>
                <a:gd name="adj" fmla="val 16667"/>
              </a:avLst>
            </a:prstGeom>
            <a:gradFill rotWithShape="1">
              <a:gsLst>
                <a:gs pos="0">
                  <a:srgbClr val="FFFFFF"/>
                </a:gs>
                <a:gs pos="100000">
                  <a:srgbClr val="FFFF00"/>
                </a:gs>
              </a:gsLst>
              <a:path path="shape">
                <a:fillToRect l="50000" t="50000" r="50000" b="50000"/>
              </a:path>
            </a:gradFill>
            <a:ln w="38100">
              <a:solidFill>
                <a:srgbClr val="6600CC"/>
              </a:solidFill>
              <a:round/>
              <a:headEnd/>
              <a:tailEnd/>
            </a:ln>
            <a:effectLst/>
          </p:spPr>
          <p:txBody>
            <a:bodyPr wrap="none" anchor="ctr"/>
            <a:lstStyle/>
            <a:p>
              <a:endParaRPr lang="en-US"/>
            </a:p>
          </p:txBody>
        </p:sp>
        <p:sp>
          <p:nvSpPr>
            <p:cNvPr id="53259" name="Text Box 11"/>
            <p:cNvSpPr txBox="1">
              <a:spLocks noChangeArrowheads="1"/>
            </p:cNvSpPr>
            <p:nvPr/>
          </p:nvSpPr>
          <p:spPr bwMode="auto">
            <a:xfrm>
              <a:off x="144" y="2842"/>
              <a:ext cx="2160" cy="300"/>
            </a:xfrm>
            <a:prstGeom prst="rect">
              <a:avLst/>
            </a:prstGeom>
            <a:noFill/>
            <a:ln w="19050">
              <a:noFill/>
              <a:miter lim="800000"/>
              <a:headEnd/>
              <a:tailEnd/>
            </a:ln>
            <a:effectLst/>
          </p:spPr>
          <p:txBody>
            <a:bodyPr>
              <a:spAutoFit/>
            </a:bodyPr>
            <a:lstStyle/>
            <a:p>
              <a:pPr algn="ctr" eaLnBrk="0" hangingPunct="0">
                <a:lnSpc>
                  <a:spcPct val="90000"/>
                </a:lnSpc>
              </a:pPr>
              <a:r>
                <a:rPr lang="en-US" sz="2800" b="1">
                  <a:solidFill>
                    <a:srgbClr val="000066"/>
                  </a:solidFill>
                </a:rPr>
                <a:t>Moses’ course</a:t>
              </a:r>
            </a:p>
          </p:txBody>
        </p:sp>
      </p:grpSp>
      <p:sp>
        <p:nvSpPr>
          <p:cNvPr id="53260" name="Oval 12"/>
          <p:cNvSpPr>
            <a:spLocks noChangeArrowheads="1"/>
          </p:cNvSpPr>
          <p:nvPr/>
        </p:nvSpPr>
        <p:spPr bwMode="auto">
          <a:xfrm>
            <a:off x="1104900" y="2133600"/>
            <a:ext cx="2438400" cy="417513"/>
          </a:xfrm>
          <a:prstGeom prst="ellipse">
            <a:avLst/>
          </a:prstGeom>
          <a:gradFill rotWithShape="0">
            <a:gsLst>
              <a:gs pos="0">
                <a:srgbClr val="FFCC66"/>
              </a:gs>
              <a:gs pos="100000">
                <a:srgbClr val="FF9900"/>
              </a:gs>
            </a:gsLst>
            <a:path path="shape">
              <a:fillToRect l="50000" t="50000" r="50000" b="50000"/>
            </a:path>
          </a:gradFill>
          <a:ln w="12700" algn="ctr">
            <a:solidFill>
              <a:srgbClr val="CC6600"/>
            </a:solidFill>
            <a:round/>
            <a:headEnd/>
            <a:tailEnd/>
          </a:ln>
          <a:effectLst>
            <a:outerShdw dist="52363" dir="4557825" algn="ctr" rotWithShape="0">
              <a:srgbClr val="B65B00"/>
            </a:outerShdw>
          </a:effectLst>
        </p:spPr>
        <p:txBody>
          <a:bodyPr wrap="none" anchor="ctr"/>
          <a:lstStyle/>
          <a:p>
            <a:endParaRPr lang="en-US"/>
          </a:p>
        </p:txBody>
      </p:sp>
      <p:sp>
        <p:nvSpPr>
          <p:cNvPr id="53261" name="Text Box 13"/>
          <p:cNvSpPr txBox="1">
            <a:spLocks noChangeArrowheads="1"/>
          </p:cNvSpPr>
          <p:nvPr/>
        </p:nvSpPr>
        <p:spPr bwMode="auto">
          <a:xfrm>
            <a:off x="1052513" y="2147888"/>
            <a:ext cx="2543175" cy="455612"/>
          </a:xfrm>
          <a:prstGeom prst="rect">
            <a:avLst/>
          </a:prstGeom>
          <a:noFill/>
          <a:ln w="19050" algn="ctr">
            <a:noFill/>
            <a:miter lim="800000"/>
            <a:headEnd/>
            <a:tailEnd/>
          </a:ln>
          <a:effectLst>
            <a:outerShdw dist="12700" algn="ctr" rotWithShape="0">
              <a:srgbClr val="660033"/>
            </a:outerShdw>
          </a:effectLst>
        </p:spPr>
        <p:txBody>
          <a:bodyPr>
            <a:spAutoFit/>
          </a:bodyPr>
          <a:lstStyle/>
          <a:p>
            <a:pPr algn="ctr" eaLnBrk="0" hangingPunct="0">
              <a:lnSpc>
                <a:spcPct val="85000"/>
              </a:lnSpc>
            </a:pPr>
            <a:r>
              <a:rPr lang="en-US" sz="2800" b="1">
                <a:solidFill>
                  <a:srgbClr val="4C2600"/>
                </a:solidFill>
              </a:rPr>
              <a:t>Israelites</a:t>
            </a:r>
          </a:p>
        </p:txBody>
      </p:sp>
      <p:grpSp>
        <p:nvGrpSpPr>
          <p:cNvPr id="53262" name="Group 14"/>
          <p:cNvGrpSpPr>
            <a:grpSpLocks/>
          </p:cNvGrpSpPr>
          <p:nvPr/>
        </p:nvGrpSpPr>
        <p:grpSpPr bwMode="auto">
          <a:xfrm>
            <a:off x="609600" y="2743200"/>
            <a:ext cx="3429000" cy="476250"/>
            <a:chOff x="144" y="2842"/>
            <a:chExt cx="2160" cy="300"/>
          </a:xfrm>
        </p:grpSpPr>
        <p:sp>
          <p:nvSpPr>
            <p:cNvPr id="53263" name="AutoShape 15"/>
            <p:cNvSpPr>
              <a:spLocks noChangeArrowheads="1"/>
            </p:cNvSpPr>
            <p:nvPr/>
          </p:nvSpPr>
          <p:spPr bwMode="auto">
            <a:xfrm>
              <a:off x="168" y="2849"/>
              <a:ext cx="2112" cy="271"/>
            </a:xfrm>
            <a:prstGeom prst="roundRect">
              <a:avLst>
                <a:gd name="adj" fmla="val 16667"/>
              </a:avLst>
            </a:prstGeom>
            <a:gradFill rotWithShape="1">
              <a:gsLst>
                <a:gs pos="0">
                  <a:srgbClr val="FFFFFF"/>
                </a:gs>
                <a:gs pos="100000">
                  <a:srgbClr val="FFFF00"/>
                </a:gs>
              </a:gsLst>
              <a:path path="shape">
                <a:fillToRect l="50000" t="50000" r="50000" b="50000"/>
              </a:path>
            </a:gradFill>
            <a:ln w="38100">
              <a:solidFill>
                <a:srgbClr val="6600CC"/>
              </a:solidFill>
              <a:round/>
              <a:headEnd/>
              <a:tailEnd/>
            </a:ln>
            <a:effectLst/>
          </p:spPr>
          <p:txBody>
            <a:bodyPr wrap="none" anchor="ctr"/>
            <a:lstStyle/>
            <a:p>
              <a:endParaRPr lang="en-US"/>
            </a:p>
          </p:txBody>
        </p:sp>
        <p:sp>
          <p:nvSpPr>
            <p:cNvPr id="53264" name="Text Box 16"/>
            <p:cNvSpPr txBox="1">
              <a:spLocks noChangeArrowheads="1"/>
            </p:cNvSpPr>
            <p:nvPr/>
          </p:nvSpPr>
          <p:spPr bwMode="auto">
            <a:xfrm>
              <a:off x="144" y="2842"/>
              <a:ext cx="2160" cy="300"/>
            </a:xfrm>
            <a:prstGeom prst="rect">
              <a:avLst/>
            </a:prstGeom>
            <a:noFill/>
            <a:ln w="19050">
              <a:noFill/>
              <a:miter lim="800000"/>
              <a:headEnd/>
              <a:tailEnd/>
            </a:ln>
            <a:effectLst/>
          </p:spPr>
          <p:txBody>
            <a:bodyPr>
              <a:spAutoFit/>
            </a:bodyPr>
            <a:lstStyle/>
            <a:p>
              <a:pPr algn="ctr" eaLnBrk="0" hangingPunct="0">
                <a:lnSpc>
                  <a:spcPct val="90000"/>
                </a:lnSpc>
              </a:pPr>
              <a:r>
                <a:rPr lang="en-US" sz="2800" b="1">
                  <a:solidFill>
                    <a:srgbClr val="000066"/>
                  </a:solidFill>
                </a:rPr>
                <a:t>Miracles and signs</a:t>
              </a:r>
            </a:p>
          </p:txBody>
        </p:sp>
      </p:grpSp>
      <p:sp>
        <p:nvSpPr>
          <p:cNvPr id="53265" name="Oval 17"/>
          <p:cNvSpPr>
            <a:spLocks noChangeArrowheads="1"/>
          </p:cNvSpPr>
          <p:nvPr/>
        </p:nvSpPr>
        <p:spPr bwMode="auto">
          <a:xfrm>
            <a:off x="1104900" y="1524000"/>
            <a:ext cx="2438400" cy="417513"/>
          </a:xfrm>
          <a:prstGeom prst="ellipse">
            <a:avLst/>
          </a:prstGeom>
          <a:solidFill>
            <a:srgbClr val="660033"/>
          </a:solidFill>
          <a:ln w="12700" algn="ctr">
            <a:noFill/>
            <a:round/>
            <a:headEnd/>
            <a:tailEnd/>
          </a:ln>
          <a:effectLst>
            <a:outerShdw dist="52363" dir="4557825" algn="ctr" rotWithShape="0">
              <a:srgbClr val="B65B00"/>
            </a:outerShdw>
          </a:effectLst>
        </p:spPr>
        <p:txBody>
          <a:bodyPr wrap="none" anchor="ctr"/>
          <a:lstStyle/>
          <a:p>
            <a:endParaRPr lang="en-US"/>
          </a:p>
        </p:txBody>
      </p:sp>
      <p:sp>
        <p:nvSpPr>
          <p:cNvPr id="53266" name="WordArt 18"/>
          <p:cNvSpPr>
            <a:spLocks noChangeArrowheads="1" noChangeShapeType="1" noTextEdit="1"/>
          </p:cNvSpPr>
          <p:nvPr/>
        </p:nvSpPr>
        <p:spPr bwMode="auto">
          <a:xfrm>
            <a:off x="1714500" y="1600200"/>
            <a:ext cx="1219200" cy="304800"/>
          </a:xfrm>
          <a:prstGeom prst="rect">
            <a:avLst/>
          </a:prstGeom>
        </p:spPr>
        <p:txBody>
          <a:bodyPr wrap="none" fromWordArt="1">
            <a:prstTxWarp prst="textPlain">
              <a:avLst>
                <a:gd name="adj" fmla="val 50000"/>
              </a:avLst>
            </a:prstTxWarp>
          </a:bodyPr>
          <a:lstStyle/>
          <a:p>
            <a:pPr algn="ctr"/>
            <a:r>
              <a:rPr lang="en-US" sz="3600" kern="10">
                <a:ln w="19050">
                  <a:noFill/>
                  <a:round/>
                  <a:headEnd/>
                  <a:tailEnd/>
                </a:ln>
                <a:solidFill>
                  <a:srgbClr val="FFFFFF"/>
                </a:solidFill>
                <a:latin typeface="Impact"/>
              </a:rPr>
              <a:t>Egypt</a:t>
            </a:r>
          </a:p>
        </p:txBody>
      </p:sp>
      <p:sp>
        <p:nvSpPr>
          <p:cNvPr id="53267" name="AutoShape 19"/>
          <p:cNvSpPr>
            <a:spLocks noChangeArrowheads="1"/>
          </p:cNvSpPr>
          <p:nvPr/>
        </p:nvSpPr>
        <p:spPr bwMode="auto">
          <a:xfrm>
            <a:off x="6667500" y="3124200"/>
            <a:ext cx="304800" cy="228600"/>
          </a:xfrm>
          <a:prstGeom prst="downArrow">
            <a:avLst>
              <a:gd name="adj1" fmla="val 34722"/>
              <a:gd name="adj2" fmla="val 44269"/>
            </a:avLst>
          </a:prstGeom>
          <a:solidFill>
            <a:srgbClr val="000066"/>
          </a:solidFill>
          <a:ln w="38100">
            <a:noFill/>
            <a:miter lim="800000"/>
            <a:headEnd/>
            <a:tailEnd/>
          </a:ln>
          <a:effectLst/>
        </p:spPr>
        <p:txBody>
          <a:bodyPr wrap="none" anchor="ctr"/>
          <a:lstStyle/>
          <a:p>
            <a:endParaRPr lang="en-US"/>
          </a:p>
        </p:txBody>
      </p:sp>
      <p:sp>
        <p:nvSpPr>
          <p:cNvPr id="53268" name="AutoShape 20"/>
          <p:cNvSpPr>
            <a:spLocks noChangeArrowheads="1"/>
          </p:cNvSpPr>
          <p:nvPr/>
        </p:nvSpPr>
        <p:spPr bwMode="auto">
          <a:xfrm>
            <a:off x="6667500" y="2514600"/>
            <a:ext cx="304800" cy="228600"/>
          </a:xfrm>
          <a:prstGeom prst="downArrow">
            <a:avLst>
              <a:gd name="adj1" fmla="val 34722"/>
              <a:gd name="adj2" fmla="val 44269"/>
            </a:avLst>
          </a:prstGeom>
          <a:solidFill>
            <a:srgbClr val="000066"/>
          </a:solidFill>
          <a:ln w="38100">
            <a:noFill/>
            <a:miter lim="800000"/>
            <a:headEnd/>
            <a:tailEnd/>
          </a:ln>
          <a:effectLst/>
        </p:spPr>
        <p:txBody>
          <a:bodyPr wrap="none" anchor="ctr"/>
          <a:lstStyle/>
          <a:p>
            <a:endParaRPr lang="en-US"/>
          </a:p>
        </p:txBody>
      </p:sp>
      <p:sp>
        <p:nvSpPr>
          <p:cNvPr id="53269" name="AutoShape 21"/>
          <p:cNvSpPr>
            <a:spLocks noChangeArrowheads="1"/>
          </p:cNvSpPr>
          <p:nvPr/>
        </p:nvSpPr>
        <p:spPr bwMode="auto">
          <a:xfrm>
            <a:off x="6667500" y="1905000"/>
            <a:ext cx="304800" cy="228600"/>
          </a:xfrm>
          <a:prstGeom prst="downArrow">
            <a:avLst>
              <a:gd name="adj1" fmla="val 34722"/>
              <a:gd name="adj2" fmla="val 44269"/>
            </a:avLst>
          </a:prstGeom>
          <a:solidFill>
            <a:srgbClr val="000066"/>
          </a:solidFill>
          <a:ln w="38100">
            <a:noFill/>
            <a:miter lim="800000"/>
            <a:headEnd/>
            <a:tailEnd/>
          </a:ln>
          <a:effectLst/>
        </p:spPr>
        <p:txBody>
          <a:bodyPr wrap="none" anchor="ctr"/>
          <a:lstStyle/>
          <a:p>
            <a:endParaRPr lang="en-US"/>
          </a:p>
        </p:txBody>
      </p:sp>
      <p:grpSp>
        <p:nvGrpSpPr>
          <p:cNvPr id="53270" name="Group 22"/>
          <p:cNvGrpSpPr>
            <a:grpSpLocks/>
          </p:cNvGrpSpPr>
          <p:nvPr/>
        </p:nvGrpSpPr>
        <p:grpSpPr bwMode="auto">
          <a:xfrm>
            <a:off x="5105400" y="990600"/>
            <a:ext cx="3429000" cy="476250"/>
            <a:chOff x="144" y="2842"/>
            <a:chExt cx="2160" cy="300"/>
          </a:xfrm>
        </p:grpSpPr>
        <p:sp>
          <p:nvSpPr>
            <p:cNvPr id="53271" name="AutoShape 23"/>
            <p:cNvSpPr>
              <a:spLocks noChangeArrowheads="1"/>
            </p:cNvSpPr>
            <p:nvPr/>
          </p:nvSpPr>
          <p:spPr bwMode="auto">
            <a:xfrm>
              <a:off x="168" y="2849"/>
              <a:ext cx="2112" cy="271"/>
            </a:xfrm>
            <a:prstGeom prst="roundRect">
              <a:avLst>
                <a:gd name="adj" fmla="val 16667"/>
              </a:avLst>
            </a:prstGeom>
            <a:gradFill rotWithShape="1">
              <a:gsLst>
                <a:gs pos="0">
                  <a:srgbClr val="FFFFFF"/>
                </a:gs>
                <a:gs pos="100000">
                  <a:srgbClr val="FFFF00"/>
                </a:gs>
              </a:gsLst>
              <a:path path="shape">
                <a:fillToRect l="50000" t="50000" r="50000" b="50000"/>
              </a:path>
            </a:gradFill>
            <a:ln w="38100">
              <a:solidFill>
                <a:srgbClr val="6600CC"/>
              </a:solidFill>
              <a:round/>
              <a:headEnd/>
              <a:tailEnd/>
            </a:ln>
            <a:effectLst/>
          </p:spPr>
          <p:txBody>
            <a:bodyPr wrap="none" anchor="ctr"/>
            <a:lstStyle/>
            <a:p>
              <a:endParaRPr lang="en-US"/>
            </a:p>
          </p:txBody>
        </p:sp>
        <p:sp>
          <p:nvSpPr>
            <p:cNvPr id="53272" name="Text Box 24"/>
            <p:cNvSpPr txBox="1">
              <a:spLocks noChangeArrowheads="1"/>
            </p:cNvSpPr>
            <p:nvPr/>
          </p:nvSpPr>
          <p:spPr bwMode="auto">
            <a:xfrm>
              <a:off x="144" y="2842"/>
              <a:ext cx="2160" cy="300"/>
            </a:xfrm>
            <a:prstGeom prst="rect">
              <a:avLst/>
            </a:prstGeom>
            <a:noFill/>
            <a:ln w="19050">
              <a:noFill/>
              <a:miter lim="800000"/>
              <a:headEnd/>
              <a:tailEnd/>
            </a:ln>
            <a:effectLst/>
          </p:spPr>
          <p:txBody>
            <a:bodyPr>
              <a:spAutoFit/>
            </a:bodyPr>
            <a:lstStyle/>
            <a:p>
              <a:pPr algn="ctr" eaLnBrk="0" hangingPunct="0">
                <a:lnSpc>
                  <a:spcPct val="90000"/>
                </a:lnSpc>
              </a:pPr>
              <a:r>
                <a:rPr lang="en-US" sz="2800" b="1">
                  <a:solidFill>
                    <a:srgbClr val="000066"/>
                  </a:solidFill>
                </a:rPr>
                <a:t>Jesus’ course</a:t>
              </a:r>
            </a:p>
          </p:txBody>
        </p:sp>
      </p:grpSp>
      <p:grpSp>
        <p:nvGrpSpPr>
          <p:cNvPr id="53273" name="Group 25"/>
          <p:cNvGrpSpPr>
            <a:grpSpLocks/>
          </p:cNvGrpSpPr>
          <p:nvPr/>
        </p:nvGrpSpPr>
        <p:grpSpPr bwMode="auto">
          <a:xfrm>
            <a:off x="5105400" y="2743200"/>
            <a:ext cx="3429000" cy="476250"/>
            <a:chOff x="144" y="2842"/>
            <a:chExt cx="2160" cy="300"/>
          </a:xfrm>
        </p:grpSpPr>
        <p:sp>
          <p:nvSpPr>
            <p:cNvPr id="53274" name="AutoShape 26"/>
            <p:cNvSpPr>
              <a:spLocks noChangeArrowheads="1"/>
            </p:cNvSpPr>
            <p:nvPr/>
          </p:nvSpPr>
          <p:spPr bwMode="auto">
            <a:xfrm>
              <a:off x="168" y="2849"/>
              <a:ext cx="2112" cy="271"/>
            </a:xfrm>
            <a:prstGeom prst="roundRect">
              <a:avLst>
                <a:gd name="adj" fmla="val 16667"/>
              </a:avLst>
            </a:prstGeom>
            <a:gradFill rotWithShape="1">
              <a:gsLst>
                <a:gs pos="0">
                  <a:srgbClr val="FFFFFF"/>
                </a:gs>
                <a:gs pos="100000">
                  <a:srgbClr val="FFFF00"/>
                </a:gs>
              </a:gsLst>
              <a:path path="shape">
                <a:fillToRect l="50000" t="50000" r="50000" b="50000"/>
              </a:path>
            </a:gradFill>
            <a:ln w="38100">
              <a:solidFill>
                <a:srgbClr val="6600CC"/>
              </a:solidFill>
              <a:round/>
              <a:headEnd/>
              <a:tailEnd/>
            </a:ln>
            <a:effectLst/>
          </p:spPr>
          <p:txBody>
            <a:bodyPr wrap="none" anchor="ctr"/>
            <a:lstStyle/>
            <a:p>
              <a:endParaRPr lang="en-US"/>
            </a:p>
          </p:txBody>
        </p:sp>
        <p:sp>
          <p:nvSpPr>
            <p:cNvPr id="53275" name="Text Box 27"/>
            <p:cNvSpPr txBox="1">
              <a:spLocks noChangeArrowheads="1"/>
            </p:cNvSpPr>
            <p:nvPr/>
          </p:nvSpPr>
          <p:spPr bwMode="auto">
            <a:xfrm>
              <a:off x="144" y="2842"/>
              <a:ext cx="2160" cy="300"/>
            </a:xfrm>
            <a:prstGeom prst="rect">
              <a:avLst/>
            </a:prstGeom>
            <a:noFill/>
            <a:ln w="19050">
              <a:noFill/>
              <a:miter lim="800000"/>
              <a:headEnd/>
              <a:tailEnd/>
            </a:ln>
            <a:effectLst/>
          </p:spPr>
          <p:txBody>
            <a:bodyPr>
              <a:spAutoFit/>
            </a:bodyPr>
            <a:lstStyle/>
            <a:p>
              <a:pPr algn="ctr" eaLnBrk="0" hangingPunct="0">
                <a:lnSpc>
                  <a:spcPct val="90000"/>
                </a:lnSpc>
              </a:pPr>
              <a:r>
                <a:rPr lang="en-US" sz="2800" b="1">
                  <a:solidFill>
                    <a:srgbClr val="000066"/>
                  </a:solidFill>
                </a:rPr>
                <a:t>Miracles and signs</a:t>
              </a:r>
            </a:p>
          </p:txBody>
        </p:sp>
      </p:grpSp>
      <p:sp>
        <p:nvSpPr>
          <p:cNvPr id="53276" name="Oval 28"/>
          <p:cNvSpPr>
            <a:spLocks noChangeArrowheads="1"/>
          </p:cNvSpPr>
          <p:nvPr/>
        </p:nvSpPr>
        <p:spPr bwMode="auto">
          <a:xfrm>
            <a:off x="5600700" y="1524000"/>
            <a:ext cx="2438400" cy="417513"/>
          </a:xfrm>
          <a:prstGeom prst="ellipse">
            <a:avLst/>
          </a:prstGeom>
          <a:solidFill>
            <a:srgbClr val="660033"/>
          </a:solidFill>
          <a:ln w="12700" algn="ctr">
            <a:noFill/>
            <a:round/>
            <a:headEnd/>
            <a:tailEnd/>
          </a:ln>
          <a:effectLst>
            <a:outerShdw dist="52363" dir="4557825" algn="ctr" rotWithShape="0">
              <a:srgbClr val="B65B00"/>
            </a:outerShdw>
          </a:effectLst>
        </p:spPr>
        <p:txBody>
          <a:bodyPr wrap="none" anchor="ctr"/>
          <a:lstStyle/>
          <a:p>
            <a:endParaRPr lang="en-US"/>
          </a:p>
        </p:txBody>
      </p:sp>
      <p:sp>
        <p:nvSpPr>
          <p:cNvPr id="53277" name="WordArt 29"/>
          <p:cNvSpPr>
            <a:spLocks noChangeArrowheads="1" noChangeShapeType="1" noTextEdit="1"/>
          </p:cNvSpPr>
          <p:nvPr/>
        </p:nvSpPr>
        <p:spPr bwMode="auto">
          <a:xfrm>
            <a:off x="6210300" y="1600200"/>
            <a:ext cx="1219200" cy="304800"/>
          </a:xfrm>
          <a:prstGeom prst="rect">
            <a:avLst/>
          </a:prstGeom>
        </p:spPr>
        <p:txBody>
          <a:bodyPr wrap="none" fromWordArt="1">
            <a:prstTxWarp prst="textPlain">
              <a:avLst>
                <a:gd name="adj" fmla="val 50000"/>
              </a:avLst>
            </a:prstTxWarp>
          </a:bodyPr>
          <a:lstStyle/>
          <a:p>
            <a:pPr algn="ctr"/>
            <a:r>
              <a:rPr lang="en-US" sz="3600" kern="10">
                <a:ln w="19050">
                  <a:noFill/>
                  <a:round/>
                  <a:headEnd/>
                  <a:tailEnd/>
                </a:ln>
                <a:solidFill>
                  <a:srgbClr val="FFFFFF"/>
                </a:solidFill>
                <a:latin typeface="Impact"/>
              </a:rPr>
              <a:t>Lives of sin</a:t>
            </a:r>
          </a:p>
        </p:txBody>
      </p:sp>
      <p:sp>
        <p:nvSpPr>
          <p:cNvPr id="53278" name="AutoShape 30"/>
          <p:cNvSpPr>
            <a:spLocks noChangeArrowheads="1"/>
          </p:cNvSpPr>
          <p:nvPr/>
        </p:nvSpPr>
        <p:spPr bwMode="auto">
          <a:xfrm>
            <a:off x="2171700" y="4343400"/>
            <a:ext cx="304800" cy="228600"/>
          </a:xfrm>
          <a:prstGeom prst="downArrow">
            <a:avLst>
              <a:gd name="adj1" fmla="val 34722"/>
              <a:gd name="adj2" fmla="val 44269"/>
            </a:avLst>
          </a:prstGeom>
          <a:solidFill>
            <a:srgbClr val="000066"/>
          </a:solidFill>
          <a:ln w="38100">
            <a:noFill/>
            <a:miter lim="800000"/>
            <a:headEnd/>
            <a:tailEnd/>
          </a:ln>
          <a:effectLst/>
        </p:spPr>
        <p:txBody>
          <a:bodyPr wrap="none" anchor="ctr"/>
          <a:lstStyle/>
          <a:p>
            <a:pPr algn="ctr">
              <a:lnSpc>
                <a:spcPct val="110000"/>
              </a:lnSpc>
            </a:pPr>
            <a:endParaRPr lang="en-US" sz="3200">
              <a:latin typeface="Arial Black" pitchFamily="34" charset="0"/>
            </a:endParaRPr>
          </a:p>
        </p:txBody>
      </p:sp>
      <p:grpSp>
        <p:nvGrpSpPr>
          <p:cNvPr id="53279" name="Group 31"/>
          <p:cNvGrpSpPr>
            <a:grpSpLocks/>
          </p:cNvGrpSpPr>
          <p:nvPr/>
        </p:nvGrpSpPr>
        <p:grpSpPr bwMode="auto">
          <a:xfrm>
            <a:off x="1028700" y="3981450"/>
            <a:ext cx="2590800" cy="476250"/>
            <a:chOff x="144" y="2842"/>
            <a:chExt cx="2160" cy="300"/>
          </a:xfrm>
        </p:grpSpPr>
        <p:sp>
          <p:nvSpPr>
            <p:cNvPr id="53280" name="AutoShape 32"/>
            <p:cNvSpPr>
              <a:spLocks noChangeArrowheads="1"/>
            </p:cNvSpPr>
            <p:nvPr/>
          </p:nvSpPr>
          <p:spPr bwMode="auto">
            <a:xfrm>
              <a:off x="168" y="2849"/>
              <a:ext cx="2112" cy="271"/>
            </a:xfrm>
            <a:prstGeom prst="roundRect">
              <a:avLst>
                <a:gd name="adj" fmla="val 16667"/>
              </a:avLst>
            </a:prstGeom>
            <a:gradFill rotWithShape="1">
              <a:gsLst>
                <a:gs pos="0">
                  <a:srgbClr val="FFFFFF"/>
                </a:gs>
                <a:gs pos="100000">
                  <a:srgbClr val="FFFF00"/>
                </a:gs>
              </a:gsLst>
              <a:path path="shape">
                <a:fillToRect l="50000" t="50000" r="50000" b="50000"/>
              </a:path>
            </a:gradFill>
            <a:ln w="38100">
              <a:solidFill>
                <a:srgbClr val="6600CC"/>
              </a:solidFill>
              <a:round/>
              <a:headEnd/>
              <a:tailEnd/>
            </a:ln>
            <a:effectLst/>
          </p:spPr>
          <p:txBody>
            <a:bodyPr wrap="none" anchor="ctr"/>
            <a:lstStyle/>
            <a:p>
              <a:endParaRPr lang="en-US"/>
            </a:p>
          </p:txBody>
        </p:sp>
        <p:sp>
          <p:nvSpPr>
            <p:cNvPr id="53281" name="Text Box 33"/>
            <p:cNvSpPr txBox="1">
              <a:spLocks noChangeArrowheads="1"/>
            </p:cNvSpPr>
            <p:nvPr/>
          </p:nvSpPr>
          <p:spPr bwMode="auto">
            <a:xfrm>
              <a:off x="144" y="2842"/>
              <a:ext cx="2160" cy="300"/>
            </a:xfrm>
            <a:prstGeom prst="rect">
              <a:avLst/>
            </a:prstGeom>
            <a:noFill/>
            <a:ln w="19050">
              <a:noFill/>
              <a:miter lim="800000"/>
              <a:headEnd/>
              <a:tailEnd/>
            </a:ln>
            <a:effectLst/>
          </p:spPr>
          <p:txBody>
            <a:bodyPr>
              <a:spAutoFit/>
            </a:bodyPr>
            <a:lstStyle/>
            <a:p>
              <a:pPr algn="ctr" eaLnBrk="0" hangingPunct="0">
                <a:lnSpc>
                  <a:spcPct val="90000"/>
                </a:lnSpc>
              </a:pPr>
              <a:r>
                <a:rPr lang="en-US" sz="2800" b="1">
                  <a:solidFill>
                    <a:srgbClr val="000066"/>
                  </a:solidFill>
                </a:rPr>
                <a:t>Wilderness</a:t>
              </a:r>
            </a:p>
          </p:txBody>
        </p:sp>
      </p:grpSp>
      <p:sp>
        <p:nvSpPr>
          <p:cNvPr id="53282" name="AutoShape 34"/>
          <p:cNvSpPr>
            <a:spLocks noChangeArrowheads="1"/>
          </p:cNvSpPr>
          <p:nvPr/>
        </p:nvSpPr>
        <p:spPr bwMode="auto">
          <a:xfrm>
            <a:off x="2171700" y="3752850"/>
            <a:ext cx="304800" cy="228600"/>
          </a:xfrm>
          <a:prstGeom prst="downArrow">
            <a:avLst>
              <a:gd name="adj1" fmla="val 34722"/>
              <a:gd name="adj2" fmla="val 44269"/>
            </a:avLst>
          </a:prstGeom>
          <a:solidFill>
            <a:srgbClr val="000066"/>
          </a:solidFill>
          <a:ln w="38100">
            <a:noFill/>
            <a:miter lim="800000"/>
            <a:headEnd/>
            <a:tailEnd/>
          </a:ln>
          <a:effectLst/>
        </p:spPr>
        <p:txBody>
          <a:bodyPr wrap="none" anchor="ctr"/>
          <a:lstStyle/>
          <a:p>
            <a:pPr algn="ctr">
              <a:lnSpc>
                <a:spcPct val="115000"/>
              </a:lnSpc>
            </a:pPr>
            <a:endParaRPr lang="en-US" sz="3200">
              <a:latin typeface="Arial Black" pitchFamily="34" charset="0"/>
            </a:endParaRPr>
          </a:p>
        </p:txBody>
      </p:sp>
      <p:grpSp>
        <p:nvGrpSpPr>
          <p:cNvPr id="53283" name="Group 35"/>
          <p:cNvGrpSpPr>
            <a:grpSpLocks/>
          </p:cNvGrpSpPr>
          <p:nvPr/>
        </p:nvGrpSpPr>
        <p:grpSpPr bwMode="auto">
          <a:xfrm>
            <a:off x="1028700" y="3352800"/>
            <a:ext cx="2590800" cy="476250"/>
            <a:chOff x="144" y="2842"/>
            <a:chExt cx="2160" cy="300"/>
          </a:xfrm>
        </p:grpSpPr>
        <p:sp>
          <p:nvSpPr>
            <p:cNvPr id="53284" name="AutoShape 36"/>
            <p:cNvSpPr>
              <a:spLocks noChangeArrowheads="1"/>
            </p:cNvSpPr>
            <p:nvPr/>
          </p:nvSpPr>
          <p:spPr bwMode="auto">
            <a:xfrm>
              <a:off x="168" y="2849"/>
              <a:ext cx="2112" cy="271"/>
            </a:xfrm>
            <a:prstGeom prst="roundRect">
              <a:avLst>
                <a:gd name="adj" fmla="val 16667"/>
              </a:avLst>
            </a:prstGeom>
            <a:gradFill rotWithShape="1">
              <a:gsLst>
                <a:gs pos="0">
                  <a:srgbClr val="FFFFFF"/>
                </a:gs>
                <a:gs pos="100000">
                  <a:srgbClr val="FFFF00"/>
                </a:gs>
              </a:gsLst>
              <a:path path="shape">
                <a:fillToRect l="50000" t="50000" r="50000" b="50000"/>
              </a:path>
            </a:gradFill>
            <a:ln w="38100">
              <a:solidFill>
                <a:srgbClr val="6600CC"/>
              </a:solidFill>
              <a:round/>
              <a:headEnd/>
              <a:tailEnd/>
            </a:ln>
            <a:effectLst/>
          </p:spPr>
          <p:txBody>
            <a:bodyPr wrap="none" anchor="ctr"/>
            <a:lstStyle/>
            <a:p>
              <a:endParaRPr lang="en-US"/>
            </a:p>
          </p:txBody>
        </p:sp>
        <p:sp>
          <p:nvSpPr>
            <p:cNvPr id="53285" name="Text Box 37"/>
            <p:cNvSpPr txBox="1">
              <a:spLocks noChangeArrowheads="1"/>
            </p:cNvSpPr>
            <p:nvPr/>
          </p:nvSpPr>
          <p:spPr bwMode="auto">
            <a:xfrm>
              <a:off x="144" y="2842"/>
              <a:ext cx="2160" cy="300"/>
            </a:xfrm>
            <a:prstGeom prst="rect">
              <a:avLst/>
            </a:prstGeom>
            <a:noFill/>
            <a:ln w="19050">
              <a:noFill/>
              <a:miter lim="800000"/>
              <a:headEnd/>
              <a:tailEnd/>
            </a:ln>
            <a:effectLst/>
          </p:spPr>
          <p:txBody>
            <a:bodyPr>
              <a:spAutoFit/>
            </a:bodyPr>
            <a:lstStyle/>
            <a:p>
              <a:pPr algn="ctr" eaLnBrk="0" hangingPunct="0">
                <a:lnSpc>
                  <a:spcPct val="90000"/>
                </a:lnSpc>
              </a:pPr>
              <a:r>
                <a:rPr lang="en-US" sz="2800" b="1">
                  <a:solidFill>
                    <a:srgbClr val="000066"/>
                  </a:solidFill>
                </a:rPr>
                <a:t>Red Sea</a:t>
              </a:r>
            </a:p>
          </p:txBody>
        </p:sp>
      </p:grpSp>
      <p:sp>
        <p:nvSpPr>
          <p:cNvPr id="53286" name="AutoShape 38"/>
          <p:cNvSpPr>
            <a:spLocks noChangeArrowheads="1"/>
          </p:cNvSpPr>
          <p:nvPr/>
        </p:nvSpPr>
        <p:spPr bwMode="auto">
          <a:xfrm>
            <a:off x="6667500" y="4343400"/>
            <a:ext cx="304800" cy="228600"/>
          </a:xfrm>
          <a:prstGeom prst="downArrow">
            <a:avLst>
              <a:gd name="adj1" fmla="val 34722"/>
              <a:gd name="adj2" fmla="val 44269"/>
            </a:avLst>
          </a:prstGeom>
          <a:solidFill>
            <a:srgbClr val="000066"/>
          </a:solidFill>
          <a:ln w="38100">
            <a:noFill/>
            <a:miter lim="800000"/>
            <a:headEnd/>
            <a:tailEnd/>
          </a:ln>
          <a:effectLst/>
        </p:spPr>
        <p:txBody>
          <a:bodyPr wrap="none" anchor="ctr"/>
          <a:lstStyle/>
          <a:p>
            <a:pPr algn="ctr">
              <a:lnSpc>
                <a:spcPct val="110000"/>
              </a:lnSpc>
            </a:pPr>
            <a:endParaRPr lang="en-US" sz="3200">
              <a:latin typeface="Arial Black" pitchFamily="34" charset="0"/>
            </a:endParaRPr>
          </a:p>
        </p:txBody>
      </p:sp>
      <p:grpSp>
        <p:nvGrpSpPr>
          <p:cNvPr id="53287" name="Group 39"/>
          <p:cNvGrpSpPr>
            <a:grpSpLocks/>
          </p:cNvGrpSpPr>
          <p:nvPr/>
        </p:nvGrpSpPr>
        <p:grpSpPr bwMode="auto">
          <a:xfrm>
            <a:off x="5524500" y="3981450"/>
            <a:ext cx="2590800" cy="476250"/>
            <a:chOff x="144" y="2842"/>
            <a:chExt cx="2160" cy="300"/>
          </a:xfrm>
        </p:grpSpPr>
        <p:sp>
          <p:nvSpPr>
            <p:cNvPr id="53288" name="AutoShape 40"/>
            <p:cNvSpPr>
              <a:spLocks noChangeArrowheads="1"/>
            </p:cNvSpPr>
            <p:nvPr/>
          </p:nvSpPr>
          <p:spPr bwMode="auto">
            <a:xfrm>
              <a:off x="168" y="2849"/>
              <a:ext cx="2112" cy="271"/>
            </a:xfrm>
            <a:prstGeom prst="roundRect">
              <a:avLst>
                <a:gd name="adj" fmla="val 16667"/>
              </a:avLst>
            </a:prstGeom>
            <a:gradFill rotWithShape="1">
              <a:gsLst>
                <a:gs pos="0">
                  <a:srgbClr val="FFFFFF"/>
                </a:gs>
                <a:gs pos="100000">
                  <a:srgbClr val="FFFF00"/>
                </a:gs>
              </a:gsLst>
              <a:path path="shape">
                <a:fillToRect l="50000" t="50000" r="50000" b="50000"/>
              </a:path>
            </a:gradFill>
            <a:ln w="38100">
              <a:solidFill>
                <a:srgbClr val="6600CC"/>
              </a:solidFill>
              <a:round/>
              <a:headEnd/>
              <a:tailEnd/>
            </a:ln>
            <a:effectLst/>
          </p:spPr>
          <p:txBody>
            <a:bodyPr wrap="none" anchor="ctr"/>
            <a:lstStyle/>
            <a:p>
              <a:endParaRPr lang="en-US"/>
            </a:p>
          </p:txBody>
        </p:sp>
        <p:sp>
          <p:nvSpPr>
            <p:cNvPr id="53289" name="Text Box 41"/>
            <p:cNvSpPr txBox="1">
              <a:spLocks noChangeArrowheads="1"/>
            </p:cNvSpPr>
            <p:nvPr/>
          </p:nvSpPr>
          <p:spPr bwMode="auto">
            <a:xfrm>
              <a:off x="144" y="2842"/>
              <a:ext cx="2160" cy="300"/>
            </a:xfrm>
            <a:prstGeom prst="rect">
              <a:avLst/>
            </a:prstGeom>
            <a:noFill/>
            <a:ln w="19050">
              <a:noFill/>
              <a:miter lim="800000"/>
              <a:headEnd/>
              <a:tailEnd/>
            </a:ln>
            <a:effectLst/>
          </p:spPr>
          <p:txBody>
            <a:bodyPr>
              <a:spAutoFit/>
            </a:bodyPr>
            <a:lstStyle/>
            <a:p>
              <a:pPr algn="ctr" eaLnBrk="0" hangingPunct="0">
                <a:lnSpc>
                  <a:spcPct val="90000"/>
                </a:lnSpc>
              </a:pPr>
              <a:r>
                <a:rPr lang="en-US" sz="2800" b="1">
                  <a:solidFill>
                    <a:srgbClr val="000066"/>
                  </a:solidFill>
                </a:rPr>
                <a:t>Desert</a:t>
              </a:r>
            </a:p>
          </p:txBody>
        </p:sp>
      </p:grpSp>
      <p:sp>
        <p:nvSpPr>
          <p:cNvPr id="53290" name="AutoShape 42"/>
          <p:cNvSpPr>
            <a:spLocks noChangeArrowheads="1"/>
          </p:cNvSpPr>
          <p:nvPr/>
        </p:nvSpPr>
        <p:spPr bwMode="auto">
          <a:xfrm>
            <a:off x="6667500" y="3752850"/>
            <a:ext cx="304800" cy="228600"/>
          </a:xfrm>
          <a:prstGeom prst="downArrow">
            <a:avLst>
              <a:gd name="adj1" fmla="val 34722"/>
              <a:gd name="adj2" fmla="val 44269"/>
            </a:avLst>
          </a:prstGeom>
          <a:solidFill>
            <a:srgbClr val="000066"/>
          </a:solidFill>
          <a:ln w="38100">
            <a:noFill/>
            <a:miter lim="800000"/>
            <a:headEnd/>
            <a:tailEnd/>
          </a:ln>
          <a:effectLst/>
        </p:spPr>
        <p:txBody>
          <a:bodyPr wrap="none" anchor="ctr"/>
          <a:lstStyle/>
          <a:p>
            <a:pPr algn="ctr">
              <a:lnSpc>
                <a:spcPct val="115000"/>
              </a:lnSpc>
            </a:pPr>
            <a:endParaRPr lang="en-US" sz="3200">
              <a:latin typeface="Arial Black" pitchFamily="34" charset="0"/>
            </a:endParaRPr>
          </a:p>
        </p:txBody>
      </p:sp>
      <p:grpSp>
        <p:nvGrpSpPr>
          <p:cNvPr id="53291" name="Group 43"/>
          <p:cNvGrpSpPr>
            <a:grpSpLocks/>
          </p:cNvGrpSpPr>
          <p:nvPr/>
        </p:nvGrpSpPr>
        <p:grpSpPr bwMode="auto">
          <a:xfrm>
            <a:off x="5524500" y="3352800"/>
            <a:ext cx="2590800" cy="476250"/>
            <a:chOff x="144" y="2842"/>
            <a:chExt cx="2160" cy="300"/>
          </a:xfrm>
        </p:grpSpPr>
        <p:sp>
          <p:nvSpPr>
            <p:cNvPr id="53292" name="AutoShape 44"/>
            <p:cNvSpPr>
              <a:spLocks noChangeArrowheads="1"/>
            </p:cNvSpPr>
            <p:nvPr/>
          </p:nvSpPr>
          <p:spPr bwMode="auto">
            <a:xfrm>
              <a:off x="168" y="2849"/>
              <a:ext cx="2112" cy="271"/>
            </a:xfrm>
            <a:prstGeom prst="roundRect">
              <a:avLst>
                <a:gd name="adj" fmla="val 16667"/>
              </a:avLst>
            </a:prstGeom>
            <a:gradFill rotWithShape="1">
              <a:gsLst>
                <a:gs pos="0">
                  <a:srgbClr val="FFFFFF"/>
                </a:gs>
                <a:gs pos="100000">
                  <a:srgbClr val="FFFF00"/>
                </a:gs>
              </a:gsLst>
              <a:path path="shape">
                <a:fillToRect l="50000" t="50000" r="50000" b="50000"/>
              </a:path>
            </a:gradFill>
            <a:ln w="38100">
              <a:solidFill>
                <a:srgbClr val="6600CC"/>
              </a:solidFill>
              <a:round/>
              <a:headEnd/>
              <a:tailEnd/>
            </a:ln>
            <a:effectLst/>
          </p:spPr>
          <p:txBody>
            <a:bodyPr wrap="none" anchor="ctr"/>
            <a:lstStyle/>
            <a:p>
              <a:endParaRPr lang="en-US"/>
            </a:p>
          </p:txBody>
        </p:sp>
        <p:sp>
          <p:nvSpPr>
            <p:cNvPr id="53293" name="Text Box 45"/>
            <p:cNvSpPr txBox="1">
              <a:spLocks noChangeArrowheads="1"/>
            </p:cNvSpPr>
            <p:nvPr/>
          </p:nvSpPr>
          <p:spPr bwMode="auto">
            <a:xfrm>
              <a:off x="144" y="2842"/>
              <a:ext cx="2160" cy="300"/>
            </a:xfrm>
            <a:prstGeom prst="rect">
              <a:avLst/>
            </a:prstGeom>
            <a:noFill/>
            <a:ln w="19050">
              <a:noFill/>
              <a:miter lim="800000"/>
              <a:headEnd/>
              <a:tailEnd/>
            </a:ln>
            <a:effectLst/>
          </p:spPr>
          <p:txBody>
            <a:bodyPr>
              <a:spAutoFit/>
            </a:bodyPr>
            <a:lstStyle/>
            <a:p>
              <a:pPr algn="ctr" eaLnBrk="0" hangingPunct="0">
                <a:lnSpc>
                  <a:spcPct val="90000"/>
                </a:lnSpc>
              </a:pPr>
              <a:r>
                <a:rPr lang="en-US" sz="2800" b="1">
                  <a:solidFill>
                    <a:srgbClr val="000066"/>
                  </a:solidFill>
                </a:rPr>
                <a:t>Sea of evil</a:t>
              </a:r>
            </a:p>
          </p:txBody>
        </p:sp>
      </p:grpSp>
      <p:grpSp>
        <p:nvGrpSpPr>
          <p:cNvPr id="53294" name="Group 46"/>
          <p:cNvGrpSpPr>
            <a:grpSpLocks/>
          </p:cNvGrpSpPr>
          <p:nvPr/>
        </p:nvGrpSpPr>
        <p:grpSpPr bwMode="auto">
          <a:xfrm>
            <a:off x="1052513" y="4572000"/>
            <a:ext cx="2543175" cy="519113"/>
            <a:chOff x="663" y="3036"/>
            <a:chExt cx="1602" cy="327"/>
          </a:xfrm>
        </p:grpSpPr>
        <p:sp>
          <p:nvSpPr>
            <p:cNvPr id="53295" name="Oval 47"/>
            <p:cNvSpPr>
              <a:spLocks noChangeArrowheads="1"/>
            </p:cNvSpPr>
            <p:nvPr/>
          </p:nvSpPr>
          <p:spPr bwMode="auto">
            <a:xfrm>
              <a:off x="663" y="3063"/>
              <a:ext cx="1536" cy="263"/>
            </a:xfrm>
            <a:prstGeom prst="ellipse">
              <a:avLst/>
            </a:prstGeom>
            <a:gradFill rotWithShape="0">
              <a:gsLst>
                <a:gs pos="0">
                  <a:srgbClr val="FFCC66"/>
                </a:gs>
                <a:gs pos="100000">
                  <a:srgbClr val="FF9900"/>
                </a:gs>
              </a:gsLst>
              <a:path path="shape">
                <a:fillToRect l="50000" t="50000" r="50000" b="50000"/>
              </a:path>
            </a:gradFill>
            <a:ln w="12700" algn="ctr">
              <a:solidFill>
                <a:srgbClr val="CC6600"/>
              </a:solidFill>
              <a:round/>
              <a:headEnd/>
              <a:tailEnd/>
            </a:ln>
            <a:effectLst>
              <a:outerShdw dist="52363" dir="4557825" algn="ctr" rotWithShape="0">
                <a:srgbClr val="B65B00"/>
              </a:outerShdw>
            </a:effectLst>
          </p:spPr>
          <p:txBody>
            <a:bodyPr wrap="none" anchor="ctr"/>
            <a:lstStyle/>
            <a:p>
              <a:endParaRPr lang="en-US"/>
            </a:p>
          </p:txBody>
        </p:sp>
        <p:sp>
          <p:nvSpPr>
            <p:cNvPr id="53296" name="Text Box 48"/>
            <p:cNvSpPr txBox="1">
              <a:spLocks noChangeArrowheads="1"/>
            </p:cNvSpPr>
            <p:nvPr/>
          </p:nvSpPr>
          <p:spPr bwMode="auto">
            <a:xfrm>
              <a:off x="663" y="3036"/>
              <a:ext cx="1602" cy="327"/>
            </a:xfrm>
            <a:prstGeom prst="rect">
              <a:avLst/>
            </a:prstGeom>
            <a:noFill/>
            <a:ln w="19050" algn="ctr">
              <a:noFill/>
              <a:miter lim="800000"/>
              <a:headEnd/>
              <a:tailEnd/>
            </a:ln>
            <a:effectLst>
              <a:outerShdw dist="12700" algn="ctr" rotWithShape="0">
                <a:srgbClr val="660033"/>
              </a:outerShdw>
            </a:effectLst>
          </p:spPr>
          <p:txBody>
            <a:bodyPr>
              <a:spAutoFit/>
            </a:bodyPr>
            <a:lstStyle/>
            <a:p>
              <a:pPr algn="ctr" eaLnBrk="0" hangingPunct="0"/>
              <a:r>
                <a:rPr lang="en-US" sz="2800" b="1">
                  <a:solidFill>
                    <a:srgbClr val="4C2600"/>
                  </a:solidFill>
                </a:rPr>
                <a:t>Canaan</a:t>
              </a:r>
            </a:p>
          </p:txBody>
        </p:sp>
      </p:grpSp>
      <p:grpSp>
        <p:nvGrpSpPr>
          <p:cNvPr id="53297" name="Group 49"/>
          <p:cNvGrpSpPr>
            <a:grpSpLocks/>
          </p:cNvGrpSpPr>
          <p:nvPr/>
        </p:nvGrpSpPr>
        <p:grpSpPr bwMode="auto">
          <a:xfrm>
            <a:off x="5548313" y="4572000"/>
            <a:ext cx="2543175" cy="519113"/>
            <a:chOff x="663" y="3036"/>
            <a:chExt cx="1602" cy="327"/>
          </a:xfrm>
        </p:grpSpPr>
        <p:sp>
          <p:nvSpPr>
            <p:cNvPr id="53298" name="Oval 50"/>
            <p:cNvSpPr>
              <a:spLocks noChangeArrowheads="1"/>
            </p:cNvSpPr>
            <p:nvPr/>
          </p:nvSpPr>
          <p:spPr bwMode="auto">
            <a:xfrm>
              <a:off x="663" y="3063"/>
              <a:ext cx="1536" cy="263"/>
            </a:xfrm>
            <a:prstGeom prst="ellipse">
              <a:avLst/>
            </a:prstGeom>
            <a:gradFill rotWithShape="0">
              <a:gsLst>
                <a:gs pos="0">
                  <a:srgbClr val="FFCC66"/>
                </a:gs>
                <a:gs pos="100000">
                  <a:srgbClr val="FF9900"/>
                </a:gs>
              </a:gsLst>
              <a:path path="shape">
                <a:fillToRect l="50000" t="50000" r="50000" b="50000"/>
              </a:path>
            </a:gradFill>
            <a:ln w="12700" algn="ctr">
              <a:solidFill>
                <a:srgbClr val="CC6600"/>
              </a:solidFill>
              <a:round/>
              <a:headEnd/>
              <a:tailEnd/>
            </a:ln>
            <a:effectLst>
              <a:outerShdw dist="52363" dir="4557825" algn="ctr" rotWithShape="0">
                <a:srgbClr val="B65B00"/>
              </a:outerShdw>
            </a:effectLst>
          </p:spPr>
          <p:txBody>
            <a:bodyPr wrap="none" anchor="ctr"/>
            <a:lstStyle/>
            <a:p>
              <a:endParaRPr lang="en-US"/>
            </a:p>
          </p:txBody>
        </p:sp>
        <p:sp>
          <p:nvSpPr>
            <p:cNvPr id="53299" name="Text Box 51"/>
            <p:cNvSpPr txBox="1">
              <a:spLocks noChangeArrowheads="1"/>
            </p:cNvSpPr>
            <p:nvPr/>
          </p:nvSpPr>
          <p:spPr bwMode="auto">
            <a:xfrm>
              <a:off x="663" y="3036"/>
              <a:ext cx="1602" cy="327"/>
            </a:xfrm>
            <a:prstGeom prst="rect">
              <a:avLst/>
            </a:prstGeom>
            <a:noFill/>
            <a:ln w="19050" algn="ctr">
              <a:noFill/>
              <a:miter lim="800000"/>
              <a:headEnd/>
              <a:tailEnd/>
            </a:ln>
            <a:effectLst>
              <a:outerShdw dist="12700" algn="ctr" rotWithShape="0">
                <a:srgbClr val="660033"/>
              </a:outerShdw>
            </a:effectLst>
          </p:spPr>
          <p:txBody>
            <a:bodyPr>
              <a:spAutoFit/>
            </a:bodyPr>
            <a:lstStyle/>
            <a:p>
              <a:pPr algn="ctr" eaLnBrk="0" hangingPunct="0"/>
              <a:r>
                <a:rPr lang="en-US" sz="2800" b="1">
                  <a:solidFill>
                    <a:srgbClr val="4C2600"/>
                  </a:solidFill>
                </a:rPr>
                <a:t>Eden</a:t>
              </a:r>
            </a:p>
          </p:txBody>
        </p:sp>
      </p:grpSp>
      <p:sp>
        <p:nvSpPr>
          <p:cNvPr id="53300" name="WordArt 52"/>
          <p:cNvSpPr>
            <a:spLocks noChangeArrowheads="1" noChangeShapeType="1" noTextEdit="1"/>
          </p:cNvSpPr>
          <p:nvPr/>
        </p:nvSpPr>
        <p:spPr bwMode="auto">
          <a:xfrm rot="16200000">
            <a:off x="2400300" y="3238500"/>
            <a:ext cx="4419600" cy="76200"/>
          </a:xfrm>
          <a:prstGeom prst="rect">
            <a:avLst/>
          </a:prstGeom>
        </p:spPr>
        <p:txBody>
          <a:bodyPr wrap="none" fromWordArt="1">
            <a:prstTxWarp prst="textPlain">
              <a:avLst>
                <a:gd name="adj" fmla="val 50000"/>
              </a:avLst>
            </a:prstTxWarp>
          </a:bodyPr>
          <a:lstStyle/>
          <a:p>
            <a:pPr algn="ctr"/>
            <a:r>
              <a:rPr lang="en-US" sz="3600" kern="10">
                <a:ln w="28575">
                  <a:noFill/>
                  <a:round/>
                  <a:headEnd/>
                  <a:tailEnd/>
                </a:ln>
                <a:solidFill>
                  <a:srgbClr val="000099"/>
                </a:solidFill>
                <a:latin typeface="Arial Rounded MT Bold"/>
              </a:rPr>
              <a:t>…….................................</a:t>
            </a:r>
          </a:p>
        </p:txBody>
      </p:sp>
      <p:grpSp>
        <p:nvGrpSpPr>
          <p:cNvPr id="53301" name="Group 53"/>
          <p:cNvGrpSpPr>
            <a:grpSpLocks/>
          </p:cNvGrpSpPr>
          <p:nvPr/>
        </p:nvGrpSpPr>
        <p:grpSpPr bwMode="auto">
          <a:xfrm>
            <a:off x="5548313" y="2114550"/>
            <a:ext cx="2543175" cy="476250"/>
            <a:chOff x="3495" y="1332"/>
            <a:chExt cx="1602" cy="300"/>
          </a:xfrm>
        </p:grpSpPr>
        <p:sp>
          <p:nvSpPr>
            <p:cNvPr id="53302" name="Oval 54"/>
            <p:cNvSpPr>
              <a:spLocks noChangeArrowheads="1"/>
            </p:cNvSpPr>
            <p:nvPr/>
          </p:nvSpPr>
          <p:spPr bwMode="auto">
            <a:xfrm>
              <a:off x="3528" y="1344"/>
              <a:ext cx="1536" cy="263"/>
            </a:xfrm>
            <a:prstGeom prst="ellipse">
              <a:avLst/>
            </a:prstGeom>
            <a:gradFill rotWithShape="0">
              <a:gsLst>
                <a:gs pos="0">
                  <a:srgbClr val="FFCC66"/>
                </a:gs>
                <a:gs pos="100000">
                  <a:srgbClr val="FF9900"/>
                </a:gs>
              </a:gsLst>
              <a:path path="shape">
                <a:fillToRect l="50000" t="50000" r="50000" b="50000"/>
              </a:path>
            </a:gradFill>
            <a:ln w="12700" algn="ctr">
              <a:solidFill>
                <a:srgbClr val="CC6600"/>
              </a:solidFill>
              <a:round/>
              <a:headEnd/>
              <a:tailEnd/>
            </a:ln>
            <a:effectLst>
              <a:outerShdw dist="52363" dir="4557825" algn="ctr" rotWithShape="0">
                <a:srgbClr val="B65B00"/>
              </a:outerShdw>
            </a:effectLst>
          </p:spPr>
          <p:txBody>
            <a:bodyPr wrap="none" anchor="ctr"/>
            <a:lstStyle/>
            <a:p>
              <a:endParaRPr lang="en-US"/>
            </a:p>
          </p:txBody>
        </p:sp>
        <p:sp>
          <p:nvSpPr>
            <p:cNvPr id="53303" name="Text Box 55"/>
            <p:cNvSpPr txBox="1">
              <a:spLocks noChangeArrowheads="1"/>
            </p:cNvSpPr>
            <p:nvPr/>
          </p:nvSpPr>
          <p:spPr bwMode="auto">
            <a:xfrm>
              <a:off x="3495" y="1332"/>
              <a:ext cx="1602" cy="300"/>
            </a:xfrm>
            <a:prstGeom prst="rect">
              <a:avLst/>
            </a:prstGeom>
            <a:noFill/>
            <a:ln w="19050" algn="ctr">
              <a:noFill/>
              <a:miter lim="800000"/>
              <a:headEnd/>
              <a:tailEnd/>
            </a:ln>
            <a:effectLst>
              <a:outerShdw dist="12700" algn="ctr" rotWithShape="0">
                <a:srgbClr val="660033"/>
              </a:outerShdw>
            </a:effectLst>
          </p:spPr>
          <p:txBody>
            <a:bodyPr>
              <a:spAutoFit/>
            </a:bodyPr>
            <a:lstStyle/>
            <a:p>
              <a:pPr algn="ctr" eaLnBrk="0" hangingPunct="0">
                <a:lnSpc>
                  <a:spcPct val="90000"/>
                </a:lnSpc>
              </a:pPr>
              <a:r>
                <a:rPr lang="en-US" sz="2800" b="1">
                  <a:solidFill>
                    <a:srgbClr val="4C2600"/>
                  </a:solidFill>
                </a:rPr>
                <a:t>Christians</a:t>
              </a:r>
            </a:p>
          </p:txBody>
        </p:sp>
      </p:grpSp>
      <p:sp>
        <p:nvSpPr>
          <p:cNvPr id="56" name="Text Box 14"/>
          <p:cNvSpPr txBox="1">
            <a:spLocks noChangeArrowheads="1"/>
          </p:cNvSpPr>
          <p:nvPr/>
        </p:nvSpPr>
        <p:spPr bwMode="auto">
          <a:xfrm>
            <a:off x="304800" y="90488"/>
            <a:ext cx="8229600" cy="869950"/>
          </a:xfrm>
          <a:prstGeom prst="rect">
            <a:avLst/>
          </a:prstGeom>
          <a:noFill/>
          <a:ln w="9525">
            <a:noFill/>
            <a:miter lim="800000"/>
            <a:headEnd/>
            <a:tailEnd/>
          </a:ln>
          <a:effectLst>
            <a:outerShdw dist="12700" dir="2700000" algn="ctr" rotWithShape="0">
              <a:schemeClr val="bg1"/>
            </a:outerShdw>
          </a:effectLst>
        </p:spPr>
        <p:txBody>
          <a:bodyPr wrap="square">
            <a:spAutoFit/>
          </a:bodyPr>
          <a:lstStyle/>
          <a:p>
            <a:pPr eaLnBrk="0" hangingPunct="0">
              <a:lnSpc>
                <a:spcPct val="85000"/>
              </a:lnSpc>
            </a:pPr>
            <a:r>
              <a:rPr lang="en-US" sz="3000" dirty="0">
                <a:solidFill>
                  <a:srgbClr val="000099"/>
                </a:solidFill>
                <a:latin typeface="Impact" pitchFamily="34" charset="0"/>
              </a:rPr>
              <a:t>2.2  The National Courses to Restore Canaan under</a:t>
            </a:r>
          </a:p>
          <a:p>
            <a:pPr eaLnBrk="0" hangingPunct="0">
              <a:lnSpc>
                <a:spcPct val="85000"/>
              </a:lnSpc>
            </a:pPr>
            <a:r>
              <a:rPr lang="en-US" sz="3000" dirty="0">
                <a:solidFill>
                  <a:srgbClr val="000099"/>
                </a:solidFill>
                <a:latin typeface="Impact" pitchFamily="34" charset="0"/>
              </a:rPr>
              <a:t>         the Leadership of Moses</a:t>
            </a:r>
          </a:p>
        </p:txBody>
      </p:sp>
    </p:spTree>
  </p:cSld>
  <p:clrMapOvr>
    <a:masterClrMapping/>
  </p:clrMapOvr>
  <p:transition>
    <p:split orient="vert" dir="in"/>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53252"/>
                                        </p:tgtEl>
                                        <p:attrNameLst>
                                          <p:attrName>style.visibility</p:attrName>
                                        </p:attrNameLst>
                                      </p:cBhvr>
                                      <p:to>
                                        <p:strVal val="visible"/>
                                      </p:to>
                                    </p:set>
                                    <p:animEffect transition="in" filter="barn(outVertical)">
                                      <p:cBhvr>
                                        <p:cTn id="7" dur="500"/>
                                        <p:tgtEl>
                                          <p:spTgt spid="53252"/>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53287"/>
                                        </p:tgtEl>
                                        <p:attrNameLst>
                                          <p:attrName>style.visibility</p:attrName>
                                        </p:attrNameLst>
                                      </p:cBhvr>
                                      <p:to>
                                        <p:strVal val="visible"/>
                                      </p:to>
                                    </p:set>
                                    <p:animEffect transition="in" filter="fade">
                                      <p:cBhvr>
                                        <p:cTn id="11" dur="2000"/>
                                        <p:tgtEl>
                                          <p:spTgt spid="53287"/>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53290"/>
                                        </p:tgtEl>
                                        <p:attrNameLst>
                                          <p:attrName>style.visibility</p:attrName>
                                        </p:attrNameLst>
                                      </p:cBhvr>
                                      <p:to>
                                        <p:strVal val="visible"/>
                                      </p:to>
                                    </p:set>
                                    <p:animEffect transition="in" filter="fade">
                                      <p:cBhvr>
                                        <p:cTn id="14" dur="1000"/>
                                        <p:tgtEl>
                                          <p:spTgt spid="53290"/>
                                        </p:tgtEl>
                                      </p:cBhvr>
                                    </p:animEffect>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53297"/>
                                        </p:tgtEl>
                                        <p:attrNameLst>
                                          <p:attrName>style.visibility</p:attrName>
                                        </p:attrNameLst>
                                      </p:cBhvr>
                                      <p:to>
                                        <p:strVal val="visible"/>
                                      </p:to>
                                    </p:set>
                                    <p:animEffect transition="in" filter="fade">
                                      <p:cBhvr>
                                        <p:cTn id="19" dur="2000"/>
                                        <p:tgtEl>
                                          <p:spTgt spid="53297"/>
                                        </p:tgtEl>
                                      </p:cBhvr>
                                    </p:animEffect>
                                    <p:anim calcmode="lin" valueType="num">
                                      <p:cBhvr>
                                        <p:cTn id="20" dur="2000" fill="hold"/>
                                        <p:tgtEl>
                                          <p:spTgt spid="53297"/>
                                        </p:tgtEl>
                                        <p:attrNameLst>
                                          <p:attrName>ppt_x</p:attrName>
                                        </p:attrNameLst>
                                      </p:cBhvr>
                                      <p:tavLst>
                                        <p:tav tm="0">
                                          <p:val>
                                            <p:strVal val="#ppt_x"/>
                                          </p:val>
                                        </p:tav>
                                        <p:tav tm="100000">
                                          <p:val>
                                            <p:strVal val="#ppt_x"/>
                                          </p:val>
                                        </p:tav>
                                      </p:tavLst>
                                    </p:anim>
                                    <p:anim calcmode="lin" valueType="num">
                                      <p:cBhvr>
                                        <p:cTn id="21" dur="2000" fill="hold"/>
                                        <p:tgtEl>
                                          <p:spTgt spid="53297"/>
                                        </p:tgtEl>
                                        <p:attrNameLst>
                                          <p:attrName>ppt_y</p:attrName>
                                        </p:attrNameLst>
                                      </p:cBhvr>
                                      <p:tavLst>
                                        <p:tav tm="0">
                                          <p:val>
                                            <p:strVal val="#ppt_y+.1"/>
                                          </p:val>
                                        </p:tav>
                                        <p:tav tm="100000">
                                          <p:val>
                                            <p:strVal val="#ppt_y"/>
                                          </p:val>
                                        </p:tav>
                                      </p:tavLst>
                                    </p:anim>
                                  </p:childTnLst>
                                </p:cTn>
                              </p:par>
                              <p:par>
                                <p:cTn id="22" presetID="10" presetClass="entr" presetSubtype="0" fill="hold" grpId="0" nodeType="withEffect">
                                  <p:stCondLst>
                                    <p:cond delay="0"/>
                                  </p:stCondLst>
                                  <p:childTnLst>
                                    <p:set>
                                      <p:cBhvr>
                                        <p:cTn id="23" dur="1" fill="hold">
                                          <p:stCondLst>
                                            <p:cond delay="0"/>
                                          </p:stCondLst>
                                        </p:cTn>
                                        <p:tgtEl>
                                          <p:spTgt spid="53286"/>
                                        </p:tgtEl>
                                        <p:attrNameLst>
                                          <p:attrName>style.visibility</p:attrName>
                                        </p:attrNameLst>
                                      </p:cBhvr>
                                      <p:to>
                                        <p:strVal val="visible"/>
                                      </p:to>
                                    </p:set>
                                    <p:animEffect transition="in" filter="fade">
                                      <p:cBhvr>
                                        <p:cTn id="24" dur="2000"/>
                                        <p:tgtEl>
                                          <p:spTgt spid="5328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252" grpId="0"/>
      <p:bldP spid="53286" grpId="0" animBg="1"/>
      <p:bldP spid="53290"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bg>
      <p:bgPr>
        <a:gradFill rotWithShape="0">
          <a:gsLst>
            <a:gs pos="0">
              <a:schemeClr val="bg1"/>
            </a:gs>
            <a:gs pos="50000">
              <a:srgbClr val="FFE6C1"/>
            </a:gs>
            <a:gs pos="100000">
              <a:schemeClr val="bg1"/>
            </a:gs>
          </a:gsLst>
          <a:lin ang="5400000" scaled="1"/>
        </a:gradFill>
        <a:effectLst/>
      </p:bgPr>
    </p:bg>
    <p:spTree>
      <p:nvGrpSpPr>
        <p:cNvPr id="1" name=""/>
        <p:cNvGrpSpPr/>
        <p:nvPr/>
      </p:nvGrpSpPr>
      <p:grpSpPr>
        <a:xfrm>
          <a:off x="0" y="0"/>
          <a:ext cx="0" cy="0"/>
          <a:chOff x="0" y="0"/>
          <a:chExt cx="0" cy="0"/>
        </a:xfrm>
      </p:grpSpPr>
      <p:sp>
        <p:nvSpPr>
          <p:cNvPr id="55298" name="Rectangle 2"/>
          <p:cNvSpPr>
            <a:spLocks noChangeArrowheads="1"/>
          </p:cNvSpPr>
          <p:nvPr/>
        </p:nvSpPr>
        <p:spPr bwMode="auto">
          <a:xfrm>
            <a:off x="0" y="5722938"/>
            <a:ext cx="9144000" cy="1135062"/>
          </a:xfrm>
          <a:prstGeom prst="rect">
            <a:avLst/>
          </a:prstGeom>
          <a:solidFill>
            <a:schemeClr val="tx1"/>
          </a:solidFill>
          <a:ln w="9525">
            <a:solidFill>
              <a:schemeClr val="tx1"/>
            </a:solidFill>
            <a:miter lim="800000"/>
            <a:headEnd/>
            <a:tailEnd/>
          </a:ln>
          <a:effectLst/>
        </p:spPr>
        <p:txBody>
          <a:bodyPr wrap="none" anchor="ctr"/>
          <a:lstStyle/>
          <a:p>
            <a:endParaRPr lang="en-US"/>
          </a:p>
        </p:txBody>
      </p:sp>
      <p:sp>
        <p:nvSpPr>
          <p:cNvPr id="55299" name="Text Box 3"/>
          <p:cNvSpPr txBox="1">
            <a:spLocks noChangeArrowheads="1"/>
          </p:cNvSpPr>
          <p:nvPr/>
        </p:nvSpPr>
        <p:spPr bwMode="auto">
          <a:xfrm>
            <a:off x="584200" y="5827713"/>
            <a:ext cx="8255000" cy="409575"/>
          </a:xfrm>
          <a:prstGeom prst="rect">
            <a:avLst/>
          </a:prstGeom>
          <a:noFill/>
          <a:ln w="9525">
            <a:noFill/>
            <a:miter lim="800000"/>
            <a:headEnd/>
            <a:tailEnd/>
          </a:ln>
          <a:effectLst/>
        </p:spPr>
        <p:txBody>
          <a:bodyPr>
            <a:spAutoFit/>
          </a:bodyPr>
          <a:lstStyle/>
          <a:p>
            <a:pPr eaLnBrk="0" hangingPunct="0">
              <a:lnSpc>
                <a:spcPct val="80000"/>
              </a:lnSpc>
            </a:pPr>
            <a:endParaRPr lang="en-US" sz="2600" b="1">
              <a:solidFill>
                <a:schemeClr val="bg1"/>
              </a:solidFill>
              <a:latin typeface="Arial Narrow" pitchFamily="34" charset="0"/>
            </a:endParaRPr>
          </a:p>
        </p:txBody>
      </p:sp>
      <p:grpSp>
        <p:nvGrpSpPr>
          <p:cNvPr id="55300" name="Group 4"/>
          <p:cNvGrpSpPr>
            <a:grpSpLocks/>
          </p:cNvGrpSpPr>
          <p:nvPr/>
        </p:nvGrpSpPr>
        <p:grpSpPr bwMode="auto">
          <a:xfrm>
            <a:off x="1371600" y="5867400"/>
            <a:ext cx="6172200" cy="658812"/>
            <a:chOff x="384" y="3671"/>
            <a:chExt cx="3888" cy="415"/>
          </a:xfrm>
        </p:grpSpPr>
        <p:sp>
          <p:nvSpPr>
            <p:cNvPr id="55301" name="Text Box 5"/>
            <p:cNvSpPr txBox="1">
              <a:spLocks noChangeArrowheads="1"/>
            </p:cNvSpPr>
            <p:nvPr/>
          </p:nvSpPr>
          <p:spPr bwMode="auto">
            <a:xfrm>
              <a:off x="608" y="3718"/>
              <a:ext cx="3664" cy="368"/>
            </a:xfrm>
            <a:prstGeom prst="rect">
              <a:avLst/>
            </a:prstGeom>
            <a:noFill/>
            <a:ln w="9525">
              <a:noFill/>
              <a:miter lim="800000"/>
              <a:headEnd/>
              <a:tailEnd/>
            </a:ln>
            <a:effectLst/>
          </p:spPr>
          <p:txBody>
            <a:bodyPr wrap="square">
              <a:spAutoFit/>
            </a:bodyPr>
            <a:lstStyle/>
            <a:p>
              <a:pPr eaLnBrk="0" hangingPunct="0">
                <a:lnSpc>
                  <a:spcPct val="80000"/>
                </a:lnSpc>
              </a:pPr>
              <a:r>
                <a:rPr lang="en-US" sz="2000" b="1" dirty="0">
                  <a:solidFill>
                    <a:schemeClr val="bg1"/>
                  </a:solidFill>
                  <a:latin typeface="Arial Narrow" pitchFamily="34" charset="0"/>
                </a:rPr>
                <a:t>Both courses were prolonged </a:t>
              </a:r>
              <a:r>
                <a:rPr lang="en-US" sz="2000" b="1" u="sng" dirty="0">
                  <a:solidFill>
                    <a:schemeClr val="bg1"/>
                  </a:solidFill>
                  <a:latin typeface="Arial Narrow" pitchFamily="34" charset="0"/>
                </a:rPr>
                <a:t>three times</a:t>
              </a:r>
              <a:r>
                <a:rPr lang="en-US" sz="2000" b="1" dirty="0">
                  <a:solidFill>
                    <a:schemeClr val="bg1"/>
                  </a:solidFill>
                  <a:latin typeface="Arial Narrow" pitchFamily="34" charset="0"/>
                </a:rPr>
                <a:t> because of the Israelites’ faithlessness.</a:t>
              </a:r>
            </a:p>
          </p:txBody>
        </p:sp>
        <p:sp>
          <p:nvSpPr>
            <p:cNvPr id="55302" name="Text Box 6"/>
            <p:cNvSpPr txBox="1">
              <a:spLocks noChangeArrowheads="1"/>
            </p:cNvSpPr>
            <p:nvPr/>
          </p:nvSpPr>
          <p:spPr bwMode="auto">
            <a:xfrm>
              <a:off x="384" y="3671"/>
              <a:ext cx="240" cy="293"/>
            </a:xfrm>
            <a:prstGeom prst="rect">
              <a:avLst/>
            </a:prstGeom>
            <a:noFill/>
            <a:ln w="9525">
              <a:noFill/>
              <a:miter lim="800000"/>
              <a:headEnd/>
              <a:tailEnd/>
            </a:ln>
            <a:effectLst/>
          </p:spPr>
          <p:txBody>
            <a:bodyPr>
              <a:spAutoFit/>
            </a:bodyPr>
            <a:lstStyle/>
            <a:p>
              <a:pPr eaLnBrk="0" hangingPunct="0">
                <a:lnSpc>
                  <a:spcPct val="55000"/>
                </a:lnSpc>
              </a:pPr>
              <a:r>
                <a:rPr lang="en-US" sz="4200" b="1" dirty="0">
                  <a:solidFill>
                    <a:schemeClr val="bg1"/>
                  </a:solidFill>
                  <a:latin typeface="Times New Roman" pitchFamily="18" charset="0"/>
                  <a:sym typeface="CommonBullets" pitchFamily="34" charset="2"/>
                </a:rPr>
                <a:t></a:t>
              </a:r>
              <a:endParaRPr lang="en-US" sz="4200" b="1" dirty="0">
                <a:solidFill>
                  <a:schemeClr val="bg1"/>
                </a:solidFill>
                <a:latin typeface="Times New Roman" pitchFamily="18" charset="0"/>
              </a:endParaRPr>
            </a:p>
          </p:txBody>
        </p:sp>
      </p:grpSp>
      <p:sp>
        <p:nvSpPr>
          <p:cNvPr id="55304" name="AutoShape 8"/>
          <p:cNvSpPr>
            <a:spLocks noChangeArrowheads="1"/>
          </p:cNvSpPr>
          <p:nvPr/>
        </p:nvSpPr>
        <p:spPr bwMode="auto">
          <a:xfrm>
            <a:off x="2171700" y="3124200"/>
            <a:ext cx="304800" cy="228600"/>
          </a:xfrm>
          <a:prstGeom prst="downArrow">
            <a:avLst>
              <a:gd name="adj1" fmla="val 34722"/>
              <a:gd name="adj2" fmla="val 44269"/>
            </a:avLst>
          </a:prstGeom>
          <a:solidFill>
            <a:srgbClr val="000066"/>
          </a:solidFill>
          <a:ln w="38100">
            <a:noFill/>
            <a:miter lim="800000"/>
            <a:headEnd/>
            <a:tailEnd/>
          </a:ln>
          <a:effectLst/>
        </p:spPr>
        <p:txBody>
          <a:bodyPr wrap="none" anchor="ctr"/>
          <a:lstStyle/>
          <a:p>
            <a:endParaRPr lang="en-US"/>
          </a:p>
        </p:txBody>
      </p:sp>
      <p:sp>
        <p:nvSpPr>
          <p:cNvPr id="55305" name="AutoShape 9"/>
          <p:cNvSpPr>
            <a:spLocks noChangeArrowheads="1"/>
          </p:cNvSpPr>
          <p:nvPr/>
        </p:nvSpPr>
        <p:spPr bwMode="auto">
          <a:xfrm>
            <a:off x="2171700" y="2514600"/>
            <a:ext cx="304800" cy="228600"/>
          </a:xfrm>
          <a:prstGeom prst="downArrow">
            <a:avLst>
              <a:gd name="adj1" fmla="val 34722"/>
              <a:gd name="adj2" fmla="val 44269"/>
            </a:avLst>
          </a:prstGeom>
          <a:solidFill>
            <a:srgbClr val="000066"/>
          </a:solidFill>
          <a:ln w="38100">
            <a:noFill/>
            <a:miter lim="800000"/>
            <a:headEnd/>
            <a:tailEnd/>
          </a:ln>
          <a:effectLst/>
        </p:spPr>
        <p:txBody>
          <a:bodyPr wrap="none" anchor="ctr"/>
          <a:lstStyle/>
          <a:p>
            <a:endParaRPr lang="en-US"/>
          </a:p>
        </p:txBody>
      </p:sp>
      <p:sp>
        <p:nvSpPr>
          <p:cNvPr id="55306" name="AutoShape 10"/>
          <p:cNvSpPr>
            <a:spLocks noChangeArrowheads="1"/>
          </p:cNvSpPr>
          <p:nvPr/>
        </p:nvSpPr>
        <p:spPr bwMode="auto">
          <a:xfrm>
            <a:off x="2171700" y="1905000"/>
            <a:ext cx="304800" cy="228600"/>
          </a:xfrm>
          <a:prstGeom prst="downArrow">
            <a:avLst>
              <a:gd name="adj1" fmla="val 34722"/>
              <a:gd name="adj2" fmla="val 44269"/>
            </a:avLst>
          </a:prstGeom>
          <a:solidFill>
            <a:srgbClr val="000066"/>
          </a:solidFill>
          <a:ln w="38100">
            <a:noFill/>
            <a:miter lim="800000"/>
            <a:headEnd/>
            <a:tailEnd/>
          </a:ln>
          <a:effectLst/>
        </p:spPr>
        <p:txBody>
          <a:bodyPr wrap="none" anchor="ctr"/>
          <a:lstStyle/>
          <a:p>
            <a:endParaRPr lang="en-US"/>
          </a:p>
        </p:txBody>
      </p:sp>
      <p:grpSp>
        <p:nvGrpSpPr>
          <p:cNvPr id="55307" name="Group 11"/>
          <p:cNvGrpSpPr>
            <a:grpSpLocks/>
          </p:cNvGrpSpPr>
          <p:nvPr/>
        </p:nvGrpSpPr>
        <p:grpSpPr bwMode="auto">
          <a:xfrm>
            <a:off x="609600" y="990600"/>
            <a:ext cx="3429000" cy="476250"/>
            <a:chOff x="144" y="2842"/>
            <a:chExt cx="2160" cy="300"/>
          </a:xfrm>
        </p:grpSpPr>
        <p:sp>
          <p:nvSpPr>
            <p:cNvPr id="55308" name="AutoShape 12"/>
            <p:cNvSpPr>
              <a:spLocks noChangeArrowheads="1"/>
            </p:cNvSpPr>
            <p:nvPr/>
          </p:nvSpPr>
          <p:spPr bwMode="auto">
            <a:xfrm>
              <a:off x="168" y="2849"/>
              <a:ext cx="2112" cy="271"/>
            </a:xfrm>
            <a:prstGeom prst="roundRect">
              <a:avLst>
                <a:gd name="adj" fmla="val 16667"/>
              </a:avLst>
            </a:prstGeom>
            <a:gradFill rotWithShape="1">
              <a:gsLst>
                <a:gs pos="0">
                  <a:srgbClr val="FFFFFF"/>
                </a:gs>
                <a:gs pos="100000">
                  <a:srgbClr val="FFFF00"/>
                </a:gs>
              </a:gsLst>
              <a:path path="shape">
                <a:fillToRect l="50000" t="50000" r="50000" b="50000"/>
              </a:path>
            </a:gradFill>
            <a:ln w="38100">
              <a:solidFill>
                <a:srgbClr val="6600CC"/>
              </a:solidFill>
              <a:round/>
              <a:headEnd/>
              <a:tailEnd/>
            </a:ln>
            <a:effectLst/>
          </p:spPr>
          <p:txBody>
            <a:bodyPr wrap="none" anchor="ctr"/>
            <a:lstStyle/>
            <a:p>
              <a:endParaRPr lang="en-US"/>
            </a:p>
          </p:txBody>
        </p:sp>
        <p:sp>
          <p:nvSpPr>
            <p:cNvPr id="55309" name="Text Box 13"/>
            <p:cNvSpPr txBox="1">
              <a:spLocks noChangeArrowheads="1"/>
            </p:cNvSpPr>
            <p:nvPr/>
          </p:nvSpPr>
          <p:spPr bwMode="auto">
            <a:xfrm>
              <a:off x="144" y="2842"/>
              <a:ext cx="2160" cy="300"/>
            </a:xfrm>
            <a:prstGeom prst="rect">
              <a:avLst/>
            </a:prstGeom>
            <a:noFill/>
            <a:ln w="19050">
              <a:noFill/>
              <a:miter lim="800000"/>
              <a:headEnd/>
              <a:tailEnd/>
            </a:ln>
            <a:effectLst/>
          </p:spPr>
          <p:txBody>
            <a:bodyPr>
              <a:spAutoFit/>
            </a:bodyPr>
            <a:lstStyle/>
            <a:p>
              <a:pPr algn="ctr" eaLnBrk="0" hangingPunct="0">
                <a:lnSpc>
                  <a:spcPct val="90000"/>
                </a:lnSpc>
              </a:pPr>
              <a:r>
                <a:rPr lang="en-US" sz="2800" b="1">
                  <a:solidFill>
                    <a:srgbClr val="000066"/>
                  </a:solidFill>
                </a:rPr>
                <a:t>Moses’ course</a:t>
              </a:r>
            </a:p>
          </p:txBody>
        </p:sp>
      </p:grpSp>
      <p:sp>
        <p:nvSpPr>
          <p:cNvPr id="55310" name="Oval 14"/>
          <p:cNvSpPr>
            <a:spLocks noChangeArrowheads="1"/>
          </p:cNvSpPr>
          <p:nvPr/>
        </p:nvSpPr>
        <p:spPr bwMode="auto">
          <a:xfrm>
            <a:off x="1104900" y="2133600"/>
            <a:ext cx="2438400" cy="417513"/>
          </a:xfrm>
          <a:prstGeom prst="ellipse">
            <a:avLst/>
          </a:prstGeom>
          <a:gradFill rotWithShape="0">
            <a:gsLst>
              <a:gs pos="0">
                <a:srgbClr val="FFCC66"/>
              </a:gs>
              <a:gs pos="100000">
                <a:srgbClr val="FF9900"/>
              </a:gs>
            </a:gsLst>
            <a:path path="shape">
              <a:fillToRect l="50000" t="50000" r="50000" b="50000"/>
            </a:path>
          </a:gradFill>
          <a:ln w="12700" algn="ctr">
            <a:solidFill>
              <a:srgbClr val="CC6600"/>
            </a:solidFill>
            <a:round/>
            <a:headEnd/>
            <a:tailEnd/>
          </a:ln>
          <a:effectLst>
            <a:outerShdw dist="52363" dir="4557825" algn="ctr" rotWithShape="0">
              <a:srgbClr val="B65B00"/>
            </a:outerShdw>
          </a:effectLst>
        </p:spPr>
        <p:txBody>
          <a:bodyPr wrap="none" anchor="ctr"/>
          <a:lstStyle/>
          <a:p>
            <a:endParaRPr lang="en-US"/>
          </a:p>
        </p:txBody>
      </p:sp>
      <p:sp>
        <p:nvSpPr>
          <p:cNvPr id="55311" name="Text Box 15"/>
          <p:cNvSpPr txBox="1">
            <a:spLocks noChangeArrowheads="1"/>
          </p:cNvSpPr>
          <p:nvPr/>
        </p:nvSpPr>
        <p:spPr bwMode="auto">
          <a:xfrm>
            <a:off x="1052513" y="2147888"/>
            <a:ext cx="2543175" cy="455612"/>
          </a:xfrm>
          <a:prstGeom prst="rect">
            <a:avLst/>
          </a:prstGeom>
          <a:noFill/>
          <a:ln w="19050" algn="ctr">
            <a:noFill/>
            <a:miter lim="800000"/>
            <a:headEnd/>
            <a:tailEnd/>
          </a:ln>
          <a:effectLst>
            <a:outerShdw dist="12700" algn="ctr" rotWithShape="0">
              <a:srgbClr val="660033"/>
            </a:outerShdw>
          </a:effectLst>
        </p:spPr>
        <p:txBody>
          <a:bodyPr>
            <a:spAutoFit/>
          </a:bodyPr>
          <a:lstStyle/>
          <a:p>
            <a:pPr algn="ctr" eaLnBrk="0" hangingPunct="0">
              <a:lnSpc>
                <a:spcPct val="85000"/>
              </a:lnSpc>
            </a:pPr>
            <a:r>
              <a:rPr lang="en-US" sz="2800" b="1">
                <a:solidFill>
                  <a:srgbClr val="4C2600"/>
                </a:solidFill>
              </a:rPr>
              <a:t>Israelites</a:t>
            </a:r>
          </a:p>
        </p:txBody>
      </p:sp>
      <p:grpSp>
        <p:nvGrpSpPr>
          <p:cNvPr id="55312" name="Group 16"/>
          <p:cNvGrpSpPr>
            <a:grpSpLocks/>
          </p:cNvGrpSpPr>
          <p:nvPr/>
        </p:nvGrpSpPr>
        <p:grpSpPr bwMode="auto">
          <a:xfrm>
            <a:off x="609600" y="2743200"/>
            <a:ext cx="3429000" cy="476250"/>
            <a:chOff x="144" y="2842"/>
            <a:chExt cx="2160" cy="300"/>
          </a:xfrm>
        </p:grpSpPr>
        <p:sp>
          <p:nvSpPr>
            <p:cNvPr id="55313" name="AutoShape 17"/>
            <p:cNvSpPr>
              <a:spLocks noChangeArrowheads="1"/>
            </p:cNvSpPr>
            <p:nvPr/>
          </p:nvSpPr>
          <p:spPr bwMode="auto">
            <a:xfrm>
              <a:off x="168" y="2849"/>
              <a:ext cx="2112" cy="271"/>
            </a:xfrm>
            <a:prstGeom prst="roundRect">
              <a:avLst>
                <a:gd name="adj" fmla="val 16667"/>
              </a:avLst>
            </a:prstGeom>
            <a:gradFill rotWithShape="1">
              <a:gsLst>
                <a:gs pos="0">
                  <a:srgbClr val="FFFFFF"/>
                </a:gs>
                <a:gs pos="100000">
                  <a:srgbClr val="FFFF00"/>
                </a:gs>
              </a:gsLst>
              <a:path path="shape">
                <a:fillToRect l="50000" t="50000" r="50000" b="50000"/>
              </a:path>
            </a:gradFill>
            <a:ln w="38100">
              <a:solidFill>
                <a:srgbClr val="6600CC"/>
              </a:solidFill>
              <a:round/>
              <a:headEnd/>
              <a:tailEnd/>
            </a:ln>
            <a:effectLst/>
          </p:spPr>
          <p:txBody>
            <a:bodyPr wrap="none" anchor="ctr"/>
            <a:lstStyle/>
            <a:p>
              <a:endParaRPr lang="en-US"/>
            </a:p>
          </p:txBody>
        </p:sp>
        <p:sp>
          <p:nvSpPr>
            <p:cNvPr id="55314" name="Text Box 18"/>
            <p:cNvSpPr txBox="1">
              <a:spLocks noChangeArrowheads="1"/>
            </p:cNvSpPr>
            <p:nvPr/>
          </p:nvSpPr>
          <p:spPr bwMode="auto">
            <a:xfrm>
              <a:off x="144" y="2842"/>
              <a:ext cx="2160" cy="300"/>
            </a:xfrm>
            <a:prstGeom prst="rect">
              <a:avLst/>
            </a:prstGeom>
            <a:noFill/>
            <a:ln w="19050">
              <a:noFill/>
              <a:miter lim="800000"/>
              <a:headEnd/>
              <a:tailEnd/>
            </a:ln>
            <a:effectLst/>
          </p:spPr>
          <p:txBody>
            <a:bodyPr>
              <a:spAutoFit/>
            </a:bodyPr>
            <a:lstStyle/>
            <a:p>
              <a:pPr algn="ctr" eaLnBrk="0" hangingPunct="0">
                <a:lnSpc>
                  <a:spcPct val="90000"/>
                </a:lnSpc>
              </a:pPr>
              <a:r>
                <a:rPr lang="en-US" sz="2800" b="1">
                  <a:solidFill>
                    <a:srgbClr val="000066"/>
                  </a:solidFill>
                </a:rPr>
                <a:t>Miracles and signs</a:t>
              </a:r>
            </a:p>
          </p:txBody>
        </p:sp>
      </p:grpSp>
      <p:sp>
        <p:nvSpPr>
          <p:cNvPr id="55315" name="Oval 19"/>
          <p:cNvSpPr>
            <a:spLocks noChangeArrowheads="1"/>
          </p:cNvSpPr>
          <p:nvPr/>
        </p:nvSpPr>
        <p:spPr bwMode="auto">
          <a:xfrm>
            <a:off x="1104900" y="1524000"/>
            <a:ext cx="2438400" cy="417513"/>
          </a:xfrm>
          <a:prstGeom prst="ellipse">
            <a:avLst/>
          </a:prstGeom>
          <a:solidFill>
            <a:srgbClr val="660033"/>
          </a:solidFill>
          <a:ln w="12700" algn="ctr">
            <a:noFill/>
            <a:round/>
            <a:headEnd/>
            <a:tailEnd/>
          </a:ln>
          <a:effectLst>
            <a:outerShdw dist="52363" dir="4557825" algn="ctr" rotWithShape="0">
              <a:srgbClr val="B65B00"/>
            </a:outerShdw>
          </a:effectLst>
        </p:spPr>
        <p:txBody>
          <a:bodyPr wrap="none" anchor="ctr"/>
          <a:lstStyle/>
          <a:p>
            <a:endParaRPr lang="en-US"/>
          </a:p>
        </p:txBody>
      </p:sp>
      <p:sp>
        <p:nvSpPr>
          <p:cNvPr id="55316" name="WordArt 20"/>
          <p:cNvSpPr>
            <a:spLocks noChangeArrowheads="1" noChangeShapeType="1" noTextEdit="1"/>
          </p:cNvSpPr>
          <p:nvPr/>
        </p:nvSpPr>
        <p:spPr bwMode="auto">
          <a:xfrm>
            <a:off x="1714500" y="1600200"/>
            <a:ext cx="1219200" cy="304800"/>
          </a:xfrm>
          <a:prstGeom prst="rect">
            <a:avLst/>
          </a:prstGeom>
        </p:spPr>
        <p:txBody>
          <a:bodyPr wrap="none" fromWordArt="1">
            <a:prstTxWarp prst="textPlain">
              <a:avLst>
                <a:gd name="adj" fmla="val 50000"/>
              </a:avLst>
            </a:prstTxWarp>
          </a:bodyPr>
          <a:lstStyle/>
          <a:p>
            <a:pPr algn="ctr"/>
            <a:r>
              <a:rPr lang="en-US" sz="3600" kern="10">
                <a:ln w="19050">
                  <a:noFill/>
                  <a:round/>
                  <a:headEnd/>
                  <a:tailEnd/>
                </a:ln>
                <a:solidFill>
                  <a:srgbClr val="FFFFFF"/>
                </a:solidFill>
                <a:latin typeface="Impact"/>
              </a:rPr>
              <a:t>Egypt</a:t>
            </a:r>
          </a:p>
        </p:txBody>
      </p:sp>
      <p:sp>
        <p:nvSpPr>
          <p:cNvPr id="55317" name="AutoShape 21"/>
          <p:cNvSpPr>
            <a:spLocks noChangeArrowheads="1"/>
          </p:cNvSpPr>
          <p:nvPr/>
        </p:nvSpPr>
        <p:spPr bwMode="auto">
          <a:xfrm>
            <a:off x="6667500" y="3124200"/>
            <a:ext cx="304800" cy="228600"/>
          </a:xfrm>
          <a:prstGeom prst="downArrow">
            <a:avLst>
              <a:gd name="adj1" fmla="val 34722"/>
              <a:gd name="adj2" fmla="val 44269"/>
            </a:avLst>
          </a:prstGeom>
          <a:solidFill>
            <a:srgbClr val="000066"/>
          </a:solidFill>
          <a:ln w="38100">
            <a:noFill/>
            <a:miter lim="800000"/>
            <a:headEnd/>
            <a:tailEnd/>
          </a:ln>
          <a:effectLst/>
        </p:spPr>
        <p:txBody>
          <a:bodyPr wrap="none" anchor="ctr"/>
          <a:lstStyle/>
          <a:p>
            <a:endParaRPr lang="en-US"/>
          </a:p>
        </p:txBody>
      </p:sp>
      <p:sp>
        <p:nvSpPr>
          <p:cNvPr id="55318" name="AutoShape 22"/>
          <p:cNvSpPr>
            <a:spLocks noChangeArrowheads="1"/>
          </p:cNvSpPr>
          <p:nvPr/>
        </p:nvSpPr>
        <p:spPr bwMode="auto">
          <a:xfrm>
            <a:off x="6667500" y="2514600"/>
            <a:ext cx="304800" cy="228600"/>
          </a:xfrm>
          <a:prstGeom prst="downArrow">
            <a:avLst>
              <a:gd name="adj1" fmla="val 34722"/>
              <a:gd name="adj2" fmla="val 44269"/>
            </a:avLst>
          </a:prstGeom>
          <a:solidFill>
            <a:srgbClr val="000066"/>
          </a:solidFill>
          <a:ln w="38100">
            <a:noFill/>
            <a:miter lim="800000"/>
            <a:headEnd/>
            <a:tailEnd/>
          </a:ln>
          <a:effectLst/>
        </p:spPr>
        <p:txBody>
          <a:bodyPr wrap="none" anchor="ctr"/>
          <a:lstStyle/>
          <a:p>
            <a:endParaRPr lang="en-US"/>
          </a:p>
        </p:txBody>
      </p:sp>
      <p:sp>
        <p:nvSpPr>
          <p:cNvPr id="55319" name="AutoShape 23"/>
          <p:cNvSpPr>
            <a:spLocks noChangeArrowheads="1"/>
          </p:cNvSpPr>
          <p:nvPr/>
        </p:nvSpPr>
        <p:spPr bwMode="auto">
          <a:xfrm>
            <a:off x="6667500" y="1905000"/>
            <a:ext cx="304800" cy="228600"/>
          </a:xfrm>
          <a:prstGeom prst="downArrow">
            <a:avLst>
              <a:gd name="adj1" fmla="val 34722"/>
              <a:gd name="adj2" fmla="val 44269"/>
            </a:avLst>
          </a:prstGeom>
          <a:solidFill>
            <a:srgbClr val="000066"/>
          </a:solidFill>
          <a:ln w="38100">
            <a:noFill/>
            <a:miter lim="800000"/>
            <a:headEnd/>
            <a:tailEnd/>
          </a:ln>
          <a:effectLst/>
        </p:spPr>
        <p:txBody>
          <a:bodyPr wrap="none" anchor="ctr"/>
          <a:lstStyle/>
          <a:p>
            <a:endParaRPr lang="en-US"/>
          </a:p>
        </p:txBody>
      </p:sp>
      <p:grpSp>
        <p:nvGrpSpPr>
          <p:cNvPr id="55320" name="Group 24"/>
          <p:cNvGrpSpPr>
            <a:grpSpLocks/>
          </p:cNvGrpSpPr>
          <p:nvPr/>
        </p:nvGrpSpPr>
        <p:grpSpPr bwMode="auto">
          <a:xfrm>
            <a:off x="5105400" y="990600"/>
            <a:ext cx="3429000" cy="476250"/>
            <a:chOff x="144" y="2842"/>
            <a:chExt cx="2160" cy="300"/>
          </a:xfrm>
        </p:grpSpPr>
        <p:sp>
          <p:nvSpPr>
            <p:cNvPr id="55321" name="AutoShape 25"/>
            <p:cNvSpPr>
              <a:spLocks noChangeArrowheads="1"/>
            </p:cNvSpPr>
            <p:nvPr/>
          </p:nvSpPr>
          <p:spPr bwMode="auto">
            <a:xfrm>
              <a:off x="168" y="2849"/>
              <a:ext cx="2112" cy="271"/>
            </a:xfrm>
            <a:prstGeom prst="roundRect">
              <a:avLst>
                <a:gd name="adj" fmla="val 16667"/>
              </a:avLst>
            </a:prstGeom>
            <a:gradFill rotWithShape="1">
              <a:gsLst>
                <a:gs pos="0">
                  <a:srgbClr val="FFFFFF"/>
                </a:gs>
                <a:gs pos="100000">
                  <a:srgbClr val="FFFF00"/>
                </a:gs>
              </a:gsLst>
              <a:path path="shape">
                <a:fillToRect l="50000" t="50000" r="50000" b="50000"/>
              </a:path>
            </a:gradFill>
            <a:ln w="38100">
              <a:solidFill>
                <a:srgbClr val="6600CC"/>
              </a:solidFill>
              <a:round/>
              <a:headEnd/>
              <a:tailEnd/>
            </a:ln>
            <a:effectLst/>
          </p:spPr>
          <p:txBody>
            <a:bodyPr wrap="none" anchor="ctr"/>
            <a:lstStyle/>
            <a:p>
              <a:endParaRPr lang="en-US"/>
            </a:p>
          </p:txBody>
        </p:sp>
        <p:sp>
          <p:nvSpPr>
            <p:cNvPr id="55322" name="Text Box 26"/>
            <p:cNvSpPr txBox="1">
              <a:spLocks noChangeArrowheads="1"/>
            </p:cNvSpPr>
            <p:nvPr/>
          </p:nvSpPr>
          <p:spPr bwMode="auto">
            <a:xfrm>
              <a:off x="144" y="2842"/>
              <a:ext cx="2160" cy="300"/>
            </a:xfrm>
            <a:prstGeom prst="rect">
              <a:avLst/>
            </a:prstGeom>
            <a:noFill/>
            <a:ln w="19050">
              <a:noFill/>
              <a:miter lim="800000"/>
              <a:headEnd/>
              <a:tailEnd/>
            </a:ln>
            <a:effectLst/>
          </p:spPr>
          <p:txBody>
            <a:bodyPr>
              <a:spAutoFit/>
            </a:bodyPr>
            <a:lstStyle/>
            <a:p>
              <a:pPr algn="ctr" eaLnBrk="0" hangingPunct="0">
                <a:lnSpc>
                  <a:spcPct val="90000"/>
                </a:lnSpc>
              </a:pPr>
              <a:r>
                <a:rPr lang="en-US" sz="2800" b="1">
                  <a:solidFill>
                    <a:srgbClr val="000066"/>
                  </a:solidFill>
                </a:rPr>
                <a:t>Jesus’ course</a:t>
              </a:r>
            </a:p>
          </p:txBody>
        </p:sp>
      </p:grpSp>
      <p:grpSp>
        <p:nvGrpSpPr>
          <p:cNvPr id="55323" name="Group 27"/>
          <p:cNvGrpSpPr>
            <a:grpSpLocks/>
          </p:cNvGrpSpPr>
          <p:nvPr/>
        </p:nvGrpSpPr>
        <p:grpSpPr bwMode="auto">
          <a:xfrm>
            <a:off x="5105400" y="2743200"/>
            <a:ext cx="3429000" cy="476250"/>
            <a:chOff x="144" y="2842"/>
            <a:chExt cx="2160" cy="300"/>
          </a:xfrm>
        </p:grpSpPr>
        <p:sp>
          <p:nvSpPr>
            <p:cNvPr id="55324" name="AutoShape 28"/>
            <p:cNvSpPr>
              <a:spLocks noChangeArrowheads="1"/>
            </p:cNvSpPr>
            <p:nvPr/>
          </p:nvSpPr>
          <p:spPr bwMode="auto">
            <a:xfrm>
              <a:off x="168" y="2849"/>
              <a:ext cx="2112" cy="271"/>
            </a:xfrm>
            <a:prstGeom prst="roundRect">
              <a:avLst>
                <a:gd name="adj" fmla="val 16667"/>
              </a:avLst>
            </a:prstGeom>
            <a:gradFill rotWithShape="1">
              <a:gsLst>
                <a:gs pos="0">
                  <a:srgbClr val="FFFFFF"/>
                </a:gs>
                <a:gs pos="100000">
                  <a:srgbClr val="FFFF00"/>
                </a:gs>
              </a:gsLst>
              <a:path path="shape">
                <a:fillToRect l="50000" t="50000" r="50000" b="50000"/>
              </a:path>
            </a:gradFill>
            <a:ln w="38100">
              <a:solidFill>
                <a:srgbClr val="6600CC"/>
              </a:solidFill>
              <a:round/>
              <a:headEnd/>
              <a:tailEnd/>
            </a:ln>
            <a:effectLst/>
          </p:spPr>
          <p:txBody>
            <a:bodyPr wrap="none" anchor="ctr"/>
            <a:lstStyle/>
            <a:p>
              <a:endParaRPr lang="en-US"/>
            </a:p>
          </p:txBody>
        </p:sp>
        <p:sp>
          <p:nvSpPr>
            <p:cNvPr id="55325" name="Text Box 29"/>
            <p:cNvSpPr txBox="1">
              <a:spLocks noChangeArrowheads="1"/>
            </p:cNvSpPr>
            <p:nvPr/>
          </p:nvSpPr>
          <p:spPr bwMode="auto">
            <a:xfrm>
              <a:off x="144" y="2842"/>
              <a:ext cx="2160" cy="300"/>
            </a:xfrm>
            <a:prstGeom prst="rect">
              <a:avLst/>
            </a:prstGeom>
            <a:noFill/>
            <a:ln w="19050">
              <a:noFill/>
              <a:miter lim="800000"/>
              <a:headEnd/>
              <a:tailEnd/>
            </a:ln>
            <a:effectLst/>
          </p:spPr>
          <p:txBody>
            <a:bodyPr>
              <a:spAutoFit/>
            </a:bodyPr>
            <a:lstStyle/>
            <a:p>
              <a:pPr algn="ctr" eaLnBrk="0" hangingPunct="0">
                <a:lnSpc>
                  <a:spcPct val="90000"/>
                </a:lnSpc>
              </a:pPr>
              <a:r>
                <a:rPr lang="en-US" sz="2800" b="1">
                  <a:solidFill>
                    <a:srgbClr val="000066"/>
                  </a:solidFill>
                </a:rPr>
                <a:t>Miracles and signs</a:t>
              </a:r>
            </a:p>
          </p:txBody>
        </p:sp>
      </p:grpSp>
      <p:sp>
        <p:nvSpPr>
          <p:cNvPr id="55326" name="Oval 30"/>
          <p:cNvSpPr>
            <a:spLocks noChangeArrowheads="1"/>
          </p:cNvSpPr>
          <p:nvPr/>
        </p:nvSpPr>
        <p:spPr bwMode="auto">
          <a:xfrm>
            <a:off x="5600700" y="1524000"/>
            <a:ext cx="2438400" cy="417513"/>
          </a:xfrm>
          <a:prstGeom prst="ellipse">
            <a:avLst/>
          </a:prstGeom>
          <a:solidFill>
            <a:srgbClr val="660033"/>
          </a:solidFill>
          <a:ln w="12700" algn="ctr">
            <a:noFill/>
            <a:round/>
            <a:headEnd/>
            <a:tailEnd/>
          </a:ln>
          <a:effectLst>
            <a:outerShdw dist="52363" dir="4557825" algn="ctr" rotWithShape="0">
              <a:srgbClr val="B65B00"/>
            </a:outerShdw>
          </a:effectLst>
        </p:spPr>
        <p:txBody>
          <a:bodyPr wrap="none" anchor="ctr"/>
          <a:lstStyle/>
          <a:p>
            <a:endParaRPr lang="en-US"/>
          </a:p>
        </p:txBody>
      </p:sp>
      <p:sp>
        <p:nvSpPr>
          <p:cNvPr id="55327" name="WordArt 31"/>
          <p:cNvSpPr>
            <a:spLocks noChangeArrowheads="1" noChangeShapeType="1" noTextEdit="1"/>
          </p:cNvSpPr>
          <p:nvPr/>
        </p:nvSpPr>
        <p:spPr bwMode="auto">
          <a:xfrm>
            <a:off x="6210300" y="1600200"/>
            <a:ext cx="1219200" cy="304800"/>
          </a:xfrm>
          <a:prstGeom prst="rect">
            <a:avLst/>
          </a:prstGeom>
        </p:spPr>
        <p:txBody>
          <a:bodyPr wrap="none" fromWordArt="1">
            <a:prstTxWarp prst="textPlain">
              <a:avLst>
                <a:gd name="adj" fmla="val 50000"/>
              </a:avLst>
            </a:prstTxWarp>
          </a:bodyPr>
          <a:lstStyle/>
          <a:p>
            <a:pPr algn="ctr"/>
            <a:r>
              <a:rPr lang="en-US" sz="3600" kern="10">
                <a:ln w="19050">
                  <a:noFill/>
                  <a:round/>
                  <a:headEnd/>
                  <a:tailEnd/>
                </a:ln>
                <a:solidFill>
                  <a:srgbClr val="FFFFFF"/>
                </a:solidFill>
                <a:latin typeface="Impact"/>
              </a:rPr>
              <a:t>Lives of sin</a:t>
            </a:r>
          </a:p>
        </p:txBody>
      </p:sp>
      <p:sp>
        <p:nvSpPr>
          <p:cNvPr id="55328" name="AutoShape 32"/>
          <p:cNvSpPr>
            <a:spLocks noChangeArrowheads="1"/>
          </p:cNvSpPr>
          <p:nvPr/>
        </p:nvSpPr>
        <p:spPr bwMode="auto">
          <a:xfrm>
            <a:off x="2171700" y="4343400"/>
            <a:ext cx="304800" cy="228600"/>
          </a:xfrm>
          <a:prstGeom prst="downArrow">
            <a:avLst>
              <a:gd name="adj1" fmla="val 34722"/>
              <a:gd name="adj2" fmla="val 44269"/>
            </a:avLst>
          </a:prstGeom>
          <a:solidFill>
            <a:srgbClr val="000066"/>
          </a:solidFill>
          <a:ln w="38100">
            <a:noFill/>
            <a:miter lim="800000"/>
            <a:headEnd/>
            <a:tailEnd/>
          </a:ln>
          <a:effectLst/>
        </p:spPr>
        <p:txBody>
          <a:bodyPr wrap="none" anchor="ctr"/>
          <a:lstStyle/>
          <a:p>
            <a:pPr algn="ctr">
              <a:lnSpc>
                <a:spcPct val="110000"/>
              </a:lnSpc>
            </a:pPr>
            <a:endParaRPr lang="en-US" sz="3200">
              <a:latin typeface="Arial Black" pitchFamily="34" charset="0"/>
            </a:endParaRPr>
          </a:p>
        </p:txBody>
      </p:sp>
      <p:grpSp>
        <p:nvGrpSpPr>
          <p:cNvPr id="55329" name="Group 33"/>
          <p:cNvGrpSpPr>
            <a:grpSpLocks/>
          </p:cNvGrpSpPr>
          <p:nvPr/>
        </p:nvGrpSpPr>
        <p:grpSpPr bwMode="auto">
          <a:xfrm>
            <a:off x="1028700" y="3981450"/>
            <a:ext cx="2590800" cy="476250"/>
            <a:chOff x="144" y="2842"/>
            <a:chExt cx="2160" cy="300"/>
          </a:xfrm>
        </p:grpSpPr>
        <p:sp>
          <p:nvSpPr>
            <p:cNvPr id="55330" name="AutoShape 34"/>
            <p:cNvSpPr>
              <a:spLocks noChangeArrowheads="1"/>
            </p:cNvSpPr>
            <p:nvPr/>
          </p:nvSpPr>
          <p:spPr bwMode="auto">
            <a:xfrm>
              <a:off x="168" y="2849"/>
              <a:ext cx="2112" cy="271"/>
            </a:xfrm>
            <a:prstGeom prst="roundRect">
              <a:avLst>
                <a:gd name="adj" fmla="val 16667"/>
              </a:avLst>
            </a:prstGeom>
            <a:gradFill rotWithShape="1">
              <a:gsLst>
                <a:gs pos="0">
                  <a:srgbClr val="FFFFFF"/>
                </a:gs>
                <a:gs pos="100000">
                  <a:srgbClr val="FFFF00"/>
                </a:gs>
              </a:gsLst>
              <a:path path="shape">
                <a:fillToRect l="50000" t="50000" r="50000" b="50000"/>
              </a:path>
            </a:gradFill>
            <a:ln w="38100">
              <a:solidFill>
                <a:srgbClr val="6600CC"/>
              </a:solidFill>
              <a:round/>
              <a:headEnd/>
              <a:tailEnd/>
            </a:ln>
            <a:effectLst/>
          </p:spPr>
          <p:txBody>
            <a:bodyPr wrap="none" anchor="ctr"/>
            <a:lstStyle/>
            <a:p>
              <a:endParaRPr lang="en-US"/>
            </a:p>
          </p:txBody>
        </p:sp>
        <p:sp>
          <p:nvSpPr>
            <p:cNvPr id="55331" name="Text Box 35"/>
            <p:cNvSpPr txBox="1">
              <a:spLocks noChangeArrowheads="1"/>
            </p:cNvSpPr>
            <p:nvPr/>
          </p:nvSpPr>
          <p:spPr bwMode="auto">
            <a:xfrm>
              <a:off x="144" y="2842"/>
              <a:ext cx="2160" cy="300"/>
            </a:xfrm>
            <a:prstGeom prst="rect">
              <a:avLst/>
            </a:prstGeom>
            <a:noFill/>
            <a:ln w="19050">
              <a:noFill/>
              <a:miter lim="800000"/>
              <a:headEnd/>
              <a:tailEnd/>
            </a:ln>
            <a:effectLst/>
          </p:spPr>
          <p:txBody>
            <a:bodyPr>
              <a:spAutoFit/>
            </a:bodyPr>
            <a:lstStyle/>
            <a:p>
              <a:pPr algn="ctr" eaLnBrk="0" hangingPunct="0">
                <a:lnSpc>
                  <a:spcPct val="90000"/>
                </a:lnSpc>
              </a:pPr>
              <a:r>
                <a:rPr lang="en-US" sz="2800" b="1">
                  <a:solidFill>
                    <a:srgbClr val="000066"/>
                  </a:solidFill>
                </a:rPr>
                <a:t>Wilderness</a:t>
              </a:r>
            </a:p>
          </p:txBody>
        </p:sp>
      </p:grpSp>
      <p:sp>
        <p:nvSpPr>
          <p:cNvPr id="55332" name="AutoShape 36"/>
          <p:cNvSpPr>
            <a:spLocks noChangeArrowheads="1"/>
          </p:cNvSpPr>
          <p:nvPr/>
        </p:nvSpPr>
        <p:spPr bwMode="auto">
          <a:xfrm>
            <a:off x="2171700" y="3752850"/>
            <a:ext cx="304800" cy="228600"/>
          </a:xfrm>
          <a:prstGeom prst="downArrow">
            <a:avLst>
              <a:gd name="adj1" fmla="val 34722"/>
              <a:gd name="adj2" fmla="val 44269"/>
            </a:avLst>
          </a:prstGeom>
          <a:solidFill>
            <a:srgbClr val="000066"/>
          </a:solidFill>
          <a:ln w="38100">
            <a:noFill/>
            <a:miter lim="800000"/>
            <a:headEnd/>
            <a:tailEnd/>
          </a:ln>
          <a:effectLst/>
        </p:spPr>
        <p:txBody>
          <a:bodyPr wrap="none" anchor="ctr"/>
          <a:lstStyle/>
          <a:p>
            <a:pPr algn="ctr">
              <a:lnSpc>
                <a:spcPct val="115000"/>
              </a:lnSpc>
            </a:pPr>
            <a:endParaRPr lang="en-US" sz="3200">
              <a:latin typeface="Arial Black" pitchFamily="34" charset="0"/>
            </a:endParaRPr>
          </a:p>
        </p:txBody>
      </p:sp>
      <p:grpSp>
        <p:nvGrpSpPr>
          <p:cNvPr id="55333" name="Group 37"/>
          <p:cNvGrpSpPr>
            <a:grpSpLocks/>
          </p:cNvGrpSpPr>
          <p:nvPr/>
        </p:nvGrpSpPr>
        <p:grpSpPr bwMode="auto">
          <a:xfrm>
            <a:off x="1028700" y="3352800"/>
            <a:ext cx="2590800" cy="476250"/>
            <a:chOff x="144" y="2842"/>
            <a:chExt cx="2160" cy="300"/>
          </a:xfrm>
        </p:grpSpPr>
        <p:sp>
          <p:nvSpPr>
            <p:cNvPr id="55334" name="AutoShape 38"/>
            <p:cNvSpPr>
              <a:spLocks noChangeArrowheads="1"/>
            </p:cNvSpPr>
            <p:nvPr/>
          </p:nvSpPr>
          <p:spPr bwMode="auto">
            <a:xfrm>
              <a:off x="168" y="2849"/>
              <a:ext cx="2112" cy="271"/>
            </a:xfrm>
            <a:prstGeom prst="roundRect">
              <a:avLst>
                <a:gd name="adj" fmla="val 16667"/>
              </a:avLst>
            </a:prstGeom>
            <a:gradFill rotWithShape="1">
              <a:gsLst>
                <a:gs pos="0">
                  <a:srgbClr val="FFFFFF"/>
                </a:gs>
                <a:gs pos="100000">
                  <a:srgbClr val="FFFF00"/>
                </a:gs>
              </a:gsLst>
              <a:path path="shape">
                <a:fillToRect l="50000" t="50000" r="50000" b="50000"/>
              </a:path>
            </a:gradFill>
            <a:ln w="38100">
              <a:solidFill>
                <a:srgbClr val="6600CC"/>
              </a:solidFill>
              <a:round/>
              <a:headEnd/>
              <a:tailEnd/>
            </a:ln>
            <a:effectLst/>
          </p:spPr>
          <p:txBody>
            <a:bodyPr wrap="none" anchor="ctr"/>
            <a:lstStyle/>
            <a:p>
              <a:endParaRPr lang="en-US"/>
            </a:p>
          </p:txBody>
        </p:sp>
        <p:sp>
          <p:nvSpPr>
            <p:cNvPr id="55335" name="Text Box 39"/>
            <p:cNvSpPr txBox="1">
              <a:spLocks noChangeArrowheads="1"/>
            </p:cNvSpPr>
            <p:nvPr/>
          </p:nvSpPr>
          <p:spPr bwMode="auto">
            <a:xfrm>
              <a:off x="144" y="2842"/>
              <a:ext cx="2160" cy="300"/>
            </a:xfrm>
            <a:prstGeom prst="rect">
              <a:avLst/>
            </a:prstGeom>
            <a:noFill/>
            <a:ln w="19050">
              <a:noFill/>
              <a:miter lim="800000"/>
              <a:headEnd/>
              <a:tailEnd/>
            </a:ln>
            <a:effectLst/>
          </p:spPr>
          <p:txBody>
            <a:bodyPr>
              <a:spAutoFit/>
            </a:bodyPr>
            <a:lstStyle/>
            <a:p>
              <a:pPr algn="ctr" eaLnBrk="0" hangingPunct="0">
                <a:lnSpc>
                  <a:spcPct val="90000"/>
                </a:lnSpc>
              </a:pPr>
              <a:r>
                <a:rPr lang="en-US" sz="2800" b="1">
                  <a:solidFill>
                    <a:srgbClr val="000066"/>
                  </a:solidFill>
                </a:rPr>
                <a:t>Red Sea</a:t>
              </a:r>
            </a:p>
          </p:txBody>
        </p:sp>
      </p:grpSp>
      <p:sp>
        <p:nvSpPr>
          <p:cNvPr id="55336" name="AutoShape 40"/>
          <p:cNvSpPr>
            <a:spLocks noChangeArrowheads="1"/>
          </p:cNvSpPr>
          <p:nvPr/>
        </p:nvSpPr>
        <p:spPr bwMode="auto">
          <a:xfrm>
            <a:off x="6667500" y="4343400"/>
            <a:ext cx="304800" cy="228600"/>
          </a:xfrm>
          <a:prstGeom prst="downArrow">
            <a:avLst>
              <a:gd name="adj1" fmla="val 34722"/>
              <a:gd name="adj2" fmla="val 44269"/>
            </a:avLst>
          </a:prstGeom>
          <a:solidFill>
            <a:srgbClr val="000066"/>
          </a:solidFill>
          <a:ln w="38100">
            <a:noFill/>
            <a:miter lim="800000"/>
            <a:headEnd/>
            <a:tailEnd/>
          </a:ln>
          <a:effectLst/>
        </p:spPr>
        <p:txBody>
          <a:bodyPr wrap="none" anchor="ctr"/>
          <a:lstStyle/>
          <a:p>
            <a:pPr algn="ctr">
              <a:lnSpc>
                <a:spcPct val="110000"/>
              </a:lnSpc>
            </a:pPr>
            <a:endParaRPr lang="en-US" sz="3200">
              <a:latin typeface="Arial Black" pitchFamily="34" charset="0"/>
            </a:endParaRPr>
          </a:p>
        </p:txBody>
      </p:sp>
      <p:grpSp>
        <p:nvGrpSpPr>
          <p:cNvPr id="55337" name="Group 41"/>
          <p:cNvGrpSpPr>
            <a:grpSpLocks/>
          </p:cNvGrpSpPr>
          <p:nvPr/>
        </p:nvGrpSpPr>
        <p:grpSpPr bwMode="auto">
          <a:xfrm>
            <a:off x="5524500" y="3981450"/>
            <a:ext cx="2590800" cy="476250"/>
            <a:chOff x="144" y="2842"/>
            <a:chExt cx="2160" cy="300"/>
          </a:xfrm>
        </p:grpSpPr>
        <p:sp>
          <p:nvSpPr>
            <p:cNvPr id="55338" name="AutoShape 42"/>
            <p:cNvSpPr>
              <a:spLocks noChangeArrowheads="1"/>
            </p:cNvSpPr>
            <p:nvPr/>
          </p:nvSpPr>
          <p:spPr bwMode="auto">
            <a:xfrm>
              <a:off x="168" y="2849"/>
              <a:ext cx="2112" cy="271"/>
            </a:xfrm>
            <a:prstGeom prst="roundRect">
              <a:avLst>
                <a:gd name="adj" fmla="val 16667"/>
              </a:avLst>
            </a:prstGeom>
            <a:gradFill rotWithShape="1">
              <a:gsLst>
                <a:gs pos="0">
                  <a:srgbClr val="FFFFFF"/>
                </a:gs>
                <a:gs pos="100000">
                  <a:srgbClr val="FFFF00"/>
                </a:gs>
              </a:gsLst>
              <a:path path="shape">
                <a:fillToRect l="50000" t="50000" r="50000" b="50000"/>
              </a:path>
            </a:gradFill>
            <a:ln w="38100">
              <a:solidFill>
                <a:srgbClr val="6600CC"/>
              </a:solidFill>
              <a:round/>
              <a:headEnd/>
              <a:tailEnd/>
            </a:ln>
            <a:effectLst/>
          </p:spPr>
          <p:txBody>
            <a:bodyPr wrap="none" anchor="ctr"/>
            <a:lstStyle/>
            <a:p>
              <a:endParaRPr lang="en-US"/>
            </a:p>
          </p:txBody>
        </p:sp>
        <p:sp>
          <p:nvSpPr>
            <p:cNvPr id="55339" name="Text Box 43"/>
            <p:cNvSpPr txBox="1">
              <a:spLocks noChangeArrowheads="1"/>
            </p:cNvSpPr>
            <p:nvPr/>
          </p:nvSpPr>
          <p:spPr bwMode="auto">
            <a:xfrm>
              <a:off x="144" y="2842"/>
              <a:ext cx="2160" cy="300"/>
            </a:xfrm>
            <a:prstGeom prst="rect">
              <a:avLst/>
            </a:prstGeom>
            <a:noFill/>
            <a:ln w="19050">
              <a:noFill/>
              <a:miter lim="800000"/>
              <a:headEnd/>
              <a:tailEnd/>
            </a:ln>
            <a:effectLst/>
          </p:spPr>
          <p:txBody>
            <a:bodyPr>
              <a:spAutoFit/>
            </a:bodyPr>
            <a:lstStyle/>
            <a:p>
              <a:pPr algn="ctr" eaLnBrk="0" hangingPunct="0">
                <a:lnSpc>
                  <a:spcPct val="90000"/>
                </a:lnSpc>
              </a:pPr>
              <a:r>
                <a:rPr lang="en-US" sz="2800" b="1">
                  <a:solidFill>
                    <a:srgbClr val="000066"/>
                  </a:solidFill>
                </a:rPr>
                <a:t>Desert</a:t>
              </a:r>
            </a:p>
          </p:txBody>
        </p:sp>
      </p:grpSp>
      <p:sp>
        <p:nvSpPr>
          <p:cNvPr id="55340" name="AutoShape 44"/>
          <p:cNvSpPr>
            <a:spLocks noChangeArrowheads="1"/>
          </p:cNvSpPr>
          <p:nvPr/>
        </p:nvSpPr>
        <p:spPr bwMode="auto">
          <a:xfrm>
            <a:off x="6667500" y="3752850"/>
            <a:ext cx="304800" cy="228600"/>
          </a:xfrm>
          <a:prstGeom prst="downArrow">
            <a:avLst>
              <a:gd name="adj1" fmla="val 34722"/>
              <a:gd name="adj2" fmla="val 44269"/>
            </a:avLst>
          </a:prstGeom>
          <a:solidFill>
            <a:srgbClr val="000066"/>
          </a:solidFill>
          <a:ln w="38100">
            <a:noFill/>
            <a:miter lim="800000"/>
            <a:headEnd/>
            <a:tailEnd/>
          </a:ln>
          <a:effectLst/>
        </p:spPr>
        <p:txBody>
          <a:bodyPr wrap="none" anchor="ctr"/>
          <a:lstStyle/>
          <a:p>
            <a:pPr algn="ctr">
              <a:lnSpc>
                <a:spcPct val="115000"/>
              </a:lnSpc>
            </a:pPr>
            <a:endParaRPr lang="en-US" sz="3200">
              <a:latin typeface="Arial Black" pitchFamily="34" charset="0"/>
            </a:endParaRPr>
          </a:p>
        </p:txBody>
      </p:sp>
      <p:grpSp>
        <p:nvGrpSpPr>
          <p:cNvPr id="55341" name="Group 45"/>
          <p:cNvGrpSpPr>
            <a:grpSpLocks/>
          </p:cNvGrpSpPr>
          <p:nvPr/>
        </p:nvGrpSpPr>
        <p:grpSpPr bwMode="auto">
          <a:xfrm>
            <a:off x="5524500" y="3352800"/>
            <a:ext cx="2590800" cy="476250"/>
            <a:chOff x="144" y="2842"/>
            <a:chExt cx="2160" cy="300"/>
          </a:xfrm>
        </p:grpSpPr>
        <p:sp>
          <p:nvSpPr>
            <p:cNvPr id="55342" name="AutoShape 46"/>
            <p:cNvSpPr>
              <a:spLocks noChangeArrowheads="1"/>
            </p:cNvSpPr>
            <p:nvPr/>
          </p:nvSpPr>
          <p:spPr bwMode="auto">
            <a:xfrm>
              <a:off x="168" y="2849"/>
              <a:ext cx="2112" cy="271"/>
            </a:xfrm>
            <a:prstGeom prst="roundRect">
              <a:avLst>
                <a:gd name="adj" fmla="val 16667"/>
              </a:avLst>
            </a:prstGeom>
            <a:gradFill rotWithShape="1">
              <a:gsLst>
                <a:gs pos="0">
                  <a:srgbClr val="FFFFFF"/>
                </a:gs>
                <a:gs pos="100000">
                  <a:srgbClr val="FFFF00"/>
                </a:gs>
              </a:gsLst>
              <a:path path="shape">
                <a:fillToRect l="50000" t="50000" r="50000" b="50000"/>
              </a:path>
            </a:gradFill>
            <a:ln w="38100">
              <a:solidFill>
                <a:srgbClr val="6600CC"/>
              </a:solidFill>
              <a:round/>
              <a:headEnd/>
              <a:tailEnd/>
            </a:ln>
            <a:effectLst/>
          </p:spPr>
          <p:txBody>
            <a:bodyPr wrap="none" anchor="ctr"/>
            <a:lstStyle/>
            <a:p>
              <a:endParaRPr lang="en-US"/>
            </a:p>
          </p:txBody>
        </p:sp>
        <p:sp>
          <p:nvSpPr>
            <p:cNvPr id="55343" name="Text Box 47"/>
            <p:cNvSpPr txBox="1">
              <a:spLocks noChangeArrowheads="1"/>
            </p:cNvSpPr>
            <p:nvPr/>
          </p:nvSpPr>
          <p:spPr bwMode="auto">
            <a:xfrm>
              <a:off x="144" y="2842"/>
              <a:ext cx="2160" cy="300"/>
            </a:xfrm>
            <a:prstGeom prst="rect">
              <a:avLst/>
            </a:prstGeom>
            <a:noFill/>
            <a:ln w="19050">
              <a:noFill/>
              <a:miter lim="800000"/>
              <a:headEnd/>
              <a:tailEnd/>
            </a:ln>
            <a:effectLst/>
          </p:spPr>
          <p:txBody>
            <a:bodyPr>
              <a:spAutoFit/>
            </a:bodyPr>
            <a:lstStyle/>
            <a:p>
              <a:pPr algn="ctr" eaLnBrk="0" hangingPunct="0">
                <a:lnSpc>
                  <a:spcPct val="90000"/>
                </a:lnSpc>
              </a:pPr>
              <a:r>
                <a:rPr lang="en-US" sz="2800" b="1">
                  <a:solidFill>
                    <a:srgbClr val="000066"/>
                  </a:solidFill>
                </a:rPr>
                <a:t>Sea of evil</a:t>
              </a:r>
            </a:p>
          </p:txBody>
        </p:sp>
      </p:grpSp>
      <p:grpSp>
        <p:nvGrpSpPr>
          <p:cNvPr id="55344" name="Group 48"/>
          <p:cNvGrpSpPr>
            <a:grpSpLocks/>
          </p:cNvGrpSpPr>
          <p:nvPr/>
        </p:nvGrpSpPr>
        <p:grpSpPr bwMode="auto">
          <a:xfrm>
            <a:off x="1052513" y="4572000"/>
            <a:ext cx="2543175" cy="519113"/>
            <a:chOff x="663" y="3036"/>
            <a:chExt cx="1602" cy="327"/>
          </a:xfrm>
        </p:grpSpPr>
        <p:sp>
          <p:nvSpPr>
            <p:cNvPr id="55345" name="Oval 49"/>
            <p:cNvSpPr>
              <a:spLocks noChangeArrowheads="1"/>
            </p:cNvSpPr>
            <p:nvPr/>
          </p:nvSpPr>
          <p:spPr bwMode="auto">
            <a:xfrm>
              <a:off x="663" y="3063"/>
              <a:ext cx="1536" cy="263"/>
            </a:xfrm>
            <a:prstGeom prst="ellipse">
              <a:avLst/>
            </a:prstGeom>
            <a:gradFill rotWithShape="0">
              <a:gsLst>
                <a:gs pos="0">
                  <a:srgbClr val="FFCC66"/>
                </a:gs>
                <a:gs pos="100000">
                  <a:srgbClr val="FF9900"/>
                </a:gs>
              </a:gsLst>
              <a:path path="shape">
                <a:fillToRect l="50000" t="50000" r="50000" b="50000"/>
              </a:path>
            </a:gradFill>
            <a:ln w="12700" algn="ctr">
              <a:solidFill>
                <a:srgbClr val="CC6600"/>
              </a:solidFill>
              <a:round/>
              <a:headEnd/>
              <a:tailEnd/>
            </a:ln>
            <a:effectLst>
              <a:outerShdw dist="52363" dir="4557825" algn="ctr" rotWithShape="0">
                <a:srgbClr val="B65B00"/>
              </a:outerShdw>
            </a:effectLst>
          </p:spPr>
          <p:txBody>
            <a:bodyPr wrap="none" anchor="ctr"/>
            <a:lstStyle/>
            <a:p>
              <a:endParaRPr lang="en-US"/>
            </a:p>
          </p:txBody>
        </p:sp>
        <p:sp>
          <p:nvSpPr>
            <p:cNvPr id="55346" name="Text Box 50"/>
            <p:cNvSpPr txBox="1">
              <a:spLocks noChangeArrowheads="1"/>
            </p:cNvSpPr>
            <p:nvPr/>
          </p:nvSpPr>
          <p:spPr bwMode="auto">
            <a:xfrm>
              <a:off x="663" y="3036"/>
              <a:ext cx="1602" cy="327"/>
            </a:xfrm>
            <a:prstGeom prst="rect">
              <a:avLst/>
            </a:prstGeom>
            <a:noFill/>
            <a:ln w="19050" algn="ctr">
              <a:noFill/>
              <a:miter lim="800000"/>
              <a:headEnd/>
              <a:tailEnd/>
            </a:ln>
            <a:effectLst>
              <a:outerShdw dist="12700" algn="ctr" rotWithShape="0">
                <a:srgbClr val="660033"/>
              </a:outerShdw>
            </a:effectLst>
          </p:spPr>
          <p:txBody>
            <a:bodyPr>
              <a:spAutoFit/>
            </a:bodyPr>
            <a:lstStyle/>
            <a:p>
              <a:pPr algn="ctr" eaLnBrk="0" hangingPunct="0"/>
              <a:r>
                <a:rPr lang="en-US" sz="2800" b="1">
                  <a:solidFill>
                    <a:srgbClr val="4C2600"/>
                  </a:solidFill>
                </a:rPr>
                <a:t>Canaan</a:t>
              </a:r>
            </a:p>
          </p:txBody>
        </p:sp>
      </p:grpSp>
      <p:grpSp>
        <p:nvGrpSpPr>
          <p:cNvPr id="55347" name="Group 51"/>
          <p:cNvGrpSpPr>
            <a:grpSpLocks/>
          </p:cNvGrpSpPr>
          <p:nvPr/>
        </p:nvGrpSpPr>
        <p:grpSpPr bwMode="auto">
          <a:xfrm>
            <a:off x="5548313" y="4572000"/>
            <a:ext cx="2543175" cy="519113"/>
            <a:chOff x="663" y="3036"/>
            <a:chExt cx="1602" cy="327"/>
          </a:xfrm>
        </p:grpSpPr>
        <p:sp>
          <p:nvSpPr>
            <p:cNvPr id="55348" name="Oval 52"/>
            <p:cNvSpPr>
              <a:spLocks noChangeArrowheads="1"/>
            </p:cNvSpPr>
            <p:nvPr/>
          </p:nvSpPr>
          <p:spPr bwMode="auto">
            <a:xfrm>
              <a:off x="663" y="3063"/>
              <a:ext cx="1536" cy="263"/>
            </a:xfrm>
            <a:prstGeom prst="ellipse">
              <a:avLst/>
            </a:prstGeom>
            <a:gradFill rotWithShape="0">
              <a:gsLst>
                <a:gs pos="0">
                  <a:srgbClr val="FFCC66"/>
                </a:gs>
                <a:gs pos="100000">
                  <a:srgbClr val="FF9900"/>
                </a:gs>
              </a:gsLst>
              <a:path path="shape">
                <a:fillToRect l="50000" t="50000" r="50000" b="50000"/>
              </a:path>
            </a:gradFill>
            <a:ln w="12700" algn="ctr">
              <a:solidFill>
                <a:srgbClr val="CC6600"/>
              </a:solidFill>
              <a:round/>
              <a:headEnd/>
              <a:tailEnd/>
            </a:ln>
            <a:effectLst>
              <a:outerShdw dist="52363" dir="4557825" algn="ctr" rotWithShape="0">
                <a:srgbClr val="B65B00"/>
              </a:outerShdw>
            </a:effectLst>
          </p:spPr>
          <p:txBody>
            <a:bodyPr wrap="none" anchor="ctr"/>
            <a:lstStyle/>
            <a:p>
              <a:endParaRPr lang="en-US"/>
            </a:p>
          </p:txBody>
        </p:sp>
        <p:sp>
          <p:nvSpPr>
            <p:cNvPr id="55349" name="Text Box 53"/>
            <p:cNvSpPr txBox="1">
              <a:spLocks noChangeArrowheads="1"/>
            </p:cNvSpPr>
            <p:nvPr/>
          </p:nvSpPr>
          <p:spPr bwMode="auto">
            <a:xfrm>
              <a:off x="663" y="3036"/>
              <a:ext cx="1602" cy="327"/>
            </a:xfrm>
            <a:prstGeom prst="rect">
              <a:avLst/>
            </a:prstGeom>
            <a:noFill/>
            <a:ln w="19050" algn="ctr">
              <a:noFill/>
              <a:miter lim="800000"/>
              <a:headEnd/>
              <a:tailEnd/>
            </a:ln>
            <a:effectLst>
              <a:outerShdw dist="12700" algn="ctr" rotWithShape="0">
                <a:srgbClr val="660033"/>
              </a:outerShdw>
            </a:effectLst>
          </p:spPr>
          <p:txBody>
            <a:bodyPr>
              <a:spAutoFit/>
            </a:bodyPr>
            <a:lstStyle/>
            <a:p>
              <a:pPr algn="ctr" eaLnBrk="0" hangingPunct="0"/>
              <a:r>
                <a:rPr lang="en-US" sz="2800" b="1">
                  <a:solidFill>
                    <a:srgbClr val="4C2600"/>
                  </a:solidFill>
                </a:rPr>
                <a:t>Eden</a:t>
              </a:r>
            </a:p>
          </p:txBody>
        </p:sp>
      </p:grpSp>
      <p:sp>
        <p:nvSpPr>
          <p:cNvPr id="55350" name="WordArt 54"/>
          <p:cNvSpPr>
            <a:spLocks noChangeArrowheads="1" noChangeShapeType="1" noTextEdit="1"/>
          </p:cNvSpPr>
          <p:nvPr/>
        </p:nvSpPr>
        <p:spPr bwMode="auto">
          <a:xfrm>
            <a:off x="533400" y="5181600"/>
            <a:ext cx="3581400" cy="381000"/>
          </a:xfrm>
          <a:prstGeom prst="rect">
            <a:avLst/>
          </a:prstGeom>
        </p:spPr>
        <p:txBody>
          <a:bodyPr wrap="none" fromWordArt="1">
            <a:prstTxWarp prst="textCanDown">
              <a:avLst>
                <a:gd name="adj" fmla="val 14287"/>
              </a:avLst>
            </a:prstTxWarp>
          </a:bodyPr>
          <a:lstStyle/>
          <a:p>
            <a:pPr algn="ctr"/>
            <a:r>
              <a:rPr lang="en-US" sz="3600" kern="10">
                <a:ln w="19050">
                  <a:noFill/>
                  <a:round/>
                  <a:headEnd/>
                  <a:tailEnd/>
                </a:ln>
                <a:solidFill>
                  <a:schemeClr val="accent2"/>
                </a:solidFill>
                <a:latin typeface="Impact"/>
              </a:rPr>
              <a:t>Prolonged three times</a:t>
            </a:r>
          </a:p>
        </p:txBody>
      </p:sp>
      <p:sp>
        <p:nvSpPr>
          <p:cNvPr id="55351" name="WordArt 55"/>
          <p:cNvSpPr>
            <a:spLocks noChangeArrowheads="1" noChangeShapeType="1" noTextEdit="1"/>
          </p:cNvSpPr>
          <p:nvPr/>
        </p:nvSpPr>
        <p:spPr bwMode="auto">
          <a:xfrm>
            <a:off x="5029200" y="5181600"/>
            <a:ext cx="3581400" cy="381000"/>
          </a:xfrm>
          <a:prstGeom prst="rect">
            <a:avLst/>
          </a:prstGeom>
        </p:spPr>
        <p:txBody>
          <a:bodyPr wrap="none" fromWordArt="1">
            <a:prstTxWarp prst="textCanDown">
              <a:avLst>
                <a:gd name="adj" fmla="val 14287"/>
              </a:avLst>
            </a:prstTxWarp>
          </a:bodyPr>
          <a:lstStyle/>
          <a:p>
            <a:pPr algn="ctr"/>
            <a:r>
              <a:rPr lang="en-US" sz="3600" kern="10">
                <a:ln w="19050">
                  <a:noFill/>
                  <a:round/>
                  <a:headEnd/>
                  <a:tailEnd/>
                </a:ln>
                <a:solidFill>
                  <a:schemeClr val="accent2"/>
                </a:solidFill>
                <a:latin typeface="Impact"/>
              </a:rPr>
              <a:t>Prolonged three times</a:t>
            </a:r>
          </a:p>
        </p:txBody>
      </p:sp>
      <p:sp>
        <p:nvSpPr>
          <p:cNvPr id="55352" name="WordArt 56"/>
          <p:cNvSpPr>
            <a:spLocks noChangeArrowheads="1" noChangeShapeType="1" noTextEdit="1"/>
          </p:cNvSpPr>
          <p:nvPr/>
        </p:nvSpPr>
        <p:spPr bwMode="auto">
          <a:xfrm rot="16200000">
            <a:off x="2400300" y="3238500"/>
            <a:ext cx="4419600" cy="76200"/>
          </a:xfrm>
          <a:prstGeom prst="rect">
            <a:avLst/>
          </a:prstGeom>
        </p:spPr>
        <p:txBody>
          <a:bodyPr wrap="none" fromWordArt="1">
            <a:prstTxWarp prst="textPlain">
              <a:avLst>
                <a:gd name="adj" fmla="val 50000"/>
              </a:avLst>
            </a:prstTxWarp>
          </a:bodyPr>
          <a:lstStyle/>
          <a:p>
            <a:pPr algn="ctr"/>
            <a:r>
              <a:rPr lang="en-US" sz="3600" kern="10">
                <a:ln w="28575">
                  <a:noFill/>
                  <a:round/>
                  <a:headEnd/>
                  <a:tailEnd/>
                </a:ln>
                <a:solidFill>
                  <a:srgbClr val="000099"/>
                </a:solidFill>
                <a:latin typeface="Arial Rounded MT Bold"/>
              </a:rPr>
              <a:t>…….................................</a:t>
            </a:r>
          </a:p>
        </p:txBody>
      </p:sp>
      <p:grpSp>
        <p:nvGrpSpPr>
          <p:cNvPr id="55353" name="Group 57"/>
          <p:cNvGrpSpPr>
            <a:grpSpLocks/>
          </p:cNvGrpSpPr>
          <p:nvPr/>
        </p:nvGrpSpPr>
        <p:grpSpPr bwMode="auto">
          <a:xfrm>
            <a:off x="5548313" y="2114550"/>
            <a:ext cx="2543175" cy="476250"/>
            <a:chOff x="3495" y="1332"/>
            <a:chExt cx="1602" cy="300"/>
          </a:xfrm>
        </p:grpSpPr>
        <p:sp>
          <p:nvSpPr>
            <p:cNvPr id="55354" name="Oval 58"/>
            <p:cNvSpPr>
              <a:spLocks noChangeArrowheads="1"/>
            </p:cNvSpPr>
            <p:nvPr/>
          </p:nvSpPr>
          <p:spPr bwMode="auto">
            <a:xfrm>
              <a:off x="3528" y="1344"/>
              <a:ext cx="1536" cy="263"/>
            </a:xfrm>
            <a:prstGeom prst="ellipse">
              <a:avLst/>
            </a:prstGeom>
            <a:gradFill rotWithShape="0">
              <a:gsLst>
                <a:gs pos="0">
                  <a:srgbClr val="FFCC66"/>
                </a:gs>
                <a:gs pos="100000">
                  <a:srgbClr val="FF9900"/>
                </a:gs>
              </a:gsLst>
              <a:path path="shape">
                <a:fillToRect l="50000" t="50000" r="50000" b="50000"/>
              </a:path>
            </a:gradFill>
            <a:ln w="12700" algn="ctr">
              <a:solidFill>
                <a:srgbClr val="CC6600"/>
              </a:solidFill>
              <a:round/>
              <a:headEnd/>
              <a:tailEnd/>
            </a:ln>
            <a:effectLst>
              <a:outerShdw dist="52363" dir="4557825" algn="ctr" rotWithShape="0">
                <a:srgbClr val="B65B00"/>
              </a:outerShdw>
            </a:effectLst>
          </p:spPr>
          <p:txBody>
            <a:bodyPr wrap="none" anchor="ctr"/>
            <a:lstStyle/>
            <a:p>
              <a:endParaRPr lang="en-US"/>
            </a:p>
          </p:txBody>
        </p:sp>
        <p:sp>
          <p:nvSpPr>
            <p:cNvPr id="55355" name="Text Box 59"/>
            <p:cNvSpPr txBox="1">
              <a:spLocks noChangeArrowheads="1"/>
            </p:cNvSpPr>
            <p:nvPr/>
          </p:nvSpPr>
          <p:spPr bwMode="auto">
            <a:xfrm>
              <a:off x="3495" y="1332"/>
              <a:ext cx="1602" cy="300"/>
            </a:xfrm>
            <a:prstGeom prst="rect">
              <a:avLst/>
            </a:prstGeom>
            <a:noFill/>
            <a:ln w="19050" algn="ctr">
              <a:noFill/>
              <a:miter lim="800000"/>
              <a:headEnd/>
              <a:tailEnd/>
            </a:ln>
            <a:effectLst>
              <a:outerShdw dist="12700" algn="ctr" rotWithShape="0">
                <a:srgbClr val="660033"/>
              </a:outerShdw>
            </a:effectLst>
          </p:spPr>
          <p:txBody>
            <a:bodyPr>
              <a:spAutoFit/>
            </a:bodyPr>
            <a:lstStyle/>
            <a:p>
              <a:pPr algn="ctr" eaLnBrk="0" hangingPunct="0">
                <a:lnSpc>
                  <a:spcPct val="90000"/>
                </a:lnSpc>
              </a:pPr>
              <a:r>
                <a:rPr lang="en-US" sz="2800" b="1">
                  <a:solidFill>
                    <a:srgbClr val="4C2600"/>
                  </a:solidFill>
                </a:rPr>
                <a:t>Christians</a:t>
              </a:r>
            </a:p>
          </p:txBody>
        </p:sp>
      </p:grpSp>
      <p:sp>
        <p:nvSpPr>
          <p:cNvPr id="60" name="Text Box 14"/>
          <p:cNvSpPr txBox="1">
            <a:spLocks noChangeArrowheads="1"/>
          </p:cNvSpPr>
          <p:nvPr/>
        </p:nvSpPr>
        <p:spPr bwMode="auto">
          <a:xfrm>
            <a:off x="304800" y="90488"/>
            <a:ext cx="8229600" cy="869950"/>
          </a:xfrm>
          <a:prstGeom prst="rect">
            <a:avLst/>
          </a:prstGeom>
          <a:noFill/>
          <a:ln w="9525">
            <a:noFill/>
            <a:miter lim="800000"/>
            <a:headEnd/>
            <a:tailEnd/>
          </a:ln>
          <a:effectLst>
            <a:outerShdw dist="12700" dir="2700000" algn="ctr" rotWithShape="0">
              <a:schemeClr val="bg1"/>
            </a:outerShdw>
          </a:effectLst>
        </p:spPr>
        <p:txBody>
          <a:bodyPr wrap="square">
            <a:spAutoFit/>
          </a:bodyPr>
          <a:lstStyle/>
          <a:p>
            <a:pPr eaLnBrk="0" hangingPunct="0">
              <a:lnSpc>
                <a:spcPct val="85000"/>
              </a:lnSpc>
            </a:pPr>
            <a:r>
              <a:rPr lang="en-US" sz="3000" dirty="0">
                <a:solidFill>
                  <a:srgbClr val="000099"/>
                </a:solidFill>
                <a:latin typeface="Impact" pitchFamily="34" charset="0"/>
              </a:rPr>
              <a:t>2.2  The National Courses to Restore Canaan under</a:t>
            </a:r>
          </a:p>
          <a:p>
            <a:pPr eaLnBrk="0" hangingPunct="0">
              <a:lnSpc>
                <a:spcPct val="85000"/>
              </a:lnSpc>
            </a:pPr>
            <a:r>
              <a:rPr lang="en-US" sz="3000" dirty="0">
                <a:solidFill>
                  <a:srgbClr val="000099"/>
                </a:solidFill>
                <a:latin typeface="Impact" pitchFamily="34" charset="0"/>
              </a:rPr>
              <a:t>         the Leadership of Moses</a:t>
            </a:r>
          </a:p>
        </p:txBody>
      </p:sp>
    </p:spTree>
  </p:cSld>
  <p:clrMapOvr>
    <a:masterClrMapping/>
  </p:clrMapOvr>
  <p:transition>
    <p:split orient="vert" dir="in"/>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afterEffect">
                                  <p:stCondLst>
                                    <p:cond delay="0"/>
                                  </p:stCondLst>
                                  <p:childTnLst>
                                    <p:set>
                                      <p:cBhvr>
                                        <p:cTn id="6" dur="1" fill="hold">
                                          <p:stCondLst>
                                            <p:cond delay="0"/>
                                          </p:stCondLst>
                                        </p:cTn>
                                        <p:tgtEl>
                                          <p:spTgt spid="55300"/>
                                        </p:tgtEl>
                                        <p:attrNameLst>
                                          <p:attrName>style.visibility</p:attrName>
                                        </p:attrNameLst>
                                      </p:cBhvr>
                                      <p:to>
                                        <p:strVal val="visible"/>
                                      </p:to>
                                    </p:set>
                                    <p:animEffect transition="in" filter="barn(outVertical)">
                                      <p:cBhvr>
                                        <p:cTn id="7" dur="500"/>
                                        <p:tgtEl>
                                          <p:spTgt spid="55300"/>
                                        </p:tgtEl>
                                      </p:cBhvr>
                                    </p:animEffect>
                                  </p:childTnLst>
                                </p:cTn>
                              </p:par>
                            </p:childTnLst>
                          </p:cTn>
                        </p:par>
                      </p:childTnLst>
                    </p:cTn>
                  </p:par>
                  <p:par>
                    <p:cTn id="8" fill="hold">
                      <p:stCondLst>
                        <p:cond delay="indefinite"/>
                      </p:stCondLst>
                      <p:childTnLst>
                        <p:par>
                          <p:cTn id="9" fill="hold">
                            <p:stCondLst>
                              <p:cond delay="0"/>
                            </p:stCondLst>
                            <p:childTnLst>
                              <p:par>
                                <p:cTn id="10" presetID="17" presetClass="entr" presetSubtype="10" fill="hold" grpId="0" nodeType="clickEffect">
                                  <p:stCondLst>
                                    <p:cond delay="0"/>
                                  </p:stCondLst>
                                  <p:childTnLst>
                                    <p:set>
                                      <p:cBhvr>
                                        <p:cTn id="11" dur="1" fill="hold">
                                          <p:stCondLst>
                                            <p:cond delay="0"/>
                                          </p:stCondLst>
                                        </p:cTn>
                                        <p:tgtEl>
                                          <p:spTgt spid="55350"/>
                                        </p:tgtEl>
                                        <p:attrNameLst>
                                          <p:attrName>style.visibility</p:attrName>
                                        </p:attrNameLst>
                                      </p:cBhvr>
                                      <p:to>
                                        <p:strVal val="visible"/>
                                      </p:to>
                                    </p:set>
                                    <p:anim calcmode="lin" valueType="num">
                                      <p:cBhvr>
                                        <p:cTn id="12" dur="1000" fill="hold"/>
                                        <p:tgtEl>
                                          <p:spTgt spid="55350"/>
                                        </p:tgtEl>
                                        <p:attrNameLst>
                                          <p:attrName>ppt_w</p:attrName>
                                        </p:attrNameLst>
                                      </p:cBhvr>
                                      <p:tavLst>
                                        <p:tav tm="0">
                                          <p:val>
                                            <p:fltVal val="0"/>
                                          </p:val>
                                        </p:tav>
                                        <p:tav tm="100000">
                                          <p:val>
                                            <p:strVal val="#ppt_w"/>
                                          </p:val>
                                        </p:tav>
                                      </p:tavLst>
                                    </p:anim>
                                    <p:anim calcmode="lin" valueType="num">
                                      <p:cBhvr>
                                        <p:cTn id="13" dur="1000" fill="hold"/>
                                        <p:tgtEl>
                                          <p:spTgt spid="55350"/>
                                        </p:tgtEl>
                                        <p:attrNameLst>
                                          <p:attrName>ppt_h</p:attrName>
                                        </p:attrNameLst>
                                      </p:cBhvr>
                                      <p:tavLst>
                                        <p:tav tm="0">
                                          <p:val>
                                            <p:strVal val="#ppt_h"/>
                                          </p:val>
                                        </p:tav>
                                        <p:tav tm="100000">
                                          <p:val>
                                            <p:strVal val="#ppt_h"/>
                                          </p:val>
                                        </p:tav>
                                      </p:tavLst>
                                    </p:anim>
                                  </p:childTnLst>
                                </p:cTn>
                              </p:par>
                              <p:par>
                                <p:cTn id="14" presetID="17" presetClass="entr" presetSubtype="10" fill="hold" grpId="0" nodeType="withEffect">
                                  <p:stCondLst>
                                    <p:cond delay="0"/>
                                  </p:stCondLst>
                                  <p:childTnLst>
                                    <p:set>
                                      <p:cBhvr>
                                        <p:cTn id="15" dur="1" fill="hold">
                                          <p:stCondLst>
                                            <p:cond delay="0"/>
                                          </p:stCondLst>
                                        </p:cTn>
                                        <p:tgtEl>
                                          <p:spTgt spid="55351"/>
                                        </p:tgtEl>
                                        <p:attrNameLst>
                                          <p:attrName>style.visibility</p:attrName>
                                        </p:attrNameLst>
                                      </p:cBhvr>
                                      <p:to>
                                        <p:strVal val="visible"/>
                                      </p:to>
                                    </p:set>
                                    <p:anim calcmode="lin" valueType="num">
                                      <p:cBhvr>
                                        <p:cTn id="16" dur="1000" fill="hold"/>
                                        <p:tgtEl>
                                          <p:spTgt spid="55351"/>
                                        </p:tgtEl>
                                        <p:attrNameLst>
                                          <p:attrName>ppt_w</p:attrName>
                                        </p:attrNameLst>
                                      </p:cBhvr>
                                      <p:tavLst>
                                        <p:tav tm="0">
                                          <p:val>
                                            <p:fltVal val="0"/>
                                          </p:val>
                                        </p:tav>
                                        <p:tav tm="100000">
                                          <p:val>
                                            <p:strVal val="#ppt_w"/>
                                          </p:val>
                                        </p:tav>
                                      </p:tavLst>
                                    </p:anim>
                                    <p:anim calcmode="lin" valueType="num">
                                      <p:cBhvr>
                                        <p:cTn id="17" dur="1000" fill="hold"/>
                                        <p:tgtEl>
                                          <p:spTgt spid="55351"/>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350" grpId="0" animBg="1"/>
      <p:bldP spid="55351"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bg>
      <p:bgPr>
        <a:gradFill rotWithShape="0">
          <a:gsLst>
            <a:gs pos="0">
              <a:srgbClr val="FFE6C1"/>
            </a:gs>
            <a:gs pos="100000">
              <a:schemeClr val="bg1"/>
            </a:gs>
          </a:gsLst>
          <a:lin ang="5400000" scaled="1"/>
        </a:gradFill>
        <a:effectLst/>
      </p:bgPr>
    </p:bg>
    <p:spTree>
      <p:nvGrpSpPr>
        <p:cNvPr id="1" name=""/>
        <p:cNvGrpSpPr/>
        <p:nvPr/>
      </p:nvGrpSpPr>
      <p:grpSpPr>
        <a:xfrm>
          <a:off x="0" y="0"/>
          <a:ext cx="0" cy="0"/>
          <a:chOff x="0" y="0"/>
          <a:chExt cx="0" cy="0"/>
        </a:xfrm>
      </p:grpSpPr>
      <p:sp>
        <p:nvSpPr>
          <p:cNvPr id="57347" name="Text Box 3"/>
          <p:cNvSpPr txBox="1">
            <a:spLocks noChangeArrowheads="1"/>
          </p:cNvSpPr>
          <p:nvPr/>
        </p:nvSpPr>
        <p:spPr bwMode="auto">
          <a:xfrm>
            <a:off x="2514600" y="3184525"/>
            <a:ext cx="2743200" cy="519113"/>
          </a:xfrm>
          <a:prstGeom prst="rect">
            <a:avLst/>
          </a:prstGeom>
          <a:noFill/>
          <a:ln w="9525">
            <a:noFill/>
            <a:miter lim="800000"/>
            <a:headEnd/>
            <a:tailEnd/>
          </a:ln>
          <a:effectLst>
            <a:outerShdw dist="35921" dir="2700000" algn="ctr" rotWithShape="0">
              <a:schemeClr val="bg1"/>
            </a:outerShdw>
          </a:effectLst>
        </p:spPr>
        <p:txBody>
          <a:bodyPr>
            <a:spAutoFit/>
          </a:bodyPr>
          <a:lstStyle/>
          <a:p>
            <a:pPr>
              <a:spcBef>
                <a:spcPct val="50000"/>
              </a:spcBef>
            </a:pPr>
            <a:r>
              <a:rPr lang="en-US" sz="2800">
                <a:solidFill>
                  <a:srgbClr val="000099"/>
                </a:solidFill>
                <a:latin typeface="Impact" pitchFamily="34" charset="0"/>
              </a:rPr>
              <a:t>Indemnity period</a:t>
            </a:r>
          </a:p>
        </p:txBody>
      </p:sp>
      <p:sp>
        <p:nvSpPr>
          <p:cNvPr id="57348" name="Rectangle 4"/>
          <p:cNvSpPr>
            <a:spLocks noChangeArrowheads="1"/>
          </p:cNvSpPr>
          <p:nvPr/>
        </p:nvSpPr>
        <p:spPr bwMode="auto">
          <a:xfrm>
            <a:off x="0" y="5341938"/>
            <a:ext cx="9144000" cy="1516062"/>
          </a:xfrm>
          <a:prstGeom prst="rect">
            <a:avLst/>
          </a:prstGeom>
          <a:solidFill>
            <a:schemeClr val="tx1"/>
          </a:solidFill>
          <a:ln w="9525">
            <a:solidFill>
              <a:schemeClr val="tx1"/>
            </a:solidFill>
            <a:miter lim="800000"/>
            <a:headEnd/>
            <a:tailEnd/>
          </a:ln>
          <a:effectLst/>
        </p:spPr>
        <p:txBody>
          <a:bodyPr wrap="none" anchor="ctr"/>
          <a:lstStyle/>
          <a:p>
            <a:endParaRPr lang="en-US"/>
          </a:p>
        </p:txBody>
      </p:sp>
      <p:grpSp>
        <p:nvGrpSpPr>
          <p:cNvPr id="57349" name="Group 5"/>
          <p:cNvGrpSpPr>
            <a:grpSpLocks/>
          </p:cNvGrpSpPr>
          <p:nvPr/>
        </p:nvGrpSpPr>
        <p:grpSpPr bwMode="auto">
          <a:xfrm>
            <a:off x="685800" y="5410202"/>
            <a:ext cx="7867527" cy="1143001"/>
            <a:chOff x="288" y="3325"/>
            <a:chExt cx="5238" cy="720"/>
          </a:xfrm>
        </p:grpSpPr>
        <p:sp>
          <p:nvSpPr>
            <p:cNvPr id="57350" name="Text Box 6"/>
            <p:cNvSpPr txBox="1">
              <a:spLocks noChangeArrowheads="1"/>
            </p:cNvSpPr>
            <p:nvPr/>
          </p:nvSpPr>
          <p:spPr bwMode="auto">
            <a:xfrm>
              <a:off x="512" y="3397"/>
              <a:ext cx="5014" cy="648"/>
            </a:xfrm>
            <a:prstGeom prst="rect">
              <a:avLst/>
            </a:prstGeom>
            <a:noFill/>
            <a:ln w="9525">
              <a:noFill/>
              <a:miter lim="800000"/>
              <a:headEnd/>
              <a:tailEnd/>
            </a:ln>
            <a:effectLst/>
          </p:spPr>
          <p:txBody>
            <a:bodyPr wrap="square">
              <a:spAutoFit/>
            </a:bodyPr>
            <a:lstStyle/>
            <a:p>
              <a:pPr eaLnBrk="0" hangingPunct="0">
                <a:lnSpc>
                  <a:spcPct val="80000"/>
                </a:lnSpc>
              </a:pPr>
              <a:r>
                <a:rPr lang="en-US" sz="1900" b="1" dirty="0">
                  <a:solidFill>
                    <a:schemeClr val="bg1"/>
                  </a:solidFill>
                  <a:latin typeface="Arial Narrow" pitchFamily="34" charset="0"/>
                </a:rPr>
                <a:t>In order for Moses to become the central figure to restore the foundation of faith and be qualified to lead the Israelites out of Egypt, he as an individual had to inherit  the four-hundred-year national </a:t>
              </a:r>
              <a:r>
                <a:rPr lang="en-US" sz="1900" b="1" dirty="0">
                  <a:solidFill>
                    <a:srgbClr val="FFFF66"/>
                  </a:solidFill>
                  <a:latin typeface="Arial Narrow" pitchFamily="34" charset="0"/>
                </a:rPr>
                <a:t>indemnity</a:t>
              </a:r>
              <a:r>
                <a:rPr lang="en-US" sz="1900" b="1" dirty="0">
                  <a:solidFill>
                    <a:schemeClr val="bg1"/>
                  </a:solidFill>
                  <a:latin typeface="Arial Narrow" pitchFamily="34" charset="0"/>
                </a:rPr>
                <a:t> period and complete a dispensation of forty for the separation of Satan.</a:t>
              </a:r>
            </a:p>
          </p:txBody>
        </p:sp>
        <p:sp>
          <p:nvSpPr>
            <p:cNvPr id="57351" name="Text Box 7"/>
            <p:cNvSpPr txBox="1">
              <a:spLocks noChangeArrowheads="1"/>
            </p:cNvSpPr>
            <p:nvPr/>
          </p:nvSpPr>
          <p:spPr bwMode="auto">
            <a:xfrm>
              <a:off x="288" y="3325"/>
              <a:ext cx="240" cy="319"/>
            </a:xfrm>
            <a:prstGeom prst="rect">
              <a:avLst/>
            </a:prstGeom>
            <a:noFill/>
            <a:ln w="9525">
              <a:noFill/>
              <a:miter lim="800000"/>
              <a:headEnd/>
              <a:tailEnd/>
            </a:ln>
            <a:effectLst/>
          </p:spPr>
          <p:txBody>
            <a:bodyPr>
              <a:spAutoFit/>
            </a:bodyPr>
            <a:lstStyle/>
            <a:p>
              <a:pPr eaLnBrk="0" hangingPunct="0">
                <a:lnSpc>
                  <a:spcPts val="3200"/>
                </a:lnSpc>
              </a:pPr>
              <a:r>
                <a:rPr lang="en-US" sz="4200" b="1" dirty="0">
                  <a:solidFill>
                    <a:schemeClr val="bg1"/>
                  </a:solidFill>
                  <a:latin typeface="Times New Roman" pitchFamily="18" charset="0"/>
                  <a:sym typeface="CommonBullets" pitchFamily="34" charset="2"/>
                </a:rPr>
                <a:t></a:t>
              </a:r>
              <a:endParaRPr lang="en-US" sz="4200" b="1" dirty="0">
                <a:solidFill>
                  <a:schemeClr val="bg1"/>
                </a:solidFill>
                <a:latin typeface="Times New Roman" pitchFamily="18" charset="0"/>
              </a:endParaRPr>
            </a:p>
          </p:txBody>
        </p:sp>
      </p:grpSp>
      <p:sp>
        <p:nvSpPr>
          <p:cNvPr id="57355" name="Text Box 11"/>
          <p:cNvSpPr txBox="1">
            <a:spLocks noChangeArrowheads="1"/>
          </p:cNvSpPr>
          <p:nvPr/>
        </p:nvSpPr>
        <p:spPr bwMode="auto">
          <a:xfrm>
            <a:off x="304800" y="457200"/>
            <a:ext cx="4267200" cy="579438"/>
          </a:xfrm>
          <a:prstGeom prst="rect">
            <a:avLst/>
          </a:prstGeom>
          <a:noFill/>
          <a:ln w="9525">
            <a:noFill/>
            <a:miter lim="800000"/>
            <a:headEnd/>
            <a:tailEnd/>
          </a:ln>
          <a:effectLst/>
        </p:spPr>
        <p:txBody>
          <a:bodyPr>
            <a:spAutoFit/>
          </a:bodyPr>
          <a:lstStyle/>
          <a:p>
            <a:pPr eaLnBrk="0" hangingPunct="0"/>
            <a:r>
              <a:rPr lang="en-US" sz="3200" u="sng" dirty="0">
                <a:solidFill>
                  <a:srgbClr val="000099"/>
                </a:solidFill>
                <a:latin typeface="Fette Engschrift" pitchFamily="2" charset="0"/>
              </a:rPr>
              <a:t>2.2.1.1  The Foundation of Faith</a:t>
            </a:r>
          </a:p>
        </p:txBody>
      </p:sp>
      <p:sp>
        <p:nvSpPr>
          <p:cNvPr id="57356" name="Text Box 12"/>
          <p:cNvSpPr txBox="1">
            <a:spLocks noChangeArrowheads="1"/>
          </p:cNvSpPr>
          <p:nvPr/>
        </p:nvSpPr>
        <p:spPr bwMode="auto">
          <a:xfrm>
            <a:off x="304800" y="0"/>
            <a:ext cx="6400800" cy="579438"/>
          </a:xfrm>
          <a:prstGeom prst="rect">
            <a:avLst/>
          </a:prstGeom>
          <a:noFill/>
          <a:ln w="9525">
            <a:noFill/>
            <a:miter lim="800000"/>
            <a:headEnd/>
            <a:tailEnd/>
          </a:ln>
          <a:effectLst>
            <a:outerShdw dist="12700" dir="2700000" algn="ctr" rotWithShape="0">
              <a:schemeClr val="bg1"/>
            </a:outerShdw>
          </a:effectLst>
        </p:spPr>
        <p:txBody>
          <a:bodyPr>
            <a:spAutoFit/>
          </a:bodyPr>
          <a:lstStyle/>
          <a:p>
            <a:pPr eaLnBrk="0" hangingPunct="0"/>
            <a:r>
              <a:rPr lang="en-US" sz="3200" u="sng" dirty="0">
                <a:solidFill>
                  <a:srgbClr val="000099"/>
                </a:solidFill>
                <a:latin typeface="Fette Engschrift" pitchFamily="2" charset="0"/>
              </a:rPr>
              <a:t>2.2.1  The  First National Course to Restore Canaan</a:t>
            </a:r>
          </a:p>
        </p:txBody>
      </p:sp>
      <p:grpSp>
        <p:nvGrpSpPr>
          <p:cNvPr id="22" name="Group 21"/>
          <p:cNvGrpSpPr/>
          <p:nvPr/>
        </p:nvGrpSpPr>
        <p:grpSpPr>
          <a:xfrm>
            <a:off x="2209800" y="2209800"/>
            <a:ext cx="3886200" cy="549275"/>
            <a:chOff x="2209800" y="2209800"/>
            <a:chExt cx="3886200" cy="549275"/>
          </a:xfrm>
        </p:grpSpPr>
        <p:sp>
          <p:nvSpPr>
            <p:cNvPr id="57346" name="Text Box 2"/>
            <p:cNvSpPr txBox="1">
              <a:spLocks noChangeArrowheads="1"/>
            </p:cNvSpPr>
            <p:nvPr/>
          </p:nvSpPr>
          <p:spPr bwMode="auto">
            <a:xfrm>
              <a:off x="2514600" y="2239963"/>
              <a:ext cx="2209800" cy="519112"/>
            </a:xfrm>
            <a:prstGeom prst="rect">
              <a:avLst/>
            </a:prstGeom>
            <a:noFill/>
            <a:ln w="9525">
              <a:noFill/>
              <a:miter lim="800000"/>
              <a:headEnd/>
              <a:tailEnd/>
            </a:ln>
            <a:effectLst>
              <a:outerShdw dist="35921" dir="2700000" algn="ctr" rotWithShape="0">
                <a:schemeClr val="bg1"/>
              </a:outerShdw>
            </a:effectLst>
          </p:spPr>
          <p:txBody>
            <a:bodyPr>
              <a:spAutoFit/>
            </a:bodyPr>
            <a:lstStyle/>
            <a:p>
              <a:pPr>
                <a:spcBef>
                  <a:spcPct val="50000"/>
                </a:spcBef>
              </a:pPr>
              <a:r>
                <a:rPr lang="en-US" sz="2800" dirty="0">
                  <a:solidFill>
                    <a:srgbClr val="000099"/>
                  </a:solidFill>
                  <a:latin typeface="Impact" pitchFamily="34" charset="0"/>
                </a:rPr>
                <a:t>Central figure</a:t>
              </a:r>
            </a:p>
          </p:txBody>
        </p:sp>
        <p:sp>
          <p:nvSpPr>
            <p:cNvPr id="57357" name="Rectangle 13"/>
            <p:cNvSpPr>
              <a:spLocks noChangeArrowheads="1"/>
            </p:cNvSpPr>
            <p:nvPr/>
          </p:nvSpPr>
          <p:spPr bwMode="auto">
            <a:xfrm>
              <a:off x="4572000" y="2209800"/>
              <a:ext cx="304800" cy="533400"/>
            </a:xfrm>
            <a:prstGeom prst="rect">
              <a:avLst/>
            </a:prstGeom>
            <a:noFill/>
            <a:ln w="9525">
              <a:noFill/>
              <a:miter lim="800000"/>
              <a:headEnd/>
              <a:tailEnd/>
            </a:ln>
            <a:effectLst/>
          </p:spPr>
          <p:txBody>
            <a:bodyPr wrap="none" anchor="ctr"/>
            <a:lstStyle/>
            <a:p>
              <a:pPr algn="ctr" eaLnBrk="0" hangingPunct="0">
                <a:lnSpc>
                  <a:spcPct val="115000"/>
                </a:lnSpc>
              </a:pPr>
              <a:r>
                <a:rPr lang="en-US" sz="2800" dirty="0">
                  <a:solidFill>
                    <a:srgbClr val="000099"/>
                  </a:solidFill>
                  <a:latin typeface="Impact" pitchFamily="34" charset="0"/>
                </a:rPr>
                <a:t>:</a:t>
              </a:r>
            </a:p>
          </p:txBody>
        </p:sp>
        <p:sp>
          <p:nvSpPr>
            <p:cNvPr id="57358" name="Text Box 14"/>
            <p:cNvSpPr txBox="1">
              <a:spLocks noChangeArrowheads="1"/>
            </p:cNvSpPr>
            <p:nvPr/>
          </p:nvSpPr>
          <p:spPr bwMode="auto">
            <a:xfrm>
              <a:off x="4800600" y="2239963"/>
              <a:ext cx="1295400" cy="519112"/>
            </a:xfrm>
            <a:prstGeom prst="rect">
              <a:avLst/>
            </a:prstGeom>
            <a:noFill/>
            <a:ln w="9525">
              <a:noFill/>
              <a:miter lim="800000"/>
              <a:headEnd/>
              <a:tailEnd/>
            </a:ln>
            <a:effectLst>
              <a:outerShdw dist="35921" dir="2700000" algn="ctr" rotWithShape="0">
                <a:schemeClr val="bg1"/>
              </a:outerShdw>
            </a:effectLst>
          </p:spPr>
          <p:txBody>
            <a:bodyPr>
              <a:spAutoFit/>
            </a:bodyPr>
            <a:lstStyle/>
            <a:p>
              <a:pPr>
                <a:spcBef>
                  <a:spcPct val="50000"/>
                </a:spcBef>
              </a:pPr>
              <a:r>
                <a:rPr lang="en-US" sz="2800">
                  <a:solidFill>
                    <a:srgbClr val="000099"/>
                  </a:solidFill>
                  <a:latin typeface="Impact" pitchFamily="34" charset="0"/>
                </a:rPr>
                <a:t>Moses</a:t>
              </a:r>
            </a:p>
          </p:txBody>
        </p:sp>
        <p:sp>
          <p:nvSpPr>
            <p:cNvPr id="57359" name="Text Box 15"/>
            <p:cNvSpPr txBox="1">
              <a:spLocks noChangeArrowheads="1"/>
            </p:cNvSpPr>
            <p:nvPr/>
          </p:nvSpPr>
          <p:spPr bwMode="auto">
            <a:xfrm>
              <a:off x="2209800" y="2247900"/>
              <a:ext cx="381000" cy="495300"/>
            </a:xfrm>
            <a:prstGeom prst="rect">
              <a:avLst/>
            </a:prstGeom>
            <a:noFill/>
            <a:ln w="9525">
              <a:noFill/>
              <a:miter lim="800000"/>
              <a:headEnd/>
              <a:tailEnd/>
            </a:ln>
            <a:effectLst/>
          </p:spPr>
          <p:txBody>
            <a:bodyPr>
              <a:spAutoFit/>
            </a:bodyPr>
            <a:lstStyle/>
            <a:p>
              <a:pPr eaLnBrk="0" hangingPunct="0">
                <a:lnSpc>
                  <a:spcPct val="55000"/>
                </a:lnSpc>
              </a:pPr>
              <a:r>
                <a:rPr lang="en-US" sz="4800" b="1">
                  <a:solidFill>
                    <a:srgbClr val="000099"/>
                  </a:solidFill>
                  <a:latin typeface="Times New Roman" pitchFamily="18" charset="0"/>
                  <a:sym typeface="CommonBullets" pitchFamily="34" charset="2"/>
                </a:rPr>
                <a:t></a:t>
              </a:r>
              <a:endParaRPr lang="en-US" sz="4800" b="1">
                <a:solidFill>
                  <a:srgbClr val="000099"/>
                </a:solidFill>
                <a:latin typeface="Times New Roman" pitchFamily="18" charset="0"/>
              </a:endParaRPr>
            </a:p>
          </p:txBody>
        </p:sp>
      </p:grpSp>
      <p:sp>
        <p:nvSpPr>
          <p:cNvPr id="57360" name="Text Box 16"/>
          <p:cNvSpPr txBox="1">
            <a:spLocks noChangeArrowheads="1"/>
          </p:cNvSpPr>
          <p:nvPr/>
        </p:nvSpPr>
        <p:spPr bwMode="auto">
          <a:xfrm>
            <a:off x="2209800" y="3162300"/>
            <a:ext cx="381000" cy="531813"/>
          </a:xfrm>
          <a:prstGeom prst="rect">
            <a:avLst/>
          </a:prstGeom>
          <a:noFill/>
          <a:ln w="9525">
            <a:noFill/>
            <a:miter lim="800000"/>
            <a:headEnd/>
            <a:tailEnd/>
          </a:ln>
          <a:effectLst/>
        </p:spPr>
        <p:txBody>
          <a:bodyPr>
            <a:spAutoFit/>
          </a:bodyPr>
          <a:lstStyle/>
          <a:p>
            <a:pPr eaLnBrk="0" hangingPunct="0">
              <a:lnSpc>
                <a:spcPct val="60000"/>
              </a:lnSpc>
            </a:pPr>
            <a:r>
              <a:rPr lang="en-US" sz="4800" b="1">
                <a:solidFill>
                  <a:srgbClr val="000099"/>
                </a:solidFill>
                <a:latin typeface="Times New Roman" pitchFamily="18" charset="0"/>
                <a:sym typeface="CommonBullets" pitchFamily="34" charset="2"/>
              </a:rPr>
              <a:t></a:t>
            </a:r>
            <a:endParaRPr lang="en-US" sz="4800" b="1">
              <a:solidFill>
                <a:srgbClr val="000099"/>
              </a:solidFill>
              <a:latin typeface="Times New Roman" pitchFamily="18" charset="0"/>
            </a:endParaRPr>
          </a:p>
        </p:txBody>
      </p:sp>
      <p:grpSp>
        <p:nvGrpSpPr>
          <p:cNvPr id="57361" name="Group 17"/>
          <p:cNvGrpSpPr>
            <a:grpSpLocks/>
          </p:cNvGrpSpPr>
          <p:nvPr/>
        </p:nvGrpSpPr>
        <p:grpSpPr bwMode="auto">
          <a:xfrm>
            <a:off x="2209800" y="2667000"/>
            <a:ext cx="5486400" cy="549275"/>
            <a:chOff x="1392" y="1680"/>
            <a:chExt cx="3456" cy="346"/>
          </a:xfrm>
        </p:grpSpPr>
        <p:sp>
          <p:nvSpPr>
            <p:cNvPr id="57362" name="Text Box 18"/>
            <p:cNvSpPr txBox="1">
              <a:spLocks noChangeArrowheads="1"/>
            </p:cNvSpPr>
            <p:nvPr/>
          </p:nvSpPr>
          <p:spPr bwMode="auto">
            <a:xfrm>
              <a:off x="1584" y="1699"/>
              <a:ext cx="1968" cy="327"/>
            </a:xfrm>
            <a:prstGeom prst="rect">
              <a:avLst/>
            </a:prstGeom>
            <a:noFill/>
            <a:ln w="9525">
              <a:noFill/>
              <a:miter lim="800000"/>
              <a:headEnd/>
              <a:tailEnd/>
            </a:ln>
            <a:effectLst>
              <a:outerShdw dist="35921" dir="2700000" algn="ctr" rotWithShape="0">
                <a:schemeClr val="bg1"/>
              </a:outerShdw>
            </a:effectLst>
          </p:spPr>
          <p:txBody>
            <a:bodyPr>
              <a:spAutoFit/>
            </a:bodyPr>
            <a:lstStyle/>
            <a:p>
              <a:pPr>
                <a:spcBef>
                  <a:spcPct val="50000"/>
                </a:spcBef>
              </a:pPr>
              <a:r>
                <a:rPr lang="en-US" sz="2800">
                  <a:solidFill>
                    <a:srgbClr val="000099"/>
                  </a:solidFill>
                  <a:latin typeface="Impact" pitchFamily="34" charset="0"/>
                </a:rPr>
                <a:t>Object for condition</a:t>
              </a:r>
            </a:p>
          </p:txBody>
        </p:sp>
        <p:sp>
          <p:nvSpPr>
            <p:cNvPr id="57363" name="Text Box 19"/>
            <p:cNvSpPr txBox="1">
              <a:spLocks noChangeArrowheads="1"/>
            </p:cNvSpPr>
            <p:nvPr/>
          </p:nvSpPr>
          <p:spPr bwMode="auto">
            <a:xfrm>
              <a:off x="3552" y="1699"/>
              <a:ext cx="1296" cy="327"/>
            </a:xfrm>
            <a:prstGeom prst="rect">
              <a:avLst/>
            </a:prstGeom>
            <a:noFill/>
            <a:ln w="9525">
              <a:noFill/>
              <a:miter lim="800000"/>
              <a:headEnd/>
              <a:tailEnd/>
            </a:ln>
            <a:effectLst>
              <a:outerShdw dist="35921" dir="2700000" algn="ctr" rotWithShape="0">
                <a:schemeClr val="bg1"/>
              </a:outerShdw>
            </a:effectLst>
          </p:spPr>
          <p:txBody>
            <a:bodyPr>
              <a:spAutoFit/>
            </a:bodyPr>
            <a:lstStyle/>
            <a:p>
              <a:pPr>
                <a:spcBef>
                  <a:spcPct val="50000"/>
                </a:spcBef>
              </a:pPr>
              <a:r>
                <a:rPr lang="en-US" sz="2800">
                  <a:solidFill>
                    <a:srgbClr val="000099"/>
                  </a:solidFill>
                  <a:latin typeface="Impact" pitchFamily="34" charset="0"/>
                </a:rPr>
                <a:t>God’s Word</a:t>
              </a:r>
            </a:p>
          </p:txBody>
        </p:sp>
        <p:sp>
          <p:nvSpPr>
            <p:cNvPr id="57364" name="Text Box 20"/>
            <p:cNvSpPr txBox="1">
              <a:spLocks noChangeArrowheads="1"/>
            </p:cNvSpPr>
            <p:nvPr/>
          </p:nvSpPr>
          <p:spPr bwMode="auto">
            <a:xfrm>
              <a:off x="3408" y="1680"/>
              <a:ext cx="192" cy="340"/>
            </a:xfrm>
            <a:prstGeom prst="rect">
              <a:avLst/>
            </a:prstGeom>
            <a:noFill/>
            <a:ln w="9525">
              <a:noFill/>
              <a:miter lim="800000"/>
              <a:headEnd/>
              <a:tailEnd/>
            </a:ln>
            <a:effectLst>
              <a:outerShdw dist="35921" dir="2700000" algn="ctr" rotWithShape="0">
                <a:schemeClr val="bg1"/>
              </a:outerShdw>
            </a:effectLst>
          </p:spPr>
          <p:txBody>
            <a:bodyPr>
              <a:spAutoFit/>
            </a:bodyPr>
            <a:lstStyle/>
            <a:p>
              <a:pPr algn="ctr">
                <a:lnSpc>
                  <a:spcPct val="105000"/>
                </a:lnSpc>
              </a:pPr>
              <a:r>
                <a:rPr lang="en-US" sz="2800" dirty="0">
                  <a:solidFill>
                    <a:srgbClr val="000099"/>
                  </a:solidFill>
                  <a:latin typeface="Impact" pitchFamily="34" charset="0"/>
                </a:rPr>
                <a:t>:</a:t>
              </a:r>
            </a:p>
          </p:txBody>
        </p:sp>
        <p:sp>
          <p:nvSpPr>
            <p:cNvPr id="57365" name="Text Box 21"/>
            <p:cNvSpPr txBox="1">
              <a:spLocks noChangeArrowheads="1"/>
            </p:cNvSpPr>
            <p:nvPr/>
          </p:nvSpPr>
          <p:spPr bwMode="auto">
            <a:xfrm>
              <a:off x="1392" y="1704"/>
              <a:ext cx="240" cy="312"/>
            </a:xfrm>
            <a:prstGeom prst="rect">
              <a:avLst/>
            </a:prstGeom>
            <a:noFill/>
            <a:ln w="9525">
              <a:noFill/>
              <a:miter lim="800000"/>
              <a:headEnd/>
              <a:tailEnd/>
            </a:ln>
            <a:effectLst/>
          </p:spPr>
          <p:txBody>
            <a:bodyPr>
              <a:spAutoFit/>
            </a:bodyPr>
            <a:lstStyle/>
            <a:p>
              <a:pPr eaLnBrk="0" hangingPunct="0">
                <a:lnSpc>
                  <a:spcPct val="55000"/>
                </a:lnSpc>
              </a:pPr>
              <a:r>
                <a:rPr lang="en-US" sz="4800" b="1">
                  <a:solidFill>
                    <a:srgbClr val="000099"/>
                  </a:solidFill>
                  <a:latin typeface="Times New Roman" pitchFamily="18" charset="0"/>
                  <a:sym typeface="CommonBullets" pitchFamily="34" charset="2"/>
                </a:rPr>
                <a:t></a:t>
              </a:r>
              <a:endParaRPr lang="en-US" sz="4800" b="1">
                <a:solidFill>
                  <a:srgbClr val="000099"/>
                </a:solidFill>
                <a:latin typeface="Times New Roman" pitchFamily="18" charset="0"/>
              </a:endParaRPr>
            </a:p>
          </p:txBody>
        </p:sp>
      </p:grpSp>
    </p:spTree>
  </p:cSld>
  <p:clrMapOvr>
    <a:masterClrMapping/>
  </p:clrMapOvr>
  <p:transition spd="slow">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withEffect">
                                  <p:stCondLst>
                                    <p:cond delay="0"/>
                                  </p:stCondLst>
                                  <p:childTnLst>
                                    <p:set>
                                      <p:cBhvr>
                                        <p:cTn id="6" dur="1" fill="hold">
                                          <p:stCondLst>
                                            <p:cond delay="0"/>
                                          </p:stCondLst>
                                        </p:cTn>
                                        <p:tgtEl>
                                          <p:spTgt spid="57356"/>
                                        </p:tgtEl>
                                        <p:attrNameLst>
                                          <p:attrName>style.visibility</p:attrName>
                                        </p:attrNameLst>
                                      </p:cBhvr>
                                      <p:to>
                                        <p:strVal val="visible"/>
                                      </p:to>
                                    </p:set>
                                    <p:anim calcmode="lin" valueType="num">
                                      <p:cBhvr>
                                        <p:cTn id="7" dur="1000" fill="hold"/>
                                        <p:tgtEl>
                                          <p:spTgt spid="57356"/>
                                        </p:tgtEl>
                                        <p:attrNameLst>
                                          <p:attrName>ppt_w</p:attrName>
                                        </p:attrNameLst>
                                      </p:cBhvr>
                                      <p:tavLst>
                                        <p:tav tm="0">
                                          <p:val>
                                            <p:strVal val="#ppt_w*0.70"/>
                                          </p:val>
                                        </p:tav>
                                        <p:tav tm="100000">
                                          <p:val>
                                            <p:strVal val="#ppt_w"/>
                                          </p:val>
                                        </p:tav>
                                      </p:tavLst>
                                    </p:anim>
                                    <p:anim calcmode="lin" valueType="num">
                                      <p:cBhvr>
                                        <p:cTn id="8" dur="1000" fill="hold"/>
                                        <p:tgtEl>
                                          <p:spTgt spid="57356"/>
                                        </p:tgtEl>
                                        <p:attrNameLst>
                                          <p:attrName>ppt_h</p:attrName>
                                        </p:attrNameLst>
                                      </p:cBhvr>
                                      <p:tavLst>
                                        <p:tav tm="0">
                                          <p:val>
                                            <p:strVal val="#ppt_h"/>
                                          </p:val>
                                        </p:tav>
                                        <p:tav tm="100000">
                                          <p:val>
                                            <p:strVal val="#ppt_h"/>
                                          </p:val>
                                        </p:tav>
                                      </p:tavLst>
                                    </p:anim>
                                    <p:animEffect transition="in" filter="fade">
                                      <p:cBhvr>
                                        <p:cTn id="9" dur="1000"/>
                                        <p:tgtEl>
                                          <p:spTgt spid="57356"/>
                                        </p:tgtEl>
                                      </p:cBhvr>
                                    </p:animEffec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nodeType="clickEffect">
                                  <p:stCondLst>
                                    <p:cond delay="0"/>
                                  </p:stCondLst>
                                  <p:childTnLst>
                                    <p:set>
                                      <p:cBhvr>
                                        <p:cTn id="13" dur="1" fill="hold">
                                          <p:stCondLst>
                                            <p:cond delay="0"/>
                                          </p:stCondLst>
                                        </p:cTn>
                                        <p:tgtEl>
                                          <p:spTgt spid="57355">
                                            <p:txEl>
                                              <p:pRg st="0" end="0"/>
                                            </p:txEl>
                                          </p:spTgt>
                                        </p:tgtEl>
                                        <p:attrNameLst>
                                          <p:attrName>style.visibility</p:attrName>
                                        </p:attrNameLst>
                                      </p:cBhvr>
                                      <p:to>
                                        <p:strVal val="visible"/>
                                      </p:to>
                                    </p:set>
                                    <p:animEffect transition="in" filter="fade">
                                      <p:cBhvr>
                                        <p:cTn id="14" dur="2000"/>
                                        <p:tgtEl>
                                          <p:spTgt spid="57355">
                                            <p:txEl>
                                              <p:pRg st="0" end="0"/>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16" presetClass="entr" presetSubtype="37" fill="hold" nodeType="clickEffect">
                                  <p:stCondLst>
                                    <p:cond delay="0"/>
                                  </p:stCondLst>
                                  <p:childTnLst>
                                    <p:set>
                                      <p:cBhvr>
                                        <p:cTn id="18" dur="1" fill="hold">
                                          <p:stCondLst>
                                            <p:cond delay="0"/>
                                          </p:stCondLst>
                                        </p:cTn>
                                        <p:tgtEl>
                                          <p:spTgt spid="57349"/>
                                        </p:tgtEl>
                                        <p:attrNameLst>
                                          <p:attrName>style.visibility</p:attrName>
                                        </p:attrNameLst>
                                      </p:cBhvr>
                                      <p:to>
                                        <p:strVal val="visible"/>
                                      </p:to>
                                    </p:set>
                                    <p:animEffect transition="in" filter="barn(outVertical)">
                                      <p:cBhvr>
                                        <p:cTn id="19" dur="500"/>
                                        <p:tgtEl>
                                          <p:spTgt spid="57349"/>
                                        </p:tgtEl>
                                      </p:cBhvr>
                                    </p:animEffect>
                                  </p:childTnLst>
                                </p:cTn>
                              </p:par>
                            </p:childTnLst>
                          </p:cTn>
                        </p:par>
                        <p:par>
                          <p:cTn id="20" fill="hold">
                            <p:stCondLst>
                              <p:cond delay="500"/>
                            </p:stCondLst>
                            <p:childTnLst>
                              <p:par>
                                <p:cTn id="21" presetID="10" presetClass="entr" presetSubtype="0" fill="hold" nodeType="afterEffect">
                                  <p:stCondLst>
                                    <p:cond delay="0"/>
                                  </p:stCondLst>
                                  <p:childTnLst>
                                    <p:set>
                                      <p:cBhvr>
                                        <p:cTn id="22" dur="1" fill="hold">
                                          <p:stCondLst>
                                            <p:cond delay="0"/>
                                          </p:stCondLst>
                                        </p:cTn>
                                        <p:tgtEl>
                                          <p:spTgt spid="22"/>
                                        </p:tgtEl>
                                        <p:attrNameLst>
                                          <p:attrName>style.visibility</p:attrName>
                                        </p:attrNameLst>
                                      </p:cBhvr>
                                      <p:to>
                                        <p:strVal val="visible"/>
                                      </p:to>
                                    </p:set>
                                    <p:animEffect transition="in" filter="fade">
                                      <p:cBhvr>
                                        <p:cTn id="23" dur="2000"/>
                                        <p:tgtEl>
                                          <p:spTgt spid="22"/>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57361"/>
                                        </p:tgtEl>
                                        <p:attrNameLst>
                                          <p:attrName>style.visibility</p:attrName>
                                        </p:attrNameLst>
                                      </p:cBhvr>
                                      <p:to>
                                        <p:strVal val="visible"/>
                                      </p:to>
                                    </p:set>
                                    <p:animEffect transition="in" filter="fade">
                                      <p:cBhvr>
                                        <p:cTn id="27" dur="2000"/>
                                        <p:tgtEl>
                                          <p:spTgt spid="57361"/>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57360"/>
                                        </p:tgtEl>
                                        <p:attrNameLst>
                                          <p:attrName>style.visibility</p:attrName>
                                        </p:attrNameLst>
                                      </p:cBhvr>
                                      <p:to>
                                        <p:strVal val="visible"/>
                                      </p:to>
                                    </p:set>
                                    <p:animEffect transition="in" filter="fade">
                                      <p:cBhvr>
                                        <p:cTn id="32" dur="1000"/>
                                        <p:tgtEl>
                                          <p:spTgt spid="57360"/>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57347"/>
                                        </p:tgtEl>
                                        <p:attrNameLst>
                                          <p:attrName>style.visibility</p:attrName>
                                        </p:attrNameLst>
                                      </p:cBhvr>
                                      <p:to>
                                        <p:strVal val="visible"/>
                                      </p:to>
                                    </p:set>
                                    <p:animEffect transition="in" filter="fade">
                                      <p:cBhvr>
                                        <p:cTn id="35" dur="2000"/>
                                        <p:tgtEl>
                                          <p:spTgt spid="573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347" grpId="0"/>
      <p:bldP spid="57356" grpId="0"/>
      <p:bldP spid="57360" grpId="0"/>
    </p:bldLst>
  </p:timing>
</p:sld>
</file>

<file path=ppt/slides/slide34.xml><?xml version="1.0" encoding="utf-8"?>
<p:sld xmlns:a="http://schemas.openxmlformats.org/drawingml/2006/main" xmlns:r="http://schemas.openxmlformats.org/officeDocument/2006/relationships" xmlns:p="http://schemas.openxmlformats.org/presentationml/2006/main">
  <p:cSld>
    <p:bg>
      <p:bgPr>
        <a:gradFill rotWithShape="0">
          <a:gsLst>
            <a:gs pos="0">
              <a:srgbClr val="FFE6C1"/>
            </a:gs>
            <a:gs pos="100000">
              <a:schemeClr val="bg1"/>
            </a:gs>
          </a:gsLst>
          <a:lin ang="5400000" scaled="1"/>
        </a:gradFill>
        <a:effectLst/>
      </p:bgPr>
    </p:bg>
    <p:spTree>
      <p:nvGrpSpPr>
        <p:cNvPr id="1" name=""/>
        <p:cNvGrpSpPr/>
        <p:nvPr/>
      </p:nvGrpSpPr>
      <p:grpSpPr>
        <a:xfrm>
          <a:off x="0" y="0"/>
          <a:ext cx="0" cy="0"/>
          <a:chOff x="0" y="0"/>
          <a:chExt cx="0" cy="0"/>
        </a:xfrm>
      </p:grpSpPr>
      <p:pic>
        <p:nvPicPr>
          <p:cNvPr id="59394" name="Picture 2" descr="Moses_Miriam ventured to come closer"/>
          <p:cNvPicPr>
            <a:picLocks noChangeAspect="1" noChangeArrowheads="1"/>
          </p:cNvPicPr>
          <p:nvPr/>
        </p:nvPicPr>
        <p:blipFill>
          <a:blip r:embed="rId3" cstate="print">
            <a:lum bright="46000" contrast="-70000"/>
          </a:blip>
          <a:srcRect/>
          <a:stretch>
            <a:fillRect/>
          </a:stretch>
        </p:blipFill>
        <p:spPr bwMode="auto">
          <a:xfrm>
            <a:off x="485775" y="990600"/>
            <a:ext cx="3552825" cy="4572000"/>
          </a:xfrm>
          <a:prstGeom prst="rect">
            <a:avLst/>
          </a:prstGeom>
          <a:noFill/>
        </p:spPr>
      </p:pic>
      <p:pic>
        <p:nvPicPr>
          <p:cNvPr id="59395" name="Picture 3" descr="Moses_Miriam ventured to come closer"/>
          <p:cNvPicPr>
            <a:picLocks noChangeAspect="1" noChangeArrowheads="1"/>
          </p:cNvPicPr>
          <p:nvPr/>
        </p:nvPicPr>
        <p:blipFill>
          <a:blip r:embed="rId3" cstate="print"/>
          <a:srcRect/>
          <a:stretch>
            <a:fillRect/>
          </a:stretch>
        </p:blipFill>
        <p:spPr bwMode="auto">
          <a:xfrm>
            <a:off x="485775" y="990600"/>
            <a:ext cx="3552825" cy="4572000"/>
          </a:xfrm>
          <a:prstGeom prst="rect">
            <a:avLst/>
          </a:prstGeom>
          <a:noFill/>
        </p:spPr>
      </p:pic>
      <p:sp>
        <p:nvSpPr>
          <p:cNvPr id="59396" name="Rectangle 4"/>
          <p:cNvSpPr>
            <a:spLocks noChangeArrowheads="1"/>
          </p:cNvSpPr>
          <p:nvPr/>
        </p:nvSpPr>
        <p:spPr bwMode="auto">
          <a:xfrm>
            <a:off x="0" y="5341938"/>
            <a:ext cx="9144000" cy="1516062"/>
          </a:xfrm>
          <a:prstGeom prst="rect">
            <a:avLst/>
          </a:prstGeom>
          <a:solidFill>
            <a:schemeClr val="tx1"/>
          </a:solidFill>
          <a:ln w="9525">
            <a:solidFill>
              <a:schemeClr val="tx1"/>
            </a:solidFill>
            <a:miter lim="800000"/>
            <a:headEnd/>
            <a:tailEnd/>
          </a:ln>
          <a:effectLst/>
        </p:spPr>
        <p:txBody>
          <a:bodyPr wrap="none" anchor="ctr"/>
          <a:lstStyle/>
          <a:p>
            <a:endParaRPr lang="en-US"/>
          </a:p>
        </p:txBody>
      </p:sp>
      <p:grpSp>
        <p:nvGrpSpPr>
          <p:cNvPr id="59397" name="Group 5"/>
          <p:cNvGrpSpPr>
            <a:grpSpLocks/>
          </p:cNvGrpSpPr>
          <p:nvPr/>
        </p:nvGrpSpPr>
        <p:grpSpPr bwMode="auto">
          <a:xfrm>
            <a:off x="787682" y="5532437"/>
            <a:ext cx="7441918" cy="868363"/>
            <a:chOff x="528" y="3408"/>
            <a:chExt cx="4349" cy="547"/>
          </a:xfrm>
        </p:grpSpPr>
        <p:sp>
          <p:nvSpPr>
            <p:cNvPr id="59398" name="Text Box 6"/>
            <p:cNvSpPr txBox="1">
              <a:spLocks noChangeArrowheads="1"/>
            </p:cNvSpPr>
            <p:nvPr/>
          </p:nvSpPr>
          <p:spPr bwMode="auto">
            <a:xfrm>
              <a:off x="707" y="3455"/>
              <a:ext cx="4170" cy="500"/>
            </a:xfrm>
            <a:prstGeom prst="rect">
              <a:avLst/>
            </a:prstGeom>
            <a:noFill/>
            <a:ln w="9525">
              <a:noFill/>
              <a:miter lim="800000"/>
              <a:headEnd/>
              <a:tailEnd/>
            </a:ln>
            <a:effectLst/>
          </p:spPr>
          <p:txBody>
            <a:bodyPr wrap="square">
              <a:spAutoFit/>
            </a:bodyPr>
            <a:lstStyle/>
            <a:p>
              <a:pPr eaLnBrk="0" hangingPunct="0">
                <a:lnSpc>
                  <a:spcPct val="80000"/>
                </a:lnSpc>
              </a:pPr>
              <a:r>
                <a:rPr lang="en-US" sz="1900" b="1" dirty="0">
                  <a:solidFill>
                    <a:schemeClr val="bg1"/>
                  </a:solidFill>
                  <a:latin typeface="Arial Narrow" pitchFamily="34" charset="0"/>
                </a:rPr>
                <a:t>To achieve this purpose, </a:t>
              </a:r>
              <a:r>
                <a:rPr lang="en-US" sz="1900" b="1" u="sng" dirty="0">
                  <a:solidFill>
                    <a:schemeClr val="bg1"/>
                  </a:solidFill>
                  <a:latin typeface="Arial Narrow" pitchFamily="34" charset="0"/>
                </a:rPr>
                <a:t>Moses</a:t>
              </a:r>
              <a:r>
                <a:rPr lang="en-US" sz="1900" b="1" dirty="0">
                  <a:solidFill>
                    <a:schemeClr val="bg1"/>
                  </a:solidFill>
                  <a:latin typeface="Arial Narrow" pitchFamily="34" charset="0"/>
                </a:rPr>
                <a:t> was brought into the </a:t>
              </a:r>
              <a:r>
                <a:rPr lang="en-US" sz="1900" b="1" u="sng" dirty="0">
                  <a:solidFill>
                    <a:schemeClr val="bg1"/>
                  </a:solidFill>
                  <a:latin typeface="Arial Narrow" pitchFamily="34" charset="0"/>
                </a:rPr>
                <a:t>Pharaoh’s palace</a:t>
              </a:r>
              <a:r>
                <a:rPr lang="en-US" sz="1900" b="1" dirty="0">
                  <a:solidFill>
                    <a:schemeClr val="bg1"/>
                  </a:solidFill>
                  <a:latin typeface="Arial Narrow" pitchFamily="34" charset="0"/>
                </a:rPr>
                <a:t>, the center of the satanic world, and he spent forty years there, completing the </a:t>
              </a:r>
              <a:r>
                <a:rPr lang="en-US" sz="1900" b="1" u="sng" dirty="0">
                  <a:solidFill>
                    <a:schemeClr val="bg1"/>
                  </a:solidFill>
                  <a:latin typeface="Arial Narrow" pitchFamily="34" charset="0"/>
                </a:rPr>
                <a:t>dispensation of forty</a:t>
              </a:r>
              <a:r>
                <a:rPr lang="en-US" sz="1900" b="1" dirty="0">
                  <a:solidFill>
                    <a:schemeClr val="bg1"/>
                  </a:solidFill>
                  <a:latin typeface="Arial Narrow" pitchFamily="34" charset="0"/>
                </a:rPr>
                <a:t> for the separation of Satan.</a:t>
              </a:r>
            </a:p>
          </p:txBody>
        </p:sp>
        <p:sp>
          <p:nvSpPr>
            <p:cNvPr id="59399" name="Text Box 7"/>
            <p:cNvSpPr txBox="1">
              <a:spLocks noChangeArrowheads="1"/>
            </p:cNvSpPr>
            <p:nvPr/>
          </p:nvSpPr>
          <p:spPr bwMode="auto">
            <a:xfrm>
              <a:off x="528" y="3408"/>
              <a:ext cx="240" cy="293"/>
            </a:xfrm>
            <a:prstGeom prst="rect">
              <a:avLst/>
            </a:prstGeom>
            <a:noFill/>
            <a:ln w="9525">
              <a:noFill/>
              <a:miter lim="800000"/>
              <a:headEnd/>
              <a:tailEnd/>
            </a:ln>
            <a:effectLst/>
          </p:spPr>
          <p:txBody>
            <a:bodyPr>
              <a:spAutoFit/>
            </a:bodyPr>
            <a:lstStyle/>
            <a:p>
              <a:pPr eaLnBrk="0" hangingPunct="0">
                <a:lnSpc>
                  <a:spcPct val="55000"/>
                </a:lnSpc>
              </a:pPr>
              <a:r>
                <a:rPr lang="en-US" sz="4200" b="1" dirty="0">
                  <a:solidFill>
                    <a:schemeClr val="bg1"/>
                  </a:solidFill>
                  <a:latin typeface="Times New Roman" pitchFamily="18" charset="0"/>
                  <a:sym typeface="CommonBullets" pitchFamily="34" charset="2"/>
                </a:rPr>
                <a:t></a:t>
              </a:r>
              <a:endParaRPr lang="en-US" sz="4200" b="1" dirty="0">
                <a:solidFill>
                  <a:schemeClr val="bg1"/>
                </a:solidFill>
                <a:latin typeface="Times New Roman" pitchFamily="18" charset="0"/>
              </a:endParaRPr>
            </a:p>
          </p:txBody>
        </p:sp>
      </p:grpSp>
      <p:sp>
        <p:nvSpPr>
          <p:cNvPr id="59400" name="Text Box 8"/>
          <p:cNvSpPr txBox="1">
            <a:spLocks noChangeArrowheads="1"/>
          </p:cNvSpPr>
          <p:nvPr/>
        </p:nvSpPr>
        <p:spPr bwMode="auto">
          <a:xfrm>
            <a:off x="2514600" y="2239963"/>
            <a:ext cx="2209800" cy="519112"/>
          </a:xfrm>
          <a:prstGeom prst="rect">
            <a:avLst/>
          </a:prstGeom>
          <a:noFill/>
          <a:ln w="9525">
            <a:noFill/>
            <a:miter lim="800000"/>
            <a:headEnd/>
            <a:tailEnd/>
          </a:ln>
          <a:effectLst>
            <a:outerShdw dist="35921" dir="2700000" algn="ctr" rotWithShape="0">
              <a:schemeClr val="bg1"/>
            </a:outerShdw>
          </a:effectLst>
        </p:spPr>
        <p:txBody>
          <a:bodyPr>
            <a:spAutoFit/>
          </a:bodyPr>
          <a:lstStyle/>
          <a:p>
            <a:pPr>
              <a:spcBef>
                <a:spcPct val="50000"/>
              </a:spcBef>
            </a:pPr>
            <a:r>
              <a:rPr lang="en-US" sz="2800" dirty="0">
                <a:solidFill>
                  <a:srgbClr val="000099"/>
                </a:solidFill>
                <a:latin typeface="Impact" pitchFamily="34" charset="0"/>
              </a:rPr>
              <a:t>Central figure</a:t>
            </a:r>
          </a:p>
        </p:txBody>
      </p:sp>
      <p:sp>
        <p:nvSpPr>
          <p:cNvPr id="59401" name="Text Box 9"/>
          <p:cNvSpPr txBox="1">
            <a:spLocks noChangeArrowheads="1"/>
          </p:cNvSpPr>
          <p:nvPr/>
        </p:nvSpPr>
        <p:spPr bwMode="auto">
          <a:xfrm>
            <a:off x="2514600" y="2697163"/>
            <a:ext cx="3124200" cy="519112"/>
          </a:xfrm>
          <a:prstGeom prst="rect">
            <a:avLst/>
          </a:prstGeom>
          <a:noFill/>
          <a:ln w="9525">
            <a:noFill/>
            <a:miter lim="800000"/>
            <a:headEnd/>
            <a:tailEnd/>
          </a:ln>
          <a:effectLst>
            <a:outerShdw dist="35921" dir="2700000" algn="ctr" rotWithShape="0">
              <a:schemeClr val="bg1"/>
            </a:outerShdw>
          </a:effectLst>
        </p:spPr>
        <p:txBody>
          <a:bodyPr>
            <a:spAutoFit/>
          </a:bodyPr>
          <a:lstStyle/>
          <a:p>
            <a:pPr>
              <a:spcBef>
                <a:spcPct val="50000"/>
              </a:spcBef>
            </a:pPr>
            <a:r>
              <a:rPr lang="en-US" sz="2800">
                <a:solidFill>
                  <a:srgbClr val="000099"/>
                </a:solidFill>
                <a:latin typeface="Impact" pitchFamily="34" charset="0"/>
              </a:rPr>
              <a:t>Object for condition</a:t>
            </a:r>
          </a:p>
        </p:txBody>
      </p:sp>
      <p:sp>
        <p:nvSpPr>
          <p:cNvPr id="59402" name="Text Box 10"/>
          <p:cNvSpPr txBox="1">
            <a:spLocks noChangeArrowheads="1"/>
          </p:cNvSpPr>
          <p:nvPr/>
        </p:nvSpPr>
        <p:spPr bwMode="auto">
          <a:xfrm>
            <a:off x="2514600" y="3184525"/>
            <a:ext cx="2743200" cy="519113"/>
          </a:xfrm>
          <a:prstGeom prst="rect">
            <a:avLst/>
          </a:prstGeom>
          <a:noFill/>
          <a:ln w="9525">
            <a:noFill/>
            <a:miter lim="800000"/>
            <a:headEnd/>
            <a:tailEnd/>
          </a:ln>
          <a:effectLst>
            <a:outerShdw dist="35921" dir="2700000" algn="ctr" rotWithShape="0">
              <a:schemeClr val="bg1"/>
            </a:outerShdw>
          </a:effectLst>
        </p:spPr>
        <p:txBody>
          <a:bodyPr>
            <a:spAutoFit/>
          </a:bodyPr>
          <a:lstStyle/>
          <a:p>
            <a:pPr>
              <a:spcBef>
                <a:spcPct val="50000"/>
              </a:spcBef>
            </a:pPr>
            <a:r>
              <a:rPr lang="en-US" sz="2800">
                <a:solidFill>
                  <a:srgbClr val="000099"/>
                </a:solidFill>
                <a:latin typeface="Impact" pitchFamily="34" charset="0"/>
              </a:rPr>
              <a:t>Indemnity period</a:t>
            </a:r>
          </a:p>
        </p:txBody>
      </p:sp>
      <p:grpSp>
        <p:nvGrpSpPr>
          <p:cNvPr id="59403" name="Group 11"/>
          <p:cNvGrpSpPr>
            <a:grpSpLocks/>
          </p:cNvGrpSpPr>
          <p:nvPr/>
        </p:nvGrpSpPr>
        <p:grpSpPr bwMode="auto">
          <a:xfrm>
            <a:off x="1219200" y="3997325"/>
            <a:ext cx="1619250" cy="855663"/>
            <a:chOff x="1344" y="2736"/>
            <a:chExt cx="1056" cy="528"/>
          </a:xfrm>
        </p:grpSpPr>
        <p:sp>
          <p:nvSpPr>
            <p:cNvPr id="59404" name="Oval 12"/>
            <p:cNvSpPr>
              <a:spLocks noChangeArrowheads="1"/>
            </p:cNvSpPr>
            <p:nvPr/>
          </p:nvSpPr>
          <p:spPr bwMode="auto">
            <a:xfrm>
              <a:off x="1344" y="2736"/>
              <a:ext cx="1056" cy="528"/>
            </a:xfrm>
            <a:prstGeom prst="ellipse">
              <a:avLst/>
            </a:prstGeom>
            <a:gradFill rotWithShape="0">
              <a:gsLst>
                <a:gs pos="0">
                  <a:srgbClr val="FFFFCC"/>
                </a:gs>
                <a:gs pos="100000">
                  <a:srgbClr val="FFFF00"/>
                </a:gs>
              </a:gsLst>
              <a:path path="shape">
                <a:fillToRect l="50000" t="50000" r="50000" b="50000"/>
              </a:path>
            </a:gradFill>
            <a:ln w="12700" algn="ctr">
              <a:solidFill>
                <a:srgbClr val="FFCC00"/>
              </a:solidFill>
              <a:round/>
              <a:headEnd/>
              <a:tailEnd/>
            </a:ln>
            <a:effectLst>
              <a:outerShdw dist="64758" dir="4721404" algn="ctr" rotWithShape="0">
                <a:srgbClr val="DEB400"/>
              </a:outerShdw>
            </a:effectLst>
          </p:spPr>
          <p:txBody>
            <a:bodyPr wrap="none" anchor="ctr"/>
            <a:lstStyle/>
            <a:p>
              <a:pPr algn="ctr" eaLnBrk="0" hangingPunct="0"/>
              <a:endParaRPr lang="en-US" sz="3600">
                <a:solidFill>
                  <a:srgbClr val="5A002D"/>
                </a:solidFill>
                <a:latin typeface="Impact" pitchFamily="34" charset="0"/>
              </a:endParaRPr>
            </a:p>
          </p:txBody>
        </p:sp>
        <p:sp>
          <p:nvSpPr>
            <p:cNvPr id="59405" name="WordArt 13"/>
            <p:cNvSpPr>
              <a:spLocks noChangeArrowheads="1" noChangeShapeType="1" noTextEdit="1"/>
            </p:cNvSpPr>
            <p:nvPr/>
          </p:nvSpPr>
          <p:spPr bwMode="auto">
            <a:xfrm>
              <a:off x="1535" y="2856"/>
              <a:ext cx="674" cy="288"/>
            </a:xfrm>
            <a:prstGeom prst="rect">
              <a:avLst/>
            </a:prstGeom>
          </p:spPr>
          <p:txBody>
            <a:bodyPr wrap="none" fromWordArt="1">
              <a:prstTxWarp prst="textInflate">
                <a:avLst>
                  <a:gd name="adj" fmla="val 13634"/>
                </a:avLst>
              </a:prstTxWarp>
            </a:bodyPr>
            <a:lstStyle/>
            <a:p>
              <a:pPr algn="ctr"/>
              <a:r>
                <a:rPr lang="en-US" sz="3600" kern="10">
                  <a:ln w="38100">
                    <a:noFill/>
                    <a:round/>
                    <a:headEnd/>
                    <a:tailEnd/>
                  </a:ln>
                  <a:solidFill>
                    <a:srgbClr val="580000"/>
                  </a:solidFill>
                  <a:latin typeface="Impact"/>
                </a:rPr>
                <a:t>Moses</a:t>
              </a:r>
            </a:p>
          </p:txBody>
        </p:sp>
      </p:grpSp>
      <p:sp>
        <p:nvSpPr>
          <p:cNvPr id="59407" name="Text Box 15"/>
          <p:cNvSpPr txBox="1">
            <a:spLocks noChangeArrowheads="1"/>
          </p:cNvSpPr>
          <p:nvPr/>
        </p:nvSpPr>
        <p:spPr bwMode="auto">
          <a:xfrm>
            <a:off x="4800600" y="2239963"/>
            <a:ext cx="1295400" cy="519112"/>
          </a:xfrm>
          <a:prstGeom prst="rect">
            <a:avLst/>
          </a:prstGeom>
          <a:noFill/>
          <a:ln w="9525">
            <a:noFill/>
            <a:miter lim="800000"/>
            <a:headEnd/>
            <a:tailEnd/>
          </a:ln>
          <a:effectLst>
            <a:outerShdw dist="35921" dir="2700000" algn="ctr" rotWithShape="0">
              <a:schemeClr val="bg1"/>
            </a:outerShdw>
          </a:effectLst>
        </p:spPr>
        <p:txBody>
          <a:bodyPr>
            <a:spAutoFit/>
          </a:bodyPr>
          <a:lstStyle/>
          <a:p>
            <a:pPr>
              <a:spcBef>
                <a:spcPct val="50000"/>
              </a:spcBef>
            </a:pPr>
            <a:r>
              <a:rPr lang="en-US" sz="2800" dirty="0">
                <a:solidFill>
                  <a:srgbClr val="000099"/>
                </a:solidFill>
                <a:latin typeface="Impact" pitchFamily="34" charset="0"/>
              </a:rPr>
              <a:t>Moses</a:t>
            </a:r>
          </a:p>
        </p:txBody>
      </p:sp>
      <p:sp>
        <p:nvSpPr>
          <p:cNvPr id="59408" name="Text Box 16"/>
          <p:cNvSpPr txBox="1">
            <a:spLocks noChangeArrowheads="1"/>
          </p:cNvSpPr>
          <p:nvPr/>
        </p:nvSpPr>
        <p:spPr bwMode="auto">
          <a:xfrm>
            <a:off x="5638800" y="2697163"/>
            <a:ext cx="2057400" cy="519112"/>
          </a:xfrm>
          <a:prstGeom prst="rect">
            <a:avLst/>
          </a:prstGeom>
          <a:noFill/>
          <a:ln w="9525">
            <a:noFill/>
            <a:miter lim="800000"/>
            <a:headEnd/>
            <a:tailEnd/>
          </a:ln>
          <a:effectLst>
            <a:outerShdw dist="35921" dir="2700000" algn="ctr" rotWithShape="0">
              <a:schemeClr val="bg1"/>
            </a:outerShdw>
          </a:effectLst>
        </p:spPr>
        <p:txBody>
          <a:bodyPr>
            <a:spAutoFit/>
          </a:bodyPr>
          <a:lstStyle/>
          <a:p>
            <a:pPr>
              <a:spcBef>
                <a:spcPct val="50000"/>
              </a:spcBef>
            </a:pPr>
            <a:r>
              <a:rPr lang="en-US" sz="2800">
                <a:solidFill>
                  <a:srgbClr val="000099"/>
                </a:solidFill>
                <a:latin typeface="Impact" pitchFamily="34" charset="0"/>
              </a:rPr>
              <a:t>God’s Word</a:t>
            </a:r>
          </a:p>
        </p:txBody>
      </p:sp>
      <p:sp>
        <p:nvSpPr>
          <p:cNvPr id="59409" name="Text Box 17"/>
          <p:cNvSpPr txBox="1">
            <a:spLocks noChangeArrowheads="1"/>
          </p:cNvSpPr>
          <p:nvPr/>
        </p:nvSpPr>
        <p:spPr bwMode="auto">
          <a:xfrm>
            <a:off x="5410200" y="2667000"/>
            <a:ext cx="304800" cy="539750"/>
          </a:xfrm>
          <a:prstGeom prst="rect">
            <a:avLst/>
          </a:prstGeom>
          <a:noFill/>
          <a:ln w="9525">
            <a:noFill/>
            <a:miter lim="800000"/>
            <a:headEnd/>
            <a:tailEnd/>
          </a:ln>
          <a:effectLst>
            <a:outerShdw dist="35921" dir="2700000" algn="ctr" rotWithShape="0">
              <a:schemeClr val="bg1"/>
            </a:outerShdw>
          </a:effectLst>
        </p:spPr>
        <p:txBody>
          <a:bodyPr>
            <a:spAutoFit/>
          </a:bodyPr>
          <a:lstStyle/>
          <a:p>
            <a:pPr algn="ctr">
              <a:lnSpc>
                <a:spcPct val="105000"/>
              </a:lnSpc>
            </a:pPr>
            <a:r>
              <a:rPr lang="en-US" sz="2800" dirty="0">
                <a:solidFill>
                  <a:srgbClr val="000099"/>
                </a:solidFill>
                <a:latin typeface="Impact" pitchFamily="34" charset="0"/>
              </a:rPr>
              <a:t>:</a:t>
            </a:r>
          </a:p>
        </p:txBody>
      </p:sp>
      <p:sp>
        <p:nvSpPr>
          <p:cNvPr id="59410" name="Text Box 18"/>
          <p:cNvSpPr txBox="1">
            <a:spLocks noChangeArrowheads="1"/>
          </p:cNvSpPr>
          <p:nvPr/>
        </p:nvSpPr>
        <p:spPr bwMode="auto">
          <a:xfrm>
            <a:off x="5257800" y="3184525"/>
            <a:ext cx="1828800" cy="519113"/>
          </a:xfrm>
          <a:prstGeom prst="rect">
            <a:avLst/>
          </a:prstGeom>
          <a:noFill/>
          <a:ln w="9525">
            <a:noFill/>
            <a:miter lim="800000"/>
            <a:headEnd/>
            <a:tailEnd/>
          </a:ln>
          <a:effectLst>
            <a:outerShdw dist="35921" dir="2700000" algn="ctr" rotWithShape="0">
              <a:schemeClr val="bg1"/>
            </a:outerShdw>
          </a:effectLst>
        </p:spPr>
        <p:txBody>
          <a:bodyPr>
            <a:spAutoFit/>
          </a:bodyPr>
          <a:lstStyle/>
          <a:p>
            <a:pPr>
              <a:spcBef>
                <a:spcPct val="50000"/>
              </a:spcBef>
            </a:pPr>
            <a:r>
              <a:rPr lang="en-US" sz="2800">
                <a:solidFill>
                  <a:srgbClr val="000099"/>
                </a:solidFill>
                <a:latin typeface="Impact" pitchFamily="34" charset="0"/>
              </a:rPr>
              <a:t>Forty years</a:t>
            </a:r>
          </a:p>
        </p:txBody>
      </p:sp>
      <p:sp>
        <p:nvSpPr>
          <p:cNvPr id="59411" name="Text Box 19"/>
          <p:cNvSpPr txBox="1">
            <a:spLocks noChangeArrowheads="1"/>
          </p:cNvSpPr>
          <p:nvPr/>
        </p:nvSpPr>
        <p:spPr bwMode="auto">
          <a:xfrm>
            <a:off x="5029200" y="3184525"/>
            <a:ext cx="304800" cy="519113"/>
          </a:xfrm>
          <a:prstGeom prst="rect">
            <a:avLst/>
          </a:prstGeom>
          <a:noFill/>
          <a:ln w="9525">
            <a:noFill/>
            <a:miter lim="800000"/>
            <a:headEnd/>
            <a:tailEnd/>
          </a:ln>
          <a:effectLst>
            <a:outerShdw dist="35921" dir="2700000" algn="ctr" rotWithShape="0">
              <a:schemeClr val="bg1"/>
            </a:outerShdw>
          </a:effectLst>
        </p:spPr>
        <p:txBody>
          <a:bodyPr>
            <a:spAutoFit/>
          </a:bodyPr>
          <a:lstStyle/>
          <a:p>
            <a:pPr algn="ctr"/>
            <a:r>
              <a:rPr lang="en-US" sz="2800">
                <a:solidFill>
                  <a:srgbClr val="000099"/>
                </a:solidFill>
                <a:latin typeface="Impact" pitchFamily="34" charset="0"/>
              </a:rPr>
              <a:t>:</a:t>
            </a:r>
          </a:p>
        </p:txBody>
      </p:sp>
      <p:sp>
        <p:nvSpPr>
          <p:cNvPr id="59412" name="Text Box 20"/>
          <p:cNvSpPr txBox="1">
            <a:spLocks noChangeArrowheads="1"/>
          </p:cNvSpPr>
          <p:nvPr/>
        </p:nvSpPr>
        <p:spPr bwMode="auto">
          <a:xfrm>
            <a:off x="5257800" y="3519488"/>
            <a:ext cx="3048000" cy="519112"/>
          </a:xfrm>
          <a:prstGeom prst="rect">
            <a:avLst/>
          </a:prstGeom>
          <a:noFill/>
          <a:ln w="9525">
            <a:noFill/>
            <a:miter lim="800000"/>
            <a:headEnd/>
            <a:tailEnd/>
          </a:ln>
          <a:effectLst>
            <a:outerShdw dist="35921" dir="2700000" algn="ctr" rotWithShape="0">
              <a:schemeClr val="bg1"/>
            </a:outerShdw>
          </a:effectLst>
        </p:spPr>
        <p:txBody>
          <a:bodyPr>
            <a:spAutoFit/>
          </a:bodyPr>
          <a:lstStyle/>
          <a:p>
            <a:pPr>
              <a:spcBef>
                <a:spcPct val="50000"/>
              </a:spcBef>
            </a:pPr>
            <a:r>
              <a:rPr lang="en-US" sz="2800">
                <a:solidFill>
                  <a:srgbClr val="000099"/>
                </a:solidFill>
                <a:latin typeface="Impact" pitchFamily="34" charset="0"/>
              </a:rPr>
              <a:t>in Pharaoh’s palace</a:t>
            </a:r>
          </a:p>
        </p:txBody>
      </p:sp>
      <p:sp>
        <p:nvSpPr>
          <p:cNvPr id="59413" name="Text Box 21"/>
          <p:cNvSpPr txBox="1">
            <a:spLocks noChangeArrowheads="1"/>
          </p:cNvSpPr>
          <p:nvPr/>
        </p:nvSpPr>
        <p:spPr bwMode="auto">
          <a:xfrm>
            <a:off x="2209800" y="2247900"/>
            <a:ext cx="381000" cy="495300"/>
          </a:xfrm>
          <a:prstGeom prst="rect">
            <a:avLst/>
          </a:prstGeom>
          <a:noFill/>
          <a:ln w="9525">
            <a:noFill/>
            <a:miter lim="800000"/>
            <a:headEnd/>
            <a:tailEnd/>
          </a:ln>
          <a:effectLst/>
        </p:spPr>
        <p:txBody>
          <a:bodyPr>
            <a:spAutoFit/>
          </a:bodyPr>
          <a:lstStyle/>
          <a:p>
            <a:pPr eaLnBrk="0" hangingPunct="0">
              <a:lnSpc>
                <a:spcPct val="55000"/>
              </a:lnSpc>
            </a:pPr>
            <a:r>
              <a:rPr lang="en-US" sz="4800" b="1">
                <a:solidFill>
                  <a:srgbClr val="000099"/>
                </a:solidFill>
                <a:latin typeface="Times New Roman" pitchFamily="18" charset="0"/>
                <a:sym typeface="CommonBullets" pitchFamily="34" charset="2"/>
              </a:rPr>
              <a:t></a:t>
            </a:r>
            <a:endParaRPr lang="en-US" sz="4800" b="1">
              <a:solidFill>
                <a:srgbClr val="000099"/>
              </a:solidFill>
              <a:latin typeface="Times New Roman" pitchFamily="18" charset="0"/>
            </a:endParaRPr>
          </a:p>
        </p:txBody>
      </p:sp>
      <p:sp>
        <p:nvSpPr>
          <p:cNvPr id="59414" name="Text Box 22"/>
          <p:cNvSpPr txBox="1">
            <a:spLocks noChangeArrowheads="1"/>
          </p:cNvSpPr>
          <p:nvPr/>
        </p:nvSpPr>
        <p:spPr bwMode="auto">
          <a:xfrm>
            <a:off x="2209800" y="2705100"/>
            <a:ext cx="381000" cy="495300"/>
          </a:xfrm>
          <a:prstGeom prst="rect">
            <a:avLst/>
          </a:prstGeom>
          <a:noFill/>
          <a:ln w="9525">
            <a:noFill/>
            <a:miter lim="800000"/>
            <a:headEnd/>
            <a:tailEnd/>
          </a:ln>
          <a:effectLst/>
        </p:spPr>
        <p:txBody>
          <a:bodyPr>
            <a:spAutoFit/>
          </a:bodyPr>
          <a:lstStyle/>
          <a:p>
            <a:pPr eaLnBrk="0" hangingPunct="0">
              <a:lnSpc>
                <a:spcPct val="55000"/>
              </a:lnSpc>
            </a:pPr>
            <a:r>
              <a:rPr lang="en-US" sz="4800" b="1">
                <a:solidFill>
                  <a:srgbClr val="000099"/>
                </a:solidFill>
                <a:latin typeface="Times New Roman" pitchFamily="18" charset="0"/>
                <a:sym typeface="CommonBullets" pitchFamily="34" charset="2"/>
              </a:rPr>
              <a:t></a:t>
            </a:r>
            <a:endParaRPr lang="en-US" sz="4800" b="1">
              <a:solidFill>
                <a:srgbClr val="000099"/>
              </a:solidFill>
              <a:latin typeface="Times New Roman" pitchFamily="18" charset="0"/>
            </a:endParaRPr>
          </a:p>
        </p:txBody>
      </p:sp>
      <p:sp>
        <p:nvSpPr>
          <p:cNvPr id="59415" name="Text Box 23"/>
          <p:cNvSpPr txBox="1">
            <a:spLocks noChangeArrowheads="1"/>
          </p:cNvSpPr>
          <p:nvPr/>
        </p:nvSpPr>
        <p:spPr bwMode="auto">
          <a:xfrm>
            <a:off x="2209800" y="3162300"/>
            <a:ext cx="381000" cy="531813"/>
          </a:xfrm>
          <a:prstGeom prst="rect">
            <a:avLst/>
          </a:prstGeom>
          <a:noFill/>
          <a:ln w="9525">
            <a:noFill/>
            <a:miter lim="800000"/>
            <a:headEnd/>
            <a:tailEnd/>
          </a:ln>
          <a:effectLst/>
        </p:spPr>
        <p:txBody>
          <a:bodyPr>
            <a:spAutoFit/>
          </a:bodyPr>
          <a:lstStyle/>
          <a:p>
            <a:pPr eaLnBrk="0" hangingPunct="0">
              <a:lnSpc>
                <a:spcPct val="60000"/>
              </a:lnSpc>
            </a:pPr>
            <a:r>
              <a:rPr lang="en-US" sz="4800" b="1">
                <a:solidFill>
                  <a:srgbClr val="000099"/>
                </a:solidFill>
                <a:latin typeface="Times New Roman" pitchFamily="18" charset="0"/>
                <a:sym typeface="CommonBullets" pitchFamily="34" charset="2"/>
              </a:rPr>
              <a:t></a:t>
            </a:r>
            <a:endParaRPr lang="en-US" sz="4800" b="1">
              <a:solidFill>
                <a:srgbClr val="000099"/>
              </a:solidFill>
              <a:latin typeface="Times New Roman" pitchFamily="18" charset="0"/>
            </a:endParaRPr>
          </a:p>
        </p:txBody>
      </p:sp>
      <p:grpSp>
        <p:nvGrpSpPr>
          <p:cNvPr id="59418" name="Group 26"/>
          <p:cNvGrpSpPr>
            <a:grpSpLocks/>
          </p:cNvGrpSpPr>
          <p:nvPr/>
        </p:nvGrpSpPr>
        <p:grpSpPr bwMode="auto">
          <a:xfrm>
            <a:off x="3276600" y="4114800"/>
            <a:ext cx="3810000" cy="990600"/>
            <a:chOff x="1872" y="2592"/>
            <a:chExt cx="2736" cy="624"/>
          </a:xfrm>
        </p:grpSpPr>
        <p:sp>
          <p:nvSpPr>
            <p:cNvPr id="59419" name="Rectangle 27"/>
            <p:cNvSpPr>
              <a:spLocks noChangeArrowheads="1"/>
            </p:cNvSpPr>
            <p:nvPr/>
          </p:nvSpPr>
          <p:spPr bwMode="auto">
            <a:xfrm>
              <a:off x="1872" y="2592"/>
              <a:ext cx="2736" cy="624"/>
            </a:xfrm>
            <a:prstGeom prst="rect">
              <a:avLst/>
            </a:prstGeom>
            <a:solidFill>
              <a:srgbClr val="5900B2"/>
            </a:solidFill>
            <a:ln w="38100" algn="ctr">
              <a:solidFill>
                <a:srgbClr val="6600CC"/>
              </a:solidFill>
              <a:miter lim="800000"/>
              <a:headEnd/>
              <a:tailEnd/>
            </a:ln>
            <a:effectLst/>
          </p:spPr>
          <p:txBody>
            <a:bodyPr wrap="none" anchor="ctr"/>
            <a:lstStyle/>
            <a:p>
              <a:endParaRPr lang="en-US"/>
            </a:p>
          </p:txBody>
        </p:sp>
        <p:sp>
          <p:nvSpPr>
            <p:cNvPr id="59420" name="Text Box 28"/>
            <p:cNvSpPr txBox="1">
              <a:spLocks noChangeArrowheads="1"/>
            </p:cNvSpPr>
            <p:nvPr/>
          </p:nvSpPr>
          <p:spPr bwMode="auto">
            <a:xfrm>
              <a:off x="1872" y="2640"/>
              <a:ext cx="2736" cy="558"/>
            </a:xfrm>
            <a:prstGeom prst="rect">
              <a:avLst/>
            </a:prstGeom>
            <a:noFill/>
            <a:ln w="19050">
              <a:noFill/>
              <a:miter lim="800000"/>
              <a:headEnd/>
              <a:tailEnd/>
            </a:ln>
            <a:effectLst>
              <a:outerShdw dist="12700" algn="ctr" rotWithShape="0">
                <a:schemeClr val="tx1"/>
              </a:outerShdw>
            </a:effectLst>
          </p:spPr>
          <p:txBody>
            <a:bodyPr>
              <a:spAutoFit/>
            </a:bodyPr>
            <a:lstStyle/>
            <a:p>
              <a:pPr algn="ctr" eaLnBrk="0" hangingPunct="0">
                <a:lnSpc>
                  <a:spcPct val="65000"/>
                </a:lnSpc>
              </a:pPr>
              <a:r>
                <a:rPr lang="en-US" sz="4000" dirty="0">
                  <a:solidFill>
                    <a:schemeClr val="bg1"/>
                  </a:solidFill>
                  <a:latin typeface="Fette Engschrift" pitchFamily="2" charset="0"/>
                </a:rPr>
                <a:t>Dispensation of forty       for separation of Satan</a:t>
              </a:r>
            </a:p>
          </p:txBody>
        </p:sp>
      </p:grpSp>
      <p:sp>
        <p:nvSpPr>
          <p:cNvPr id="29" name="Text Box 11"/>
          <p:cNvSpPr txBox="1">
            <a:spLocks noChangeArrowheads="1"/>
          </p:cNvSpPr>
          <p:nvPr/>
        </p:nvSpPr>
        <p:spPr bwMode="auto">
          <a:xfrm>
            <a:off x="304800" y="457200"/>
            <a:ext cx="4267200" cy="579438"/>
          </a:xfrm>
          <a:prstGeom prst="rect">
            <a:avLst/>
          </a:prstGeom>
          <a:noFill/>
          <a:ln w="9525">
            <a:noFill/>
            <a:miter lim="800000"/>
            <a:headEnd/>
            <a:tailEnd/>
          </a:ln>
          <a:effectLst/>
        </p:spPr>
        <p:txBody>
          <a:bodyPr>
            <a:spAutoFit/>
          </a:bodyPr>
          <a:lstStyle/>
          <a:p>
            <a:pPr eaLnBrk="0" hangingPunct="0"/>
            <a:r>
              <a:rPr lang="en-US" sz="3200" u="sng" dirty="0">
                <a:solidFill>
                  <a:srgbClr val="000099"/>
                </a:solidFill>
                <a:latin typeface="Fette Engschrift" pitchFamily="2" charset="0"/>
              </a:rPr>
              <a:t>2.2.1.1  The Foundation of Faith</a:t>
            </a:r>
          </a:p>
        </p:txBody>
      </p:sp>
      <p:sp>
        <p:nvSpPr>
          <p:cNvPr id="30" name="Text Box 12"/>
          <p:cNvSpPr txBox="1">
            <a:spLocks noChangeArrowheads="1"/>
          </p:cNvSpPr>
          <p:nvPr/>
        </p:nvSpPr>
        <p:spPr bwMode="auto">
          <a:xfrm>
            <a:off x="304800" y="0"/>
            <a:ext cx="6400800" cy="579438"/>
          </a:xfrm>
          <a:prstGeom prst="rect">
            <a:avLst/>
          </a:prstGeom>
          <a:noFill/>
          <a:ln w="9525">
            <a:noFill/>
            <a:miter lim="800000"/>
            <a:headEnd/>
            <a:tailEnd/>
          </a:ln>
          <a:effectLst>
            <a:outerShdw dist="12700" dir="2700000" algn="ctr" rotWithShape="0">
              <a:schemeClr val="bg1"/>
            </a:outerShdw>
          </a:effectLst>
        </p:spPr>
        <p:txBody>
          <a:bodyPr>
            <a:spAutoFit/>
          </a:bodyPr>
          <a:lstStyle/>
          <a:p>
            <a:pPr eaLnBrk="0" hangingPunct="0"/>
            <a:r>
              <a:rPr lang="en-US" sz="3200" u="sng" dirty="0">
                <a:solidFill>
                  <a:srgbClr val="000099"/>
                </a:solidFill>
                <a:latin typeface="Fette Engschrift" pitchFamily="2" charset="0"/>
              </a:rPr>
              <a:t>2.2.1  The  First National Course to Restore Canaan</a:t>
            </a:r>
          </a:p>
        </p:txBody>
      </p:sp>
      <p:sp>
        <p:nvSpPr>
          <p:cNvPr id="31" name="Rectangle 13"/>
          <p:cNvSpPr>
            <a:spLocks noChangeArrowheads="1"/>
          </p:cNvSpPr>
          <p:nvPr/>
        </p:nvSpPr>
        <p:spPr bwMode="auto">
          <a:xfrm>
            <a:off x="4572000" y="2209800"/>
            <a:ext cx="304800" cy="533400"/>
          </a:xfrm>
          <a:prstGeom prst="rect">
            <a:avLst/>
          </a:prstGeom>
          <a:noFill/>
          <a:ln w="9525">
            <a:noFill/>
            <a:miter lim="800000"/>
            <a:headEnd/>
            <a:tailEnd/>
          </a:ln>
          <a:effectLst/>
        </p:spPr>
        <p:txBody>
          <a:bodyPr wrap="none" anchor="ctr"/>
          <a:lstStyle/>
          <a:p>
            <a:pPr algn="ctr" eaLnBrk="0" hangingPunct="0">
              <a:lnSpc>
                <a:spcPct val="115000"/>
              </a:lnSpc>
            </a:pPr>
            <a:r>
              <a:rPr lang="en-US" sz="2800" dirty="0">
                <a:solidFill>
                  <a:srgbClr val="000099"/>
                </a:solidFill>
                <a:latin typeface="Impact" pitchFamily="34" charset="0"/>
              </a:rPr>
              <a:t>:</a:t>
            </a:r>
          </a:p>
        </p:txBody>
      </p:sp>
    </p:spTree>
  </p:cSld>
  <p:clrMapOvr>
    <a:masterClrMapping/>
  </p:clrMapOvr>
  <p:transition>
    <p:split orient="vert" dir="in"/>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afterEffect">
                                  <p:stCondLst>
                                    <p:cond delay="0"/>
                                  </p:stCondLst>
                                  <p:childTnLst>
                                    <p:set>
                                      <p:cBhvr>
                                        <p:cTn id="6" dur="1" fill="hold">
                                          <p:stCondLst>
                                            <p:cond delay="0"/>
                                          </p:stCondLst>
                                        </p:cTn>
                                        <p:tgtEl>
                                          <p:spTgt spid="59397"/>
                                        </p:tgtEl>
                                        <p:attrNameLst>
                                          <p:attrName>style.visibility</p:attrName>
                                        </p:attrNameLst>
                                      </p:cBhvr>
                                      <p:to>
                                        <p:strVal val="visible"/>
                                      </p:to>
                                    </p:set>
                                    <p:animEffect transition="in" filter="barn(outVertical)">
                                      <p:cBhvr>
                                        <p:cTn id="7" dur="500"/>
                                        <p:tgtEl>
                                          <p:spTgt spid="59397"/>
                                        </p:tgtEl>
                                      </p:cBhvr>
                                    </p:animEffect>
                                  </p:childTnLst>
                                </p:cTn>
                              </p:par>
                            </p:childTnLst>
                          </p:cTn>
                        </p:par>
                      </p:childTnLst>
                    </p:cTn>
                  </p:par>
                  <p:par>
                    <p:cTn id="8" fill="hold">
                      <p:stCondLst>
                        <p:cond delay="indefinite"/>
                      </p:stCondLst>
                      <p:childTnLst>
                        <p:par>
                          <p:cTn id="9" fill="hold">
                            <p:stCondLst>
                              <p:cond delay="0"/>
                            </p:stCondLst>
                            <p:childTnLst>
                              <p:par>
                                <p:cTn id="10" presetID="55" presetClass="entr" presetSubtype="0" fill="hold" nodeType="clickEffect">
                                  <p:stCondLst>
                                    <p:cond delay="0"/>
                                  </p:stCondLst>
                                  <p:childTnLst>
                                    <p:set>
                                      <p:cBhvr>
                                        <p:cTn id="11" dur="1" fill="hold">
                                          <p:stCondLst>
                                            <p:cond delay="0"/>
                                          </p:stCondLst>
                                        </p:cTn>
                                        <p:tgtEl>
                                          <p:spTgt spid="59403"/>
                                        </p:tgtEl>
                                        <p:attrNameLst>
                                          <p:attrName>style.visibility</p:attrName>
                                        </p:attrNameLst>
                                      </p:cBhvr>
                                      <p:to>
                                        <p:strVal val="visible"/>
                                      </p:to>
                                    </p:set>
                                    <p:anim calcmode="lin" valueType="num">
                                      <p:cBhvr>
                                        <p:cTn id="12" dur="2000" fill="hold"/>
                                        <p:tgtEl>
                                          <p:spTgt spid="59403"/>
                                        </p:tgtEl>
                                        <p:attrNameLst>
                                          <p:attrName>ppt_w</p:attrName>
                                        </p:attrNameLst>
                                      </p:cBhvr>
                                      <p:tavLst>
                                        <p:tav tm="0">
                                          <p:val>
                                            <p:strVal val="#ppt_w*0.70"/>
                                          </p:val>
                                        </p:tav>
                                        <p:tav tm="100000">
                                          <p:val>
                                            <p:strVal val="#ppt_w"/>
                                          </p:val>
                                        </p:tav>
                                      </p:tavLst>
                                    </p:anim>
                                    <p:anim calcmode="lin" valueType="num">
                                      <p:cBhvr>
                                        <p:cTn id="13" dur="2000" fill="hold"/>
                                        <p:tgtEl>
                                          <p:spTgt spid="59403"/>
                                        </p:tgtEl>
                                        <p:attrNameLst>
                                          <p:attrName>ppt_h</p:attrName>
                                        </p:attrNameLst>
                                      </p:cBhvr>
                                      <p:tavLst>
                                        <p:tav tm="0">
                                          <p:val>
                                            <p:strVal val="#ppt_h"/>
                                          </p:val>
                                        </p:tav>
                                        <p:tav tm="100000">
                                          <p:val>
                                            <p:strVal val="#ppt_h"/>
                                          </p:val>
                                        </p:tav>
                                      </p:tavLst>
                                    </p:anim>
                                    <p:animEffect transition="in" filter="fade">
                                      <p:cBhvr>
                                        <p:cTn id="14" dur="2000"/>
                                        <p:tgtEl>
                                          <p:spTgt spid="59403"/>
                                        </p:tgtEl>
                                      </p:cBhvr>
                                    </p:animEffect>
                                  </p:childTnLst>
                                </p:cTn>
                              </p:par>
                            </p:childTnLst>
                          </p:cTn>
                        </p:par>
                      </p:childTnLst>
                    </p:cTn>
                  </p:par>
                  <p:par>
                    <p:cTn id="15" fill="hold">
                      <p:stCondLst>
                        <p:cond delay="indefinite"/>
                      </p:stCondLst>
                      <p:childTnLst>
                        <p:par>
                          <p:cTn id="16" fill="hold">
                            <p:stCondLst>
                              <p:cond delay="0"/>
                            </p:stCondLst>
                            <p:childTnLst>
                              <p:par>
                                <p:cTn id="17" presetID="17" presetClass="entr" presetSubtype="10" fill="hold" grpId="0" nodeType="clickEffect">
                                  <p:stCondLst>
                                    <p:cond delay="0"/>
                                  </p:stCondLst>
                                  <p:childTnLst>
                                    <p:set>
                                      <p:cBhvr>
                                        <p:cTn id="18" dur="1" fill="hold">
                                          <p:stCondLst>
                                            <p:cond delay="0"/>
                                          </p:stCondLst>
                                        </p:cTn>
                                        <p:tgtEl>
                                          <p:spTgt spid="59412"/>
                                        </p:tgtEl>
                                        <p:attrNameLst>
                                          <p:attrName>style.visibility</p:attrName>
                                        </p:attrNameLst>
                                      </p:cBhvr>
                                      <p:to>
                                        <p:strVal val="visible"/>
                                      </p:to>
                                    </p:set>
                                    <p:anim calcmode="lin" valueType="num">
                                      <p:cBhvr>
                                        <p:cTn id="19" dur="1000" fill="hold"/>
                                        <p:tgtEl>
                                          <p:spTgt spid="59412"/>
                                        </p:tgtEl>
                                        <p:attrNameLst>
                                          <p:attrName>ppt_w</p:attrName>
                                        </p:attrNameLst>
                                      </p:cBhvr>
                                      <p:tavLst>
                                        <p:tav tm="0">
                                          <p:val>
                                            <p:fltVal val="0"/>
                                          </p:val>
                                        </p:tav>
                                        <p:tav tm="100000">
                                          <p:val>
                                            <p:strVal val="#ppt_w"/>
                                          </p:val>
                                        </p:tav>
                                      </p:tavLst>
                                    </p:anim>
                                    <p:anim calcmode="lin" valueType="num">
                                      <p:cBhvr>
                                        <p:cTn id="20" dur="1000" fill="hold"/>
                                        <p:tgtEl>
                                          <p:spTgt spid="59412"/>
                                        </p:tgtEl>
                                        <p:attrNameLst>
                                          <p:attrName>ppt_h</p:attrName>
                                        </p:attrNameLst>
                                      </p:cBhvr>
                                      <p:tavLst>
                                        <p:tav tm="0">
                                          <p:val>
                                            <p:strVal val="#ppt_h"/>
                                          </p:val>
                                        </p:tav>
                                        <p:tav tm="100000">
                                          <p:val>
                                            <p:strVal val="#ppt_h"/>
                                          </p:val>
                                        </p:tav>
                                      </p:tavLst>
                                    </p:anim>
                                  </p:childTnLst>
                                </p:cTn>
                              </p:par>
                              <p:par>
                                <p:cTn id="21" presetID="10" presetClass="entr" presetSubtype="0" fill="hold" grpId="0" nodeType="withEffect">
                                  <p:stCondLst>
                                    <p:cond delay="0"/>
                                  </p:stCondLst>
                                  <p:childTnLst>
                                    <p:set>
                                      <p:cBhvr>
                                        <p:cTn id="22" dur="1" fill="hold">
                                          <p:stCondLst>
                                            <p:cond delay="0"/>
                                          </p:stCondLst>
                                        </p:cTn>
                                        <p:tgtEl>
                                          <p:spTgt spid="59410"/>
                                        </p:tgtEl>
                                        <p:attrNameLst>
                                          <p:attrName>style.visibility</p:attrName>
                                        </p:attrNameLst>
                                      </p:cBhvr>
                                      <p:to>
                                        <p:strVal val="visible"/>
                                      </p:to>
                                    </p:set>
                                    <p:animEffect transition="in" filter="fade">
                                      <p:cBhvr>
                                        <p:cTn id="23" dur="2000"/>
                                        <p:tgtEl>
                                          <p:spTgt spid="59410"/>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59411"/>
                                        </p:tgtEl>
                                        <p:attrNameLst>
                                          <p:attrName>style.visibility</p:attrName>
                                        </p:attrNameLst>
                                      </p:cBhvr>
                                      <p:to>
                                        <p:strVal val="visible"/>
                                      </p:to>
                                    </p:set>
                                    <p:animEffect transition="in" filter="fade">
                                      <p:cBhvr>
                                        <p:cTn id="26" dur="2000"/>
                                        <p:tgtEl>
                                          <p:spTgt spid="59411"/>
                                        </p:tgtEl>
                                      </p:cBhvr>
                                    </p:animEffect>
                                  </p:childTnLst>
                                </p:cTn>
                              </p:par>
                              <p:par>
                                <p:cTn id="27" presetID="10" presetClass="entr" presetSubtype="0" fill="hold" nodeType="withEffect">
                                  <p:stCondLst>
                                    <p:cond delay="0"/>
                                  </p:stCondLst>
                                  <p:childTnLst>
                                    <p:set>
                                      <p:cBhvr>
                                        <p:cTn id="28" dur="1" fill="hold">
                                          <p:stCondLst>
                                            <p:cond delay="0"/>
                                          </p:stCondLst>
                                        </p:cTn>
                                        <p:tgtEl>
                                          <p:spTgt spid="59395"/>
                                        </p:tgtEl>
                                        <p:attrNameLst>
                                          <p:attrName>style.visibility</p:attrName>
                                        </p:attrNameLst>
                                      </p:cBhvr>
                                      <p:to>
                                        <p:strVal val="visible"/>
                                      </p:to>
                                    </p:set>
                                    <p:animEffect transition="in" filter="fade">
                                      <p:cBhvr>
                                        <p:cTn id="29" dur="2000"/>
                                        <p:tgtEl>
                                          <p:spTgt spid="59395"/>
                                        </p:tgtEl>
                                      </p:cBhvr>
                                    </p:animEffect>
                                  </p:childTnLst>
                                </p:cTn>
                              </p:par>
                            </p:childTnLst>
                          </p:cTn>
                        </p:par>
                      </p:childTnLst>
                    </p:cTn>
                  </p:par>
                  <p:par>
                    <p:cTn id="30" fill="hold">
                      <p:stCondLst>
                        <p:cond delay="indefinite"/>
                      </p:stCondLst>
                      <p:childTnLst>
                        <p:par>
                          <p:cTn id="31" fill="hold">
                            <p:stCondLst>
                              <p:cond delay="0"/>
                            </p:stCondLst>
                            <p:childTnLst>
                              <p:par>
                                <p:cTn id="32" presetID="55" presetClass="entr" presetSubtype="0" fill="hold" nodeType="clickEffect">
                                  <p:stCondLst>
                                    <p:cond delay="0"/>
                                  </p:stCondLst>
                                  <p:childTnLst>
                                    <p:set>
                                      <p:cBhvr>
                                        <p:cTn id="33" dur="1" fill="hold">
                                          <p:stCondLst>
                                            <p:cond delay="0"/>
                                          </p:stCondLst>
                                        </p:cTn>
                                        <p:tgtEl>
                                          <p:spTgt spid="59418"/>
                                        </p:tgtEl>
                                        <p:attrNameLst>
                                          <p:attrName>style.visibility</p:attrName>
                                        </p:attrNameLst>
                                      </p:cBhvr>
                                      <p:to>
                                        <p:strVal val="visible"/>
                                      </p:to>
                                    </p:set>
                                    <p:anim calcmode="lin" valueType="num">
                                      <p:cBhvr>
                                        <p:cTn id="34" dur="2000" fill="hold"/>
                                        <p:tgtEl>
                                          <p:spTgt spid="59418"/>
                                        </p:tgtEl>
                                        <p:attrNameLst>
                                          <p:attrName>ppt_w</p:attrName>
                                        </p:attrNameLst>
                                      </p:cBhvr>
                                      <p:tavLst>
                                        <p:tav tm="0">
                                          <p:val>
                                            <p:strVal val="#ppt_w*0.70"/>
                                          </p:val>
                                        </p:tav>
                                        <p:tav tm="100000">
                                          <p:val>
                                            <p:strVal val="#ppt_w"/>
                                          </p:val>
                                        </p:tav>
                                      </p:tavLst>
                                    </p:anim>
                                    <p:anim calcmode="lin" valueType="num">
                                      <p:cBhvr>
                                        <p:cTn id="35" dur="2000" fill="hold"/>
                                        <p:tgtEl>
                                          <p:spTgt spid="59418"/>
                                        </p:tgtEl>
                                        <p:attrNameLst>
                                          <p:attrName>ppt_h</p:attrName>
                                        </p:attrNameLst>
                                      </p:cBhvr>
                                      <p:tavLst>
                                        <p:tav tm="0">
                                          <p:val>
                                            <p:strVal val="#ppt_h"/>
                                          </p:val>
                                        </p:tav>
                                        <p:tav tm="100000">
                                          <p:val>
                                            <p:strVal val="#ppt_h"/>
                                          </p:val>
                                        </p:tav>
                                      </p:tavLst>
                                    </p:anim>
                                    <p:animEffect transition="in" filter="fade">
                                      <p:cBhvr>
                                        <p:cTn id="36" dur="2000"/>
                                        <p:tgtEl>
                                          <p:spTgt spid="59418"/>
                                        </p:tgtEl>
                                      </p:cBhvr>
                                    </p:animEffect>
                                  </p:childTnLst>
                                </p:cTn>
                              </p:par>
                            </p:childTnLst>
                          </p:cTn>
                        </p:par>
                        <p:par>
                          <p:cTn id="37" fill="hold">
                            <p:stCondLst>
                              <p:cond delay="2000"/>
                            </p:stCondLst>
                            <p:childTnLst>
                              <p:par>
                                <p:cTn id="38" presetID="10" presetClass="exit" presetSubtype="0" fill="hold" nodeType="afterEffect">
                                  <p:stCondLst>
                                    <p:cond delay="0"/>
                                  </p:stCondLst>
                                  <p:childTnLst>
                                    <p:animEffect transition="out" filter="fade">
                                      <p:cBhvr>
                                        <p:cTn id="39" dur="2000"/>
                                        <p:tgtEl>
                                          <p:spTgt spid="59395"/>
                                        </p:tgtEl>
                                      </p:cBhvr>
                                    </p:animEffect>
                                    <p:set>
                                      <p:cBhvr>
                                        <p:cTn id="40" dur="1" fill="hold">
                                          <p:stCondLst>
                                            <p:cond delay="1999"/>
                                          </p:stCondLst>
                                        </p:cTn>
                                        <p:tgtEl>
                                          <p:spTgt spid="59395"/>
                                        </p:tgtEl>
                                        <p:attrNameLst>
                                          <p:attrName>style.visibility</p:attrName>
                                        </p:attrNameLst>
                                      </p:cBhvr>
                                      <p:to>
                                        <p:strVal val="hidden"/>
                                      </p:to>
                                    </p:set>
                                  </p:childTnLst>
                                </p:cTn>
                              </p:par>
                              <p:par>
                                <p:cTn id="41" presetID="1" presetClass="entr" presetSubtype="0" fill="hold" nodeType="withEffect">
                                  <p:stCondLst>
                                    <p:cond delay="0"/>
                                  </p:stCondLst>
                                  <p:childTnLst>
                                    <p:set>
                                      <p:cBhvr>
                                        <p:cTn id="42" dur="1" fill="hold">
                                          <p:stCondLst>
                                            <p:cond delay="499"/>
                                          </p:stCondLst>
                                        </p:cTn>
                                        <p:tgtEl>
                                          <p:spTgt spid="59394"/>
                                        </p:tgtEl>
                                        <p:attrNameLst>
                                          <p:attrName>style.visibility</p:attrName>
                                        </p:attrNameLst>
                                      </p:cBhvr>
                                      <p:to>
                                        <p:strVal val="visible"/>
                                      </p:to>
                                    </p:set>
                                  </p:childTnLst>
                                </p:cTn>
                              </p:par>
                              <p:par>
                                <p:cTn id="43" presetID="10" presetClass="entr" presetSubtype="0" fill="hold" nodeType="withEffect">
                                  <p:stCondLst>
                                    <p:cond delay="0"/>
                                  </p:stCondLst>
                                  <p:childTnLst>
                                    <p:set>
                                      <p:cBhvr>
                                        <p:cTn id="44" dur="1" fill="hold">
                                          <p:stCondLst>
                                            <p:cond delay="0"/>
                                          </p:stCondLst>
                                        </p:cTn>
                                        <p:tgtEl>
                                          <p:spTgt spid="59394"/>
                                        </p:tgtEl>
                                        <p:attrNameLst>
                                          <p:attrName>style.visibility</p:attrName>
                                        </p:attrNameLst>
                                      </p:cBhvr>
                                      <p:to>
                                        <p:strVal val="visible"/>
                                      </p:to>
                                    </p:set>
                                    <p:animEffect transition="in" filter="fade">
                                      <p:cBhvr>
                                        <p:cTn id="45" dur="2000"/>
                                        <p:tgtEl>
                                          <p:spTgt spid="5939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410" grpId="0"/>
      <p:bldP spid="59411" grpId="0"/>
      <p:bldP spid="59412" grpId="0"/>
    </p:bldLst>
  </p:timing>
</p:sld>
</file>

<file path=ppt/slides/slide35.xml><?xml version="1.0" encoding="utf-8"?>
<p:sld xmlns:a="http://schemas.openxmlformats.org/drawingml/2006/main" xmlns:r="http://schemas.openxmlformats.org/officeDocument/2006/relationships" xmlns:p="http://schemas.openxmlformats.org/presentationml/2006/main">
  <p:cSld>
    <p:bg>
      <p:bgPr>
        <a:gradFill rotWithShape="0">
          <a:gsLst>
            <a:gs pos="0">
              <a:srgbClr val="FFE6C1"/>
            </a:gs>
            <a:gs pos="100000">
              <a:schemeClr val="bg1"/>
            </a:gs>
          </a:gsLst>
          <a:lin ang="5400000" scaled="1"/>
        </a:gradFill>
        <a:effectLst/>
      </p:bgPr>
    </p:bg>
    <p:spTree>
      <p:nvGrpSpPr>
        <p:cNvPr id="1" name=""/>
        <p:cNvGrpSpPr/>
        <p:nvPr/>
      </p:nvGrpSpPr>
      <p:grpSpPr>
        <a:xfrm>
          <a:off x="0" y="0"/>
          <a:ext cx="0" cy="0"/>
          <a:chOff x="0" y="0"/>
          <a:chExt cx="0" cy="0"/>
        </a:xfrm>
      </p:grpSpPr>
      <p:pic>
        <p:nvPicPr>
          <p:cNvPr id="61442" name="Picture 2" descr="Moses_Miriam ventured to come closer"/>
          <p:cNvPicPr>
            <a:picLocks noChangeAspect="1" noChangeArrowheads="1"/>
          </p:cNvPicPr>
          <p:nvPr/>
        </p:nvPicPr>
        <p:blipFill>
          <a:blip r:embed="rId3" cstate="print">
            <a:lum bright="46000" contrast="-70000"/>
          </a:blip>
          <a:srcRect/>
          <a:stretch>
            <a:fillRect/>
          </a:stretch>
        </p:blipFill>
        <p:spPr bwMode="auto">
          <a:xfrm>
            <a:off x="485775" y="990600"/>
            <a:ext cx="3552825" cy="4572000"/>
          </a:xfrm>
          <a:prstGeom prst="rect">
            <a:avLst/>
          </a:prstGeom>
          <a:noFill/>
        </p:spPr>
      </p:pic>
      <p:sp>
        <p:nvSpPr>
          <p:cNvPr id="61443" name="Rectangle 3"/>
          <p:cNvSpPr>
            <a:spLocks noChangeArrowheads="1"/>
          </p:cNvSpPr>
          <p:nvPr/>
        </p:nvSpPr>
        <p:spPr bwMode="auto">
          <a:xfrm>
            <a:off x="0" y="5341938"/>
            <a:ext cx="9144000" cy="1516062"/>
          </a:xfrm>
          <a:prstGeom prst="rect">
            <a:avLst/>
          </a:prstGeom>
          <a:solidFill>
            <a:schemeClr val="tx1"/>
          </a:solidFill>
          <a:ln w="9525">
            <a:solidFill>
              <a:schemeClr val="tx1"/>
            </a:solidFill>
            <a:miter lim="800000"/>
            <a:headEnd/>
            <a:tailEnd/>
          </a:ln>
          <a:effectLst/>
        </p:spPr>
        <p:txBody>
          <a:bodyPr wrap="none" anchor="ctr"/>
          <a:lstStyle/>
          <a:p>
            <a:endParaRPr lang="en-US"/>
          </a:p>
        </p:txBody>
      </p:sp>
      <p:grpSp>
        <p:nvGrpSpPr>
          <p:cNvPr id="61475" name="Group 35"/>
          <p:cNvGrpSpPr>
            <a:grpSpLocks/>
          </p:cNvGrpSpPr>
          <p:nvPr/>
        </p:nvGrpSpPr>
        <p:grpSpPr bwMode="auto">
          <a:xfrm>
            <a:off x="1346200" y="5589587"/>
            <a:ext cx="6197600" cy="658813"/>
            <a:chOff x="408" y="3496"/>
            <a:chExt cx="3904" cy="415"/>
          </a:xfrm>
        </p:grpSpPr>
        <p:sp>
          <p:nvSpPr>
            <p:cNvPr id="61445" name="Text Box 5"/>
            <p:cNvSpPr txBox="1">
              <a:spLocks noChangeArrowheads="1"/>
            </p:cNvSpPr>
            <p:nvPr/>
          </p:nvSpPr>
          <p:spPr bwMode="auto">
            <a:xfrm>
              <a:off x="600" y="3543"/>
              <a:ext cx="3712" cy="368"/>
            </a:xfrm>
            <a:prstGeom prst="rect">
              <a:avLst/>
            </a:prstGeom>
            <a:noFill/>
            <a:ln w="9525">
              <a:noFill/>
              <a:miter lim="800000"/>
              <a:headEnd/>
              <a:tailEnd/>
            </a:ln>
            <a:effectLst/>
          </p:spPr>
          <p:txBody>
            <a:bodyPr wrap="square">
              <a:spAutoFit/>
            </a:bodyPr>
            <a:lstStyle/>
            <a:p>
              <a:pPr eaLnBrk="0" hangingPunct="0">
                <a:lnSpc>
                  <a:spcPct val="80000"/>
                </a:lnSpc>
              </a:pPr>
              <a:r>
                <a:rPr lang="en-US" sz="2000" b="1" dirty="0">
                  <a:solidFill>
                    <a:schemeClr val="bg1"/>
                  </a:solidFill>
                  <a:latin typeface="Arial Narrow" pitchFamily="34" charset="0"/>
                </a:rPr>
                <a:t>During the forty years of his life </a:t>
              </a:r>
              <a:r>
                <a:rPr lang="en-US" sz="2000" b="1" dirty="0" smtClean="0">
                  <a:solidFill>
                    <a:schemeClr val="bg1"/>
                  </a:solidFill>
                  <a:latin typeface="Arial Narrow" pitchFamily="34" charset="0"/>
                </a:rPr>
                <a:t>in the Pharaoh’s </a:t>
              </a:r>
              <a:r>
                <a:rPr lang="en-US" sz="2000" b="1" dirty="0">
                  <a:solidFill>
                    <a:schemeClr val="bg1"/>
                  </a:solidFill>
                  <a:latin typeface="Arial Narrow" pitchFamily="34" charset="0"/>
                </a:rPr>
                <a:t>palace, </a:t>
              </a:r>
              <a:r>
                <a:rPr lang="en-US" sz="2000" b="1" u="sng" dirty="0">
                  <a:solidFill>
                    <a:schemeClr val="bg1"/>
                  </a:solidFill>
                  <a:latin typeface="Arial Narrow" pitchFamily="34" charset="0"/>
                </a:rPr>
                <a:t>Moses</a:t>
              </a:r>
              <a:r>
                <a:rPr lang="en-US" sz="2000" b="1" dirty="0">
                  <a:solidFill>
                    <a:schemeClr val="bg1"/>
                  </a:solidFill>
                  <a:latin typeface="Arial Narrow" pitchFamily="34" charset="0"/>
                </a:rPr>
                <a:t> restored the </a:t>
              </a:r>
              <a:r>
                <a:rPr lang="en-US" sz="2000" b="1" u="sng" dirty="0">
                  <a:solidFill>
                    <a:schemeClr val="bg1"/>
                  </a:solidFill>
                  <a:latin typeface="Arial Narrow" pitchFamily="34" charset="0"/>
                </a:rPr>
                <a:t>foundation of faith</a:t>
              </a:r>
              <a:r>
                <a:rPr lang="en-US" sz="2000" b="1" dirty="0">
                  <a:solidFill>
                    <a:schemeClr val="bg1"/>
                  </a:solidFill>
                  <a:latin typeface="Arial Narrow" pitchFamily="34" charset="0"/>
                </a:rPr>
                <a:t> </a:t>
              </a:r>
              <a:r>
                <a:rPr lang="en-US" sz="1600" dirty="0">
                  <a:solidFill>
                    <a:schemeClr val="bg1"/>
                  </a:solidFill>
                  <a:latin typeface="Arial Narrow" pitchFamily="34" charset="0"/>
                </a:rPr>
                <a:t>(p. 235).</a:t>
              </a:r>
            </a:p>
          </p:txBody>
        </p:sp>
        <p:sp>
          <p:nvSpPr>
            <p:cNvPr id="61446" name="Text Box 6"/>
            <p:cNvSpPr txBox="1">
              <a:spLocks noChangeArrowheads="1"/>
            </p:cNvSpPr>
            <p:nvPr/>
          </p:nvSpPr>
          <p:spPr bwMode="auto">
            <a:xfrm>
              <a:off x="408" y="3496"/>
              <a:ext cx="240" cy="293"/>
            </a:xfrm>
            <a:prstGeom prst="rect">
              <a:avLst/>
            </a:prstGeom>
            <a:noFill/>
            <a:ln w="9525">
              <a:noFill/>
              <a:miter lim="800000"/>
              <a:headEnd/>
              <a:tailEnd/>
            </a:ln>
            <a:effectLst/>
          </p:spPr>
          <p:txBody>
            <a:bodyPr>
              <a:spAutoFit/>
            </a:bodyPr>
            <a:lstStyle/>
            <a:p>
              <a:pPr eaLnBrk="0" hangingPunct="0">
                <a:lnSpc>
                  <a:spcPct val="55000"/>
                </a:lnSpc>
              </a:pPr>
              <a:r>
                <a:rPr lang="en-US" sz="4200" b="1" dirty="0">
                  <a:solidFill>
                    <a:schemeClr val="bg1"/>
                  </a:solidFill>
                  <a:latin typeface="Times New Roman" pitchFamily="18" charset="0"/>
                  <a:sym typeface="CommonBullets" pitchFamily="34" charset="2"/>
                </a:rPr>
                <a:t></a:t>
              </a:r>
              <a:endParaRPr lang="en-US" sz="4200" b="1" dirty="0">
                <a:solidFill>
                  <a:schemeClr val="bg1"/>
                </a:solidFill>
                <a:latin typeface="Times New Roman" pitchFamily="18" charset="0"/>
              </a:endParaRPr>
            </a:p>
          </p:txBody>
        </p:sp>
      </p:grpSp>
      <p:sp>
        <p:nvSpPr>
          <p:cNvPr id="61447" name="Text Box 7"/>
          <p:cNvSpPr txBox="1">
            <a:spLocks noChangeArrowheads="1"/>
          </p:cNvSpPr>
          <p:nvPr/>
        </p:nvSpPr>
        <p:spPr bwMode="auto">
          <a:xfrm>
            <a:off x="2514600" y="2239963"/>
            <a:ext cx="2209800" cy="519112"/>
          </a:xfrm>
          <a:prstGeom prst="rect">
            <a:avLst/>
          </a:prstGeom>
          <a:noFill/>
          <a:ln w="9525">
            <a:noFill/>
            <a:miter lim="800000"/>
            <a:headEnd/>
            <a:tailEnd/>
          </a:ln>
          <a:effectLst>
            <a:outerShdw dist="35921" dir="2700000" algn="ctr" rotWithShape="0">
              <a:schemeClr val="bg1"/>
            </a:outerShdw>
          </a:effectLst>
        </p:spPr>
        <p:txBody>
          <a:bodyPr>
            <a:spAutoFit/>
          </a:bodyPr>
          <a:lstStyle/>
          <a:p>
            <a:pPr>
              <a:spcBef>
                <a:spcPct val="50000"/>
              </a:spcBef>
            </a:pPr>
            <a:r>
              <a:rPr lang="en-US" sz="2800">
                <a:solidFill>
                  <a:srgbClr val="000099"/>
                </a:solidFill>
                <a:latin typeface="Impact" pitchFamily="34" charset="0"/>
              </a:rPr>
              <a:t>Central figure</a:t>
            </a:r>
          </a:p>
        </p:txBody>
      </p:sp>
      <p:sp>
        <p:nvSpPr>
          <p:cNvPr id="61448" name="Text Box 8"/>
          <p:cNvSpPr txBox="1">
            <a:spLocks noChangeArrowheads="1"/>
          </p:cNvSpPr>
          <p:nvPr/>
        </p:nvSpPr>
        <p:spPr bwMode="auto">
          <a:xfrm>
            <a:off x="2514600" y="2697163"/>
            <a:ext cx="3124200" cy="519112"/>
          </a:xfrm>
          <a:prstGeom prst="rect">
            <a:avLst/>
          </a:prstGeom>
          <a:noFill/>
          <a:ln w="9525">
            <a:noFill/>
            <a:miter lim="800000"/>
            <a:headEnd/>
            <a:tailEnd/>
          </a:ln>
          <a:effectLst>
            <a:outerShdw dist="35921" dir="2700000" algn="ctr" rotWithShape="0">
              <a:schemeClr val="bg1"/>
            </a:outerShdw>
          </a:effectLst>
        </p:spPr>
        <p:txBody>
          <a:bodyPr>
            <a:spAutoFit/>
          </a:bodyPr>
          <a:lstStyle/>
          <a:p>
            <a:pPr>
              <a:spcBef>
                <a:spcPct val="50000"/>
              </a:spcBef>
            </a:pPr>
            <a:r>
              <a:rPr lang="en-US" sz="2800">
                <a:solidFill>
                  <a:srgbClr val="000099"/>
                </a:solidFill>
                <a:latin typeface="Impact" pitchFamily="34" charset="0"/>
              </a:rPr>
              <a:t>Object for condition</a:t>
            </a:r>
          </a:p>
        </p:txBody>
      </p:sp>
      <p:sp>
        <p:nvSpPr>
          <p:cNvPr id="61449" name="Text Box 9"/>
          <p:cNvSpPr txBox="1">
            <a:spLocks noChangeArrowheads="1"/>
          </p:cNvSpPr>
          <p:nvPr/>
        </p:nvSpPr>
        <p:spPr bwMode="auto">
          <a:xfrm>
            <a:off x="2514600" y="3184525"/>
            <a:ext cx="2743200" cy="519113"/>
          </a:xfrm>
          <a:prstGeom prst="rect">
            <a:avLst/>
          </a:prstGeom>
          <a:noFill/>
          <a:ln w="9525">
            <a:noFill/>
            <a:miter lim="800000"/>
            <a:headEnd/>
            <a:tailEnd/>
          </a:ln>
          <a:effectLst>
            <a:outerShdw dist="35921" dir="2700000" algn="ctr" rotWithShape="0">
              <a:schemeClr val="bg1"/>
            </a:outerShdw>
          </a:effectLst>
        </p:spPr>
        <p:txBody>
          <a:bodyPr>
            <a:spAutoFit/>
          </a:bodyPr>
          <a:lstStyle/>
          <a:p>
            <a:pPr>
              <a:spcBef>
                <a:spcPct val="50000"/>
              </a:spcBef>
            </a:pPr>
            <a:r>
              <a:rPr lang="en-US" sz="2800">
                <a:solidFill>
                  <a:srgbClr val="000099"/>
                </a:solidFill>
                <a:latin typeface="Impact" pitchFamily="34" charset="0"/>
              </a:rPr>
              <a:t>Indemnity period</a:t>
            </a:r>
          </a:p>
        </p:txBody>
      </p:sp>
      <p:grpSp>
        <p:nvGrpSpPr>
          <p:cNvPr id="61450" name="Group 10"/>
          <p:cNvGrpSpPr>
            <a:grpSpLocks/>
          </p:cNvGrpSpPr>
          <p:nvPr/>
        </p:nvGrpSpPr>
        <p:grpSpPr bwMode="auto">
          <a:xfrm>
            <a:off x="1476375" y="1143000"/>
            <a:ext cx="1103313" cy="1090613"/>
            <a:chOff x="4704" y="288"/>
            <a:chExt cx="672" cy="720"/>
          </a:xfrm>
        </p:grpSpPr>
        <p:sp>
          <p:nvSpPr>
            <p:cNvPr id="61451" name="Oval 11"/>
            <p:cNvSpPr>
              <a:spLocks noChangeArrowheads="1"/>
            </p:cNvSpPr>
            <p:nvPr/>
          </p:nvSpPr>
          <p:spPr bwMode="auto">
            <a:xfrm>
              <a:off x="4704" y="288"/>
              <a:ext cx="672" cy="720"/>
            </a:xfrm>
            <a:prstGeom prst="ellipse">
              <a:avLst/>
            </a:prstGeom>
            <a:gradFill rotWithShape="0">
              <a:gsLst>
                <a:gs pos="0">
                  <a:srgbClr val="FFFFFF"/>
                </a:gs>
                <a:gs pos="100000">
                  <a:srgbClr val="FFFFFF"/>
                </a:gs>
              </a:gsLst>
              <a:lin ang="2700000" scaled="1"/>
            </a:gradFill>
            <a:ln w="12700">
              <a:round/>
              <a:headEnd/>
              <a:tailEnd/>
            </a:ln>
            <a:effectLst/>
            <a:scene3d>
              <a:camera prst="legacyPerspectiveTop"/>
              <a:lightRig rig="legacyFlat3" dir="t"/>
            </a:scene3d>
            <a:sp3d extrusionH="430200" prstMaterial="legacyMatte">
              <a:bevelT w="13500" h="13500" prst="angle"/>
              <a:bevelB w="13500" h="13500" prst="angle"/>
              <a:extrusionClr>
                <a:srgbClr val="9900FF"/>
              </a:extrusionClr>
            </a:sp3d>
          </p:spPr>
          <p:txBody>
            <a:bodyPr wrap="none" anchor="ctr">
              <a:flatTx/>
            </a:bodyPr>
            <a:lstStyle/>
            <a:p>
              <a:pPr algn="ctr" eaLnBrk="0" hangingPunct="0"/>
              <a:endParaRPr lang="en-US" sz="4800" b="1">
                <a:solidFill>
                  <a:srgbClr val="6600CC"/>
                </a:solidFill>
                <a:latin typeface="Impact" pitchFamily="34" charset="0"/>
              </a:endParaRPr>
            </a:p>
          </p:txBody>
        </p:sp>
        <p:sp>
          <p:nvSpPr>
            <p:cNvPr id="61452" name="WordArt 12"/>
            <p:cNvSpPr>
              <a:spLocks noChangeArrowheads="1" noChangeShapeType="1" noTextEdit="1"/>
            </p:cNvSpPr>
            <p:nvPr/>
          </p:nvSpPr>
          <p:spPr bwMode="auto">
            <a:xfrm>
              <a:off x="4778" y="492"/>
              <a:ext cx="517" cy="344"/>
            </a:xfrm>
            <a:prstGeom prst="rect">
              <a:avLst/>
            </a:prstGeom>
          </p:spPr>
          <p:txBody>
            <a:bodyPr wrap="none" fromWordArt="1">
              <a:prstTxWarp prst="textPlain">
                <a:avLst>
                  <a:gd name="adj" fmla="val 50000"/>
                </a:avLst>
              </a:prstTxWarp>
            </a:bodyPr>
            <a:lstStyle/>
            <a:p>
              <a:pPr algn="ctr"/>
              <a:r>
                <a:rPr lang="en-US" sz="3600" kern="10">
                  <a:ln w="38100">
                    <a:solidFill>
                      <a:srgbClr val="6600CC"/>
                    </a:solidFill>
                    <a:round/>
                    <a:headEnd/>
                    <a:tailEnd/>
                  </a:ln>
                  <a:solidFill>
                    <a:schemeClr val="bg1"/>
                  </a:solidFill>
                  <a:latin typeface="Impact"/>
                </a:rPr>
                <a:t>God</a:t>
              </a:r>
            </a:p>
          </p:txBody>
        </p:sp>
      </p:grpSp>
      <p:sp>
        <p:nvSpPr>
          <p:cNvPr id="61453" name="AutoShape 13"/>
          <p:cNvSpPr>
            <a:spLocks noChangeArrowheads="1"/>
          </p:cNvSpPr>
          <p:nvPr/>
        </p:nvSpPr>
        <p:spPr bwMode="auto">
          <a:xfrm rot="10800000">
            <a:off x="1943100" y="2286000"/>
            <a:ext cx="190500" cy="1828800"/>
          </a:xfrm>
          <a:prstGeom prst="downArrow">
            <a:avLst>
              <a:gd name="adj1" fmla="val 41676"/>
              <a:gd name="adj2" fmla="val 217467"/>
            </a:avLst>
          </a:prstGeom>
          <a:solidFill>
            <a:srgbClr val="6600CC"/>
          </a:solidFill>
          <a:ln w="9525" algn="ctr">
            <a:solidFill>
              <a:srgbClr val="6600CC"/>
            </a:solidFill>
            <a:miter lim="800000"/>
            <a:headEnd/>
            <a:tailEnd/>
          </a:ln>
          <a:effectLst/>
        </p:spPr>
        <p:txBody>
          <a:bodyPr rot="10800000" wrap="none" anchor="ctr"/>
          <a:lstStyle/>
          <a:p>
            <a:pPr algn="ctr"/>
            <a:endParaRPr lang="en-US">
              <a:latin typeface="Arial Black" pitchFamily="34" charset="0"/>
            </a:endParaRPr>
          </a:p>
        </p:txBody>
      </p:sp>
      <p:grpSp>
        <p:nvGrpSpPr>
          <p:cNvPr id="61454" name="Group 14"/>
          <p:cNvGrpSpPr>
            <a:grpSpLocks/>
          </p:cNvGrpSpPr>
          <p:nvPr/>
        </p:nvGrpSpPr>
        <p:grpSpPr bwMode="auto">
          <a:xfrm>
            <a:off x="1219200" y="3997325"/>
            <a:ext cx="1619250" cy="855663"/>
            <a:chOff x="1344" y="2736"/>
            <a:chExt cx="1056" cy="528"/>
          </a:xfrm>
        </p:grpSpPr>
        <p:sp>
          <p:nvSpPr>
            <p:cNvPr id="61455" name="Oval 15"/>
            <p:cNvSpPr>
              <a:spLocks noChangeArrowheads="1"/>
            </p:cNvSpPr>
            <p:nvPr/>
          </p:nvSpPr>
          <p:spPr bwMode="auto">
            <a:xfrm>
              <a:off x="1344" y="2736"/>
              <a:ext cx="1056" cy="528"/>
            </a:xfrm>
            <a:prstGeom prst="ellipse">
              <a:avLst/>
            </a:prstGeom>
            <a:gradFill rotWithShape="0">
              <a:gsLst>
                <a:gs pos="0">
                  <a:srgbClr val="FFFFCC"/>
                </a:gs>
                <a:gs pos="100000">
                  <a:srgbClr val="FFFF00"/>
                </a:gs>
              </a:gsLst>
              <a:path path="shape">
                <a:fillToRect l="50000" t="50000" r="50000" b="50000"/>
              </a:path>
            </a:gradFill>
            <a:ln w="12700" algn="ctr">
              <a:solidFill>
                <a:srgbClr val="FFCC00"/>
              </a:solidFill>
              <a:round/>
              <a:headEnd/>
              <a:tailEnd/>
            </a:ln>
            <a:effectLst>
              <a:outerShdw dist="64758" dir="4721404" algn="ctr" rotWithShape="0">
                <a:srgbClr val="DEB400"/>
              </a:outerShdw>
            </a:effectLst>
          </p:spPr>
          <p:txBody>
            <a:bodyPr wrap="none" anchor="ctr"/>
            <a:lstStyle/>
            <a:p>
              <a:pPr algn="ctr" eaLnBrk="0" hangingPunct="0"/>
              <a:endParaRPr lang="en-US" sz="3600">
                <a:solidFill>
                  <a:srgbClr val="5A002D"/>
                </a:solidFill>
                <a:latin typeface="Impact" pitchFamily="34" charset="0"/>
              </a:endParaRPr>
            </a:p>
          </p:txBody>
        </p:sp>
        <p:sp>
          <p:nvSpPr>
            <p:cNvPr id="61456" name="WordArt 16"/>
            <p:cNvSpPr>
              <a:spLocks noChangeArrowheads="1" noChangeShapeType="1" noTextEdit="1"/>
            </p:cNvSpPr>
            <p:nvPr/>
          </p:nvSpPr>
          <p:spPr bwMode="auto">
            <a:xfrm>
              <a:off x="1535" y="2856"/>
              <a:ext cx="674" cy="288"/>
            </a:xfrm>
            <a:prstGeom prst="rect">
              <a:avLst/>
            </a:prstGeom>
          </p:spPr>
          <p:txBody>
            <a:bodyPr wrap="none" fromWordArt="1">
              <a:prstTxWarp prst="textInflate">
                <a:avLst>
                  <a:gd name="adj" fmla="val 13634"/>
                </a:avLst>
              </a:prstTxWarp>
            </a:bodyPr>
            <a:lstStyle/>
            <a:p>
              <a:pPr algn="ctr"/>
              <a:r>
                <a:rPr lang="en-US" sz="3600" kern="10">
                  <a:ln w="38100">
                    <a:noFill/>
                    <a:round/>
                    <a:headEnd/>
                    <a:tailEnd/>
                  </a:ln>
                  <a:solidFill>
                    <a:srgbClr val="580000"/>
                  </a:solidFill>
                  <a:latin typeface="Impact"/>
                </a:rPr>
                <a:t>Moses</a:t>
              </a:r>
            </a:p>
          </p:txBody>
        </p:sp>
      </p:grpSp>
      <p:grpSp>
        <p:nvGrpSpPr>
          <p:cNvPr id="61457" name="Group 17"/>
          <p:cNvGrpSpPr>
            <a:grpSpLocks/>
          </p:cNvGrpSpPr>
          <p:nvPr/>
        </p:nvGrpSpPr>
        <p:grpSpPr bwMode="auto">
          <a:xfrm>
            <a:off x="304800" y="2819400"/>
            <a:ext cx="1600200" cy="762000"/>
            <a:chOff x="192" y="1872"/>
            <a:chExt cx="1008" cy="480"/>
          </a:xfrm>
        </p:grpSpPr>
        <p:sp>
          <p:nvSpPr>
            <p:cNvPr id="61458" name="Rectangle 18"/>
            <p:cNvSpPr>
              <a:spLocks noChangeArrowheads="1"/>
            </p:cNvSpPr>
            <p:nvPr/>
          </p:nvSpPr>
          <p:spPr bwMode="auto">
            <a:xfrm>
              <a:off x="211" y="1872"/>
              <a:ext cx="970" cy="480"/>
            </a:xfrm>
            <a:prstGeom prst="rect">
              <a:avLst/>
            </a:prstGeom>
            <a:gradFill rotWithShape="1">
              <a:gsLst>
                <a:gs pos="0">
                  <a:srgbClr val="FFFFFF"/>
                </a:gs>
                <a:gs pos="100000">
                  <a:srgbClr val="DAB590"/>
                </a:gs>
              </a:gsLst>
              <a:path path="shape">
                <a:fillToRect l="50000" t="50000" r="50000" b="50000"/>
              </a:path>
            </a:gradFill>
            <a:ln w="28575" algn="ctr">
              <a:solidFill>
                <a:srgbClr val="660033"/>
              </a:solidFill>
              <a:miter lim="800000"/>
              <a:headEnd/>
              <a:tailEnd/>
            </a:ln>
            <a:effectLst/>
          </p:spPr>
          <p:txBody>
            <a:bodyPr wrap="none" anchor="ctr"/>
            <a:lstStyle/>
            <a:p>
              <a:endParaRPr lang="en-US"/>
            </a:p>
          </p:txBody>
        </p:sp>
        <p:sp>
          <p:nvSpPr>
            <p:cNvPr id="61459" name="Text Box 19"/>
            <p:cNvSpPr txBox="1">
              <a:spLocks noChangeArrowheads="1"/>
            </p:cNvSpPr>
            <p:nvPr/>
          </p:nvSpPr>
          <p:spPr bwMode="auto">
            <a:xfrm>
              <a:off x="192" y="1912"/>
              <a:ext cx="1008" cy="440"/>
            </a:xfrm>
            <a:prstGeom prst="rect">
              <a:avLst/>
            </a:prstGeom>
            <a:noFill/>
            <a:ln w="19050">
              <a:noFill/>
              <a:miter lim="800000"/>
              <a:headEnd/>
              <a:tailEnd/>
            </a:ln>
            <a:effectLst/>
          </p:spPr>
          <p:txBody>
            <a:bodyPr>
              <a:spAutoFit/>
            </a:bodyPr>
            <a:lstStyle/>
            <a:p>
              <a:pPr algn="ctr" eaLnBrk="0" hangingPunct="0">
                <a:lnSpc>
                  <a:spcPct val="75000"/>
                </a:lnSpc>
              </a:pPr>
              <a:endParaRPr lang="en-US" sz="200" dirty="0">
                <a:solidFill>
                  <a:srgbClr val="440022"/>
                </a:solidFill>
                <a:latin typeface="Impact" pitchFamily="34" charset="0"/>
              </a:endParaRPr>
            </a:p>
            <a:p>
              <a:pPr algn="ctr" eaLnBrk="0" hangingPunct="0">
                <a:lnSpc>
                  <a:spcPct val="80000"/>
                </a:lnSpc>
              </a:pPr>
              <a:r>
                <a:rPr lang="en-US" sz="2400" dirty="0">
                  <a:solidFill>
                    <a:srgbClr val="440022"/>
                  </a:solidFill>
                  <a:latin typeface="Impact" pitchFamily="34" charset="0"/>
                </a:rPr>
                <a:t>Foundation</a:t>
              </a:r>
            </a:p>
            <a:p>
              <a:pPr algn="ctr" eaLnBrk="0" hangingPunct="0">
                <a:lnSpc>
                  <a:spcPct val="80000"/>
                </a:lnSpc>
              </a:pPr>
              <a:r>
                <a:rPr lang="en-US" sz="2400" dirty="0">
                  <a:solidFill>
                    <a:srgbClr val="440022"/>
                  </a:solidFill>
                  <a:latin typeface="Impact" pitchFamily="34" charset="0"/>
                </a:rPr>
                <a:t>of faith</a:t>
              </a:r>
            </a:p>
          </p:txBody>
        </p:sp>
      </p:grpSp>
      <p:sp>
        <p:nvSpPr>
          <p:cNvPr id="61462" name="Rectangle 22"/>
          <p:cNvSpPr>
            <a:spLocks noChangeArrowheads="1"/>
          </p:cNvSpPr>
          <p:nvPr/>
        </p:nvSpPr>
        <p:spPr bwMode="auto">
          <a:xfrm>
            <a:off x="4572000" y="2209800"/>
            <a:ext cx="304800" cy="533400"/>
          </a:xfrm>
          <a:prstGeom prst="rect">
            <a:avLst/>
          </a:prstGeom>
          <a:noFill/>
          <a:ln w="9525">
            <a:noFill/>
            <a:miter lim="800000"/>
            <a:headEnd/>
            <a:tailEnd/>
          </a:ln>
          <a:effectLst/>
        </p:spPr>
        <p:txBody>
          <a:bodyPr wrap="none" anchor="ctr"/>
          <a:lstStyle/>
          <a:p>
            <a:pPr algn="ctr" eaLnBrk="0" hangingPunct="0">
              <a:lnSpc>
                <a:spcPct val="115000"/>
              </a:lnSpc>
            </a:pPr>
            <a:r>
              <a:rPr lang="en-US" sz="2800" dirty="0">
                <a:solidFill>
                  <a:srgbClr val="000099"/>
                </a:solidFill>
                <a:latin typeface="Impact" pitchFamily="34" charset="0"/>
              </a:rPr>
              <a:t>:</a:t>
            </a:r>
          </a:p>
        </p:txBody>
      </p:sp>
      <p:sp>
        <p:nvSpPr>
          <p:cNvPr id="61463" name="Text Box 23"/>
          <p:cNvSpPr txBox="1">
            <a:spLocks noChangeArrowheads="1"/>
          </p:cNvSpPr>
          <p:nvPr/>
        </p:nvSpPr>
        <p:spPr bwMode="auto">
          <a:xfrm>
            <a:off x="4800600" y="2239963"/>
            <a:ext cx="1295400" cy="519112"/>
          </a:xfrm>
          <a:prstGeom prst="rect">
            <a:avLst/>
          </a:prstGeom>
          <a:noFill/>
          <a:ln w="9525">
            <a:noFill/>
            <a:miter lim="800000"/>
            <a:headEnd/>
            <a:tailEnd/>
          </a:ln>
          <a:effectLst>
            <a:outerShdw dist="35921" dir="2700000" algn="ctr" rotWithShape="0">
              <a:schemeClr val="bg1"/>
            </a:outerShdw>
          </a:effectLst>
        </p:spPr>
        <p:txBody>
          <a:bodyPr>
            <a:spAutoFit/>
          </a:bodyPr>
          <a:lstStyle/>
          <a:p>
            <a:pPr>
              <a:spcBef>
                <a:spcPct val="50000"/>
              </a:spcBef>
            </a:pPr>
            <a:r>
              <a:rPr lang="en-US" sz="2800">
                <a:solidFill>
                  <a:srgbClr val="000099"/>
                </a:solidFill>
                <a:latin typeface="Impact" pitchFamily="34" charset="0"/>
              </a:rPr>
              <a:t>Moses</a:t>
            </a:r>
          </a:p>
        </p:txBody>
      </p:sp>
      <p:sp>
        <p:nvSpPr>
          <p:cNvPr id="61464" name="Text Box 24"/>
          <p:cNvSpPr txBox="1">
            <a:spLocks noChangeArrowheads="1"/>
          </p:cNvSpPr>
          <p:nvPr/>
        </p:nvSpPr>
        <p:spPr bwMode="auto">
          <a:xfrm>
            <a:off x="5638800" y="2697163"/>
            <a:ext cx="2057400" cy="519112"/>
          </a:xfrm>
          <a:prstGeom prst="rect">
            <a:avLst/>
          </a:prstGeom>
          <a:noFill/>
          <a:ln w="9525">
            <a:noFill/>
            <a:miter lim="800000"/>
            <a:headEnd/>
            <a:tailEnd/>
          </a:ln>
          <a:effectLst>
            <a:outerShdw dist="35921" dir="2700000" algn="ctr" rotWithShape="0">
              <a:schemeClr val="bg1"/>
            </a:outerShdw>
          </a:effectLst>
        </p:spPr>
        <p:txBody>
          <a:bodyPr>
            <a:spAutoFit/>
          </a:bodyPr>
          <a:lstStyle/>
          <a:p>
            <a:pPr>
              <a:spcBef>
                <a:spcPct val="50000"/>
              </a:spcBef>
            </a:pPr>
            <a:r>
              <a:rPr lang="en-US" sz="2800">
                <a:solidFill>
                  <a:srgbClr val="000099"/>
                </a:solidFill>
                <a:latin typeface="Impact" pitchFamily="34" charset="0"/>
              </a:rPr>
              <a:t>God’s Word</a:t>
            </a:r>
          </a:p>
        </p:txBody>
      </p:sp>
      <p:sp>
        <p:nvSpPr>
          <p:cNvPr id="61465" name="Text Box 25"/>
          <p:cNvSpPr txBox="1">
            <a:spLocks noChangeArrowheads="1"/>
          </p:cNvSpPr>
          <p:nvPr/>
        </p:nvSpPr>
        <p:spPr bwMode="auto">
          <a:xfrm>
            <a:off x="5410200" y="2667000"/>
            <a:ext cx="304800" cy="539750"/>
          </a:xfrm>
          <a:prstGeom prst="rect">
            <a:avLst/>
          </a:prstGeom>
          <a:noFill/>
          <a:ln w="9525">
            <a:noFill/>
            <a:miter lim="800000"/>
            <a:headEnd/>
            <a:tailEnd/>
          </a:ln>
          <a:effectLst>
            <a:outerShdw dist="35921" dir="2700000" algn="ctr" rotWithShape="0">
              <a:schemeClr val="bg1"/>
            </a:outerShdw>
          </a:effectLst>
        </p:spPr>
        <p:txBody>
          <a:bodyPr>
            <a:spAutoFit/>
          </a:bodyPr>
          <a:lstStyle/>
          <a:p>
            <a:pPr algn="ctr">
              <a:lnSpc>
                <a:spcPct val="105000"/>
              </a:lnSpc>
            </a:pPr>
            <a:r>
              <a:rPr lang="en-US" sz="2800">
                <a:solidFill>
                  <a:srgbClr val="000099"/>
                </a:solidFill>
                <a:latin typeface="Impact" pitchFamily="34" charset="0"/>
              </a:rPr>
              <a:t>:</a:t>
            </a:r>
          </a:p>
        </p:txBody>
      </p:sp>
      <p:sp>
        <p:nvSpPr>
          <p:cNvPr id="61466" name="Text Box 26"/>
          <p:cNvSpPr txBox="1">
            <a:spLocks noChangeArrowheads="1"/>
          </p:cNvSpPr>
          <p:nvPr/>
        </p:nvSpPr>
        <p:spPr bwMode="auto">
          <a:xfrm>
            <a:off x="5257800" y="3184525"/>
            <a:ext cx="1828800" cy="519113"/>
          </a:xfrm>
          <a:prstGeom prst="rect">
            <a:avLst/>
          </a:prstGeom>
          <a:noFill/>
          <a:ln w="9525">
            <a:noFill/>
            <a:miter lim="800000"/>
            <a:headEnd/>
            <a:tailEnd/>
          </a:ln>
          <a:effectLst>
            <a:outerShdw dist="35921" dir="2700000" algn="ctr" rotWithShape="0">
              <a:schemeClr val="bg1"/>
            </a:outerShdw>
          </a:effectLst>
        </p:spPr>
        <p:txBody>
          <a:bodyPr>
            <a:spAutoFit/>
          </a:bodyPr>
          <a:lstStyle/>
          <a:p>
            <a:pPr>
              <a:spcBef>
                <a:spcPct val="50000"/>
              </a:spcBef>
            </a:pPr>
            <a:r>
              <a:rPr lang="en-US" sz="2800">
                <a:solidFill>
                  <a:srgbClr val="000099"/>
                </a:solidFill>
                <a:latin typeface="Impact" pitchFamily="34" charset="0"/>
              </a:rPr>
              <a:t>Forty years</a:t>
            </a:r>
          </a:p>
        </p:txBody>
      </p:sp>
      <p:sp>
        <p:nvSpPr>
          <p:cNvPr id="61467" name="Text Box 27"/>
          <p:cNvSpPr txBox="1">
            <a:spLocks noChangeArrowheads="1"/>
          </p:cNvSpPr>
          <p:nvPr/>
        </p:nvSpPr>
        <p:spPr bwMode="auto">
          <a:xfrm>
            <a:off x="5029200" y="3184525"/>
            <a:ext cx="304800" cy="519113"/>
          </a:xfrm>
          <a:prstGeom prst="rect">
            <a:avLst/>
          </a:prstGeom>
          <a:noFill/>
          <a:ln w="9525">
            <a:noFill/>
            <a:miter lim="800000"/>
            <a:headEnd/>
            <a:tailEnd/>
          </a:ln>
          <a:effectLst>
            <a:outerShdw dist="35921" dir="2700000" algn="ctr" rotWithShape="0">
              <a:schemeClr val="bg1"/>
            </a:outerShdw>
          </a:effectLst>
        </p:spPr>
        <p:txBody>
          <a:bodyPr>
            <a:spAutoFit/>
          </a:bodyPr>
          <a:lstStyle/>
          <a:p>
            <a:pPr algn="ctr"/>
            <a:r>
              <a:rPr lang="en-US" sz="2800">
                <a:solidFill>
                  <a:srgbClr val="000099"/>
                </a:solidFill>
                <a:latin typeface="Impact" pitchFamily="34" charset="0"/>
              </a:rPr>
              <a:t>:</a:t>
            </a:r>
          </a:p>
        </p:txBody>
      </p:sp>
      <p:sp>
        <p:nvSpPr>
          <p:cNvPr id="61468" name="Text Box 28"/>
          <p:cNvSpPr txBox="1">
            <a:spLocks noChangeArrowheads="1"/>
          </p:cNvSpPr>
          <p:nvPr/>
        </p:nvSpPr>
        <p:spPr bwMode="auto">
          <a:xfrm>
            <a:off x="5257800" y="3519488"/>
            <a:ext cx="3048000" cy="519112"/>
          </a:xfrm>
          <a:prstGeom prst="rect">
            <a:avLst/>
          </a:prstGeom>
          <a:noFill/>
          <a:ln w="9525">
            <a:noFill/>
            <a:miter lim="800000"/>
            <a:headEnd/>
            <a:tailEnd/>
          </a:ln>
          <a:effectLst>
            <a:outerShdw dist="35921" dir="2700000" algn="ctr" rotWithShape="0">
              <a:schemeClr val="bg1"/>
            </a:outerShdw>
          </a:effectLst>
        </p:spPr>
        <p:txBody>
          <a:bodyPr>
            <a:spAutoFit/>
          </a:bodyPr>
          <a:lstStyle/>
          <a:p>
            <a:pPr>
              <a:spcBef>
                <a:spcPct val="50000"/>
              </a:spcBef>
            </a:pPr>
            <a:r>
              <a:rPr lang="en-US" sz="2800">
                <a:solidFill>
                  <a:srgbClr val="000099"/>
                </a:solidFill>
                <a:latin typeface="Impact" pitchFamily="34" charset="0"/>
              </a:rPr>
              <a:t>in Pharaoh’s palace</a:t>
            </a:r>
          </a:p>
        </p:txBody>
      </p:sp>
      <p:sp>
        <p:nvSpPr>
          <p:cNvPr id="61469" name="Text Box 29"/>
          <p:cNvSpPr txBox="1">
            <a:spLocks noChangeArrowheads="1"/>
          </p:cNvSpPr>
          <p:nvPr/>
        </p:nvSpPr>
        <p:spPr bwMode="auto">
          <a:xfrm>
            <a:off x="2209800" y="2247900"/>
            <a:ext cx="381000" cy="495300"/>
          </a:xfrm>
          <a:prstGeom prst="rect">
            <a:avLst/>
          </a:prstGeom>
          <a:noFill/>
          <a:ln w="9525">
            <a:noFill/>
            <a:miter lim="800000"/>
            <a:headEnd/>
            <a:tailEnd/>
          </a:ln>
          <a:effectLst/>
        </p:spPr>
        <p:txBody>
          <a:bodyPr>
            <a:spAutoFit/>
          </a:bodyPr>
          <a:lstStyle/>
          <a:p>
            <a:pPr eaLnBrk="0" hangingPunct="0">
              <a:lnSpc>
                <a:spcPct val="55000"/>
              </a:lnSpc>
            </a:pPr>
            <a:r>
              <a:rPr lang="en-US" sz="4800" b="1">
                <a:solidFill>
                  <a:srgbClr val="000099"/>
                </a:solidFill>
                <a:latin typeface="Times New Roman" pitchFamily="18" charset="0"/>
                <a:sym typeface="CommonBullets" pitchFamily="34" charset="2"/>
              </a:rPr>
              <a:t></a:t>
            </a:r>
            <a:endParaRPr lang="en-US" sz="4800" b="1">
              <a:solidFill>
                <a:srgbClr val="000099"/>
              </a:solidFill>
              <a:latin typeface="Times New Roman" pitchFamily="18" charset="0"/>
            </a:endParaRPr>
          </a:p>
        </p:txBody>
      </p:sp>
      <p:sp>
        <p:nvSpPr>
          <p:cNvPr id="61470" name="Text Box 30"/>
          <p:cNvSpPr txBox="1">
            <a:spLocks noChangeArrowheads="1"/>
          </p:cNvSpPr>
          <p:nvPr/>
        </p:nvSpPr>
        <p:spPr bwMode="auto">
          <a:xfrm>
            <a:off x="2209800" y="2705100"/>
            <a:ext cx="381000" cy="495300"/>
          </a:xfrm>
          <a:prstGeom prst="rect">
            <a:avLst/>
          </a:prstGeom>
          <a:noFill/>
          <a:ln w="9525">
            <a:noFill/>
            <a:miter lim="800000"/>
            <a:headEnd/>
            <a:tailEnd/>
          </a:ln>
          <a:effectLst/>
        </p:spPr>
        <p:txBody>
          <a:bodyPr>
            <a:spAutoFit/>
          </a:bodyPr>
          <a:lstStyle/>
          <a:p>
            <a:pPr eaLnBrk="0" hangingPunct="0">
              <a:lnSpc>
                <a:spcPct val="55000"/>
              </a:lnSpc>
            </a:pPr>
            <a:r>
              <a:rPr lang="en-US" sz="4800" b="1">
                <a:solidFill>
                  <a:srgbClr val="000099"/>
                </a:solidFill>
                <a:latin typeface="Times New Roman" pitchFamily="18" charset="0"/>
                <a:sym typeface="CommonBullets" pitchFamily="34" charset="2"/>
              </a:rPr>
              <a:t></a:t>
            </a:r>
            <a:endParaRPr lang="en-US" sz="4800" b="1">
              <a:solidFill>
                <a:srgbClr val="000099"/>
              </a:solidFill>
              <a:latin typeface="Times New Roman" pitchFamily="18" charset="0"/>
            </a:endParaRPr>
          </a:p>
        </p:txBody>
      </p:sp>
      <p:sp>
        <p:nvSpPr>
          <p:cNvPr id="61471" name="Text Box 31"/>
          <p:cNvSpPr txBox="1">
            <a:spLocks noChangeArrowheads="1"/>
          </p:cNvSpPr>
          <p:nvPr/>
        </p:nvSpPr>
        <p:spPr bwMode="auto">
          <a:xfrm>
            <a:off x="2209800" y="3162300"/>
            <a:ext cx="381000" cy="531813"/>
          </a:xfrm>
          <a:prstGeom prst="rect">
            <a:avLst/>
          </a:prstGeom>
          <a:noFill/>
          <a:ln w="9525">
            <a:noFill/>
            <a:miter lim="800000"/>
            <a:headEnd/>
            <a:tailEnd/>
          </a:ln>
          <a:effectLst/>
        </p:spPr>
        <p:txBody>
          <a:bodyPr>
            <a:spAutoFit/>
          </a:bodyPr>
          <a:lstStyle/>
          <a:p>
            <a:pPr eaLnBrk="0" hangingPunct="0">
              <a:lnSpc>
                <a:spcPct val="60000"/>
              </a:lnSpc>
            </a:pPr>
            <a:r>
              <a:rPr lang="en-US" sz="4800" b="1">
                <a:solidFill>
                  <a:srgbClr val="000099"/>
                </a:solidFill>
                <a:latin typeface="Times New Roman" pitchFamily="18" charset="0"/>
                <a:sym typeface="CommonBullets" pitchFamily="34" charset="2"/>
              </a:rPr>
              <a:t></a:t>
            </a:r>
            <a:endParaRPr lang="en-US" sz="4800" b="1">
              <a:solidFill>
                <a:srgbClr val="000099"/>
              </a:solidFill>
              <a:latin typeface="Times New Roman" pitchFamily="18" charset="0"/>
            </a:endParaRPr>
          </a:p>
        </p:txBody>
      </p:sp>
      <p:grpSp>
        <p:nvGrpSpPr>
          <p:cNvPr id="61472" name="Group 32"/>
          <p:cNvGrpSpPr>
            <a:grpSpLocks/>
          </p:cNvGrpSpPr>
          <p:nvPr/>
        </p:nvGrpSpPr>
        <p:grpSpPr bwMode="auto">
          <a:xfrm>
            <a:off x="3276600" y="4114800"/>
            <a:ext cx="3810000" cy="990600"/>
            <a:chOff x="1872" y="2592"/>
            <a:chExt cx="2736" cy="624"/>
          </a:xfrm>
        </p:grpSpPr>
        <p:sp>
          <p:nvSpPr>
            <p:cNvPr id="61473" name="Rectangle 33"/>
            <p:cNvSpPr>
              <a:spLocks noChangeArrowheads="1"/>
            </p:cNvSpPr>
            <p:nvPr/>
          </p:nvSpPr>
          <p:spPr bwMode="auto">
            <a:xfrm>
              <a:off x="1872" y="2592"/>
              <a:ext cx="2736" cy="624"/>
            </a:xfrm>
            <a:prstGeom prst="rect">
              <a:avLst/>
            </a:prstGeom>
            <a:solidFill>
              <a:srgbClr val="5900B2"/>
            </a:solidFill>
            <a:ln w="38100" algn="ctr">
              <a:solidFill>
                <a:srgbClr val="6600CC"/>
              </a:solidFill>
              <a:miter lim="800000"/>
              <a:headEnd/>
              <a:tailEnd/>
            </a:ln>
            <a:effectLst/>
          </p:spPr>
          <p:txBody>
            <a:bodyPr wrap="none" anchor="ctr"/>
            <a:lstStyle/>
            <a:p>
              <a:endParaRPr lang="en-US"/>
            </a:p>
          </p:txBody>
        </p:sp>
        <p:sp>
          <p:nvSpPr>
            <p:cNvPr id="61474" name="Text Box 34"/>
            <p:cNvSpPr txBox="1">
              <a:spLocks noChangeArrowheads="1"/>
            </p:cNvSpPr>
            <p:nvPr/>
          </p:nvSpPr>
          <p:spPr bwMode="auto">
            <a:xfrm>
              <a:off x="1872" y="2640"/>
              <a:ext cx="2736" cy="558"/>
            </a:xfrm>
            <a:prstGeom prst="rect">
              <a:avLst/>
            </a:prstGeom>
            <a:noFill/>
            <a:ln w="19050">
              <a:noFill/>
              <a:miter lim="800000"/>
              <a:headEnd/>
              <a:tailEnd/>
            </a:ln>
            <a:effectLst>
              <a:outerShdw dist="12700" algn="ctr" rotWithShape="0">
                <a:schemeClr val="tx1"/>
              </a:outerShdw>
            </a:effectLst>
          </p:spPr>
          <p:txBody>
            <a:bodyPr>
              <a:spAutoFit/>
            </a:bodyPr>
            <a:lstStyle/>
            <a:p>
              <a:pPr algn="ctr" eaLnBrk="0" hangingPunct="0">
                <a:lnSpc>
                  <a:spcPct val="65000"/>
                </a:lnSpc>
              </a:pPr>
              <a:r>
                <a:rPr lang="en-US" sz="4000">
                  <a:solidFill>
                    <a:schemeClr val="bg1"/>
                  </a:solidFill>
                  <a:latin typeface="Fette Engschrift" pitchFamily="2" charset="0"/>
                </a:rPr>
                <a:t>Dispensation of forty       for separation of Satan</a:t>
              </a:r>
            </a:p>
          </p:txBody>
        </p:sp>
      </p:grpSp>
      <p:sp>
        <p:nvSpPr>
          <p:cNvPr id="35" name="Text Box 11"/>
          <p:cNvSpPr txBox="1">
            <a:spLocks noChangeArrowheads="1"/>
          </p:cNvSpPr>
          <p:nvPr/>
        </p:nvSpPr>
        <p:spPr bwMode="auto">
          <a:xfrm>
            <a:off x="304800" y="457200"/>
            <a:ext cx="4267200" cy="579438"/>
          </a:xfrm>
          <a:prstGeom prst="rect">
            <a:avLst/>
          </a:prstGeom>
          <a:noFill/>
          <a:ln w="9525">
            <a:noFill/>
            <a:miter lim="800000"/>
            <a:headEnd/>
            <a:tailEnd/>
          </a:ln>
          <a:effectLst/>
        </p:spPr>
        <p:txBody>
          <a:bodyPr>
            <a:spAutoFit/>
          </a:bodyPr>
          <a:lstStyle/>
          <a:p>
            <a:pPr eaLnBrk="0" hangingPunct="0"/>
            <a:r>
              <a:rPr lang="en-US" sz="3200" u="sng" dirty="0">
                <a:solidFill>
                  <a:srgbClr val="000099"/>
                </a:solidFill>
                <a:latin typeface="Fette Engschrift" pitchFamily="2" charset="0"/>
              </a:rPr>
              <a:t>2.2.1.1  The Foundation of Faith</a:t>
            </a:r>
          </a:p>
        </p:txBody>
      </p:sp>
      <p:sp>
        <p:nvSpPr>
          <p:cNvPr id="36" name="Text Box 12"/>
          <p:cNvSpPr txBox="1">
            <a:spLocks noChangeArrowheads="1"/>
          </p:cNvSpPr>
          <p:nvPr/>
        </p:nvSpPr>
        <p:spPr bwMode="auto">
          <a:xfrm>
            <a:off x="304800" y="0"/>
            <a:ext cx="6400800" cy="579438"/>
          </a:xfrm>
          <a:prstGeom prst="rect">
            <a:avLst/>
          </a:prstGeom>
          <a:noFill/>
          <a:ln w="9525">
            <a:noFill/>
            <a:miter lim="800000"/>
            <a:headEnd/>
            <a:tailEnd/>
          </a:ln>
          <a:effectLst>
            <a:outerShdw dist="12700" dir="2700000" algn="ctr" rotWithShape="0">
              <a:schemeClr val="bg1"/>
            </a:outerShdw>
          </a:effectLst>
        </p:spPr>
        <p:txBody>
          <a:bodyPr>
            <a:spAutoFit/>
          </a:bodyPr>
          <a:lstStyle/>
          <a:p>
            <a:pPr eaLnBrk="0" hangingPunct="0"/>
            <a:r>
              <a:rPr lang="en-US" sz="3200" u="sng" dirty="0">
                <a:solidFill>
                  <a:srgbClr val="000099"/>
                </a:solidFill>
                <a:latin typeface="Fette Engschrift" pitchFamily="2" charset="0"/>
              </a:rPr>
              <a:t>2.2.1  The  First National Course to Restore Canaan</a:t>
            </a:r>
          </a:p>
        </p:txBody>
      </p:sp>
    </p:spTree>
  </p:cSld>
  <p:clrMapOvr>
    <a:masterClrMapping/>
  </p:clrMapOvr>
  <p:transition>
    <p:split orient="vert" dir="in"/>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withEffect">
                                  <p:stCondLst>
                                    <p:cond delay="0"/>
                                  </p:stCondLst>
                                  <p:childTnLst>
                                    <p:set>
                                      <p:cBhvr>
                                        <p:cTn id="6" dur="1" fill="hold">
                                          <p:stCondLst>
                                            <p:cond delay="0"/>
                                          </p:stCondLst>
                                        </p:cTn>
                                        <p:tgtEl>
                                          <p:spTgt spid="61475"/>
                                        </p:tgtEl>
                                        <p:attrNameLst>
                                          <p:attrName>style.visibility</p:attrName>
                                        </p:attrNameLst>
                                      </p:cBhvr>
                                      <p:to>
                                        <p:strVal val="visible"/>
                                      </p:to>
                                    </p:set>
                                    <p:animEffect transition="in" filter="barn(outVertical)">
                                      <p:cBhvr>
                                        <p:cTn id="7" dur="500"/>
                                        <p:tgtEl>
                                          <p:spTgt spid="6147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mph" presetSubtype="0" decel="50000" autoRev="1" fill="remove" nodeType="clickEffect">
                                  <p:stCondLst>
                                    <p:cond delay="0"/>
                                  </p:stCondLst>
                                  <p:childTnLst>
                                    <p:animScale>
                                      <p:cBhvr>
                                        <p:cTn id="11" dur="1000" fill="hold"/>
                                        <p:tgtEl>
                                          <p:spTgt spid="61454"/>
                                        </p:tgtEl>
                                      </p:cBhvr>
                                      <p:by x="150000" y="150000"/>
                                    </p:animScale>
                                  </p:childTnLst>
                                </p:cTn>
                              </p:par>
                              <p:par>
                                <p:cTn id="12" presetID="10" presetClass="exit" presetSubtype="0" fill="hold" nodeType="withEffect">
                                  <p:stCondLst>
                                    <p:cond delay="0"/>
                                  </p:stCondLst>
                                  <p:childTnLst>
                                    <p:animEffect transition="out" filter="fade">
                                      <p:cBhvr>
                                        <p:cTn id="13" dur="2000"/>
                                        <p:tgtEl>
                                          <p:spTgt spid="61442"/>
                                        </p:tgtEl>
                                      </p:cBhvr>
                                    </p:animEffect>
                                    <p:set>
                                      <p:cBhvr>
                                        <p:cTn id="14" dur="1" fill="hold">
                                          <p:stCondLst>
                                            <p:cond delay="1999"/>
                                          </p:stCondLst>
                                        </p:cTn>
                                        <p:tgtEl>
                                          <p:spTgt spid="61442"/>
                                        </p:tgtEl>
                                        <p:attrNameLst>
                                          <p:attrName>style.visibility</p:attrName>
                                        </p:attrNameLst>
                                      </p:cBhvr>
                                      <p:to>
                                        <p:strVal val="hidden"/>
                                      </p:to>
                                    </p:set>
                                  </p:childTnLst>
                                </p:cTn>
                              </p:par>
                            </p:childTnLst>
                          </p:cTn>
                        </p:par>
                      </p:childTnLst>
                    </p:cTn>
                  </p:par>
                  <p:par>
                    <p:cTn id="15" fill="hold">
                      <p:stCondLst>
                        <p:cond delay="indefinite"/>
                      </p:stCondLst>
                      <p:childTnLst>
                        <p:par>
                          <p:cTn id="16" fill="hold">
                            <p:stCondLst>
                              <p:cond delay="0"/>
                            </p:stCondLst>
                            <p:childTnLst>
                              <p:par>
                                <p:cTn id="17" presetID="23" presetClass="entr" presetSubtype="272" fill="hold" nodeType="clickEffect">
                                  <p:stCondLst>
                                    <p:cond delay="0"/>
                                  </p:stCondLst>
                                  <p:childTnLst>
                                    <p:set>
                                      <p:cBhvr>
                                        <p:cTn id="18" dur="1" fill="hold">
                                          <p:stCondLst>
                                            <p:cond delay="0"/>
                                          </p:stCondLst>
                                        </p:cTn>
                                        <p:tgtEl>
                                          <p:spTgt spid="61457"/>
                                        </p:tgtEl>
                                        <p:attrNameLst>
                                          <p:attrName>style.visibility</p:attrName>
                                        </p:attrNameLst>
                                      </p:cBhvr>
                                      <p:to>
                                        <p:strVal val="visible"/>
                                      </p:to>
                                    </p:set>
                                    <p:anim calcmode="lin" valueType="num">
                                      <p:cBhvr>
                                        <p:cTn id="19" dur="2000" fill="hold"/>
                                        <p:tgtEl>
                                          <p:spTgt spid="61457"/>
                                        </p:tgtEl>
                                        <p:attrNameLst>
                                          <p:attrName>ppt_w</p:attrName>
                                        </p:attrNameLst>
                                      </p:cBhvr>
                                      <p:tavLst>
                                        <p:tav tm="0">
                                          <p:val>
                                            <p:strVal val="2/3*#ppt_w"/>
                                          </p:val>
                                        </p:tav>
                                        <p:tav tm="100000">
                                          <p:val>
                                            <p:strVal val="#ppt_w"/>
                                          </p:val>
                                        </p:tav>
                                      </p:tavLst>
                                    </p:anim>
                                    <p:anim calcmode="lin" valueType="num">
                                      <p:cBhvr>
                                        <p:cTn id="20" dur="2000" fill="hold"/>
                                        <p:tgtEl>
                                          <p:spTgt spid="61457"/>
                                        </p:tgtEl>
                                        <p:attrNameLst>
                                          <p:attrName>ppt_h</p:attrName>
                                        </p:attrNameLst>
                                      </p:cBhvr>
                                      <p:tavLst>
                                        <p:tav tm="0">
                                          <p:val>
                                            <p:strVal val="2/3*#ppt_h"/>
                                          </p:val>
                                        </p:tav>
                                        <p:tav tm="100000">
                                          <p:val>
                                            <p:strVal val="#ppt_h"/>
                                          </p:val>
                                        </p:tav>
                                      </p:tavLst>
                                    </p:anim>
                                  </p:childTnLst>
                                </p:cTn>
                              </p:par>
                              <p:par>
                                <p:cTn id="21" presetID="10" presetClass="entr" presetSubtype="0" fill="hold" grpId="0" nodeType="withEffect">
                                  <p:stCondLst>
                                    <p:cond delay="0"/>
                                  </p:stCondLst>
                                  <p:childTnLst>
                                    <p:set>
                                      <p:cBhvr>
                                        <p:cTn id="22" dur="1" fill="hold">
                                          <p:stCondLst>
                                            <p:cond delay="0"/>
                                          </p:stCondLst>
                                        </p:cTn>
                                        <p:tgtEl>
                                          <p:spTgt spid="61453"/>
                                        </p:tgtEl>
                                        <p:attrNameLst>
                                          <p:attrName>style.visibility</p:attrName>
                                        </p:attrNameLst>
                                      </p:cBhvr>
                                      <p:to>
                                        <p:strVal val="visible"/>
                                      </p:to>
                                    </p:set>
                                    <p:animEffect transition="in" filter="fade">
                                      <p:cBhvr>
                                        <p:cTn id="23" dur="2000"/>
                                        <p:tgtEl>
                                          <p:spTgt spid="61453"/>
                                        </p:tgtEl>
                                      </p:cBhvr>
                                    </p:animEffect>
                                  </p:childTnLst>
                                </p:cTn>
                              </p:par>
                              <p:par>
                                <p:cTn id="24" presetID="10" presetClass="entr" presetSubtype="0" fill="hold" nodeType="withEffect">
                                  <p:stCondLst>
                                    <p:cond delay="0"/>
                                  </p:stCondLst>
                                  <p:childTnLst>
                                    <p:set>
                                      <p:cBhvr>
                                        <p:cTn id="25" dur="1" fill="hold">
                                          <p:stCondLst>
                                            <p:cond delay="0"/>
                                          </p:stCondLst>
                                        </p:cTn>
                                        <p:tgtEl>
                                          <p:spTgt spid="61450"/>
                                        </p:tgtEl>
                                        <p:attrNameLst>
                                          <p:attrName>style.visibility</p:attrName>
                                        </p:attrNameLst>
                                      </p:cBhvr>
                                      <p:to>
                                        <p:strVal val="visible"/>
                                      </p:to>
                                    </p:set>
                                    <p:animEffect transition="in" filter="fade">
                                      <p:cBhvr>
                                        <p:cTn id="26" dur="2000"/>
                                        <p:tgtEl>
                                          <p:spTgt spid="614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53"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bg>
      <p:bgPr>
        <a:gradFill rotWithShape="0">
          <a:gsLst>
            <a:gs pos="0">
              <a:srgbClr val="FFE6C1"/>
            </a:gs>
            <a:gs pos="100000">
              <a:schemeClr val="bg1"/>
            </a:gs>
          </a:gsLst>
          <a:lin ang="5400000" scaled="1"/>
        </a:gradFill>
        <a:effectLst/>
      </p:bgPr>
    </p:bg>
    <p:spTree>
      <p:nvGrpSpPr>
        <p:cNvPr id="1" name=""/>
        <p:cNvGrpSpPr/>
        <p:nvPr/>
      </p:nvGrpSpPr>
      <p:grpSpPr>
        <a:xfrm>
          <a:off x="0" y="0"/>
          <a:ext cx="0" cy="0"/>
          <a:chOff x="0" y="0"/>
          <a:chExt cx="0" cy="0"/>
        </a:xfrm>
      </p:grpSpPr>
      <p:pic>
        <p:nvPicPr>
          <p:cNvPr id="63490" name="Picture 2" descr="Moses choosing several wise and trustworthy men_highResol"/>
          <p:cNvPicPr>
            <a:picLocks noChangeAspect="1" noChangeArrowheads="1"/>
          </p:cNvPicPr>
          <p:nvPr/>
        </p:nvPicPr>
        <p:blipFill>
          <a:blip r:embed="rId3" cstate="print"/>
          <a:srcRect l="8611" t="27402" r="10925"/>
          <a:stretch>
            <a:fillRect/>
          </a:stretch>
        </p:blipFill>
        <p:spPr bwMode="auto">
          <a:xfrm>
            <a:off x="1752600" y="1143000"/>
            <a:ext cx="6019800" cy="2817813"/>
          </a:xfrm>
          <a:prstGeom prst="rect">
            <a:avLst/>
          </a:prstGeom>
          <a:noFill/>
        </p:spPr>
      </p:pic>
      <p:sp>
        <p:nvSpPr>
          <p:cNvPr id="63491" name="Rectangle 3"/>
          <p:cNvSpPr>
            <a:spLocks noChangeArrowheads="1"/>
          </p:cNvSpPr>
          <p:nvPr/>
        </p:nvSpPr>
        <p:spPr bwMode="auto">
          <a:xfrm>
            <a:off x="0" y="5722938"/>
            <a:ext cx="9144000" cy="1135062"/>
          </a:xfrm>
          <a:prstGeom prst="rect">
            <a:avLst/>
          </a:prstGeom>
          <a:solidFill>
            <a:schemeClr val="tx1"/>
          </a:solidFill>
          <a:ln w="9525">
            <a:solidFill>
              <a:schemeClr val="tx1"/>
            </a:solidFill>
            <a:miter lim="800000"/>
            <a:headEnd/>
            <a:tailEnd/>
          </a:ln>
          <a:effectLst/>
        </p:spPr>
        <p:txBody>
          <a:bodyPr wrap="none" anchor="ctr"/>
          <a:lstStyle/>
          <a:p>
            <a:endParaRPr lang="en-US"/>
          </a:p>
        </p:txBody>
      </p:sp>
      <p:grpSp>
        <p:nvGrpSpPr>
          <p:cNvPr id="63492" name="Group 4"/>
          <p:cNvGrpSpPr>
            <a:grpSpLocks/>
          </p:cNvGrpSpPr>
          <p:nvPr/>
        </p:nvGrpSpPr>
        <p:grpSpPr bwMode="auto">
          <a:xfrm>
            <a:off x="838200" y="5816599"/>
            <a:ext cx="7543800" cy="660401"/>
            <a:chOff x="480" y="3662"/>
            <a:chExt cx="4752" cy="416"/>
          </a:xfrm>
        </p:grpSpPr>
        <p:sp>
          <p:nvSpPr>
            <p:cNvPr id="63493" name="Text Box 5"/>
            <p:cNvSpPr txBox="1">
              <a:spLocks noChangeArrowheads="1"/>
            </p:cNvSpPr>
            <p:nvPr/>
          </p:nvSpPr>
          <p:spPr bwMode="auto">
            <a:xfrm>
              <a:off x="720" y="3710"/>
              <a:ext cx="4512" cy="368"/>
            </a:xfrm>
            <a:prstGeom prst="rect">
              <a:avLst/>
            </a:prstGeom>
            <a:noFill/>
            <a:ln w="9525">
              <a:noFill/>
              <a:miter lim="800000"/>
              <a:headEnd/>
              <a:tailEnd/>
            </a:ln>
            <a:effectLst/>
          </p:spPr>
          <p:txBody>
            <a:bodyPr>
              <a:spAutoFit/>
            </a:bodyPr>
            <a:lstStyle/>
            <a:p>
              <a:pPr eaLnBrk="0" hangingPunct="0">
                <a:lnSpc>
                  <a:spcPct val="80000"/>
                </a:lnSpc>
              </a:pPr>
              <a:r>
                <a:rPr lang="en-US" sz="2000" b="1" dirty="0">
                  <a:solidFill>
                    <a:schemeClr val="bg1"/>
                  </a:solidFill>
                  <a:latin typeface="Arial Narrow" pitchFamily="34" charset="0"/>
                </a:rPr>
                <a:t>The </a:t>
              </a:r>
              <a:r>
                <a:rPr lang="en-US" sz="2000" b="1" u="sng" dirty="0">
                  <a:solidFill>
                    <a:schemeClr val="bg1"/>
                  </a:solidFill>
                  <a:latin typeface="Arial Narrow" pitchFamily="34" charset="0"/>
                </a:rPr>
                <a:t>Israelites</a:t>
              </a:r>
              <a:r>
                <a:rPr lang="en-US" sz="2000" b="1" dirty="0">
                  <a:solidFill>
                    <a:schemeClr val="bg1"/>
                  </a:solidFill>
                  <a:latin typeface="Arial Narrow" pitchFamily="34" charset="0"/>
                </a:rPr>
                <a:t>, who were in the position of Cain, were supposed to follow and obey in faith </a:t>
              </a:r>
              <a:r>
                <a:rPr lang="en-US" sz="2000" b="1" u="sng" dirty="0">
                  <a:solidFill>
                    <a:schemeClr val="bg1"/>
                  </a:solidFill>
                  <a:latin typeface="Arial Narrow" pitchFamily="34" charset="0"/>
                </a:rPr>
                <a:t>Moses</a:t>
              </a:r>
              <a:r>
                <a:rPr lang="en-US" sz="2000" b="1" dirty="0">
                  <a:solidFill>
                    <a:schemeClr val="bg1"/>
                  </a:solidFill>
                  <a:latin typeface="Arial Narrow" pitchFamily="34" charset="0"/>
                </a:rPr>
                <a:t>, who had secured the position of Abel. </a:t>
              </a:r>
            </a:p>
          </p:txBody>
        </p:sp>
        <p:sp>
          <p:nvSpPr>
            <p:cNvPr id="63494" name="Text Box 6"/>
            <p:cNvSpPr txBox="1">
              <a:spLocks noChangeArrowheads="1"/>
            </p:cNvSpPr>
            <p:nvPr/>
          </p:nvSpPr>
          <p:spPr bwMode="auto">
            <a:xfrm>
              <a:off x="480" y="3662"/>
              <a:ext cx="240" cy="293"/>
            </a:xfrm>
            <a:prstGeom prst="rect">
              <a:avLst/>
            </a:prstGeom>
            <a:noFill/>
            <a:ln w="9525">
              <a:noFill/>
              <a:miter lim="800000"/>
              <a:headEnd/>
              <a:tailEnd/>
            </a:ln>
            <a:effectLst/>
          </p:spPr>
          <p:txBody>
            <a:bodyPr>
              <a:spAutoFit/>
            </a:bodyPr>
            <a:lstStyle/>
            <a:p>
              <a:pPr eaLnBrk="0" hangingPunct="0">
                <a:lnSpc>
                  <a:spcPct val="55000"/>
                </a:lnSpc>
              </a:pPr>
              <a:r>
                <a:rPr lang="en-US" sz="4200" b="1" dirty="0">
                  <a:solidFill>
                    <a:schemeClr val="bg1"/>
                  </a:solidFill>
                  <a:latin typeface="Times New Roman" pitchFamily="18" charset="0"/>
                  <a:sym typeface="CommonBullets" pitchFamily="34" charset="2"/>
                </a:rPr>
                <a:t></a:t>
              </a:r>
              <a:endParaRPr lang="en-US" sz="4200" b="1" dirty="0">
                <a:solidFill>
                  <a:schemeClr val="bg1"/>
                </a:solidFill>
                <a:latin typeface="Times New Roman" pitchFamily="18" charset="0"/>
              </a:endParaRPr>
            </a:p>
          </p:txBody>
        </p:sp>
      </p:grpSp>
      <p:grpSp>
        <p:nvGrpSpPr>
          <p:cNvPr id="63495" name="Group 7"/>
          <p:cNvGrpSpPr>
            <a:grpSpLocks/>
          </p:cNvGrpSpPr>
          <p:nvPr/>
        </p:nvGrpSpPr>
        <p:grpSpPr bwMode="auto">
          <a:xfrm>
            <a:off x="1219200" y="3076575"/>
            <a:ext cx="1619250" cy="855663"/>
            <a:chOff x="1344" y="2736"/>
            <a:chExt cx="1056" cy="528"/>
          </a:xfrm>
        </p:grpSpPr>
        <p:sp>
          <p:nvSpPr>
            <p:cNvPr id="63496" name="Oval 8"/>
            <p:cNvSpPr>
              <a:spLocks noChangeArrowheads="1"/>
            </p:cNvSpPr>
            <p:nvPr/>
          </p:nvSpPr>
          <p:spPr bwMode="auto">
            <a:xfrm>
              <a:off x="1344" y="2736"/>
              <a:ext cx="1056" cy="528"/>
            </a:xfrm>
            <a:prstGeom prst="ellipse">
              <a:avLst/>
            </a:prstGeom>
            <a:gradFill rotWithShape="0">
              <a:gsLst>
                <a:gs pos="0">
                  <a:srgbClr val="FFFFCC"/>
                </a:gs>
                <a:gs pos="100000">
                  <a:srgbClr val="FFFF00"/>
                </a:gs>
              </a:gsLst>
              <a:path path="shape">
                <a:fillToRect l="50000" t="50000" r="50000" b="50000"/>
              </a:path>
            </a:gradFill>
            <a:ln w="12700" algn="ctr">
              <a:solidFill>
                <a:srgbClr val="FFCC00"/>
              </a:solidFill>
              <a:round/>
              <a:headEnd/>
              <a:tailEnd/>
            </a:ln>
            <a:effectLst>
              <a:outerShdw dist="64758" dir="4721404" algn="ctr" rotWithShape="0">
                <a:srgbClr val="DEB400"/>
              </a:outerShdw>
            </a:effectLst>
          </p:spPr>
          <p:txBody>
            <a:bodyPr wrap="none" anchor="ctr"/>
            <a:lstStyle/>
            <a:p>
              <a:pPr algn="ctr" eaLnBrk="0" hangingPunct="0"/>
              <a:endParaRPr lang="en-US" sz="3600">
                <a:solidFill>
                  <a:srgbClr val="5A002D"/>
                </a:solidFill>
                <a:latin typeface="Impact" pitchFamily="34" charset="0"/>
              </a:endParaRPr>
            </a:p>
          </p:txBody>
        </p:sp>
        <p:sp>
          <p:nvSpPr>
            <p:cNvPr id="63497" name="WordArt 9"/>
            <p:cNvSpPr>
              <a:spLocks noChangeArrowheads="1" noChangeShapeType="1" noTextEdit="1"/>
            </p:cNvSpPr>
            <p:nvPr/>
          </p:nvSpPr>
          <p:spPr bwMode="auto">
            <a:xfrm>
              <a:off x="1535" y="2856"/>
              <a:ext cx="674" cy="288"/>
            </a:xfrm>
            <a:prstGeom prst="rect">
              <a:avLst/>
            </a:prstGeom>
          </p:spPr>
          <p:txBody>
            <a:bodyPr wrap="none" fromWordArt="1">
              <a:prstTxWarp prst="textInflate">
                <a:avLst>
                  <a:gd name="adj" fmla="val 13634"/>
                </a:avLst>
              </a:prstTxWarp>
            </a:bodyPr>
            <a:lstStyle/>
            <a:p>
              <a:pPr algn="ctr"/>
              <a:r>
                <a:rPr lang="en-US" sz="3600" kern="10" dirty="0">
                  <a:ln w="38100">
                    <a:noFill/>
                    <a:round/>
                    <a:headEnd/>
                    <a:tailEnd/>
                  </a:ln>
                  <a:solidFill>
                    <a:srgbClr val="580000"/>
                  </a:solidFill>
                  <a:latin typeface="Impact"/>
                </a:rPr>
                <a:t>Moses</a:t>
              </a:r>
            </a:p>
          </p:txBody>
        </p:sp>
      </p:grpSp>
      <p:sp>
        <p:nvSpPr>
          <p:cNvPr id="63498" name="Text Box 10"/>
          <p:cNvSpPr txBox="1">
            <a:spLocks noChangeArrowheads="1"/>
          </p:cNvSpPr>
          <p:nvPr/>
        </p:nvSpPr>
        <p:spPr bwMode="auto">
          <a:xfrm>
            <a:off x="685800" y="2560638"/>
            <a:ext cx="990600" cy="609600"/>
          </a:xfrm>
          <a:prstGeom prst="rect">
            <a:avLst/>
          </a:prstGeom>
          <a:noFill/>
          <a:ln w="19050">
            <a:noFill/>
            <a:miter lim="800000"/>
            <a:headEnd/>
            <a:tailEnd/>
          </a:ln>
          <a:effectLst>
            <a:outerShdw dist="12700" algn="ctr" rotWithShape="0">
              <a:schemeClr val="bg1"/>
            </a:outerShdw>
          </a:effectLst>
        </p:spPr>
        <p:txBody>
          <a:bodyPr>
            <a:spAutoFit/>
          </a:bodyPr>
          <a:lstStyle/>
          <a:p>
            <a:pPr algn="r" eaLnBrk="0" hangingPunct="0"/>
            <a:endParaRPr lang="en-US" sz="200" dirty="0">
              <a:solidFill>
                <a:srgbClr val="000066"/>
              </a:solidFill>
              <a:latin typeface="Impact" pitchFamily="34" charset="0"/>
            </a:endParaRPr>
          </a:p>
          <a:p>
            <a:pPr algn="r" eaLnBrk="0" hangingPunct="0"/>
            <a:r>
              <a:rPr lang="en-US" sz="3200" dirty="0">
                <a:solidFill>
                  <a:srgbClr val="660033"/>
                </a:solidFill>
                <a:latin typeface="Impact" pitchFamily="34" charset="0"/>
              </a:rPr>
              <a:t>Abel</a:t>
            </a:r>
          </a:p>
        </p:txBody>
      </p:sp>
      <p:sp>
        <p:nvSpPr>
          <p:cNvPr id="63499" name="Text Box 11"/>
          <p:cNvSpPr txBox="1">
            <a:spLocks noChangeArrowheads="1"/>
          </p:cNvSpPr>
          <p:nvPr/>
        </p:nvSpPr>
        <p:spPr bwMode="auto">
          <a:xfrm>
            <a:off x="304800" y="76200"/>
            <a:ext cx="4724400" cy="579438"/>
          </a:xfrm>
          <a:prstGeom prst="rect">
            <a:avLst/>
          </a:prstGeom>
          <a:noFill/>
          <a:ln w="9525">
            <a:noFill/>
            <a:miter lim="800000"/>
            <a:headEnd/>
            <a:tailEnd/>
          </a:ln>
          <a:effectLst>
            <a:outerShdw dist="12700" dir="2700000" algn="ctr" rotWithShape="0">
              <a:schemeClr val="bg1"/>
            </a:outerShdw>
          </a:effectLst>
        </p:spPr>
        <p:txBody>
          <a:bodyPr>
            <a:spAutoFit/>
          </a:bodyPr>
          <a:lstStyle/>
          <a:p>
            <a:pPr eaLnBrk="0" hangingPunct="0"/>
            <a:r>
              <a:rPr lang="en-US" sz="3200" u="sng" dirty="0">
                <a:solidFill>
                  <a:srgbClr val="000099"/>
                </a:solidFill>
                <a:latin typeface="Fette Engschrift" pitchFamily="2" charset="0"/>
              </a:rPr>
              <a:t>2.2.1.2  The Foundation of Substance</a:t>
            </a:r>
          </a:p>
        </p:txBody>
      </p:sp>
      <p:sp>
        <p:nvSpPr>
          <p:cNvPr id="63500" name="Text Box 12"/>
          <p:cNvSpPr txBox="1">
            <a:spLocks noChangeArrowheads="1"/>
          </p:cNvSpPr>
          <p:nvPr/>
        </p:nvSpPr>
        <p:spPr bwMode="auto">
          <a:xfrm>
            <a:off x="7772400" y="2560638"/>
            <a:ext cx="990600" cy="609600"/>
          </a:xfrm>
          <a:prstGeom prst="rect">
            <a:avLst/>
          </a:prstGeom>
          <a:noFill/>
          <a:ln w="19050">
            <a:noFill/>
            <a:miter lim="800000"/>
            <a:headEnd/>
            <a:tailEnd/>
          </a:ln>
          <a:effectLst>
            <a:outerShdw dist="12700" algn="ctr" rotWithShape="0">
              <a:schemeClr val="bg1"/>
            </a:outerShdw>
          </a:effectLst>
        </p:spPr>
        <p:txBody>
          <a:bodyPr>
            <a:spAutoFit/>
          </a:bodyPr>
          <a:lstStyle/>
          <a:p>
            <a:pPr algn="r" eaLnBrk="0" hangingPunct="0"/>
            <a:endParaRPr lang="en-US" sz="200" dirty="0">
              <a:solidFill>
                <a:srgbClr val="000066"/>
              </a:solidFill>
              <a:latin typeface="Impact" pitchFamily="34" charset="0"/>
            </a:endParaRPr>
          </a:p>
          <a:p>
            <a:pPr algn="r" eaLnBrk="0" hangingPunct="0"/>
            <a:r>
              <a:rPr lang="en-US" sz="3200" dirty="0">
                <a:solidFill>
                  <a:srgbClr val="660033"/>
                </a:solidFill>
                <a:latin typeface="Impact" pitchFamily="34" charset="0"/>
              </a:rPr>
              <a:t>Cain</a:t>
            </a:r>
          </a:p>
        </p:txBody>
      </p:sp>
      <p:grpSp>
        <p:nvGrpSpPr>
          <p:cNvPr id="63501" name="Group 13"/>
          <p:cNvGrpSpPr>
            <a:grpSpLocks/>
          </p:cNvGrpSpPr>
          <p:nvPr/>
        </p:nvGrpSpPr>
        <p:grpSpPr bwMode="auto">
          <a:xfrm>
            <a:off x="6248400" y="3094038"/>
            <a:ext cx="2286000" cy="855662"/>
            <a:chOff x="3840" y="960"/>
            <a:chExt cx="1440" cy="539"/>
          </a:xfrm>
        </p:grpSpPr>
        <p:sp>
          <p:nvSpPr>
            <p:cNvPr id="63502" name="Oval 14"/>
            <p:cNvSpPr>
              <a:spLocks noChangeArrowheads="1"/>
            </p:cNvSpPr>
            <p:nvPr/>
          </p:nvSpPr>
          <p:spPr bwMode="auto">
            <a:xfrm>
              <a:off x="3840" y="960"/>
              <a:ext cx="1440" cy="539"/>
            </a:xfrm>
            <a:prstGeom prst="ellipse">
              <a:avLst/>
            </a:prstGeom>
            <a:gradFill rotWithShape="0">
              <a:gsLst>
                <a:gs pos="0">
                  <a:srgbClr val="FFCC66"/>
                </a:gs>
                <a:gs pos="100000">
                  <a:srgbClr val="FF9900"/>
                </a:gs>
              </a:gsLst>
              <a:path path="shape">
                <a:fillToRect l="50000" t="50000" r="50000" b="50000"/>
              </a:path>
            </a:gradFill>
            <a:ln w="12700" algn="ctr">
              <a:solidFill>
                <a:srgbClr val="CC6600"/>
              </a:solidFill>
              <a:round/>
              <a:headEnd/>
              <a:tailEnd/>
            </a:ln>
            <a:effectLst>
              <a:outerShdw dist="64758" dir="4721404" algn="ctr" rotWithShape="0">
                <a:srgbClr val="B65B00"/>
              </a:outerShdw>
            </a:effectLst>
          </p:spPr>
          <p:txBody>
            <a:bodyPr wrap="none" anchor="ctr"/>
            <a:lstStyle/>
            <a:p>
              <a:pPr algn="ctr" eaLnBrk="0" hangingPunct="0"/>
              <a:endParaRPr lang="en-US" sz="3600">
                <a:solidFill>
                  <a:srgbClr val="5A002D"/>
                </a:solidFill>
                <a:latin typeface="Impact" pitchFamily="34" charset="0"/>
              </a:endParaRPr>
            </a:p>
          </p:txBody>
        </p:sp>
        <p:sp>
          <p:nvSpPr>
            <p:cNvPr id="63503" name="WordArt 15"/>
            <p:cNvSpPr>
              <a:spLocks noChangeArrowheads="1" noChangeShapeType="1" noTextEdit="1"/>
            </p:cNvSpPr>
            <p:nvPr/>
          </p:nvSpPr>
          <p:spPr bwMode="auto">
            <a:xfrm>
              <a:off x="4100" y="1083"/>
              <a:ext cx="920" cy="294"/>
            </a:xfrm>
            <a:prstGeom prst="rect">
              <a:avLst/>
            </a:prstGeom>
          </p:spPr>
          <p:txBody>
            <a:bodyPr wrap="none" fromWordArt="1">
              <a:prstTxWarp prst="textInflate">
                <a:avLst>
                  <a:gd name="adj" fmla="val 13634"/>
                </a:avLst>
              </a:prstTxWarp>
            </a:bodyPr>
            <a:lstStyle/>
            <a:p>
              <a:pPr algn="ctr"/>
              <a:r>
                <a:rPr lang="en-US" sz="3600" kern="10" dirty="0">
                  <a:ln w="19050">
                    <a:solidFill>
                      <a:srgbClr val="680000"/>
                    </a:solidFill>
                    <a:round/>
                    <a:headEnd/>
                    <a:tailEnd/>
                  </a:ln>
                  <a:solidFill>
                    <a:schemeClr val="bg1"/>
                  </a:solidFill>
                  <a:latin typeface="Impact"/>
                </a:rPr>
                <a:t>Israelites</a:t>
              </a:r>
            </a:p>
          </p:txBody>
        </p:sp>
      </p:grpSp>
    </p:spTree>
  </p:cSld>
  <p:clrMapOvr>
    <a:masterClrMapping/>
  </p:clrMapOvr>
  <p:transition spd="slow">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afterEffect">
                                  <p:stCondLst>
                                    <p:cond delay="0"/>
                                  </p:stCondLst>
                                  <p:childTnLst>
                                    <p:set>
                                      <p:cBhvr>
                                        <p:cTn id="6" dur="1" fill="hold">
                                          <p:stCondLst>
                                            <p:cond delay="0"/>
                                          </p:stCondLst>
                                        </p:cTn>
                                        <p:tgtEl>
                                          <p:spTgt spid="63499"/>
                                        </p:tgtEl>
                                        <p:attrNameLst>
                                          <p:attrName>style.visibility</p:attrName>
                                        </p:attrNameLst>
                                      </p:cBhvr>
                                      <p:to>
                                        <p:strVal val="visible"/>
                                      </p:to>
                                    </p:set>
                                    <p:anim calcmode="lin" valueType="num">
                                      <p:cBhvr>
                                        <p:cTn id="7" dur="1000" fill="hold"/>
                                        <p:tgtEl>
                                          <p:spTgt spid="63499"/>
                                        </p:tgtEl>
                                        <p:attrNameLst>
                                          <p:attrName>ppt_w</p:attrName>
                                        </p:attrNameLst>
                                      </p:cBhvr>
                                      <p:tavLst>
                                        <p:tav tm="0">
                                          <p:val>
                                            <p:strVal val="#ppt_w*0.70"/>
                                          </p:val>
                                        </p:tav>
                                        <p:tav tm="100000">
                                          <p:val>
                                            <p:strVal val="#ppt_w"/>
                                          </p:val>
                                        </p:tav>
                                      </p:tavLst>
                                    </p:anim>
                                    <p:anim calcmode="lin" valueType="num">
                                      <p:cBhvr>
                                        <p:cTn id="8" dur="1000" fill="hold"/>
                                        <p:tgtEl>
                                          <p:spTgt spid="63499"/>
                                        </p:tgtEl>
                                        <p:attrNameLst>
                                          <p:attrName>ppt_h</p:attrName>
                                        </p:attrNameLst>
                                      </p:cBhvr>
                                      <p:tavLst>
                                        <p:tav tm="0">
                                          <p:val>
                                            <p:strVal val="#ppt_h"/>
                                          </p:val>
                                        </p:tav>
                                        <p:tav tm="100000">
                                          <p:val>
                                            <p:strVal val="#ppt_h"/>
                                          </p:val>
                                        </p:tav>
                                      </p:tavLst>
                                    </p:anim>
                                    <p:animEffect transition="in" filter="fade">
                                      <p:cBhvr>
                                        <p:cTn id="9" dur="1000"/>
                                        <p:tgtEl>
                                          <p:spTgt spid="63499"/>
                                        </p:tgtEl>
                                      </p:cBhvr>
                                    </p:animEffect>
                                  </p:childTnLst>
                                </p:cTn>
                              </p:par>
                            </p:childTnLst>
                          </p:cTn>
                        </p:par>
                      </p:childTnLst>
                    </p:cTn>
                  </p:par>
                  <p:par>
                    <p:cTn id="10" fill="hold">
                      <p:stCondLst>
                        <p:cond delay="indefinite"/>
                      </p:stCondLst>
                      <p:childTnLst>
                        <p:par>
                          <p:cTn id="11" fill="hold">
                            <p:stCondLst>
                              <p:cond delay="0"/>
                            </p:stCondLst>
                            <p:childTnLst>
                              <p:par>
                                <p:cTn id="12" presetID="16" presetClass="entr" presetSubtype="37" fill="hold" nodeType="clickEffect">
                                  <p:stCondLst>
                                    <p:cond delay="0"/>
                                  </p:stCondLst>
                                  <p:childTnLst>
                                    <p:set>
                                      <p:cBhvr>
                                        <p:cTn id="13" dur="1" fill="hold">
                                          <p:stCondLst>
                                            <p:cond delay="0"/>
                                          </p:stCondLst>
                                        </p:cTn>
                                        <p:tgtEl>
                                          <p:spTgt spid="63492"/>
                                        </p:tgtEl>
                                        <p:attrNameLst>
                                          <p:attrName>style.visibility</p:attrName>
                                        </p:attrNameLst>
                                      </p:cBhvr>
                                      <p:to>
                                        <p:strVal val="visible"/>
                                      </p:to>
                                    </p:set>
                                    <p:animEffect transition="in" filter="barn(outVertical)">
                                      <p:cBhvr>
                                        <p:cTn id="14" dur="500"/>
                                        <p:tgtEl>
                                          <p:spTgt spid="63492"/>
                                        </p:tgtEl>
                                      </p:cBhvr>
                                    </p:animEffect>
                                  </p:childTnLst>
                                </p:cTn>
                              </p:par>
                            </p:childTnLst>
                          </p:cTn>
                        </p:par>
                      </p:childTnLst>
                    </p:cTn>
                  </p:par>
                  <p:par>
                    <p:cTn id="15" fill="hold">
                      <p:stCondLst>
                        <p:cond delay="indefinite"/>
                      </p:stCondLst>
                      <p:childTnLst>
                        <p:par>
                          <p:cTn id="16" fill="hold">
                            <p:stCondLst>
                              <p:cond delay="0"/>
                            </p:stCondLst>
                            <p:childTnLst>
                              <p:par>
                                <p:cTn id="17" presetID="55" presetClass="entr" presetSubtype="0" fill="hold" nodeType="clickEffect">
                                  <p:stCondLst>
                                    <p:cond delay="0"/>
                                  </p:stCondLst>
                                  <p:childTnLst>
                                    <p:set>
                                      <p:cBhvr>
                                        <p:cTn id="18" dur="1" fill="hold">
                                          <p:stCondLst>
                                            <p:cond delay="0"/>
                                          </p:stCondLst>
                                        </p:cTn>
                                        <p:tgtEl>
                                          <p:spTgt spid="63501"/>
                                        </p:tgtEl>
                                        <p:attrNameLst>
                                          <p:attrName>style.visibility</p:attrName>
                                        </p:attrNameLst>
                                      </p:cBhvr>
                                      <p:to>
                                        <p:strVal val="visible"/>
                                      </p:to>
                                    </p:set>
                                    <p:anim calcmode="lin" valueType="num">
                                      <p:cBhvr>
                                        <p:cTn id="19" dur="1000" fill="hold"/>
                                        <p:tgtEl>
                                          <p:spTgt spid="63501"/>
                                        </p:tgtEl>
                                        <p:attrNameLst>
                                          <p:attrName>ppt_w</p:attrName>
                                        </p:attrNameLst>
                                      </p:cBhvr>
                                      <p:tavLst>
                                        <p:tav tm="0">
                                          <p:val>
                                            <p:strVal val="#ppt_w*0.70"/>
                                          </p:val>
                                        </p:tav>
                                        <p:tav tm="100000">
                                          <p:val>
                                            <p:strVal val="#ppt_w"/>
                                          </p:val>
                                        </p:tav>
                                      </p:tavLst>
                                    </p:anim>
                                    <p:anim calcmode="lin" valueType="num">
                                      <p:cBhvr>
                                        <p:cTn id="20" dur="1000" fill="hold"/>
                                        <p:tgtEl>
                                          <p:spTgt spid="63501"/>
                                        </p:tgtEl>
                                        <p:attrNameLst>
                                          <p:attrName>ppt_h</p:attrName>
                                        </p:attrNameLst>
                                      </p:cBhvr>
                                      <p:tavLst>
                                        <p:tav tm="0">
                                          <p:val>
                                            <p:strVal val="#ppt_h"/>
                                          </p:val>
                                        </p:tav>
                                        <p:tav tm="100000">
                                          <p:val>
                                            <p:strVal val="#ppt_h"/>
                                          </p:val>
                                        </p:tav>
                                      </p:tavLst>
                                    </p:anim>
                                    <p:animEffect transition="in" filter="fade">
                                      <p:cBhvr>
                                        <p:cTn id="21" dur="1000"/>
                                        <p:tgtEl>
                                          <p:spTgt spid="63501"/>
                                        </p:tgtEl>
                                      </p:cBhvr>
                                    </p:animEffect>
                                  </p:childTnLst>
                                </p:cTn>
                              </p:par>
                              <p:par>
                                <p:cTn id="22" presetID="10" presetClass="entr" presetSubtype="0" fill="hold" nodeType="withEffect">
                                  <p:stCondLst>
                                    <p:cond delay="0"/>
                                  </p:stCondLst>
                                  <p:childTnLst>
                                    <p:set>
                                      <p:cBhvr>
                                        <p:cTn id="23" dur="1" fill="hold">
                                          <p:stCondLst>
                                            <p:cond delay="0"/>
                                          </p:stCondLst>
                                        </p:cTn>
                                        <p:tgtEl>
                                          <p:spTgt spid="63490"/>
                                        </p:tgtEl>
                                        <p:attrNameLst>
                                          <p:attrName>style.visibility</p:attrName>
                                        </p:attrNameLst>
                                      </p:cBhvr>
                                      <p:to>
                                        <p:strVal val="visible"/>
                                      </p:to>
                                    </p:set>
                                    <p:animEffect transition="in" filter="fade">
                                      <p:cBhvr>
                                        <p:cTn id="24" dur="2000"/>
                                        <p:tgtEl>
                                          <p:spTgt spid="63490"/>
                                        </p:tgtEl>
                                      </p:cBhvr>
                                    </p:animEffect>
                                  </p:childTnLst>
                                </p:cTn>
                              </p:par>
                              <p:par>
                                <p:cTn id="25" presetID="10" presetClass="entr" presetSubtype="0" fill="hold" grpId="0" nodeType="withEffect">
                                  <p:stCondLst>
                                    <p:cond delay="500"/>
                                  </p:stCondLst>
                                  <p:childTnLst>
                                    <p:set>
                                      <p:cBhvr>
                                        <p:cTn id="26" dur="1" fill="hold">
                                          <p:stCondLst>
                                            <p:cond delay="0"/>
                                          </p:stCondLst>
                                        </p:cTn>
                                        <p:tgtEl>
                                          <p:spTgt spid="63500"/>
                                        </p:tgtEl>
                                        <p:attrNameLst>
                                          <p:attrName>style.visibility</p:attrName>
                                        </p:attrNameLst>
                                      </p:cBhvr>
                                      <p:to>
                                        <p:strVal val="visible"/>
                                      </p:to>
                                    </p:set>
                                    <p:animEffect transition="in" filter="fade">
                                      <p:cBhvr>
                                        <p:cTn id="27" dur="2000"/>
                                        <p:tgtEl>
                                          <p:spTgt spid="63500"/>
                                        </p:tgtEl>
                                      </p:cBhvr>
                                    </p:animEffect>
                                  </p:childTnLst>
                                </p:cTn>
                              </p:par>
                            </p:childTnLst>
                          </p:cTn>
                        </p:par>
                      </p:childTnLst>
                    </p:cTn>
                  </p:par>
                  <p:par>
                    <p:cTn id="28" fill="hold">
                      <p:stCondLst>
                        <p:cond delay="indefinite"/>
                      </p:stCondLst>
                      <p:childTnLst>
                        <p:par>
                          <p:cTn id="29" fill="hold">
                            <p:stCondLst>
                              <p:cond delay="0"/>
                            </p:stCondLst>
                            <p:childTnLst>
                              <p:par>
                                <p:cTn id="30" presetID="55" presetClass="entr" presetSubtype="0" fill="hold" nodeType="clickEffect">
                                  <p:stCondLst>
                                    <p:cond delay="0"/>
                                  </p:stCondLst>
                                  <p:childTnLst>
                                    <p:set>
                                      <p:cBhvr>
                                        <p:cTn id="31" dur="1" fill="hold">
                                          <p:stCondLst>
                                            <p:cond delay="0"/>
                                          </p:stCondLst>
                                        </p:cTn>
                                        <p:tgtEl>
                                          <p:spTgt spid="63495"/>
                                        </p:tgtEl>
                                        <p:attrNameLst>
                                          <p:attrName>style.visibility</p:attrName>
                                        </p:attrNameLst>
                                      </p:cBhvr>
                                      <p:to>
                                        <p:strVal val="visible"/>
                                      </p:to>
                                    </p:set>
                                    <p:anim calcmode="lin" valueType="num">
                                      <p:cBhvr>
                                        <p:cTn id="32" dur="1000" fill="hold"/>
                                        <p:tgtEl>
                                          <p:spTgt spid="63495"/>
                                        </p:tgtEl>
                                        <p:attrNameLst>
                                          <p:attrName>ppt_w</p:attrName>
                                        </p:attrNameLst>
                                      </p:cBhvr>
                                      <p:tavLst>
                                        <p:tav tm="0">
                                          <p:val>
                                            <p:strVal val="#ppt_w*0.70"/>
                                          </p:val>
                                        </p:tav>
                                        <p:tav tm="100000">
                                          <p:val>
                                            <p:strVal val="#ppt_w"/>
                                          </p:val>
                                        </p:tav>
                                      </p:tavLst>
                                    </p:anim>
                                    <p:anim calcmode="lin" valueType="num">
                                      <p:cBhvr>
                                        <p:cTn id="33" dur="1000" fill="hold"/>
                                        <p:tgtEl>
                                          <p:spTgt spid="63495"/>
                                        </p:tgtEl>
                                        <p:attrNameLst>
                                          <p:attrName>ppt_h</p:attrName>
                                        </p:attrNameLst>
                                      </p:cBhvr>
                                      <p:tavLst>
                                        <p:tav tm="0">
                                          <p:val>
                                            <p:strVal val="#ppt_h"/>
                                          </p:val>
                                        </p:tav>
                                        <p:tav tm="100000">
                                          <p:val>
                                            <p:strVal val="#ppt_h"/>
                                          </p:val>
                                        </p:tav>
                                      </p:tavLst>
                                    </p:anim>
                                    <p:animEffect transition="in" filter="fade">
                                      <p:cBhvr>
                                        <p:cTn id="34" dur="1000"/>
                                        <p:tgtEl>
                                          <p:spTgt spid="63495"/>
                                        </p:tgtEl>
                                      </p:cBhvr>
                                    </p:animEffect>
                                  </p:childTnLst>
                                </p:cTn>
                              </p:par>
                              <p:par>
                                <p:cTn id="35" presetID="10" presetClass="entr" presetSubtype="0" fill="hold" grpId="0" nodeType="withEffect">
                                  <p:stCondLst>
                                    <p:cond delay="500"/>
                                  </p:stCondLst>
                                  <p:childTnLst>
                                    <p:set>
                                      <p:cBhvr>
                                        <p:cTn id="36" dur="1" fill="hold">
                                          <p:stCondLst>
                                            <p:cond delay="0"/>
                                          </p:stCondLst>
                                        </p:cTn>
                                        <p:tgtEl>
                                          <p:spTgt spid="63498"/>
                                        </p:tgtEl>
                                        <p:attrNameLst>
                                          <p:attrName>style.visibility</p:attrName>
                                        </p:attrNameLst>
                                      </p:cBhvr>
                                      <p:to>
                                        <p:strVal val="visible"/>
                                      </p:to>
                                    </p:set>
                                    <p:animEffect transition="in" filter="fade">
                                      <p:cBhvr>
                                        <p:cTn id="37" dur="2000"/>
                                        <p:tgtEl>
                                          <p:spTgt spid="634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498" grpId="0"/>
      <p:bldP spid="63499" grpId="0"/>
      <p:bldP spid="63500" grpId="0"/>
    </p:bldLst>
  </p:timing>
</p:sld>
</file>

<file path=ppt/slides/slide37.xml><?xml version="1.0" encoding="utf-8"?>
<p:sld xmlns:a="http://schemas.openxmlformats.org/drawingml/2006/main" xmlns:r="http://schemas.openxmlformats.org/officeDocument/2006/relationships" xmlns:p="http://schemas.openxmlformats.org/presentationml/2006/main">
  <p:cSld>
    <p:bg>
      <p:bgPr>
        <a:gradFill rotWithShape="0">
          <a:gsLst>
            <a:gs pos="0">
              <a:srgbClr val="FFE6C1"/>
            </a:gs>
            <a:gs pos="100000">
              <a:schemeClr val="bg1"/>
            </a:gs>
          </a:gsLst>
          <a:lin ang="5400000" scaled="1"/>
        </a:gradFill>
        <a:effectLst/>
      </p:bgPr>
    </p:bg>
    <p:spTree>
      <p:nvGrpSpPr>
        <p:cNvPr id="1" name=""/>
        <p:cNvGrpSpPr/>
        <p:nvPr/>
      </p:nvGrpSpPr>
      <p:grpSpPr>
        <a:xfrm>
          <a:off x="0" y="0"/>
          <a:ext cx="0" cy="0"/>
          <a:chOff x="0" y="0"/>
          <a:chExt cx="0" cy="0"/>
        </a:xfrm>
      </p:grpSpPr>
      <p:pic>
        <p:nvPicPr>
          <p:cNvPr id="65538" name="Picture 2" descr="Moses choosing several wise and trustworthy men_highResol"/>
          <p:cNvPicPr>
            <a:picLocks noChangeAspect="1" noChangeArrowheads="1"/>
          </p:cNvPicPr>
          <p:nvPr/>
        </p:nvPicPr>
        <p:blipFill>
          <a:blip r:embed="rId3" cstate="print"/>
          <a:srcRect l="8611" t="27402" r="10925"/>
          <a:stretch>
            <a:fillRect/>
          </a:stretch>
        </p:blipFill>
        <p:spPr bwMode="auto">
          <a:xfrm>
            <a:off x="1752600" y="1143000"/>
            <a:ext cx="6019800" cy="2817813"/>
          </a:xfrm>
          <a:prstGeom prst="rect">
            <a:avLst/>
          </a:prstGeom>
          <a:noFill/>
        </p:spPr>
      </p:pic>
      <p:sp>
        <p:nvSpPr>
          <p:cNvPr id="65539" name="Rectangle 3"/>
          <p:cNvSpPr>
            <a:spLocks noChangeArrowheads="1"/>
          </p:cNvSpPr>
          <p:nvPr/>
        </p:nvSpPr>
        <p:spPr bwMode="auto">
          <a:xfrm>
            <a:off x="0" y="5722938"/>
            <a:ext cx="9144000" cy="1135062"/>
          </a:xfrm>
          <a:prstGeom prst="rect">
            <a:avLst/>
          </a:prstGeom>
          <a:solidFill>
            <a:schemeClr val="tx1"/>
          </a:solidFill>
          <a:ln w="9525">
            <a:solidFill>
              <a:schemeClr val="tx1"/>
            </a:solidFill>
            <a:miter lim="800000"/>
            <a:headEnd/>
            <a:tailEnd/>
          </a:ln>
          <a:effectLst/>
        </p:spPr>
        <p:txBody>
          <a:bodyPr wrap="none" anchor="ctr"/>
          <a:lstStyle/>
          <a:p>
            <a:endParaRPr lang="en-US"/>
          </a:p>
        </p:txBody>
      </p:sp>
      <p:sp>
        <p:nvSpPr>
          <p:cNvPr id="65540" name="Text Box 4"/>
          <p:cNvSpPr txBox="1">
            <a:spLocks noChangeArrowheads="1"/>
          </p:cNvSpPr>
          <p:nvPr/>
        </p:nvSpPr>
        <p:spPr bwMode="auto">
          <a:xfrm>
            <a:off x="1252539" y="5968425"/>
            <a:ext cx="6519861" cy="584775"/>
          </a:xfrm>
          <a:prstGeom prst="rect">
            <a:avLst/>
          </a:prstGeom>
          <a:noFill/>
          <a:ln w="9525">
            <a:noFill/>
            <a:miter lim="800000"/>
            <a:headEnd/>
            <a:tailEnd/>
          </a:ln>
          <a:effectLst/>
        </p:spPr>
        <p:txBody>
          <a:bodyPr wrap="square">
            <a:spAutoFit/>
          </a:bodyPr>
          <a:lstStyle/>
          <a:p>
            <a:pPr eaLnBrk="0" hangingPunct="0">
              <a:lnSpc>
                <a:spcPct val="80000"/>
              </a:lnSpc>
            </a:pPr>
            <a:r>
              <a:rPr lang="en-US" sz="2000" b="1" dirty="0">
                <a:solidFill>
                  <a:schemeClr val="bg1"/>
                </a:solidFill>
                <a:latin typeface="Arial Narrow" pitchFamily="34" charset="0"/>
              </a:rPr>
              <a:t>By inheriting God’s Will from Moses and multiplying goodness, they would lay the </a:t>
            </a:r>
            <a:r>
              <a:rPr lang="en-US" sz="2000" b="1" dirty="0">
                <a:solidFill>
                  <a:srgbClr val="FFFF66"/>
                </a:solidFill>
                <a:latin typeface="Arial Narrow" pitchFamily="34" charset="0"/>
              </a:rPr>
              <a:t>national</a:t>
            </a:r>
            <a:r>
              <a:rPr lang="en-US" sz="2000" b="1" dirty="0">
                <a:solidFill>
                  <a:schemeClr val="bg1"/>
                </a:solidFill>
                <a:latin typeface="Arial Narrow" pitchFamily="34" charset="0"/>
              </a:rPr>
              <a:t> foundation of substance.</a:t>
            </a:r>
          </a:p>
        </p:txBody>
      </p:sp>
      <p:grpSp>
        <p:nvGrpSpPr>
          <p:cNvPr id="65541" name="Group 5"/>
          <p:cNvGrpSpPr>
            <a:grpSpLocks/>
          </p:cNvGrpSpPr>
          <p:nvPr/>
        </p:nvGrpSpPr>
        <p:grpSpPr bwMode="auto">
          <a:xfrm>
            <a:off x="1477169" y="966788"/>
            <a:ext cx="1103313" cy="1090612"/>
            <a:chOff x="4704" y="288"/>
            <a:chExt cx="672" cy="720"/>
          </a:xfrm>
        </p:grpSpPr>
        <p:sp>
          <p:nvSpPr>
            <p:cNvPr id="65542" name="Oval 6"/>
            <p:cNvSpPr>
              <a:spLocks noChangeArrowheads="1"/>
            </p:cNvSpPr>
            <p:nvPr/>
          </p:nvSpPr>
          <p:spPr bwMode="auto">
            <a:xfrm>
              <a:off x="4704" y="288"/>
              <a:ext cx="672" cy="720"/>
            </a:xfrm>
            <a:prstGeom prst="ellipse">
              <a:avLst/>
            </a:prstGeom>
            <a:gradFill rotWithShape="0">
              <a:gsLst>
                <a:gs pos="0">
                  <a:srgbClr val="FFFFFF"/>
                </a:gs>
                <a:gs pos="100000">
                  <a:srgbClr val="FFFFFF"/>
                </a:gs>
              </a:gsLst>
              <a:lin ang="2700000" scaled="1"/>
            </a:gradFill>
            <a:ln w="12700">
              <a:round/>
              <a:headEnd/>
              <a:tailEnd/>
            </a:ln>
            <a:effectLst/>
            <a:scene3d>
              <a:camera prst="legacyPerspectiveTop"/>
              <a:lightRig rig="legacyFlat3" dir="t"/>
            </a:scene3d>
            <a:sp3d extrusionH="430200" prstMaterial="legacyMatte">
              <a:bevelT w="13500" h="13500" prst="angle"/>
              <a:bevelB w="13500" h="13500" prst="angle"/>
              <a:extrusionClr>
                <a:srgbClr val="9900FF"/>
              </a:extrusionClr>
            </a:sp3d>
          </p:spPr>
          <p:txBody>
            <a:bodyPr wrap="none" anchor="ctr">
              <a:flatTx/>
            </a:bodyPr>
            <a:lstStyle/>
            <a:p>
              <a:pPr algn="ctr" eaLnBrk="0" hangingPunct="0"/>
              <a:endParaRPr lang="en-US" sz="4800" b="1">
                <a:solidFill>
                  <a:srgbClr val="6600CC"/>
                </a:solidFill>
                <a:latin typeface="Impact" pitchFamily="34" charset="0"/>
              </a:endParaRPr>
            </a:p>
          </p:txBody>
        </p:sp>
        <p:sp>
          <p:nvSpPr>
            <p:cNvPr id="65543" name="WordArt 7"/>
            <p:cNvSpPr>
              <a:spLocks noChangeArrowheads="1" noChangeShapeType="1" noTextEdit="1"/>
            </p:cNvSpPr>
            <p:nvPr/>
          </p:nvSpPr>
          <p:spPr bwMode="auto">
            <a:xfrm>
              <a:off x="4778" y="492"/>
              <a:ext cx="517" cy="344"/>
            </a:xfrm>
            <a:prstGeom prst="rect">
              <a:avLst/>
            </a:prstGeom>
          </p:spPr>
          <p:txBody>
            <a:bodyPr wrap="none" fromWordArt="1">
              <a:prstTxWarp prst="textPlain">
                <a:avLst>
                  <a:gd name="adj" fmla="val 50000"/>
                </a:avLst>
              </a:prstTxWarp>
            </a:bodyPr>
            <a:lstStyle/>
            <a:p>
              <a:pPr algn="ctr"/>
              <a:r>
                <a:rPr lang="en-US" sz="3600" kern="10" dirty="0">
                  <a:ln w="38100">
                    <a:solidFill>
                      <a:srgbClr val="6600CC"/>
                    </a:solidFill>
                    <a:round/>
                    <a:headEnd/>
                    <a:tailEnd/>
                  </a:ln>
                  <a:solidFill>
                    <a:schemeClr val="bg1"/>
                  </a:solidFill>
                  <a:latin typeface="Impact"/>
                </a:rPr>
                <a:t>God</a:t>
              </a:r>
            </a:p>
          </p:txBody>
        </p:sp>
      </p:grpSp>
      <p:sp>
        <p:nvSpPr>
          <p:cNvPr id="65544" name="AutoShape 8"/>
          <p:cNvSpPr>
            <a:spLocks noChangeArrowheads="1"/>
          </p:cNvSpPr>
          <p:nvPr/>
        </p:nvSpPr>
        <p:spPr bwMode="auto">
          <a:xfrm rot="10800000">
            <a:off x="1933575" y="2103438"/>
            <a:ext cx="190500" cy="1828800"/>
          </a:xfrm>
          <a:prstGeom prst="downArrow">
            <a:avLst>
              <a:gd name="adj1" fmla="val 41676"/>
              <a:gd name="adj2" fmla="val 217467"/>
            </a:avLst>
          </a:prstGeom>
          <a:solidFill>
            <a:srgbClr val="6600CC"/>
          </a:solidFill>
          <a:ln w="9525" algn="ctr">
            <a:solidFill>
              <a:srgbClr val="FFFF00"/>
            </a:solidFill>
            <a:miter lim="800000"/>
            <a:headEnd/>
            <a:tailEnd/>
          </a:ln>
          <a:effectLst/>
        </p:spPr>
        <p:txBody>
          <a:bodyPr rot="10800000" wrap="none" anchor="ctr"/>
          <a:lstStyle/>
          <a:p>
            <a:pPr algn="ctr"/>
            <a:endParaRPr lang="en-US">
              <a:latin typeface="Arial Black" pitchFamily="34" charset="0"/>
            </a:endParaRPr>
          </a:p>
        </p:txBody>
      </p:sp>
      <p:grpSp>
        <p:nvGrpSpPr>
          <p:cNvPr id="65545" name="Group 9"/>
          <p:cNvGrpSpPr>
            <a:grpSpLocks/>
          </p:cNvGrpSpPr>
          <p:nvPr/>
        </p:nvGrpSpPr>
        <p:grpSpPr bwMode="auto">
          <a:xfrm>
            <a:off x="1219200" y="3076575"/>
            <a:ext cx="1619250" cy="855663"/>
            <a:chOff x="1344" y="2736"/>
            <a:chExt cx="1056" cy="528"/>
          </a:xfrm>
        </p:grpSpPr>
        <p:sp>
          <p:nvSpPr>
            <p:cNvPr id="65546" name="Oval 10"/>
            <p:cNvSpPr>
              <a:spLocks noChangeArrowheads="1"/>
            </p:cNvSpPr>
            <p:nvPr/>
          </p:nvSpPr>
          <p:spPr bwMode="auto">
            <a:xfrm>
              <a:off x="1344" y="2736"/>
              <a:ext cx="1056" cy="528"/>
            </a:xfrm>
            <a:prstGeom prst="ellipse">
              <a:avLst/>
            </a:prstGeom>
            <a:gradFill rotWithShape="0">
              <a:gsLst>
                <a:gs pos="0">
                  <a:srgbClr val="FFFFCC"/>
                </a:gs>
                <a:gs pos="100000">
                  <a:srgbClr val="FFFF00"/>
                </a:gs>
              </a:gsLst>
              <a:path path="shape">
                <a:fillToRect l="50000" t="50000" r="50000" b="50000"/>
              </a:path>
            </a:gradFill>
            <a:ln w="12700" algn="ctr">
              <a:solidFill>
                <a:srgbClr val="FFCC00"/>
              </a:solidFill>
              <a:round/>
              <a:headEnd/>
              <a:tailEnd/>
            </a:ln>
            <a:effectLst>
              <a:outerShdw dist="64758" dir="4721404" algn="ctr" rotWithShape="0">
                <a:srgbClr val="DEB400"/>
              </a:outerShdw>
            </a:effectLst>
          </p:spPr>
          <p:txBody>
            <a:bodyPr wrap="none" anchor="ctr"/>
            <a:lstStyle/>
            <a:p>
              <a:pPr algn="ctr" eaLnBrk="0" hangingPunct="0"/>
              <a:endParaRPr lang="en-US" sz="3600">
                <a:solidFill>
                  <a:srgbClr val="5A002D"/>
                </a:solidFill>
                <a:latin typeface="Impact" pitchFamily="34" charset="0"/>
              </a:endParaRPr>
            </a:p>
          </p:txBody>
        </p:sp>
        <p:sp>
          <p:nvSpPr>
            <p:cNvPr id="65547" name="WordArt 11"/>
            <p:cNvSpPr>
              <a:spLocks noChangeArrowheads="1" noChangeShapeType="1" noTextEdit="1"/>
            </p:cNvSpPr>
            <p:nvPr/>
          </p:nvSpPr>
          <p:spPr bwMode="auto">
            <a:xfrm>
              <a:off x="1535" y="2856"/>
              <a:ext cx="674" cy="288"/>
            </a:xfrm>
            <a:prstGeom prst="rect">
              <a:avLst/>
            </a:prstGeom>
          </p:spPr>
          <p:txBody>
            <a:bodyPr wrap="none" fromWordArt="1">
              <a:prstTxWarp prst="textInflate">
                <a:avLst>
                  <a:gd name="adj" fmla="val 13634"/>
                </a:avLst>
              </a:prstTxWarp>
            </a:bodyPr>
            <a:lstStyle/>
            <a:p>
              <a:pPr algn="ctr"/>
              <a:r>
                <a:rPr lang="en-US" sz="3600" kern="10">
                  <a:ln w="38100">
                    <a:noFill/>
                    <a:round/>
                    <a:headEnd/>
                    <a:tailEnd/>
                  </a:ln>
                  <a:solidFill>
                    <a:srgbClr val="580000"/>
                  </a:solidFill>
                  <a:latin typeface="Impact"/>
                </a:rPr>
                <a:t>Moses</a:t>
              </a:r>
            </a:p>
          </p:txBody>
        </p:sp>
      </p:grpSp>
      <p:sp>
        <p:nvSpPr>
          <p:cNvPr id="65550" name="Text Box 14"/>
          <p:cNvSpPr txBox="1">
            <a:spLocks noChangeArrowheads="1"/>
          </p:cNvSpPr>
          <p:nvPr/>
        </p:nvSpPr>
        <p:spPr bwMode="auto">
          <a:xfrm>
            <a:off x="7772400" y="2560638"/>
            <a:ext cx="990600" cy="609600"/>
          </a:xfrm>
          <a:prstGeom prst="rect">
            <a:avLst/>
          </a:prstGeom>
          <a:noFill/>
          <a:ln w="19050">
            <a:noFill/>
            <a:miter lim="800000"/>
            <a:headEnd/>
            <a:tailEnd/>
          </a:ln>
          <a:effectLst>
            <a:outerShdw dist="12700" algn="ctr" rotWithShape="0">
              <a:schemeClr val="bg1"/>
            </a:outerShdw>
          </a:effectLst>
        </p:spPr>
        <p:txBody>
          <a:bodyPr>
            <a:spAutoFit/>
          </a:bodyPr>
          <a:lstStyle/>
          <a:p>
            <a:pPr algn="r" eaLnBrk="0" hangingPunct="0"/>
            <a:endParaRPr lang="en-US" sz="200">
              <a:solidFill>
                <a:srgbClr val="000066"/>
              </a:solidFill>
              <a:latin typeface="Impact" pitchFamily="34" charset="0"/>
            </a:endParaRPr>
          </a:p>
          <a:p>
            <a:pPr algn="r" eaLnBrk="0" hangingPunct="0"/>
            <a:r>
              <a:rPr lang="en-US" sz="3200">
                <a:solidFill>
                  <a:srgbClr val="660033"/>
                </a:solidFill>
                <a:latin typeface="Impact" pitchFamily="34" charset="0"/>
              </a:rPr>
              <a:t>Cain</a:t>
            </a:r>
          </a:p>
        </p:txBody>
      </p:sp>
      <p:grpSp>
        <p:nvGrpSpPr>
          <p:cNvPr id="65551" name="Group 15"/>
          <p:cNvGrpSpPr>
            <a:grpSpLocks/>
          </p:cNvGrpSpPr>
          <p:nvPr/>
        </p:nvGrpSpPr>
        <p:grpSpPr bwMode="auto">
          <a:xfrm>
            <a:off x="6248400" y="3094038"/>
            <a:ext cx="2286000" cy="855662"/>
            <a:chOff x="3840" y="960"/>
            <a:chExt cx="1440" cy="539"/>
          </a:xfrm>
        </p:grpSpPr>
        <p:sp>
          <p:nvSpPr>
            <p:cNvPr id="65552" name="Oval 16"/>
            <p:cNvSpPr>
              <a:spLocks noChangeArrowheads="1"/>
            </p:cNvSpPr>
            <p:nvPr/>
          </p:nvSpPr>
          <p:spPr bwMode="auto">
            <a:xfrm>
              <a:off x="3840" y="960"/>
              <a:ext cx="1440" cy="539"/>
            </a:xfrm>
            <a:prstGeom prst="ellipse">
              <a:avLst/>
            </a:prstGeom>
            <a:gradFill rotWithShape="0">
              <a:gsLst>
                <a:gs pos="0">
                  <a:srgbClr val="FFCC66"/>
                </a:gs>
                <a:gs pos="100000">
                  <a:srgbClr val="FF9900"/>
                </a:gs>
              </a:gsLst>
              <a:path path="shape">
                <a:fillToRect l="50000" t="50000" r="50000" b="50000"/>
              </a:path>
            </a:gradFill>
            <a:ln w="12700" algn="ctr">
              <a:solidFill>
                <a:srgbClr val="CC6600"/>
              </a:solidFill>
              <a:round/>
              <a:headEnd/>
              <a:tailEnd/>
            </a:ln>
            <a:effectLst>
              <a:outerShdw dist="64758" dir="4721404" algn="ctr" rotWithShape="0">
                <a:srgbClr val="B65B00"/>
              </a:outerShdw>
            </a:effectLst>
          </p:spPr>
          <p:txBody>
            <a:bodyPr wrap="none" anchor="ctr"/>
            <a:lstStyle/>
            <a:p>
              <a:pPr algn="ctr" eaLnBrk="0" hangingPunct="0"/>
              <a:endParaRPr lang="en-US" sz="3600">
                <a:solidFill>
                  <a:srgbClr val="5A002D"/>
                </a:solidFill>
                <a:latin typeface="Impact" pitchFamily="34" charset="0"/>
              </a:endParaRPr>
            </a:p>
          </p:txBody>
        </p:sp>
        <p:sp>
          <p:nvSpPr>
            <p:cNvPr id="65553" name="WordArt 17"/>
            <p:cNvSpPr>
              <a:spLocks noChangeArrowheads="1" noChangeShapeType="1" noTextEdit="1"/>
            </p:cNvSpPr>
            <p:nvPr/>
          </p:nvSpPr>
          <p:spPr bwMode="auto">
            <a:xfrm>
              <a:off x="4100" y="1083"/>
              <a:ext cx="920" cy="294"/>
            </a:xfrm>
            <a:prstGeom prst="rect">
              <a:avLst/>
            </a:prstGeom>
          </p:spPr>
          <p:txBody>
            <a:bodyPr wrap="none" fromWordArt="1">
              <a:prstTxWarp prst="textInflate">
                <a:avLst>
                  <a:gd name="adj" fmla="val 13634"/>
                </a:avLst>
              </a:prstTxWarp>
            </a:bodyPr>
            <a:lstStyle/>
            <a:p>
              <a:pPr algn="ctr"/>
              <a:r>
                <a:rPr lang="en-US" sz="3600" kern="10">
                  <a:ln w="19050">
                    <a:solidFill>
                      <a:srgbClr val="680000"/>
                    </a:solidFill>
                    <a:round/>
                    <a:headEnd/>
                    <a:tailEnd/>
                  </a:ln>
                  <a:solidFill>
                    <a:schemeClr val="bg1"/>
                  </a:solidFill>
                  <a:latin typeface="Impact"/>
                </a:rPr>
                <a:t>Israelites</a:t>
              </a:r>
            </a:p>
          </p:txBody>
        </p:sp>
      </p:grpSp>
      <p:sp>
        <p:nvSpPr>
          <p:cNvPr id="65554" name="Text Box 18"/>
          <p:cNvSpPr txBox="1">
            <a:spLocks noChangeArrowheads="1"/>
          </p:cNvSpPr>
          <p:nvPr/>
        </p:nvSpPr>
        <p:spPr bwMode="auto">
          <a:xfrm>
            <a:off x="2438400" y="4038600"/>
            <a:ext cx="4343400" cy="806450"/>
          </a:xfrm>
          <a:prstGeom prst="rect">
            <a:avLst/>
          </a:prstGeom>
          <a:noFill/>
          <a:ln w="19050">
            <a:noFill/>
            <a:miter lim="800000"/>
            <a:headEnd/>
            <a:tailEnd/>
          </a:ln>
          <a:effectLst>
            <a:outerShdw dist="12700" algn="ctr" rotWithShape="0">
              <a:schemeClr val="tx1"/>
            </a:outerShdw>
          </a:effectLst>
        </p:spPr>
        <p:txBody>
          <a:bodyPr>
            <a:spAutoFit/>
          </a:bodyPr>
          <a:lstStyle/>
          <a:p>
            <a:pPr algn="ctr" eaLnBrk="0" hangingPunct="0">
              <a:lnSpc>
                <a:spcPct val="65000"/>
              </a:lnSpc>
            </a:pPr>
            <a:r>
              <a:rPr lang="en-US" sz="3600">
                <a:solidFill>
                  <a:schemeClr val="accent2"/>
                </a:solidFill>
                <a:latin typeface="Fette Engschrift" pitchFamily="2" charset="0"/>
              </a:rPr>
              <a:t>National indemnity condition to remove fallen nature</a:t>
            </a:r>
          </a:p>
        </p:txBody>
      </p:sp>
      <p:sp>
        <p:nvSpPr>
          <p:cNvPr id="19" name="Text Box 11"/>
          <p:cNvSpPr txBox="1">
            <a:spLocks noChangeArrowheads="1"/>
          </p:cNvSpPr>
          <p:nvPr/>
        </p:nvSpPr>
        <p:spPr bwMode="auto">
          <a:xfrm>
            <a:off x="304800" y="76200"/>
            <a:ext cx="4724400" cy="579438"/>
          </a:xfrm>
          <a:prstGeom prst="rect">
            <a:avLst/>
          </a:prstGeom>
          <a:noFill/>
          <a:ln w="9525">
            <a:noFill/>
            <a:miter lim="800000"/>
            <a:headEnd/>
            <a:tailEnd/>
          </a:ln>
          <a:effectLst>
            <a:outerShdw dist="12700" dir="2700000" algn="ctr" rotWithShape="0">
              <a:schemeClr val="bg1"/>
            </a:outerShdw>
          </a:effectLst>
        </p:spPr>
        <p:txBody>
          <a:bodyPr>
            <a:spAutoFit/>
          </a:bodyPr>
          <a:lstStyle/>
          <a:p>
            <a:pPr eaLnBrk="0" hangingPunct="0"/>
            <a:r>
              <a:rPr lang="en-US" sz="3200" u="sng" dirty="0">
                <a:solidFill>
                  <a:srgbClr val="000099"/>
                </a:solidFill>
                <a:latin typeface="Fette Engschrift" pitchFamily="2" charset="0"/>
              </a:rPr>
              <a:t>2.2.1.2  The Foundation of Substance</a:t>
            </a:r>
          </a:p>
        </p:txBody>
      </p:sp>
      <p:sp>
        <p:nvSpPr>
          <p:cNvPr id="21" name="Text Box 10"/>
          <p:cNvSpPr txBox="1">
            <a:spLocks noChangeArrowheads="1"/>
          </p:cNvSpPr>
          <p:nvPr/>
        </p:nvSpPr>
        <p:spPr bwMode="auto">
          <a:xfrm>
            <a:off x="685800" y="2560638"/>
            <a:ext cx="990600" cy="609600"/>
          </a:xfrm>
          <a:prstGeom prst="rect">
            <a:avLst/>
          </a:prstGeom>
          <a:noFill/>
          <a:ln w="19050">
            <a:noFill/>
            <a:miter lim="800000"/>
            <a:headEnd/>
            <a:tailEnd/>
          </a:ln>
          <a:effectLst>
            <a:outerShdw dist="12700" algn="ctr" rotWithShape="0">
              <a:schemeClr val="bg1"/>
            </a:outerShdw>
          </a:effectLst>
        </p:spPr>
        <p:txBody>
          <a:bodyPr>
            <a:spAutoFit/>
          </a:bodyPr>
          <a:lstStyle/>
          <a:p>
            <a:pPr algn="r" eaLnBrk="0" hangingPunct="0"/>
            <a:endParaRPr lang="en-US" sz="200" dirty="0">
              <a:solidFill>
                <a:srgbClr val="000066"/>
              </a:solidFill>
              <a:latin typeface="Impact" pitchFamily="34" charset="0"/>
            </a:endParaRPr>
          </a:p>
          <a:p>
            <a:pPr algn="r" eaLnBrk="0" hangingPunct="0"/>
            <a:r>
              <a:rPr lang="en-US" sz="3200" dirty="0">
                <a:solidFill>
                  <a:srgbClr val="660033"/>
                </a:solidFill>
                <a:latin typeface="Impact" pitchFamily="34" charset="0"/>
              </a:rPr>
              <a:t>Abel</a:t>
            </a:r>
          </a:p>
        </p:txBody>
      </p:sp>
    </p:spTree>
  </p:cSld>
  <p:clrMapOvr>
    <a:masterClrMapping/>
  </p:clrMapOvr>
  <p:transition>
    <p:split orient="vert" dir="in"/>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65540"/>
                                        </p:tgtEl>
                                        <p:attrNameLst>
                                          <p:attrName>style.visibility</p:attrName>
                                        </p:attrNameLst>
                                      </p:cBhvr>
                                      <p:to>
                                        <p:strVal val="visible"/>
                                      </p:to>
                                    </p:set>
                                    <p:animEffect transition="in" filter="barn(outVertical)">
                                      <p:cBhvr>
                                        <p:cTn id="7" dur="500"/>
                                        <p:tgtEl>
                                          <p:spTgt spid="65540"/>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65541"/>
                                        </p:tgtEl>
                                        <p:attrNameLst>
                                          <p:attrName>style.visibility</p:attrName>
                                        </p:attrNameLst>
                                      </p:cBhvr>
                                      <p:to>
                                        <p:strVal val="visible"/>
                                      </p:to>
                                    </p:set>
                                    <p:animEffect transition="in" filter="fade">
                                      <p:cBhvr>
                                        <p:cTn id="11" dur="2000"/>
                                        <p:tgtEl>
                                          <p:spTgt spid="65541"/>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65544"/>
                                        </p:tgtEl>
                                        <p:attrNameLst>
                                          <p:attrName>style.visibility</p:attrName>
                                        </p:attrNameLst>
                                      </p:cBhvr>
                                      <p:to>
                                        <p:strVal val="visible"/>
                                      </p:to>
                                    </p:set>
                                    <p:animEffect transition="in" filter="fade">
                                      <p:cBhvr>
                                        <p:cTn id="14" dur="2000"/>
                                        <p:tgtEl>
                                          <p:spTgt spid="65544"/>
                                        </p:tgtEl>
                                      </p:cBhvr>
                                    </p:animEffec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grpId="0" nodeType="clickEffect">
                                  <p:stCondLst>
                                    <p:cond delay="0"/>
                                  </p:stCondLst>
                                  <p:childTnLst>
                                    <p:set>
                                      <p:cBhvr>
                                        <p:cTn id="18" dur="1" fill="hold">
                                          <p:stCondLst>
                                            <p:cond delay="0"/>
                                          </p:stCondLst>
                                        </p:cTn>
                                        <p:tgtEl>
                                          <p:spTgt spid="65554"/>
                                        </p:tgtEl>
                                        <p:attrNameLst>
                                          <p:attrName>style.visibility</p:attrName>
                                        </p:attrNameLst>
                                      </p:cBhvr>
                                      <p:to>
                                        <p:strVal val="visible"/>
                                      </p:to>
                                    </p:set>
                                    <p:animEffect transition="in" filter="fade">
                                      <p:cBhvr>
                                        <p:cTn id="19" dur="2000"/>
                                        <p:tgtEl>
                                          <p:spTgt spid="655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540" grpId="0"/>
      <p:bldP spid="65544" grpId="0" animBg="1"/>
      <p:bldP spid="65554" grpId="0"/>
    </p:bldLst>
  </p:timing>
</p:sld>
</file>

<file path=ppt/slides/slide38.xml><?xml version="1.0" encoding="utf-8"?>
<p:sld xmlns:a="http://schemas.openxmlformats.org/drawingml/2006/main" xmlns:r="http://schemas.openxmlformats.org/officeDocument/2006/relationships" xmlns:p="http://schemas.openxmlformats.org/presentationml/2006/main">
  <p:cSld>
    <p:bg>
      <p:bgPr>
        <a:gradFill rotWithShape="0">
          <a:gsLst>
            <a:gs pos="0">
              <a:srgbClr val="FFE6C1"/>
            </a:gs>
            <a:gs pos="100000">
              <a:schemeClr val="bg1"/>
            </a:gs>
          </a:gsLst>
          <a:lin ang="5400000" scaled="1"/>
        </a:gradFill>
        <a:effectLst/>
      </p:bgPr>
    </p:bg>
    <p:spTree>
      <p:nvGrpSpPr>
        <p:cNvPr id="1" name=""/>
        <p:cNvGrpSpPr/>
        <p:nvPr/>
      </p:nvGrpSpPr>
      <p:grpSpPr>
        <a:xfrm>
          <a:off x="0" y="0"/>
          <a:ext cx="0" cy="0"/>
          <a:chOff x="0" y="0"/>
          <a:chExt cx="0" cy="0"/>
        </a:xfrm>
      </p:grpSpPr>
      <p:pic>
        <p:nvPicPr>
          <p:cNvPr id="67586" name="Picture 2" descr="Moses choosing several wise and trustworthy men_highResol"/>
          <p:cNvPicPr>
            <a:picLocks noChangeAspect="1" noChangeArrowheads="1"/>
          </p:cNvPicPr>
          <p:nvPr/>
        </p:nvPicPr>
        <p:blipFill>
          <a:blip r:embed="rId3" cstate="print"/>
          <a:srcRect l="8611" t="27402" r="10925"/>
          <a:stretch>
            <a:fillRect/>
          </a:stretch>
        </p:blipFill>
        <p:spPr bwMode="auto">
          <a:xfrm>
            <a:off x="1752600" y="1143000"/>
            <a:ext cx="6019800" cy="2817813"/>
          </a:xfrm>
          <a:prstGeom prst="rect">
            <a:avLst/>
          </a:prstGeom>
          <a:noFill/>
        </p:spPr>
      </p:pic>
      <p:sp>
        <p:nvSpPr>
          <p:cNvPr id="67587" name="Rectangle 3"/>
          <p:cNvSpPr>
            <a:spLocks noChangeArrowheads="1"/>
          </p:cNvSpPr>
          <p:nvPr/>
        </p:nvSpPr>
        <p:spPr bwMode="auto">
          <a:xfrm>
            <a:off x="0" y="5722938"/>
            <a:ext cx="9144000" cy="1135062"/>
          </a:xfrm>
          <a:prstGeom prst="rect">
            <a:avLst/>
          </a:prstGeom>
          <a:solidFill>
            <a:schemeClr val="tx1"/>
          </a:solidFill>
          <a:ln w="9525">
            <a:solidFill>
              <a:schemeClr val="tx1"/>
            </a:solidFill>
            <a:miter lim="800000"/>
            <a:headEnd/>
            <a:tailEnd/>
          </a:ln>
          <a:effectLst/>
        </p:spPr>
        <p:txBody>
          <a:bodyPr wrap="none" anchor="ctr"/>
          <a:lstStyle/>
          <a:p>
            <a:endParaRPr lang="en-US"/>
          </a:p>
        </p:txBody>
      </p:sp>
      <p:grpSp>
        <p:nvGrpSpPr>
          <p:cNvPr id="67588" name="Group 4"/>
          <p:cNvGrpSpPr>
            <a:grpSpLocks/>
          </p:cNvGrpSpPr>
          <p:nvPr/>
        </p:nvGrpSpPr>
        <p:grpSpPr bwMode="auto">
          <a:xfrm>
            <a:off x="990600" y="5791200"/>
            <a:ext cx="7518400" cy="914401"/>
            <a:chOff x="448" y="3609"/>
            <a:chExt cx="4736" cy="576"/>
          </a:xfrm>
        </p:grpSpPr>
        <p:sp>
          <p:nvSpPr>
            <p:cNvPr id="67589" name="Text Box 5"/>
            <p:cNvSpPr txBox="1">
              <a:spLocks noChangeArrowheads="1"/>
            </p:cNvSpPr>
            <p:nvPr/>
          </p:nvSpPr>
          <p:spPr bwMode="auto">
            <a:xfrm>
              <a:off x="672" y="3642"/>
              <a:ext cx="4512" cy="543"/>
            </a:xfrm>
            <a:prstGeom prst="rect">
              <a:avLst/>
            </a:prstGeom>
            <a:noFill/>
            <a:ln w="9525">
              <a:noFill/>
              <a:miter lim="800000"/>
              <a:headEnd/>
              <a:tailEnd/>
            </a:ln>
            <a:effectLst/>
          </p:spPr>
          <p:txBody>
            <a:bodyPr>
              <a:spAutoFit/>
            </a:bodyPr>
            <a:lstStyle/>
            <a:p>
              <a:pPr eaLnBrk="0" hangingPunct="0">
                <a:lnSpc>
                  <a:spcPts val="2000"/>
                </a:lnSpc>
              </a:pPr>
              <a:r>
                <a:rPr lang="en-US" sz="2000" b="1" dirty="0">
                  <a:solidFill>
                    <a:schemeClr val="bg1"/>
                  </a:solidFill>
                  <a:latin typeface="Arial Narrow" pitchFamily="34" charset="0"/>
                </a:rPr>
                <a:t>The Israelites were to lay the </a:t>
              </a:r>
              <a:r>
                <a:rPr lang="en-US" sz="2000" b="1" u="sng" dirty="0">
                  <a:solidFill>
                    <a:schemeClr val="bg1"/>
                  </a:solidFill>
                  <a:latin typeface="Arial Narrow" pitchFamily="34" charset="0"/>
                </a:rPr>
                <a:t>foundation of substance</a:t>
              </a:r>
              <a:r>
                <a:rPr lang="en-US" sz="2000" b="1" dirty="0">
                  <a:solidFill>
                    <a:schemeClr val="bg1"/>
                  </a:solidFill>
                  <a:latin typeface="Arial Narrow" pitchFamily="34" charset="0"/>
                </a:rPr>
                <a:t> by following Moses from the time they left Egypt until they entered the blessed land of Canaan.</a:t>
              </a:r>
            </a:p>
          </p:txBody>
        </p:sp>
        <p:sp>
          <p:nvSpPr>
            <p:cNvPr id="67590" name="Text Box 6"/>
            <p:cNvSpPr txBox="1">
              <a:spLocks noChangeArrowheads="1"/>
            </p:cNvSpPr>
            <p:nvPr/>
          </p:nvSpPr>
          <p:spPr bwMode="auto">
            <a:xfrm>
              <a:off x="448" y="3609"/>
              <a:ext cx="240" cy="293"/>
            </a:xfrm>
            <a:prstGeom prst="rect">
              <a:avLst/>
            </a:prstGeom>
            <a:noFill/>
            <a:ln w="9525">
              <a:noFill/>
              <a:miter lim="800000"/>
              <a:headEnd/>
              <a:tailEnd/>
            </a:ln>
            <a:effectLst/>
          </p:spPr>
          <p:txBody>
            <a:bodyPr>
              <a:spAutoFit/>
            </a:bodyPr>
            <a:lstStyle/>
            <a:p>
              <a:pPr eaLnBrk="0" hangingPunct="0">
                <a:lnSpc>
                  <a:spcPct val="55000"/>
                </a:lnSpc>
              </a:pPr>
              <a:r>
                <a:rPr lang="en-US" sz="4200" b="1" dirty="0">
                  <a:solidFill>
                    <a:schemeClr val="bg1"/>
                  </a:solidFill>
                  <a:latin typeface="Times New Roman" pitchFamily="18" charset="0"/>
                  <a:sym typeface="CommonBullets" pitchFamily="34" charset="2"/>
                </a:rPr>
                <a:t></a:t>
              </a:r>
              <a:endParaRPr lang="en-US" sz="4200" b="1" dirty="0">
                <a:solidFill>
                  <a:schemeClr val="bg1"/>
                </a:solidFill>
                <a:latin typeface="Times New Roman" pitchFamily="18" charset="0"/>
              </a:endParaRPr>
            </a:p>
          </p:txBody>
        </p:sp>
      </p:grpSp>
      <p:grpSp>
        <p:nvGrpSpPr>
          <p:cNvPr id="67591" name="Group 7"/>
          <p:cNvGrpSpPr>
            <a:grpSpLocks/>
          </p:cNvGrpSpPr>
          <p:nvPr/>
        </p:nvGrpSpPr>
        <p:grpSpPr bwMode="auto">
          <a:xfrm>
            <a:off x="1476375" y="960438"/>
            <a:ext cx="1103313" cy="1090612"/>
            <a:chOff x="4704" y="288"/>
            <a:chExt cx="672" cy="720"/>
          </a:xfrm>
        </p:grpSpPr>
        <p:sp>
          <p:nvSpPr>
            <p:cNvPr id="67592" name="Oval 8"/>
            <p:cNvSpPr>
              <a:spLocks noChangeArrowheads="1"/>
            </p:cNvSpPr>
            <p:nvPr/>
          </p:nvSpPr>
          <p:spPr bwMode="auto">
            <a:xfrm>
              <a:off x="4704" y="288"/>
              <a:ext cx="672" cy="720"/>
            </a:xfrm>
            <a:prstGeom prst="ellipse">
              <a:avLst/>
            </a:prstGeom>
            <a:gradFill rotWithShape="0">
              <a:gsLst>
                <a:gs pos="0">
                  <a:srgbClr val="FFFFFF"/>
                </a:gs>
                <a:gs pos="100000">
                  <a:srgbClr val="FFFFFF"/>
                </a:gs>
              </a:gsLst>
              <a:lin ang="2700000" scaled="1"/>
            </a:gradFill>
            <a:ln w="12700">
              <a:round/>
              <a:headEnd/>
              <a:tailEnd/>
            </a:ln>
            <a:effectLst/>
            <a:scene3d>
              <a:camera prst="legacyPerspectiveTop"/>
              <a:lightRig rig="legacyFlat3" dir="t"/>
            </a:scene3d>
            <a:sp3d extrusionH="430200" prstMaterial="legacyMatte">
              <a:bevelT w="13500" h="13500" prst="angle"/>
              <a:bevelB w="13500" h="13500" prst="angle"/>
              <a:extrusionClr>
                <a:srgbClr val="9900FF"/>
              </a:extrusionClr>
            </a:sp3d>
          </p:spPr>
          <p:txBody>
            <a:bodyPr wrap="none" anchor="ctr">
              <a:flatTx/>
            </a:bodyPr>
            <a:lstStyle/>
            <a:p>
              <a:pPr algn="ctr" eaLnBrk="0" hangingPunct="0"/>
              <a:endParaRPr lang="en-US" sz="4800" b="1">
                <a:solidFill>
                  <a:srgbClr val="6600CC"/>
                </a:solidFill>
                <a:latin typeface="Impact" pitchFamily="34" charset="0"/>
              </a:endParaRPr>
            </a:p>
          </p:txBody>
        </p:sp>
        <p:sp>
          <p:nvSpPr>
            <p:cNvPr id="67593" name="WordArt 9"/>
            <p:cNvSpPr>
              <a:spLocks noChangeArrowheads="1" noChangeShapeType="1" noTextEdit="1"/>
            </p:cNvSpPr>
            <p:nvPr/>
          </p:nvSpPr>
          <p:spPr bwMode="auto">
            <a:xfrm>
              <a:off x="4778" y="492"/>
              <a:ext cx="517" cy="344"/>
            </a:xfrm>
            <a:prstGeom prst="rect">
              <a:avLst/>
            </a:prstGeom>
          </p:spPr>
          <p:txBody>
            <a:bodyPr wrap="none" fromWordArt="1">
              <a:prstTxWarp prst="textPlain">
                <a:avLst>
                  <a:gd name="adj" fmla="val 50000"/>
                </a:avLst>
              </a:prstTxWarp>
            </a:bodyPr>
            <a:lstStyle/>
            <a:p>
              <a:pPr algn="ctr"/>
              <a:r>
                <a:rPr lang="en-US" sz="3600" kern="10" dirty="0">
                  <a:ln w="38100">
                    <a:solidFill>
                      <a:srgbClr val="6600CC"/>
                    </a:solidFill>
                    <a:round/>
                    <a:headEnd/>
                    <a:tailEnd/>
                  </a:ln>
                  <a:solidFill>
                    <a:schemeClr val="bg1"/>
                  </a:solidFill>
                  <a:latin typeface="Impact"/>
                </a:rPr>
                <a:t>God</a:t>
              </a:r>
            </a:p>
          </p:txBody>
        </p:sp>
      </p:grpSp>
      <p:sp>
        <p:nvSpPr>
          <p:cNvPr id="67594" name="AutoShape 10"/>
          <p:cNvSpPr>
            <a:spLocks noChangeArrowheads="1"/>
          </p:cNvSpPr>
          <p:nvPr/>
        </p:nvSpPr>
        <p:spPr bwMode="auto">
          <a:xfrm rot="10800000">
            <a:off x="1933575" y="2103438"/>
            <a:ext cx="190500" cy="1828800"/>
          </a:xfrm>
          <a:prstGeom prst="downArrow">
            <a:avLst>
              <a:gd name="adj1" fmla="val 41676"/>
              <a:gd name="adj2" fmla="val 217467"/>
            </a:avLst>
          </a:prstGeom>
          <a:solidFill>
            <a:srgbClr val="6600CC"/>
          </a:solidFill>
          <a:ln w="9525" algn="ctr">
            <a:solidFill>
              <a:srgbClr val="FFFF00"/>
            </a:solidFill>
            <a:miter lim="800000"/>
            <a:headEnd/>
            <a:tailEnd/>
          </a:ln>
          <a:effectLst/>
        </p:spPr>
        <p:txBody>
          <a:bodyPr rot="10800000" wrap="none" anchor="ctr"/>
          <a:lstStyle/>
          <a:p>
            <a:pPr algn="ctr"/>
            <a:endParaRPr lang="en-US">
              <a:latin typeface="Arial Black" pitchFamily="34" charset="0"/>
            </a:endParaRPr>
          </a:p>
        </p:txBody>
      </p:sp>
      <p:grpSp>
        <p:nvGrpSpPr>
          <p:cNvPr id="67595" name="Group 11"/>
          <p:cNvGrpSpPr>
            <a:grpSpLocks/>
          </p:cNvGrpSpPr>
          <p:nvPr/>
        </p:nvGrpSpPr>
        <p:grpSpPr bwMode="auto">
          <a:xfrm>
            <a:off x="1219200" y="3076575"/>
            <a:ext cx="1619250" cy="855663"/>
            <a:chOff x="1344" y="2736"/>
            <a:chExt cx="1056" cy="528"/>
          </a:xfrm>
        </p:grpSpPr>
        <p:sp>
          <p:nvSpPr>
            <p:cNvPr id="67596" name="Oval 12"/>
            <p:cNvSpPr>
              <a:spLocks noChangeArrowheads="1"/>
            </p:cNvSpPr>
            <p:nvPr/>
          </p:nvSpPr>
          <p:spPr bwMode="auto">
            <a:xfrm>
              <a:off x="1344" y="2736"/>
              <a:ext cx="1056" cy="528"/>
            </a:xfrm>
            <a:prstGeom prst="ellipse">
              <a:avLst/>
            </a:prstGeom>
            <a:gradFill rotWithShape="0">
              <a:gsLst>
                <a:gs pos="0">
                  <a:srgbClr val="FFFFCC"/>
                </a:gs>
                <a:gs pos="100000">
                  <a:srgbClr val="FFFF00"/>
                </a:gs>
              </a:gsLst>
              <a:path path="shape">
                <a:fillToRect l="50000" t="50000" r="50000" b="50000"/>
              </a:path>
            </a:gradFill>
            <a:ln w="12700" algn="ctr">
              <a:solidFill>
                <a:srgbClr val="FFCC00"/>
              </a:solidFill>
              <a:round/>
              <a:headEnd/>
              <a:tailEnd/>
            </a:ln>
            <a:effectLst>
              <a:outerShdw dist="64758" dir="4721404" algn="ctr" rotWithShape="0">
                <a:srgbClr val="DEB400"/>
              </a:outerShdw>
            </a:effectLst>
          </p:spPr>
          <p:txBody>
            <a:bodyPr wrap="none" anchor="ctr"/>
            <a:lstStyle/>
            <a:p>
              <a:pPr algn="ctr" eaLnBrk="0" hangingPunct="0"/>
              <a:endParaRPr lang="en-US" sz="3600">
                <a:solidFill>
                  <a:srgbClr val="5A002D"/>
                </a:solidFill>
                <a:latin typeface="Impact" pitchFamily="34" charset="0"/>
              </a:endParaRPr>
            </a:p>
          </p:txBody>
        </p:sp>
        <p:sp>
          <p:nvSpPr>
            <p:cNvPr id="67597" name="WordArt 13"/>
            <p:cNvSpPr>
              <a:spLocks noChangeArrowheads="1" noChangeShapeType="1" noTextEdit="1"/>
            </p:cNvSpPr>
            <p:nvPr/>
          </p:nvSpPr>
          <p:spPr bwMode="auto">
            <a:xfrm>
              <a:off x="1535" y="2856"/>
              <a:ext cx="674" cy="288"/>
            </a:xfrm>
            <a:prstGeom prst="rect">
              <a:avLst/>
            </a:prstGeom>
          </p:spPr>
          <p:txBody>
            <a:bodyPr wrap="none" fromWordArt="1">
              <a:prstTxWarp prst="textInflate">
                <a:avLst>
                  <a:gd name="adj" fmla="val 13634"/>
                </a:avLst>
              </a:prstTxWarp>
            </a:bodyPr>
            <a:lstStyle/>
            <a:p>
              <a:pPr algn="ctr"/>
              <a:r>
                <a:rPr lang="en-US" sz="3600" kern="10">
                  <a:ln w="38100">
                    <a:noFill/>
                    <a:round/>
                    <a:headEnd/>
                    <a:tailEnd/>
                  </a:ln>
                  <a:solidFill>
                    <a:srgbClr val="580000"/>
                  </a:solidFill>
                  <a:latin typeface="Impact"/>
                </a:rPr>
                <a:t>Moses</a:t>
              </a:r>
            </a:p>
          </p:txBody>
        </p:sp>
      </p:grpSp>
      <p:sp>
        <p:nvSpPr>
          <p:cNvPr id="67600" name="Text Box 16"/>
          <p:cNvSpPr txBox="1">
            <a:spLocks noChangeArrowheads="1"/>
          </p:cNvSpPr>
          <p:nvPr/>
        </p:nvSpPr>
        <p:spPr bwMode="auto">
          <a:xfrm>
            <a:off x="7772400" y="2560638"/>
            <a:ext cx="990600" cy="609600"/>
          </a:xfrm>
          <a:prstGeom prst="rect">
            <a:avLst/>
          </a:prstGeom>
          <a:noFill/>
          <a:ln w="19050">
            <a:noFill/>
            <a:miter lim="800000"/>
            <a:headEnd/>
            <a:tailEnd/>
          </a:ln>
          <a:effectLst>
            <a:outerShdw dist="12700" algn="ctr" rotWithShape="0">
              <a:schemeClr val="bg1"/>
            </a:outerShdw>
          </a:effectLst>
        </p:spPr>
        <p:txBody>
          <a:bodyPr>
            <a:spAutoFit/>
          </a:bodyPr>
          <a:lstStyle/>
          <a:p>
            <a:pPr algn="r" eaLnBrk="0" hangingPunct="0"/>
            <a:endParaRPr lang="en-US" sz="200">
              <a:solidFill>
                <a:srgbClr val="000066"/>
              </a:solidFill>
              <a:latin typeface="Impact" pitchFamily="34" charset="0"/>
            </a:endParaRPr>
          </a:p>
          <a:p>
            <a:pPr algn="r" eaLnBrk="0" hangingPunct="0"/>
            <a:r>
              <a:rPr lang="en-US" sz="3200">
                <a:solidFill>
                  <a:srgbClr val="660033"/>
                </a:solidFill>
                <a:latin typeface="Impact" pitchFamily="34" charset="0"/>
              </a:rPr>
              <a:t>Cain</a:t>
            </a:r>
          </a:p>
        </p:txBody>
      </p:sp>
      <p:sp>
        <p:nvSpPr>
          <p:cNvPr id="67601" name="AutoShape 17"/>
          <p:cNvSpPr>
            <a:spLocks noChangeArrowheads="1"/>
          </p:cNvSpPr>
          <p:nvPr/>
        </p:nvSpPr>
        <p:spPr bwMode="auto">
          <a:xfrm rot="5400000">
            <a:off x="4644232" y="1686719"/>
            <a:ext cx="273050" cy="3697287"/>
          </a:xfrm>
          <a:prstGeom prst="downArrow">
            <a:avLst>
              <a:gd name="adj1" fmla="val 41667"/>
              <a:gd name="adj2" fmla="val 135156"/>
            </a:avLst>
          </a:prstGeom>
          <a:solidFill>
            <a:srgbClr val="6600CC"/>
          </a:solidFill>
          <a:ln w="3175" algn="ctr">
            <a:solidFill>
              <a:srgbClr val="FFFF00"/>
            </a:solidFill>
            <a:miter lim="800000"/>
            <a:headEnd/>
            <a:tailEnd/>
          </a:ln>
          <a:effectLst/>
        </p:spPr>
        <p:txBody>
          <a:bodyPr rot="10800000" vert="eaVert" wrap="none" anchor="ctr"/>
          <a:lstStyle/>
          <a:p>
            <a:pPr algn="ctr"/>
            <a:endParaRPr lang="en-US">
              <a:latin typeface="Arial Black" pitchFamily="34" charset="0"/>
            </a:endParaRPr>
          </a:p>
        </p:txBody>
      </p:sp>
      <p:grpSp>
        <p:nvGrpSpPr>
          <p:cNvPr id="67602" name="Group 18"/>
          <p:cNvGrpSpPr>
            <a:grpSpLocks/>
          </p:cNvGrpSpPr>
          <p:nvPr/>
        </p:nvGrpSpPr>
        <p:grpSpPr bwMode="auto">
          <a:xfrm>
            <a:off x="6248400" y="3094038"/>
            <a:ext cx="2286000" cy="855662"/>
            <a:chOff x="3840" y="960"/>
            <a:chExt cx="1440" cy="539"/>
          </a:xfrm>
        </p:grpSpPr>
        <p:sp>
          <p:nvSpPr>
            <p:cNvPr id="67603" name="Oval 19"/>
            <p:cNvSpPr>
              <a:spLocks noChangeArrowheads="1"/>
            </p:cNvSpPr>
            <p:nvPr/>
          </p:nvSpPr>
          <p:spPr bwMode="auto">
            <a:xfrm>
              <a:off x="3840" y="960"/>
              <a:ext cx="1440" cy="539"/>
            </a:xfrm>
            <a:prstGeom prst="ellipse">
              <a:avLst/>
            </a:prstGeom>
            <a:gradFill rotWithShape="0">
              <a:gsLst>
                <a:gs pos="0">
                  <a:srgbClr val="FFCC66"/>
                </a:gs>
                <a:gs pos="100000">
                  <a:srgbClr val="FF9900"/>
                </a:gs>
              </a:gsLst>
              <a:path path="shape">
                <a:fillToRect l="50000" t="50000" r="50000" b="50000"/>
              </a:path>
            </a:gradFill>
            <a:ln w="12700" algn="ctr">
              <a:solidFill>
                <a:srgbClr val="CC6600"/>
              </a:solidFill>
              <a:round/>
              <a:headEnd/>
              <a:tailEnd/>
            </a:ln>
            <a:effectLst>
              <a:outerShdw dist="64758" dir="4721404" algn="ctr" rotWithShape="0">
                <a:srgbClr val="B65B00"/>
              </a:outerShdw>
            </a:effectLst>
          </p:spPr>
          <p:txBody>
            <a:bodyPr wrap="none" anchor="ctr"/>
            <a:lstStyle/>
            <a:p>
              <a:pPr algn="ctr" eaLnBrk="0" hangingPunct="0"/>
              <a:endParaRPr lang="en-US" sz="3600">
                <a:solidFill>
                  <a:srgbClr val="5A002D"/>
                </a:solidFill>
                <a:latin typeface="Impact" pitchFamily="34" charset="0"/>
              </a:endParaRPr>
            </a:p>
          </p:txBody>
        </p:sp>
        <p:sp>
          <p:nvSpPr>
            <p:cNvPr id="67604" name="WordArt 20"/>
            <p:cNvSpPr>
              <a:spLocks noChangeArrowheads="1" noChangeShapeType="1" noTextEdit="1"/>
            </p:cNvSpPr>
            <p:nvPr/>
          </p:nvSpPr>
          <p:spPr bwMode="auto">
            <a:xfrm>
              <a:off x="4100" y="1083"/>
              <a:ext cx="920" cy="294"/>
            </a:xfrm>
            <a:prstGeom prst="rect">
              <a:avLst/>
            </a:prstGeom>
          </p:spPr>
          <p:txBody>
            <a:bodyPr wrap="none" fromWordArt="1">
              <a:prstTxWarp prst="textInflate">
                <a:avLst>
                  <a:gd name="adj" fmla="val 13634"/>
                </a:avLst>
              </a:prstTxWarp>
            </a:bodyPr>
            <a:lstStyle/>
            <a:p>
              <a:pPr algn="ctr"/>
              <a:r>
                <a:rPr lang="en-US" sz="3600" kern="10">
                  <a:ln w="19050">
                    <a:solidFill>
                      <a:srgbClr val="680000"/>
                    </a:solidFill>
                    <a:round/>
                    <a:headEnd/>
                    <a:tailEnd/>
                  </a:ln>
                  <a:solidFill>
                    <a:schemeClr val="bg1"/>
                  </a:solidFill>
                  <a:latin typeface="Impact"/>
                </a:rPr>
                <a:t>Israelites</a:t>
              </a:r>
            </a:p>
          </p:txBody>
        </p:sp>
      </p:grpSp>
      <p:grpSp>
        <p:nvGrpSpPr>
          <p:cNvPr id="67605" name="Group 21"/>
          <p:cNvGrpSpPr>
            <a:grpSpLocks/>
          </p:cNvGrpSpPr>
          <p:nvPr/>
        </p:nvGrpSpPr>
        <p:grpSpPr bwMode="auto">
          <a:xfrm>
            <a:off x="3429000" y="2590800"/>
            <a:ext cx="2362200" cy="762000"/>
            <a:chOff x="3120" y="2880"/>
            <a:chExt cx="2160" cy="480"/>
          </a:xfrm>
        </p:grpSpPr>
        <p:sp>
          <p:nvSpPr>
            <p:cNvPr id="67606" name="Rectangle 22"/>
            <p:cNvSpPr>
              <a:spLocks noChangeArrowheads="1"/>
            </p:cNvSpPr>
            <p:nvPr/>
          </p:nvSpPr>
          <p:spPr bwMode="auto">
            <a:xfrm>
              <a:off x="3168" y="2880"/>
              <a:ext cx="2064" cy="458"/>
            </a:xfrm>
            <a:prstGeom prst="rect">
              <a:avLst/>
            </a:prstGeom>
            <a:solidFill>
              <a:srgbClr val="CCECFF"/>
            </a:solidFill>
            <a:ln w="19050" algn="ctr">
              <a:solidFill>
                <a:srgbClr val="000099"/>
              </a:solidFill>
              <a:miter lim="800000"/>
              <a:headEnd/>
              <a:tailEnd/>
            </a:ln>
            <a:effectLst/>
          </p:spPr>
          <p:txBody>
            <a:bodyPr wrap="none" anchor="ctr"/>
            <a:lstStyle/>
            <a:p>
              <a:endParaRPr lang="en-US"/>
            </a:p>
          </p:txBody>
        </p:sp>
        <p:sp>
          <p:nvSpPr>
            <p:cNvPr id="67607" name="Text Box 23"/>
            <p:cNvSpPr txBox="1">
              <a:spLocks noChangeArrowheads="1"/>
            </p:cNvSpPr>
            <p:nvPr/>
          </p:nvSpPr>
          <p:spPr bwMode="auto">
            <a:xfrm>
              <a:off x="3120" y="2902"/>
              <a:ext cx="2160" cy="458"/>
            </a:xfrm>
            <a:prstGeom prst="rect">
              <a:avLst/>
            </a:prstGeom>
            <a:noFill/>
            <a:ln w="19050" algn="ctr">
              <a:noFill/>
              <a:miter lim="800000"/>
              <a:headEnd/>
              <a:tailEnd/>
            </a:ln>
            <a:effectLst>
              <a:outerShdw dist="12700" algn="ctr" rotWithShape="0">
                <a:schemeClr val="bg1"/>
              </a:outerShdw>
            </a:effectLst>
          </p:spPr>
          <p:txBody>
            <a:bodyPr>
              <a:spAutoFit/>
            </a:bodyPr>
            <a:lstStyle/>
            <a:p>
              <a:pPr algn="ctr" eaLnBrk="0" hangingPunct="0">
                <a:lnSpc>
                  <a:spcPct val="80000"/>
                </a:lnSpc>
              </a:pPr>
              <a:r>
                <a:rPr lang="en-US" sz="2600" b="1">
                  <a:solidFill>
                    <a:srgbClr val="000099"/>
                  </a:solidFill>
                </a:rPr>
                <a:t>Foundation</a:t>
              </a:r>
            </a:p>
            <a:p>
              <a:pPr algn="ctr" eaLnBrk="0" hangingPunct="0">
                <a:lnSpc>
                  <a:spcPct val="80000"/>
                </a:lnSpc>
              </a:pPr>
              <a:r>
                <a:rPr lang="en-US" sz="2600" b="1">
                  <a:solidFill>
                    <a:srgbClr val="000099"/>
                  </a:solidFill>
                </a:rPr>
                <a:t>of substance</a:t>
              </a:r>
            </a:p>
          </p:txBody>
        </p:sp>
      </p:grpSp>
      <p:sp>
        <p:nvSpPr>
          <p:cNvPr id="67608" name="Text Box 24"/>
          <p:cNvSpPr txBox="1">
            <a:spLocks noChangeArrowheads="1"/>
          </p:cNvSpPr>
          <p:nvPr/>
        </p:nvSpPr>
        <p:spPr bwMode="auto">
          <a:xfrm>
            <a:off x="2438400" y="4038600"/>
            <a:ext cx="4343400" cy="806450"/>
          </a:xfrm>
          <a:prstGeom prst="rect">
            <a:avLst/>
          </a:prstGeom>
          <a:noFill/>
          <a:ln w="19050">
            <a:noFill/>
            <a:miter lim="800000"/>
            <a:headEnd/>
            <a:tailEnd/>
          </a:ln>
          <a:effectLst>
            <a:outerShdw dist="12700" algn="ctr" rotWithShape="0">
              <a:schemeClr val="tx1"/>
            </a:outerShdw>
          </a:effectLst>
        </p:spPr>
        <p:txBody>
          <a:bodyPr>
            <a:spAutoFit/>
          </a:bodyPr>
          <a:lstStyle/>
          <a:p>
            <a:pPr algn="ctr" eaLnBrk="0" hangingPunct="0">
              <a:lnSpc>
                <a:spcPct val="65000"/>
              </a:lnSpc>
            </a:pPr>
            <a:r>
              <a:rPr lang="en-US" sz="3600">
                <a:solidFill>
                  <a:schemeClr val="accent2"/>
                </a:solidFill>
                <a:latin typeface="Fette Engschrift" pitchFamily="2" charset="0"/>
              </a:rPr>
              <a:t>National indemnity condition to remove fallen nature</a:t>
            </a:r>
          </a:p>
        </p:txBody>
      </p:sp>
      <p:sp>
        <p:nvSpPr>
          <p:cNvPr id="25" name="Text Box 11"/>
          <p:cNvSpPr txBox="1">
            <a:spLocks noChangeArrowheads="1"/>
          </p:cNvSpPr>
          <p:nvPr/>
        </p:nvSpPr>
        <p:spPr bwMode="auto">
          <a:xfrm>
            <a:off x="304800" y="76200"/>
            <a:ext cx="4724400" cy="579438"/>
          </a:xfrm>
          <a:prstGeom prst="rect">
            <a:avLst/>
          </a:prstGeom>
          <a:noFill/>
          <a:ln w="9525">
            <a:noFill/>
            <a:miter lim="800000"/>
            <a:headEnd/>
            <a:tailEnd/>
          </a:ln>
          <a:effectLst>
            <a:outerShdw dist="12700" dir="2700000" algn="ctr" rotWithShape="0">
              <a:schemeClr val="bg1"/>
            </a:outerShdw>
          </a:effectLst>
        </p:spPr>
        <p:txBody>
          <a:bodyPr>
            <a:spAutoFit/>
          </a:bodyPr>
          <a:lstStyle/>
          <a:p>
            <a:pPr eaLnBrk="0" hangingPunct="0"/>
            <a:r>
              <a:rPr lang="en-US" sz="3200" u="sng" dirty="0">
                <a:solidFill>
                  <a:srgbClr val="000099"/>
                </a:solidFill>
                <a:latin typeface="Fette Engschrift" pitchFamily="2" charset="0"/>
              </a:rPr>
              <a:t>2.2.1.2  The Foundation of Substance</a:t>
            </a:r>
          </a:p>
        </p:txBody>
      </p:sp>
      <p:sp>
        <p:nvSpPr>
          <p:cNvPr id="27" name="Text Box 10"/>
          <p:cNvSpPr txBox="1">
            <a:spLocks noChangeArrowheads="1"/>
          </p:cNvSpPr>
          <p:nvPr/>
        </p:nvSpPr>
        <p:spPr bwMode="auto">
          <a:xfrm>
            <a:off x="685800" y="2560638"/>
            <a:ext cx="990600" cy="609600"/>
          </a:xfrm>
          <a:prstGeom prst="rect">
            <a:avLst/>
          </a:prstGeom>
          <a:noFill/>
          <a:ln w="19050">
            <a:noFill/>
            <a:miter lim="800000"/>
            <a:headEnd/>
            <a:tailEnd/>
          </a:ln>
          <a:effectLst>
            <a:outerShdw dist="12700" algn="ctr" rotWithShape="0">
              <a:schemeClr val="bg1"/>
            </a:outerShdw>
          </a:effectLst>
        </p:spPr>
        <p:txBody>
          <a:bodyPr>
            <a:spAutoFit/>
          </a:bodyPr>
          <a:lstStyle/>
          <a:p>
            <a:pPr algn="r" eaLnBrk="0" hangingPunct="0"/>
            <a:endParaRPr lang="en-US" sz="200" dirty="0">
              <a:solidFill>
                <a:srgbClr val="000066"/>
              </a:solidFill>
              <a:latin typeface="Impact" pitchFamily="34" charset="0"/>
            </a:endParaRPr>
          </a:p>
          <a:p>
            <a:pPr algn="r" eaLnBrk="0" hangingPunct="0"/>
            <a:r>
              <a:rPr lang="en-US" sz="3200" dirty="0">
                <a:solidFill>
                  <a:srgbClr val="660033"/>
                </a:solidFill>
                <a:latin typeface="Impact" pitchFamily="34" charset="0"/>
              </a:rPr>
              <a:t>Abel</a:t>
            </a:r>
          </a:p>
        </p:txBody>
      </p:sp>
    </p:spTree>
  </p:cSld>
  <p:clrMapOvr>
    <a:masterClrMapping/>
  </p:clrMapOvr>
  <p:transition>
    <p:split orient="vert" dir="in"/>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afterEffect">
                                  <p:stCondLst>
                                    <p:cond delay="0"/>
                                  </p:stCondLst>
                                  <p:childTnLst>
                                    <p:set>
                                      <p:cBhvr>
                                        <p:cTn id="6" dur="1" fill="hold">
                                          <p:stCondLst>
                                            <p:cond delay="0"/>
                                          </p:stCondLst>
                                        </p:cTn>
                                        <p:tgtEl>
                                          <p:spTgt spid="67588"/>
                                        </p:tgtEl>
                                        <p:attrNameLst>
                                          <p:attrName>style.visibility</p:attrName>
                                        </p:attrNameLst>
                                      </p:cBhvr>
                                      <p:to>
                                        <p:strVal val="visible"/>
                                      </p:to>
                                    </p:set>
                                    <p:animEffect transition="in" filter="barn(outVertical)">
                                      <p:cBhvr>
                                        <p:cTn id="7" dur="500"/>
                                        <p:tgtEl>
                                          <p:spTgt spid="67588"/>
                                        </p:tgtEl>
                                      </p:cBhvr>
                                    </p:animEffect>
                                  </p:childTnLst>
                                </p:cTn>
                              </p:par>
                            </p:childTnLst>
                          </p:cTn>
                        </p:par>
                      </p:childTnLst>
                    </p:cTn>
                  </p:par>
                  <p:par>
                    <p:cTn id="8" fill="hold">
                      <p:stCondLst>
                        <p:cond delay="indefinite"/>
                      </p:stCondLst>
                      <p:childTnLst>
                        <p:par>
                          <p:cTn id="9" fill="hold">
                            <p:stCondLst>
                              <p:cond delay="0"/>
                            </p:stCondLst>
                            <p:childTnLst>
                              <p:par>
                                <p:cTn id="10" presetID="23" presetClass="entr" presetSubtype="272" fill="hold" nodeType="clickEffect">
                                  <p:stCondLst>
                                    <p:cond delay="0"/>
                                  </p:stCondLst>
                                  <p:childTnLst>
                                    <p:set>
                                      <p:cBhvr>
                                        <p:cTn id="11" dur="1" fill="hold">
                                          <p:stCondLst>
                                            <p:cond delay="0"/>
                                          </p:stCondLst>
                                        </p:cTn>
                                        <p:tgtEl>
                                          <p:spTgt spid="67605"/>
                                        </p:tgtEl>
                                        <p:attrNameLst>
                                          <p:attrName>style.visibility</p:attrName>
                                        </p:attrNameLst>
                                      </p:cBhvr>
                                      <p:to>
                                        <p:strVal val="visible"/>
                                      </p:to>
                                    </p:set>
                                    <p:anim calcmode="lin" valueType="num">
                                      <p:cBhvr>
                                        <p:cTn id="12" dur="2000" fill="hold"/>
                                        <p:tgtEl>
                                          <p:spTgt spid="67605"/>
                                        </p:tgtEl>
                                        <p:attrNameLst>
                                          <p:attrName>ppt_w</p:attrName>
                                        </p:attrNameLst>
                                      </p:cBhvr>
                                      <p:tavLst>
                                        <p:tav tm="0">
                                          <p:val>
                                            <p:strVal val="2/3*#ppt_w"/>
                                          </p:val>
                                        </p:tav>
                                        <p:tav tm="100000">
                                          <p:val>
                                            <p:strVal val="#ppt_w"/>
                                          </p:val>
                                        </p:tav>
                                      </p:tavLst>
                                    </p:anim>
                                    <p:anim calcmode="lin" valueType="num">
                                      <p:cBhvr>
                                        <p:cTn id="13" dur="2000" fill="hold"/>
                                        <p:tgtEl>
                                          <p:spTgt spid="67605"/>
                                        </p:tgtEl>
                                        <p:attrNameLst>
                                          <p:attrName>ppt_h</p:attrName>
                                        </p:attrNameLst>
                                      </p:cBhvr>
                                      <p:tavLst>
                                        <p:tav tm="0">
                                          <p:val>
                                            <p:strVal val="2/3*#ppt_h"/>
                                          </p:val>
                                        </p:tav>
                                        <p:tav tm="100000">
                                          <p:val>
                                            <p:strVal val="#ppt_h"/>
                                          </p:val>
                                        </p:tav>
                                      </p:tavLst>
                                    </p:anim>
                                  </p:childTnLst>
                                </p:cTn>
                              </p:par>
                              <p:par>
                                <p:cTn id="14" presetID="10" presetClass="entr" presetSubtype="0" fill="hold" grpId="0" nodeType="withEffect">
                                  <p:stCondLst>
                                    <p:cond delay="0"/>
                                  </p:stCondLst>
                                  <p:childTnLst>
                                    <p:set>
                                      <p:cBhvr>
                                        <p:cTn id="15" dur="1" fill="hold">
                                          <p:stCondLst>
                                            <p:cond delay="0"/>
                                          </p:stCondLst>
                                        </p:cTn>
                                        <p:tgtEl>
                                          <p:spTgt spid="67601"/>
                                        </p:tgtEl>
                                        <p:attrNameLst>
                                          <p:attrName>style.visibility</p:attrName>
                                        </p:attrNameLst>
                                      </p:cBhvr>
                                      <p:to>
                                        <p:strVal val="visible"/>
                                      </p:to>
                                    </p:set>
                                    <p:animEffect transition="in" filter="fade">
                                      <p:cBhvr>
                                        <p:cTn id="16" dur="2000"/>
                                        <p:tgtEl>
                                          <p:spTgt spid="6760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601"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bg>
      <p:bgPr>
        <a:gradFill rotWithShape="0">
          <a:gsLst>
            <a:gs pos="0">
              <a:srgbClr val="FFE6C1"/>
            </a:gs>
            <a:gs pos="100000">
              <a:schemeClr val="bg1"/>
            </a:gs>
          </a:gsLst>
          <a:lin ang="5400000" scaled="1"/>
        </a:gradFill>
        <a:effectLst/>
      </p:bgPr>
    </p:bg>
    <p:spTree>
      <p:nvGrpSpPr>
        <p:cNvPr id="1" name=""/>
        <p:cNvGrpSpPr/>
        <p:nvPr/>
      </p:nvGrpSpPr>
      <p:grpSpPr>
        <a:xfrm>
          <a:off x="0" y="0"/>
          <a:ext cx="0" cy="0"/>
          <a:chOff x="0" y="0"/>
          <a:chExt cx="0" cy="0"/>
        </a:xfrm>
      </p:grpSpPr>
      <p:pic>
        <p:nvPicPr>
          <p:cNvPr id="69634" name="Picture 2" descr="Moses choosing several wise and trustworthy men_highResol"/>
          <p:cNvPicPr>
            <a:picLocks noChangeAspect="1" noChangeArrowheads="1"/>
          </p:cNvPicPr>
          <p:nvPr/>
        </p:nvPicPr>
        <p:blipFill>
          <a:blip r:embed="rId3" cstate="print"/>
          <a:srcRect l="8611" t="27402" r="10925"/>
          <a:stretch>
            <a:fillRect/>
          </a:stretch>
        </p:blipFill>
        <p:spPr bwMode="auto">
          <a:xfrm>
            <a:off x="1752600" y="1143000"/>
            <a:ext cx="6019800" cy="2817813"/>
          </a:xfrm>
          <a:prstGeom prst="rect">
            <a:avLst/>
          </a:prstGeom>
          <a:noFill/>
        </p:spPr>
      </p:pic>
      <p:sp>
        <p:nvSpPr>
          <p:cNvPr id="69635" name="Rectangle 3"/>
          <p:cNvSpPr>
            <a:spLocks noChangeArrowheads="1"/>
          </p:cNvSpPr>
          <p:nvPr/>
        </p:nvSpPr>
        <p:spPr bwMode="auto">
          <a:xfrm>
            <a:off x="0" y="5722938"/>
            <a:ext cx="9144000" cy="1135062"/>
          </a:xfrm>
          <a:prstGeom prst="rect">
            <a:avLst/>
          </a:prstGeom>
          <a:solidFill>
            <a:schemeClr val="tx1"/>
          </a:solidFill>
          <a:ln w="9525">
            <a:solidFill>
              <a:schemeClr val="tx1"/>
            </a:solidFill>
            <a:miter lim="800000"/>
            <a:headEnd/>
            <a:tailEnd/>
          </a:ln>
          <a:effectLst/>
        </p:spPr>
        <p:txBody>
          <a:bodyPr wrap="none" anchor="ctr"/>
          <a:lstStyle/>
          <a:p>
            <a:endParaRPr lang="en-US"/>
          </a:p>
        </p:txBody>
      </p:sp>
      <p:grpSp>
        <p:nvGrpSpPr>
          <p:cNvPr id="69636" name="Group 4"/>
          <p:cNvGrpSpPr>
            <a:grpSpLocks/>
          </p:cNvGrpSpPr>
          <p:nvPr/>
        </p:nvGrpSpPr>
        <p:grpSpPr bwMode="auto">
          <a:xfrm>
            <a:off x="1243717" y="5867400"/>
            <a:ext cx="6376283" cy="660400"/>
            <a:chOff x="480" y="3648"/>
            <a:chExt cx="3670" cy="416"/>
          </a:xfrm>
        </p:grpSpPr>
        <p:sp>
          <p:nvSpPr>
            <p:cNvPr id="69637" name="Text Box 5"/>
            <p:cNvSpPr txBox="1">
              <a:spLocks noChangeArrowheads="1"/>
            </p:cNvSpPr>
            <p:nvPr/>
          </p:nvSpPr>
          <p:spPr bwMode="auto">
            <a:xfrm>
              <a:off x="685" y="3696"/>
              <a:ext cx="3465" cy="368"/>
            </a:xfrm>
            <a:prstGeom prst="rect">
              <a:avLst/>
            </a:prstGeom>
            <a:noFill/>
            <a:ln w="9525">
              <a:noFill/>
              <a:miter lim="800000"/>
              <a:headEnd/>
              <a:tailEnd/>
            </a:ln>
            <a:effectLst/>
          </p:spPr>
          <p:txBody>
            <a:bodyPr wrap="square">
              <a:spAutoFit/>
            </a:bodyPr>
            <a:lstStyle/>
            <a:p>
              <a:pPr eaLnBrk="0" hangingPunct="0">
                <a:lnSpc>
                  <a:spcPct val="80000"/>
                </a:lnSpc>
              </a:pPr>
              <a:r>
                <a:rPr lang="en-US" sz="2000" b="1" dirty="0">
                  <a:solidFill>
                    <a:schemeClr val="bg1"/>
                  </a:solidFill>
                  <a:latin typeface="Arial Narrow" pitchFamily="34" charset="0"/>
                </a:rPr>
                <a:t>God commenced the </a:t>
              </a:r>
              <a:r>
                <a:rPr lang="en-US" sz="2000" b="1" u="sng" dirty="0">
                  <a:solidFill>
                    <a:schemeClr val="bg1"/>
                  </a:solidFill>
                  <a:latin typeface="Arial Narrow" pitchFamily="34" charset="0"/>
                </a:rPr>
                <a:t>dispensation to start</a:t>
              </a:r>
              <a:r>
                <a:rPr lang="en-US" sz="2000" b="1" dirty="0">
                  <a:solidFill>
                    <a:schemeClr val="bg1"/>
                  </a:solidFill>
                  <a:latin typeface="Arial Narrow" pitchFamily="34" charset="0"/>
                </a:rPr>
                <a:t> the course with Moses’ act of killing an Egyptian.</a:t>
              </a:r>
            </a:p>
          </p:txBody>
        </p:sp>
        <p:sp>
          <p:nvSpPr>
            <p:cNvPr id="69638" name="Text Box 6"/>
            <p:cNvSpPr txBox="1">
              <a:spLocks noChangeArrowheads="1"/>
            </p:cNvSpPr>
            <p:nvPr/>
          </p:nvSpPr>
          <p:spPr bwMode="auto">
            <a:xfrm>
              <a:off x="480" y="3648"/>
              <a:ext cx="240" cy="293"/>
            </a:xfrm>
            <a:prstGeom prst="rect">
              <a:avLst/>
            </a:prstGeom>
            <a:noFill/>
            <a:ln w="9525">
              <a:noFill/>
              <a:miter lim="800000"/>
              <a:headEnd/>
              <a:tailEnd/>
            </a:ln>
            <a:effectLst/>
          </p:spPr>
          <p:txBody>
            <a:bodyPr>
              <a:spAutoFit/>
            </a:bodyPr>
            <a:lstStyle/>
            <a:p>
              <a:pPr eaLnBrk="0" hangingPunct="0">
                <a:lnSpc>
                  <a:spcPct val="55000"/>
                </a:lnSpc>
              </a:pPr>
              <a:r>
                <a:rPr lang="en-US" sz="4200" b="1" dirty="0">
                  <a:solidFill>
                    <a:schemeClr val="bg1"/>
                  </a:solidFill>
                  <a:latin typeface="Times New Roman" pitchFamily="18" charset="0"/>
                  <a:sym typeface="CommonBullets" pitchFamily="34" charset="2"/>
                </a:rPr>
                <a:t></a:t>
              </a:r>
              <a:endParaRPr lang="en-US" sz="4200" b="1" dirty="0">
                <a:solidFill>
                  <a:schemeClr val="bg1"/>
                </a:solidFill>
                <a:latin typeface="Times New Roman" pitchFamily="18" charset="0"/>
              </a:endParaRPr>
            </a:p>
          </p:txBody>
        </p:sp>
      </p:grpSp>
      <p:grpSp>
        <p:nvGrpSpPr>
          <p:cNvPr id="69639" name="Group 7"/>
          <p:cNvGrpSpPr>
            <a:grpSpLocks/>
          </p:cNvGrpSpPr>
          <p:nvPr/>
        </p:nvGrpSpPr>
        <p:grpSpPr bwMode="auto">
          <a:xfrm>
            <a:off x="1476375" y="960438"/>
            <a:ext cx="1103313" cy="1090612"/>
            <a:chOff x="4704" y="288"/>
            <a:chExt cx="672" cy="720"/>
          </a:xfrm>
        </p:grpSpPr>
        <p:sp>
          <p:nvSpPr>
            <p:cNvPr id="69640" name="Oval 8"/>
            <p:cNvSpPr>
              <a:spLocks noChangeArrowheads="1"/>
            </p:cNvSpPr>
            <p:nvPr/>
          </p:nvSpPr>
          <p:spPr bwMode="auto">
            <a:xfrm>
              <a:off x="4704" y="288"/>
              <a:ext cx="672" cy="720"/>
            </a:xfrm>
            <a:prstGeom prst="ellipse">
              <a:avLst/>
            </a:prstGeom>
            <a:gradFill rotWithShape="0">
              <a:gsLst>
                <a:gs pos="0">
                  <a:srgbClr val="FFFFFF"/>
                </a:gs>
                <a:gs pos="100000">
                  <a:srgbClr val="FFFFFF"/>
                </a:gs>
              </a:gsLst>
              <a:lin ang="2700000" scaled="1"/>
            </a:gradFill>
            <a:ln w="12700">
              <a:round/>
              <a:headEnd/>
              <a:tailEnd/>
            </a:ln>
            <a:effectLst/>
            <a:scene3d>
              <a:camera prst="legacyPerspectiveTop"/>
              <a:lightRig rig="legacyFlat3" dir="t"/>
            </a:scene3d>
            <a:sp3d extrusionH="430200" prstMaterial="legacyMatte">
              <a:bevelT w="13500" h="13500" prst="angle"/>
              <a:bevelB w="13500" h="13500" prst="angle"/>
              <a:extrusionClr>
                <a:srgbClr val="9900FF"/>
              </a:extrusionClr>
            </a:sp3d>
          </p:spPr>
          <p:txBody>
            <a:bodyPr wrap="none" anchor="ctr">
              <a:flatTx/>
            </a:bodyPr>
            <a:lstStyle/>
            <a:p>
              <a:pPr algn="ctr" eaLnBrk="0" hangingPunct="0"/>
              <a:endParaRPr lang="en-US" sz="4800" b="1">
                <a:solidFill>
                  <a:srgbClr val="6600CC"/>
                </a:solidFill>
                <a:latin typeface="Impact" pitchFamily="34" charset="0"/>
              </a:endParaRPr>
            </a:p>
          </p:txBody>
        </p:sp>
        <p:sp>
          <p:nvSpPr>
            <p:cNvPr id="69641" name="WordArt 9"/>
            <p:cNvSpPr>
              <a:spLocks noChangeArrowheads="1" noChangeShapeType="1" noTextEdit="1"/>
            </p:cNvSpPr>
            <p:nvPr/>
          </p:nvSpPr>
          <p:spPr bwMode="auto">
            <a:xfrm>
              <a:off x="4778" y="492"/>
              <a:ext cx="517" cy="344"/>
            </a:xfrm>
            <a:prstGeom prst="rect">
              <a:avLst/>
            </a:prstGeom>
          </p:spPr>
          <p:txBody>
            <a:bodyPr wrap="none" fromWordArt="1">
              <a:prstTxWarp prst="textPlain">
                <a:avLst>
                  <a:gd name="adj" fmla="val 50000"/>
                </a:avLst>
              </a:prstTxWarp>
            </a:bodyPr>
            <a:lstStyle/>
            <a:p>
              <a:pPr algn="ctr"/>
              <a:r>
                <a:rPr lang="en-US" sz="3600" kern="10">
                  <a:ln w="38100">
                    <a:solidFill>
                      <a:srgbClr val="6600CC"/>
                    </a:solidFill>
                    <a:round/>
                    <a:headEnd/>
                    <a:tailEnd/>
                  </a:ln>
                  <a:solidFill>
                    <a:schemeClr val="bg1"/>
                  </a:solidFill>
                  <a:latin typeface="Impact"/>
                </a:rPr>
                <a:t>God</a:t>
              </a:r>
            </a:p>
          </p:txBody>
        </p:sp>
      </p:grpSp>
      <p:sp>
        <p:nvSpPr>
          <p:cNvPr id="69642" name="AutoShape 10"/>
          <p:cNvSpPr>
            <a:spLocks noChangeArrowheads="1"/>
          </p:cNvSpPr>
          <p:nvPr/>
        </p:nvSpPr>
        <p:spPr bwMode="auto">
          <a:xfrm rot="10800000">
            <a:off x="1933575" y="2103438"/>
            <a:ext cx="190500" cy="1828800"/>
          </a:xfrm>
          <a:prstGeom prst="downArrow">
            <a:avLst>
              <a:gd name="adj1" fmla="val 41676"/>
              <a:gd name="adj2" fmla="val 217467"/>
            </a:avLst>
          </a:prstGeom>
          <a:solidFill>
            <a:srgbClr val="6600CC"/>
          </a:solidFill>
          <a:ln w="9525" algn="ctr">
            <a:solidFill>
              <a:srgbClr val="FFFF00"/>
            </a:solidFill>
            <a:miter lim="800000"/>
            <a:headEnd/>
            <a:tailEnd/>
          </a:ln>
          <a:effectLst/>
        </p:spPr>
        <p:txBody>
          <a:bodyPr rot="10800000" wrap="none" anchor="ctr"/>
          <a:lstStyle/>
          <a:p>
            <a:pPr algn="ctr"/>
            <a:endParaRPr lang="en-US">
              <a:latin typeface="Arial Black" pitchFamily="34" charset="0"/>
            </a:endParaRPr>
          </a:p>
        </p:txBody>
      </p:sp>
      <p:grpSp>
        <p:nvGrpSpPr>
          <p:cNvPr id="69643" name="Group 11"/>
          <p:cNvGrpSpPr>
            <a:grpSpLocks/>
          </p:cNvGrpSpPr>
          <p:nvPr/>
        </p:nvGrpSpPr>
        <p:grpSpPr bwMode="auto">
          <a:xfrm>
            <a:off x="1219200" y="3076575"/>
            <a:ext cx="1619250" cy="855663"/>
            <a:chOff x="1344" y="2736"/>
            <a:chExt cx="1056" cy="528"/>
          </a:xfrm>
        </p:grpSpPr>
        <p:sp>
          <p:nvSpPr>
            <p:cNvPr id="69644" name="Oval 12"/>
            <p:cNvSpPr>
              <a:spLocks noChangeArrowheads="1"/>
            </p:cNvSpPr>
            <p:nvPr/>
          </p:nvSpPr>
          <p:spPr bwMode="auto">
            <a:xfrm>
              <a:off x="1344" y="2736"/>
              <a:ext cx="1056" cy="528"/>
            </a:xfrm>
            <a:prstGeom prst="ellipse">
              <a:avLst/>
            </a:prstGeom>
            <a:gradFill rotWithShape="0">
              <a:gsLst>
                <a:gs pos="0">
                  <a:srgbClr val="FFFFCC"/>
                </a:gs>
                <a:gs pos="100000">
                  <a:srgbClr val="FFFF00"/>
                </a:gs>
              </a:gsLst>
              <a:path path="shape">
                <a:fillToRect l="50000" t="50000" r="50000" b="50000"/>
              </a:path>
            </a:gradFill>
            <a:ln w="12700" algn="ctr">
              <a:solidFill>
                <a:srgbClr val="FFCC00"/>
              </a:solidFill>
              <a:round/>
              <a:headEnd/>
              <a:tailEnd/>
            </a:ln>
            <a:effectLst>
              <a:outerShdw dist="64758" dir="4721404" algn="ctr" rotWithShape="0">
                <a:srgbClr val="DEB400"/>
              </a:outerShdw>
            </a:effectLst>
          </p:spPr>
          <p:txBody>
            <a:bodyPr wrap="none" anchor="ctr"/>
            <a:lstStyle/>
            <a:p>
              <a:pPr algn="ctr" eaLnBrk="0" hangingPunct="0"/>
              <a:endParaRPr lang="en-US" sz="3600">
                <a:solidFill>
                  <a:srgbClr val="5A002D"/>
                </a:solidFill>
                <a:latin typeface="Impact" pitchFamily="34" charset="0"/>
              </a:endParaRPr>
            </a:p>
          </p:txBody>
        </p:sp>
        <p:sp>
          <p:nvSpPr>
            <p:cNvPr id="69645" name="WordArt 13"/>
            <p:cNvSpPr>
              <a:spLocks noChangeArrowheads="1" noChangeShapeType="1" noTextEdit="1"/>
            </p:cNvSpPr>
            <p:nvPr/>
          </p:nvSpPr>
          <p:spPr bwMode="auto">
            <a:xfrm>
              <a:off x="1535" y="2856"/>
              <a:ext cx="674" cy="288"/>
            </a:xfrm>
            <a:prstGeom prst="rect">
              <a:avLst/>
            </a:prstGeom>
          </p:spPr>
          <p:txBody>
            <a:bodyPr wrap="none" fromWordArt="1">
              <a:prstTxWarp prst="textInflate">
                <a:avLst>
                  <a:gd name="adj" fmla="val 13634"/>
                </a:avLst>
              </a:prstTxWarp>
            </a:bodyPr>
            <a:lstStyle/>
            <a:p>
              <a:pPr algn="ctr"/>
              <a:r>
                <a:rPr lang="en-US" sz="3600" kern="10">
                  <a:ln w="38100">
                    <a:noFill/>
                    <a:round/>
                    <a:headEnd/>
                    <a:tailEnd/>
                  </a:ln>
                  <a:solidFill>
                    <a:srgbClr val="580000"/>
                  </a:solidFill>
                  <a:latin typeface="Impact"/>
                </a:rPr>
                <a:t>Moses</a:t>
              </a:r>
            </a:p>
          </p:txBody>
        </p:sp>
      </p:grpSp>
      <p:grpSp>
        <p:nvGrpSpPr>
          <p:cNvPr id="69648" name="Group 16"/>
          <p:cNvGrpSpPr>
            <a:grpSpLocks/>
          </p:cNvGrpSpPr>
          <p:nvPr/>
        </p:nvGrpSpPr>
        <p:grpSpPr bwMode="auto">
          <a:xfrm>
            <a:off x="2933700" y="4876800"/>
            <a:ext cx="3352800" cy="555625"/>
            <a:chOff x="2064" y="2592"/>
            <a:chExt cx="2160" cy="400"/>
          </a:xfrm>
        </p:grpSpPr>
        <p:sp>
          <p:nvSpPr>
            <p:cNvPr id="69649" name="Rectangle 17"/>
            <p:cNvSpPr>
              <a:spLocks noChangeArrowheads="1"/>
            </p:cNvSpPr>
            <p:nvPr/>
          </p:nvSpPr>
          <p:spPr bwMode="auto">
            <a:xfrm>
              <a:off x="2064" y="2592"/>
              <a:ext cx="2160" cy="384"/>
            </a:xfrm>
            <a:prstGeom prst="rect">
              <a:avLst/>
            </a:prstGeom>
            <a:solidFill>
              <a:srgbClr val="5900B2"/>
            </a:solidFill>
            <a:ln w="38100" algn="ctr">
              <a:solidFill>
                <a:srgbClr val="6600CC"/>
              </a:solidFill>
              <a:miter lim="800000"/>
              <a:headEnd/>
              <a:tailEnd/>
            </a:ln>
            <a:effectLst/>
          </p:spPr>
          <p:txBody>
            <a:bodyPr wrap="none" anchor="ctr"/>
            <a:lstStyle/>
            <a:p>
              <a:endParaRPr lang="en-US"/>
            </a:p>
          </p:txBody>
        </p:sp>
        <p:sp>
          <p:nvSpPr>
            <p:cNvPr id="69650" name="Text Box 18"/>
            <p:cNvSpPr txBox="1">
              <a:spLocks noChangeArrowheads="1"/>
            </p:cNvSpPr>
            <p:nvPr/>
          </p:nvSpPr>
          <p:spPr bwMode="auto">
            <a:xfrm>
              <a:off x="2064" y="2640"/>
              <a:ext cx="2160" cy="352"/>
            </a:xfrm>
            <a:prstGeom prst="rect">
              <a:avLst/>
            </a:prstGeom>
            <a:noFill/>
            <a:ln w="19050">
              <a:noFill/>
              <a:miter lim="800000"/>
              <a:headEnd/>
              <a:tailEnd/>
            </a:ln>
            <a:effectLst>
              <a:outerShdw dist="12700" algn="ctr" rotWithShape="0">
                <a:schemeClr val="tx1"/>
              </a:outerShdw>
            </a:effectLst>
          </p:spPr>
          <p:txBody>
            <a:bodyPr>
              <a:spAutoFit/>
            </a:bodyPr>
            <a:lstStyle/>
            <a:p>
              <a:pPr algn="ctr" eaLnBrk="0" hangingPunct="0">
                <a:lnSpc>
                  <a:spcPct val="65000"/>
                </a:lnSpc>
              </a:pPr>
              <a:r>
                <a:rPr lang="en-US" sz="4000">
                  <a:solidFill>
                    <a:schemeClr val="bg1"/>
                  </a:solidFill>
                  <a:latin typeface="Fette Engschrift" pitchFamily="2" charset="0"/>
                </a:rPr>
                <a:t>Dispensation to start</a:t>
              </a:r>
            </a:p>
          </p:txBody>
        </p:sp>
      </p:grpSp>
      <p:sp>
        <p:nvSpPr>
          <p:cNvPr id="69651" name="Text Box 19"/>
          <p:cNvSpPr txBox="1">
            <a:spLocks noChangeArrowheads="1"/>
          </p:cNvSpPr>
          <p:nvPr/>
        </p:nvSpPr>
        <p:spPr bwMode="auto">
          <a:xfrm>
            <a:off x="2438400" y="4038600"/>
            <a:ext cx="4343400" cy="806450"/>
          </a:xfrm>
          <a:prstGeom prst="rect">
            <a:avLst/>
          </a:prstGeom>
          <a:noFill/>
          <a:ln w="19050">
            <a:noFill/>
            <a:miter lim="800000"/>
            <a:headEnd/>
            <a:tailEnd/>
          </a:ln>
          <a:effectLst>
            <a:outerShdw dist="12700" algn="ctr" rotWithShape="0">
              <a:schemeClr val="tx1"/>
            </a:outerShdw>
          </a:effectLst>
        </p:spPr>
        <p:txBody>
          <a:bodyPr>
            <a:spAutoFit/>
          </a:bodyPr>
          <a:lstStyle/>
          <a:p>
            <a:pPr algn="ctr" eaLnBrk="0" hangingPunct="0">
              <a:lnSpc>
                <a:spcPct val="65000"/>
              </a:lnSpc>
            </a:pPr>
            <a:r>
              <a:rPr lang="en-US" sz="3600">
                <a:solidFill>
                  <a:schemeClr val="accent2"/>
                </a:solidFill>
                <a:latin typeface="Fette Engschrift" pitchFamily="2" charset="0"/>
              </a:rPr>
              <a:t>National indemnity condition to remove fallen nature</a:t>
            </a:r>
          </a:p>
        </p:txBody>
      </p:sp>
      <p:grpSp>
        <p:nvGrpSpPr>
          <p:cNvPr id="69652" name="Group 20"/>
          <p:cNvGrpSpPr>
            <a:grpSpLocks/>
          </p:cNvGrpSpPr>
          <p:nvPr/>
        </p:nvGrpSpPr>
        <p:grpSpPr bwMode="auto">
          <a:xfrm>
            <a:off x="3429000" y="2590800"/>
            <a:ext cx="2362200" cy="762000"/>
            <a:chOff x="3120" y="2880"/>
            <a:chExt cx="2160" cy="480"/>
          </a:xfrm>
        </p:grpSpPr>
        <p:sp>
          <p:nvSpPr>
            <p:cNvPr id="69653" name="Rectangle 21"/>
            <p:cNvSpPr>
              <a:spLocks noChangeArrowheads="1"/>
            </p:cNvSpPr>
            <p:nvPr/>
          </p:nvSpPr>
          <p:spPr bwMode="auto">
            <a:xfrm>
              <a:off x="3168" y="2880"/>
              <a:ext cx="2064" cy="458"/>
            </a:xfrm>
            <a:prstGeom prst="rect">
              <a:avLst/>
            </a:prstGeom>
            <a:solidFill>
              <a:srgbClr val="CCECFF"/>
            </a:solidFill>
            <a:ln w="19050" algn="ctr">
              <a:solidFill>
                <a:srgbClr val="000099"/>
              </a:solidFill>
              <a:miter lim="800000"/>
              <a:headEnd/>
              <a:tailEnd/>
            </a:ln>
            <a:effectLst/>
          </p:spPr>
          <p:txBody>
            <a:bodyPr wrap="none" anchor="ctr"/>
            <a:lstStyle/>
            <a:p>
              <a:endParaRPr lang="en-US"/>
            </a:p>
          </p:txBody>
        </p:sp>
        <p:sp>
          <p:nvSpPr>
            <p:cNvPr id="69654" name="Text Box 22"/>
            <p:cNvSpPr txBox="1">
              <a:spLocks noChangeArrowheads="1"/>
            </p:cNvSpPr>
            <p:nvPr/>
          </p:nvSpPr>
          <p:spPr bwMode="auto">
            <a:xfrm>
              <a:off x="3120" y="2902"/>
              <a:ext cx="2160" cy="458"/>
            </a:xfrm>
            <a:prstGeom prst="rect">
              <a:avLst/>
            </a:prstGeom>
            <a:noFill/>
            <a:ln w="19050" algn="ctr">
              <a:noFill/>
              <a:miter lim="800000"/>
              <a:headEnd/>
              <a:tailEnd/>
            </a:ln>
            <a:effectLst>
              <a:outerShdw dist="12700" algn="ctr" rotWithShape="0">
                <a:schemeClr val="bg1"/>
              </a:outerShdw>
            </a:effectLst>
          </p:spPr>
          <p:txBody>
            <a:bodyPr>
              <a:spAutoFit/>
            </a:bodyPr>
            <a:lstStyle/>
            <a:p>
              <a:pPr algn="ctr" eaLnBrk="0" hangingPunct="0">
                <a:lnSpc>
                  <a:spcPct val="80000"/>
                </a:lnSpc>
              </a:pPr>
              <a:r>
                <a:rPr lang="en-US" sz="2600" b="1">
                  <a:solidFill>
                    <a:srgbClr val="000099"/>
                  </a:solidFill>
                </a:rPr>
                <a:t>Foundation</a:t>
              </a:r>
            </a:p>
            <a:p>
              <a:pPr algn="ctr" eaLnBrk="0" hangingPunct="0">
                <a:lnSpc>
                  <a:spcPct val="80000"/>
                </a:lnSpc>
              </a:pPr>
              <a:r>
                <a:rPr lang="en-US" sz="2600" b="1">
                  <a:solidFill>
                    <a:srgbClr val="000099"/>
                  </a:solidFill>
                </a:rPr>
                <a:t>of substance</a:t>
              </a:r>
            </a:p>
          </p:txBody>
        </p:sp>
      </p:grpSp>
      <p:sp>
        <p:nvSpPr>
          <p:cNvPr id="69655" name="Text Box 23"/>
          <p:cNvSpPr txBox="1">
            <a:spLocks noChangeArrowheads="1"/>
          </p:cNvSpPr>
          <p:nvPr/>
        </p:nvSpPr>
        <p:spPr bwMode="auto">
          <a:xfrm>
            <a:off x="7772400" y="2560638"/>
            <a:ext cx="990600" cy="609600"/>
          </a:xfrm>
          <a:prstGeom prst="rect">
            <a:avLst/>
          </a:prstGeom>
          <a:noFill/>
          <a:ln w="19050">
            <a:noFill/>
            <a:miter lim="800000"/>
            <a:headEnd/>
            <a:tailEnd/>
          </a:ln>
          <a:effectLst>
            <a:outerShdw dist="12700" algn="ctr" rotWithShape="0">
              <a:schemeClr val="bg1"/>
            </a:outerShdw>
          </a:effectLst>
        </p:spPr>
        <p:txBody>
          <a:bodyPr>
            <a:spAutoFit/>
          </a:bodyPr>
          <a:lstStyle/>
          <a:p>
            <a:pPr algn="r" eaLnBrk="0" hangingPunct="0"/>
            <a:endParaRPr lang="en-US" sz="200" dirty="0">
              <a:solidFill>
                <a:srgbClr val="000066"/>
              </a:solidFill>
              <a:latin typeface="Impact" pitchFamily="34" charset="0"/>
            </a:endParaRPr>
          </a:p>
          <a:p>
            <a:pPr algn="r" eaLnBrk="0" hangingPunct="0"/>
            <a:r>
              <a:rPr lang="en-US" sz="3200" dirty="0">
                <a:solidFill>
                  <a:srgbClr val="660033"/>
                </a:solidFill>
                <a:latin typeface="Impact" pitchFamily="34" charset="0"/>
              </a:rPr>
              <a:t>Cain</a:t>
            </a:r>
          </a:p>
        </p:txBody>
      </p:sp>
      <p:sp>
        <p:nvSpPr>
          <p:cNvPr id="69656" name="AutoShape 24"/>
          <p:cNvSpPr>
            <a:spLocks noChangeArrowheads="1"/>
          </p:cNvSpPr>
          <p:nvPr/>
        </p:nvSpPr>
        <p:spPr bwMode="auto">
          <a:xfrm rot="5400000">
            <a:off x="4644232" y="1686719"/>
            <a:ext cx="273050" cy="3697287"/>
          </a:xfrm>
          <a:prstGeom prst="downArrow">
            <a:avLst>
              <a:gd name="adj1" fmla="val 41667"/>
              <a:gd name="adj2" fmla="val 135156"/>
            </a:avLst>
          </a:prstGeom>
          <a:solidFill>
            <a:srgbClr val="6600CC"/>
          </a:solidFill>
          <a:ln w="3175" algn="ctr">
            <a:solidFill>
              <a:srgbClr val="FFFF00"/>
            </a:solidFill>
            <a:miter lim="800000"/>
            <a:headEnd/>
            <a:tailEnd/>
          </a:ln>
          <a:effectLst/>
        </p:spPr>
        <p:txBody>
          <a:bodyPr rot="10800000" vert="eaVert" wrap="none" anchor="ctr"/>
          <a:lstStyle/>
          <a:p>
            <a:pPr algn="ctr"/>
            <a:endParaRPr lang="en-US">
              <a:latin typeface="Arial Black" pitchFamily="34" charset="0"/>
            </a:endParaRPr>
          </a:p>
        </p:txBody>
      </p:sp>
      <p:grpSp>
        <p:nvGrpSpPr>
          <p:cNvPr id="69657" name="Group 25"/>
          <p:cNvGrpSpPr>
            <a:grpSpLocks/>
          </p:cNvGrpSpPr>
          <p:nvPr/>
        </p:nvGrpSpPr>
        <p:grpSpPr bwMode="auto">
          <a:xfrm>
            <a:off x="6248400" y="3094038"/>
            <a:ext cx="2286000" cy="855662"/>
            <a:chOff x="3840" y="960"/>
            <a:chExt cx="1440" cy="539"/>
          </a:xfrm>
        </p:grpSpPr>
        <p:sp>
          <p:nvSpPr>
            <p:cNvPr id="69658" name="Oval 26"/>
            <p:cNvSpPr>
              <a:spLocks noChangeArrowheads="1"/>
            </p:cNvSpPr>
            <p:nvPr/>
          </p:nvSpPr>
          <p:spPr bwMode="auto">
            <a:xfrm>
              <a:off x="3840" y="960"/>
              <a:ext cx="1440" cy="539"/>
            </a:xfrm>
            <a:prstGeom prst="ellipse">
              <a:avLst/>
            </a:prstGeom>
            <a:gradFill rotWithShape="0">
              <a:gsLst>
                <a:gs pos="0">
                  <a:srgbClr val="FFCC66"/>
                </a:gs>
                <a:gs pos="100000">
                  <a:srgbClr val="FF9900"/>
                </a:gs>
              </a:gsLst>
              <a:path path="shape">
                <a:fillToRect l="50000" t="50000" r="50000" b="50000"/>
              </a:path>
            </a:gradFill>
            <a:ln w="12700" algn="ctr">
              <a:solidFill>
                <a:srgbClr val="CC6600"/>
              </a:solidFill>
              <a:round/>
              <a:headEnd/>
              <a:tailEnd/>
            </a:ln>
            <a:effectLst>
              <a:outerShdw dist="64758" dir="4721404" algn="ctr" rotWithShape="0">
                <a:srgbClr val="B65B00"/>
              </a:outerShdw>
            </a:effectLst>
          </p:spPr>
          <p:txBody>
            <a:bodyPr wrap="none" anchor="ctr"/>
            <a:lstStyle/>
            <a:p>
              <a:pPr algn="ctr" eaLnBrk="0" hangingPunct="0"/>
              <a:endParaRPr lang="en-US" sz="3600">
                <a:solidFill>
                  <a:srgbClr val="5A002D"/>
                </a:solidFill>
                <a:latin typeface="Impact" pitchFamily="34" charset="0"/>
              </a:endParaRPr>
            </a:p>
          </p:txBody>
        </p:sp>
        <p:sp>
          <p:nvSpPr>
            <p:cNvPr id="69659" name="WordArt 27"/>
            <p:cNvSpPr>
              <a:spLocks noChangeArrowheads="1" noChangeShapeType="1" noTextEdit="1"/>
            </p:cNvSpPr>
            <p:nvPr/>
          </p:nvSpPr>
          <p:spPr bwMode="auto">
            <a:xfrm>
              <a:off x="4100" y="1083"/>
              <a:ext cx="920" cy="294"/>
            </a:xfrm>
            <a:prstGeom prst="rect">
              <a:avLst/>
            </a:prstGeom>
          </p:spPr>
          <p:txBody>
            <a:bodyPr wrap="none" fromWordArt="1">
              <a:prstTxWarp prst="textInflate">
                <a:avLst>
                  <a:gd name="adj" fmla="val 13634"/>
                </a:avLst>
              </a:prstTxWarp>
            </a:bodyPr>
            <a:lstStyle/>
            <a:p>
              <a:pPr algn="ctr"/>
              <a:r>
                <a:rPr lang="en-US" sz="3600" kern="10">
                  <a:ln w="19050">
                    <a:solidFill>
                      <a:srgbClr val="680000"/>
                    </a:solidFill>
                    <a:round/>
                    <a:headEnd/>
                    <a:tailEnd/>
                  </a:ln>
                  <a:solidFill>
                    <a:schemeClr val="bg1"/>
                  </a:solidFill>
                  <a:latin typeface="Impact"/>
                </a:rPr>
                <a:t>Israelites</a:t>
              </a:r>
            </a:p>
          </p:txBody>
        </p:sp>
      </p:grpSp>
      <p:sp>
        <p:nvSpPr>
          <p:cNvPr id="28" name="Text Box 11"/>
          <p:cNvSpPr txBox="1">
            <a:spLocks noChangeArrowheads="1"/>
          </p:cNvSpPr>
          <p:nvPr/>
        </p:nvSpPr>
        <p:spPr bwMode="auto">
          <a:xfrm>
            <a:off x="304800" y="76200"/>
            <a:ext cx="4724400" cy="579438"/>
          </a:xfrm>
          <a:prstGeom prst="rect">
            <a:avLst/>
          </a:prstGeom>
          <a:noFill/>
          <a:ln w="9525">
            <a:noFill/>
            <a:miter lim="800000"/>
            <a:headEnd/>
            <a:tailEnd/>
          </a:ln>
          <a:effectLst>
            <a:outerShdw dist="12700" dir="2700000" algn="ctr" rotWithShape="0">
              <a:schemeClr val="bg1"/>
            </a:outerShdw>
          </a:effectLst>
        </p:spPr>
        <p:txBody>
          <a:bodyPr>
            <a:spAutoFit/>
          </a:bodyPr>
          <a:lstStyle/>
          <a:p>
            <a:pPr eaLnBrk="0" hangingPunct="0"/>
            <a:r>
              <a:rPr lang="en-US" sz="3200" u="sng" dirty="0">
                <a:solidFill>
                  <a:srgbClr val="000099"/>
                </a:solidFill>
                <a:latin typeface="Fette Engschrift" pitchFamily="2" charset="0"/>
              </a:rPr>
              <a:t>2.2.1.2  The Foundation of Substance</a:t>
            </a:r>
          </a:p>
        </p:txBody>
      </p:sp>
      <p:sp>
        <p:nvSpPr>
          <p:cNvPr id="30" name="Text Box 10"/>
          <p:cNvSpPr txBox="1">
            <a:spLocks noChangeArrowheads="1"/>
          </p:cNvSpPr>
          <p:nvPr/>
        </p:nvSpPr>
        <p:spPr bwMode="auto">
          <a:xfrm>
            <a:off x="685800" y="2560638"/>
            <a:ext cx="990600" cy="609600"/>
          </a:xfrm>
          <a:prstGeom prst="rect">
            <a:avLst/>
          </a:prstGeom>
          <a:noFill/>
          <a:ln w="19050">
            <a:noFill/>
            <a:miter lim="800000"/>
            <a:headEnd/>
            <a:tailEnd/>
          </a:ln>
          <a:effectLst>
            <a:outerShdw dist="12700" algn="ctr" rotWithShape="0">
              <a:schemeClr val="bg1"/>
            </a:outerShdw>
          </a:effectLst>
        </p:spPr>
        <p:txBody>
          <a:bodyPr>
            <a:spAutoFit/>
          </a:bodyPr>
          <a:lstStyle/>
          <a:p>
            <a:pPr algn="r" eaLnBrk="0" hangingPunct="0"/>
            <a:endParaRPr lang="en-US" sz="200" dirty="0">
              <a:solidFill>
                <a:srgbClr val="000066"/>
              </a:solidFill>
              <a:latin typeface="Impact" pitchFamily="34" charset="0"/>
            </a:endParaRPr>
          </a:p>
          <a:p>
            <a:pPr algn="r" eaLnBrk="0" hangingPunct="0"/>
            <a:r>
              <a:rPr lang="en-US" sz="3200" dirty="0">
                <a:solidFill>
                  <a:srgbClr val="660033"/>
                </a:solidFill>
                <a:latin typeface="Impact" pitchFamily="34" charset="0"/>
              </a:rPr>
              <a:t>Abel</a:t>
            </a:r>
          </a:p>
        </p:txBody>
      </p:sp>
    </p:spTree>
  </p:cSld>
  <p:clrMapOvr>
    <a:masterClrMapping/>
  </p:clrMapOvr>
  <p:transition>
    <p:split orient="vert" dir="in"/>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afterEffect">
                                  <p:stCondLst>
                                    <p:cond delay="0"/>
                                  </p:stCondLst>
                                  <p:childTnLst>
                                    <p:set>
                                      <p:cBhvr>
                                        <p:cTn id="6" dur="1" fill="hold">
                                          <p:stCondLst>
                                            <p:cond delay="0"/>
                                          </p:stCondLst>
                                        </p:cTn>
                                        <p:tgtEl>
                                          <p:spTgt spid="69636"/>
                                        </p:tgtEl>
                                        <p:attrNameLst>
                                          <p:attrName>style.visibility</p:attrName>
                                        </p:attrNameLst>
                                      </p:cBhvr>
                                      <p:to>
                                        <p:strVal val="visible"/>
                                      </p:to>
                                    </p:set>
                                    <p:animEffect transition="in" filter="barn(outVertical)">
                                      <p:cBhvr>
                                        <p:cTn id="7" dur="500"/>
                                        <p:tgtEl>
                                          <p:spTgt spid="6963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69648"/>
                                        </p:tgtEl>
                                        <p:attrNameLst>
                                          <p:attrName>style.visibility</p:attrName>
                                        </p:attrNameLst>
                                      </p:cBhvr>
                                      <p:to>
                                        <p:strVal val="visible"/>
                                      </p:to>
                                    </p:set>
                                    <p:animEffect transition="in" filter="fade">
                                      <p:cBhvr>
                                        <p:cTn id="12" dur="1000"/>
                                        <p:tgtEl>
                                          <p:spTgt spid="69648"/>
                                        </p:tgtEl>
                                      </p:cBhvr>
                                    </p:animEffect>
                                  </p:childTnLst>
                                </p:cTn>
                              </p:par>
                              <p:par>
                                <p:cTn id="13" presetID="6" presetClass="emph" presetSubtype="0" decel="50000" autoRev="1" fill="remove" nodeType="withEffect">
                                  <p:stCondLst>
                                    <p:cond delay="0"/>
                                  </p:stCondLst>
                                  <p:childTnLst>
                                    <p:animScale>
                                      <p:cBhvr>
                                        <p:cTn id="14" dur="2000" fill="hold"/>
                                        <p:tgtEl>
                                          <p:spTgt spid="69648"/>
                                        </p:tgtEl>
                                      </p:cBhvr>
                                      <p:by x="140000" y="140000"/>
                                    </p:animScale>
                                  </p:childTnLst>
                                </p:cTn>
                              </p:par>
                              <p:par>
                                <p:cTn id="15" presetID="10" presetClass="exit" presetSubtype="0" fill="hold" nodeType="withEffect">
                                  <p:stCondLst>
                                    <p:cond delay="0"/>
                                  </p:stCondLst>
                                  <p:childTnLst>
                                    <p:animEffect transition="out" filter="fade">
                                      <p:cBhvr>
                                        <p:cTn id="16" dur="2000"/>
                                        <p:tgtEl>
                                          <p:spTgt spid="69634"/>
                                        </p:tgtEl>
                                      </p:cBhvr>
                                    </p:animEffect>
                                    <p:set>
                                      <p:cBhvr>
                                        <p:cTn id="17" dur="1" fill="hold">
                                          <p:stCondLst>
                                            <p:cond delay="1999"/>
                                          </p:stCondLst>
                                        </p:cTn>
                                        <p:tgtEl>
                                          <p:spTgt spid="6963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shadeToTitle="1">
        <a:gradFill rotWithShape="0">
          <a:gsLst>
            <a:gs pos="0">
              <a:schemeClr val="bg1"/>
            </a:gs>
            <a:gs pos="100000">
              <a:srgbClr val="FFE6C1"/>
            </a:gs>
          </a:gsLst>
          <a:path path="shape">
            <a:fillToRect l="50000" t="50000" r="50000" b="50000"/>
          </a:path>
        </a:gradFill>
        <a:effectLst/>
      </p:bgPr>
    </p:bg>
    <p:spTree>
      <p:nvGrpSpPr>
        <p:cNvPr id="1" name=""/>
        <p:cNvGrpSpPr/>
        <p:nvPr/>
      </p:nvGrpSpPr>
      <p:grpSpPr>
        <a:xfrm>
          <a:off x="0" y="0"/>
          <a:ext cx="0" cy="0"/>
          <a:chOff x="0" y="0"/>
          <a:chExt cx="0" cy="0"/>
        </a:xfrm>
      </p:grpSpPr>
      <p:sp>
        <p:nvSpPr>
          <p:cNvPr id="6146" name="Rectangle 2"/>
          <p:cNvSpPr>
            <a:spLocks noChangeArrowheads="1"/>
          </p:cNvSpPr>
          <p:nvPr/>
        </p:nvSpPr>
        <p:spPr bwMode="auto">
          <a:xfrm>
            <a:off x="0" y="5418138"/>
            <a:ext cx="9144000" cy="1439862"/>
          </a:xfrm>
          <a:prstGeom prst="rect">
            <a:avLst/>
          </a:prstGeom>
          <a:solidFill>
            <a:schemeClr val="tx1"/>
          </a:solidFill>
          <a:ln w="9525">
            <a:solidFill>
              <a:schemeClr val="tx1"/>
            </a:solidFill>
            <a:miter lim="800000"/>
            <a:headEnd/>
            <a:tailEnd/>
          </a:ln>
          <a:effectLst/>
        </p:spPr>
        <p:txBody>
          <a:bodyPr wrap="none" anchor="ctr"/>
          <a:lstStyle/>
          <a:p>
            <a:endParaRPr lang="en-US"/>
          </a:p>
        </p:txBody>
      </p:sp>
      <p:grpSp>
        <p:nvGrpSpPr>
          <p:cNvPr id="6147" name="Group 3"/>
          <p:cNvGrpSpPr>
            <a:grpSpLocks/>
          </p:cNvGrpSpPr>
          <p:nvPr/>
        </p:nvGrpSpPr>
        <p:grpSpPr bwMode="auto">
          <a:xfrm>
            <a:off x="1447800" y="5603877"/>
            <a:ext cx="6248400" cy="873126"/>
            <a:chOff x="240" y="3494"/>
            <a:chExt cx="3936" cy="550"/>
          </a:xfrm>
        </p:grpSpPr>
        <p:sp>
          <p:nvSpPr>
            <p:cNvPr id="6148" name="Text Box 4"/>
            <p:cNvSpPr txBox="1">
              <a:spLocks noChangeArrowheads="1"/>
            </p:cNvSpPr>
            <p:nvPr/>
          </p:nvSpPr>
          <p:spPr bwMode="auto">
            <a:xfrm>
              <a:off x="464" y="3521"/>
              <a:ext cx="3712" cy="523"/>
            </a:xfrm>
            <a:prstGeom prst="rect">
              <a:avLst/>
            </a:prstGeom>
            <a:noFill/>
            <a:ln w="9525">
              <a:noFill/>
              <a:miter lim="800000"/>
              <a:headEnd/>
              <a:tailEnd/>
            </a:ln>
            <a:effectLst/>
          </p:spPr>
          <p:txBody>
            <a:bodyPr wrap="square">
              <a:spAutoFit/>
            </a:bodyPr>
            <a:lstStyle/>
            <a:p>
              <a:pPr eaLnBrk="0" hangingPunct="0">
                <a:lnSpc>
                  <a:spcPct val="80000"/>
                </a:lnSpc>
              </a:pPr>
              <a:r>
                <a:rPr lang="en-US" sz="2000" b="1" dirty="0">
                  <a:solidFill>
                    <a:schemeClr val="bg1"/>
                  </a:solidFill>
                  <a:latin typeface="Arial Narrow" pitchFamily="34" charset="0"/>
                </a:rPr>
                <a:t>However, without knowing the </a:t>
              </a:r>
              <a:r>
                <a:rPr lang="en-US" sz="2000" b="1" u="sng" dirty="0">
                  <a:solidFill>
                    <a:schemeClr val="bg1"/>
                  </a:solidFill>
                  <a:latin typeface="Arial Narrow" pitchFamily="34" charset="0"/>
                </a:rPr>
                <a:t>principle</a:t>
              </a:r>
              <a:r>
                <a:rPr lang="en-US" sz="2000" b="1" dirty="0">
                  <a:solidFill>
                    <a:schemeClr val="bg1"/>
                  </a:solidFill>
                  <a:latin typeface="Arial Narrow" pitchFamily="34" charset="0"/>
                </a:rPr>
                <a:t> behind God’s providence, people have been </a:t>
              </a:r>
              <a:r>
                <a:rPr lang="en-US" sz="2000" b="1" dirty="0">
                  <a:solidFill>
                    <a:srgbClr val="FFFF66"/>
                  </a:solidFill>
                  <a:latin typeface="Arial Narrow" pitchFamily="34" charset="0"/>
                </a:rPr>
                <a:t>unable</a:t>
              </a:r>
              <a:r>
                <a:rPr lang="en-US" sz="2000" b="1" dirty="0">
                  <a:solidFill>
                    <a:schemeClr val="bg1"/>
                  </a:solidFill>
                  <a:latin typeface="Arial Narrow" pitchFamily="34" charset="0"/>
                </a:rPr>
                <a:t> to discern the mysteries concealed in the Bible.</a:t>
              </a:r>
              <a:endParaRPr lang="en-US" sz="2000" dirty="0">
                <a:solidFill>
                  <a:schemeClr val="bg1"/>
                </a:solidFill>
                <a:latin typeface="Arial Narrow" pitchFamily="34" charset="0"/>
              </a:endParaRPr>
            </a:p>
          </p:txBody>
        </p:sp>
        <p:sp>
          <p:nvSpPr>
            <p:cNvPr id="6149" name="Text Box 5"/>
            <p:cNvSpPr txBox="1">
              <a:spLocks noChangeArrowheads="1"/>
            </p:cNvSpPr>
            <p:nvPr/>
          </p:nvSpPr>
          <p:spPr bwMode="auto">
            <a:xfrm>
              <a:off x="240" y="3494"/>
              <a:ext cx="288" cy="277"/>
            </a:xfrm>
            <a:prstGeom prst="rect">
              <a:avLst/>
            </a:prstGeom>
            <a:noFill/>
            <a:ln w="9525">
              <a:noFill/>
              <a:miter lim="800000"/>
              <a:headEnd/>
              <a:tailEnd/>
            </a:ln>
            <a:effectLst/>
          </p:spPr>
          <p:txBody>
            <a:bodyPr wrap="square">
              <a:spAutoFit/>
            </a:bodyPr>
            <a:lstStyle/>
            <a:p>
              <a:pPr algn="r" eaLnBrk="0" hangingPunct="0">
                <a:lnSpc>
                  <a:spcPct val="50000"/>
                </a:lnSpc>
              </a:pPr>
              <a:r>
                <a:rPr lang="en-US" sz="4200" b="1" dirty="0">
                  <a:solidFill>
                    <a:schemeClr val="bg1"/>
                  </a:solidFill>
                  <a:latin typeface="Times New Roman" pitchFamily="18" charset="0"/>
                  <a:sym typeface="CommonBullets" pitchFamily="34" charset="2"/>
                </a:rPr>
                <a:t></a:t>
              </a:r>
              <a:endParaRPr lang="en-US" sz="4200" b="1" dirty="0">
                <a:solidFill>
                  <a:schemeClr val="bg1"/>
                </a:solidFill>
                <a:latin typeface="Times New Roman" pitchFamily="18" charset="0"/>
              </a:endParaRPr>
            </a:p>
          </p:txBody>
        </p:sp>
      </p:grpSp>
      <p:pic>
        <p:nvPicPr>
          <p:cNvPr id="6150" name="Picture 6" descr="faith002"/>
          <p:cNvPicPr>
            <a:picLocks noChangeAspect="1" noChangeArrowheads="1"/>
          </p:cNvPicPr>
          <p:nvPr/>
        </p:nvPicPr>
        <p:blipFill>
          <a:blip r:embed="rId3" cstate="print"/>
          <a:srcRect/>
          <a:stretch>
            <a:fillRect/>
          </a:stretch>
        </p:blipFill>
        <p:spPr bwMode="auto">
          <a:xfrm>
            <a:off x="228600" y="381000"/>
            <a:ext cx="1981200" cy="1627188"/>
          </a:xfrm>
          <a:prstGeom prst="rect">
            <a:avLst/>
          </a:prstGeom>
          <a:noFill/>
        </p:spPr>
      </p:pic>
      <p:sp>
        <p:nvSpPr>
          <p:cNvPr id="6151" name="Text Box 7"/>
          <p:cNvSpPr txBox="1">
            <a:spLocks noChangeArrowheads="1"/>
          </p:cNvSpPr>
          <p:nvPr/>
        </p:nvSpPr>
        <p:spPr bwMode="auto">
          <a:xfrm>
            <a:off x="2133600" y="685800"/>
            <a:ext cx="6934200" cy="585788"/>
          </a:xfrm>
          <a:prstGeom prst="rect">
            <a:avLst/>
          </a:prstGeom>
          <a:noFill/>
          <a:ln w="9525">
            <a:noFill/>
            <a:miter lim="800000"/>
            <a:headEnd/>
            <a:tailEnd/>
          </a:ln>
          <a:effectLst/>
        </p:spPr>
        <p:txBody>
          <a:bodyPr>
            <a:spAutoFit/>
          </a:bodyPr>
          <a:lstStyle/>
          <a:p>
            <a:pPr algn="ctr" eaLnBrk="0" hangingPunct="0">
              <a:lnSpc>
                <a:spcPct val="90000"/>
              </a:lnSpc>
            </a:pPr>
            <a:r>
              <a:rPr lang="en-US" sz="3600">
                <a:solidFill>
                  <a:srgbClr val="660033"/>
                </a:solidFill>
                <a:latin typeface="Impact" pitchFamily="34" charset="0"/>
              </a:rPr>
              <a:t>….Secrets of God’s work of salvation</a:t>
            </a:r>
            <a:endParaRPr lang="en-US" sz="3600" b="1">
              <a:solidFill>
                <a:srgbClr val="660033"/>
              </a:solidFill>
              <a:latin typeface="Impact" pitchFamily="34" charset="0"/>
            </a:endParaRPr>
          </a:p>
        </p:txBody>
      </p:sp>
      <p:sp>
        <p:nvSpPr>
          <p:cNvPr id="6152" name="Text Box 8"/>
          <p:cNvSpPr txBox="1">
            <a:spLocks noChangeArrowheads="1"/>
          </p:cNvSpPr>
          <p:nvPr/>
        </p:nvSpPr>
        <p:spPr bwMode="auto">
          <a:xfrm>
            <a:off x="2362200" y="1111250"/>
            <a:ext cx="2838450" cy="641350"/>
          </a:xfrm>
          <a:prstGeom prst="rect">
            <a:avLst/>
          </a:prstGeom>
          <a:noFill/>
          <a:ln w="9525">
            <a:noFill/>
            <a:miter lim="800000"/>
            <a:headEnd/>
            <a:tailEnd/>
          </a:ln>
          <a:effectLst/>
        </p:spPr>
        <p:txBody>
          <a:bodyPr>
            <a:spAutoFit/>
          </a:bodyPr>
          <a:lstStyle/>
          <a:p>
            <a:pPr algn="ctr" eaLnBrk="0" hangingPunct="0"/>
            <a:r>
              <a:rPr lang="en-US" sz="3600" b="1" dirty="0">
                <a:solidFill>
                  <a:srgbClr val="800000"/>
                </a:solidFill>
                <a:effectLst>
                  <a:outerShdw algn="tl">
                    <a:srgbClr val="000000"/>
                  </a:outerShdw>
                </a:effectLst>
                <a:latin typeface="Times New Roman" pitchFamily="18" charset="0"/>
              </a:rPr>
              <a:t>(Amos 3:7)</a:t>
            </a:r>
          </a:p>
        </p:txBody>
      </p:sp>
      <p:sp>
        <p:nvSpPr>
          <p:cNvPr id="6153" name="AutoShape 9"/>
          <p:cNvSpPr>
            <a:spLocks noChangeArrowheads="1"/>
          </p:cNvSpPr>
          <p:nvPr/>
        </p:nvSpPr>
        <p:spPr bwMode="auto">
          <a:xfrm rot="5400000" flipH="1" flipV="1">
            <a:off x="1181100" y="2857500"/>
            <a:ext cx="228600" cy="762000"/>
          </a:xfrm>
          <a:prstGeom prst="downArrow">
            <a:avLst>
              <a:gd name="adj1" fmla="val 34167"/>
              <a:gd name="adj2" fmla="val 170309"/>
            </a:avLst>
          </a:prstGeom>
          <a:gradFill rotWithShape="1">
            <a:gsLst>
              <a:gs pos="0">
                <a:srgbClr val="CC6600"/>
              </a:gs>
              <a:gs pos="100000">
                <a:srgbClr val="660033"/>
              </a:gs>
            </a:gsLst>
            <a:lin ang="5400000" scaled="1"/>
          </a:gradFill>
          <a:ln w="19050" algn="ctr">
            <a:solidFill>
              <a:srgbClr val="660066"/>
            </a:solidFill>
            <a:miter lim="800000"/>
            <a:headEnd/>
            <a:tailEnd/>
          </a:ln>
          <a:effectLst/>
        </p:spPr>
        <p:txBody>
          <a:bodyPr vert="eaVert" wrap="none" anchor="ctr"/>
          <a:lstStyle/>
          <a:p>
            <a:pPr algn="ctr"/>
            <a:endParaRPr lang="en-US"/>
          </a:p>
        </p:txBody>
      </p:sp>
      <p:sp>
        <p:nvSpPr>
          <p:cNvPr id="6154" name="Text Box 10"/>
          <p:cNvSpPr txBox="1">
            <a:spLocks noChangeArrowheads="1"/>
          </p:cNvSpPr>
          <p:nvPr/>
        </p:nvSpPr>
        <p:spPr bwMode="auto">
          <a:xfrm>
            <a:off x="609600" y="2362200"/>
            <a:ext cx="6934200" cy="585788"/>
          </a:xfrm>
          <a:prstGeom prst="rect">
            <a:avLst/>
          </a:prstGeom>
          <a:noFill/>
          <a:ln w="9525">
            <a:noFill/>
            <a:miter lim="800000"/>
            <a:headEnd/>
            <a:tailEnd/>
          </a:ln>
          <a:effectLst/>
        </p:spPr>
        <p:txBody>
          <a:bodyPr>
            <a:spAutoFit/>
          </a:bodyPr>
          <a:lstStyle/>
          <a:p>
            <a:pPr algn="ctr" eaLnBrk="0" hangingPunct="0">
              <a:lnSpc>
                <a:spcPct val="90000"/>
              </a:lnSpc>
            </a:pPr>
            <a:r>
              <a:rPr lang="en-US" sz="3600">
                <a:solidFill>
                  <a:srgbClr val="660033"/>
                </a:solidFill>
                <a:latin typeface="Impact" pitchFamily="34" charset="0"/>
              </a:rPr>
              <a:t>Principle behind God’s providence</a:t>
            </a:r>
            <a:endParaRPr lang="en-US" sz="3600" b="1">
              <a:solidFill>
                <a:srgbClr val="660033"/>
              </a:solidFill>
              <a:latin typeface="Impact" pitchFamily="34" charset="0"/>
            </a:endParaRPr>
          </a:p>
        </p:txBody>
      </p:sp>
      <p:sp>
        <p:nvSpPr>
          <p:cNvPr id="6155" name="Text Box 11"/>
          <p:cNvSpPr txBox="1">
            <a:spLocks noChangeArrowheads="1"/>
          </p:cNvSpPr>
          <p:nvPr/>
        </p:nvSpPr>
        <p:spPr bwMode="auto">
          <a:xfrm>
            <a:off x="1752600" y="2995613"/>
            <a:ext cx="6248400" cy="585787"/>
          </a:xfrm>
          <a:prstGeom prst="rect">
            <a:avLst/>
          </a:prstGeom>
          <a:noFill/>
          <a:ln w="9525">
            <a:noFill/>
            <a:miter lim="800000"/>
            <a:headEnd/>
            <a:tailEnd/>
          </a:ln>
          <a:effectLst/>
        </p:spPr>
        <p:txBody>
          <a:bodyPr>
            <a:spAutoFit/>
          </a:bodyPr>
          <a:lstStyle/>
          <a:p>
            <a:pPr eaLnBrk="0" hangingPunct="0">
              <a:lnSpc>
                <a:spcPct val="90000"/>
              </a:lnSpc>
            </a:pPr>
            <a:r>
              <a:rPr lang="en-US" sz="3600">
                <a:solidFill>
                  <a:srgbClr val="660033"/>
                </a:solidFill>
                <a:latin typeface="Impact" pitchFamily="34" charset="0"/>
              </a:rPr>
              <a:t>Unable to discern the mysteries</a:t>
            </a:r>
            <a:endParaRPr lang="en-US" sz="3600" b="1">
              <a:solidFill>
                <a:srgbClr val="660033"/>
              </a:solidFill>
              <a:latin typeface="Impact" pitchFamily="34" charset="0"/>
            </a:endParaRPr>
          </a:p>
        </p:txBody>
      </p:sp>
      <p:grpSp>
        <p:nvGrpSpPr>
          <p:cNvPr id="6156" name="Group 12"/>
          <p:cNvGrpSpPr>
            <a:grpSpLocks/>
          </p:cNvGrpSpPr>
          <p:nvPr/>
        </p:nvGrpSpPr>
        <p:grpSpPr bwMode="auto">
          <a:xfrm>
            <a:off x="933450" y="1905000"/>
            <a:ext cx="7600950" cy="3276600"/>
            <a:chOff x="492" y="1200"/>
            <a:chExt cx="4788" cy="2064"/>
          </a:xfrm>
        </p:grpSpPr>
        <p:sp>
          <p:nvSpPr>
            <p:cNvPr id="6157" name="AutoShape 13"/>
            <p:cNvSpPr>
              <a:spLocks noChangeArrowheads="1"/>
            </p:cNvSpPr>
            <p:nvPr/>
          </p:nvSpPr>
          <p:spPr bwMode="auto">
            <a:xfrm>
              <a:off x="492" y="1200"/>
              <a:ext cx="4596" cy="2064"/>
            </a:xfrm>
            <a:prstGeom prst="horizontalScroll">
              <a:avLst>
                <a:gd name="adj" fmla="val 12500"/>
              </a:avLst>
            </a:prstGeom>
            <a:gradFill rotWithShape="0">
              <a:gsLst>
                <a:gs pos="0">
                  <a:srgbClr val="FFFFFF"/>
                </a:gs>
                <a:gs pos="100000">
                  <a:srgbClr val="FFCC00"/>
                </a:gs>
              </a:gsLst>
              <a:path path="rect">
                <a:fillToRect l="50000" t="50000" r="50000" b="50000"/>
              </a:path>
            </a:gradFill>
            <a:ln w="76200">
              <a:solidFill>
                <a:srgbClr val="CC6600"/>
              </a:solidFill>
              <a:round/>
              <a:headEnd/>
              <a:tailEnd/>
            </a:ln>
            <a:effectLst/>
          </p:spPr>
          <p:txBody>
            <a:bodyPr wrap="none" anchor="ctr"/>
            <a:lstStyle/>
            <a:p>
              <a:endParaRPr lang="en-US"/>
            </a:p>
          </p:txBody>
        </p:sp>
        <p:sp>
          <p:nvSpPr>
            <p:cNvPr id="6158" name="Text Box 14"/>
            <p:cNvSpPr txBox="1">
              <a:spLocks noChangeArrowheads="1"/>
            </p:cNvSpPr>
            <p:nvPr/>
          </p:nvSpPr>
          <p:spPr bwMode="auto">
            <a:xfrm>
              <a:off x="912" y="1624"/>
              <a:ext cx="4368" cy="1166"/>
            </a:xfrm>
            <a:prstGeom prst="rect">
              <a:avLst/>
            </a:prstGeom>
            <a:noFill/>
            <a:ln w="9525">
              <a:noFill/>
              <a:miter lim="800000"/>
              <a:headEnd/>
              <a:tailEnd/>
            </a:ln>
            <a:effectLst/>
          </p:spPr>
          <p:txBody>
            <a:bodyPr>
              <a:spAutoFit/>
            </a:bodyPr>
            <a:lstStyle/>
            <a:p>
              <a:pPr eaLnBrk="0" hangingPunct="0">
                <a:lnSpc>
                  <a:spcPct val="85000"/>
                </a:lnSpc>
              </a:pPr>
              <a:r>
                <a:rPr lang="en-US" sz="3400">
                  <a:solidFill>
                    <a:srgbClr val="660033"/>
                  </a:solidFill>
                  <a:latin typeface="Arial Black" pitchFamily="34" charset="0"/>
                </a:rPr>
                <a:t>“Surely the Lord God does nothing, without revealing his secret to his servants the prophets.”</a:t>
              </a:r>
              <a:endParaRPr lang="en-US" sz="3400" b="1">
                <a:solidFill>
                  <a:srgbClr val="660033"/>
                </a:solidFill>
                <a:latin typeface="Times New Roman" pitchFamily="18" charset="0"/>
              </a:endParaRPr>
            </a:p>
          </p:txBody>
        </p:sp>
        <p:sp>
          <p:nvSpPr>
            <p:cNvPr id="6159" name="Text Box 15"/>
            <p:cNvSpPr txBox="1">
              <a:spLocks noChangeArrowheads="1"/>
            </p:cNvSpPr>
            <p:nvPr/>
          </p:nvSpPr>
          <p:spPr bwMode="auto">
            <a:xfrm>
              <a:off x="3588" y="2544"/>
              <a:ext cx="1404" cy="404"/>
            </a:xfrm>
            <a:prstGeom prst="rect">
              <a:avLst/>
            </a:prstGeom>
            <a:noFill/>
            <a:ln w="9525">
              <a:noFill/>
              <a:miter lim="800000"/>
              <a:headEnd/>
              <a:tailEnd/>
            </a:ln>
            <a:effectLst/>
          </p:spPr>
          <p:txBody>
            <a:bodyPr>
              <a:spAutoFit/>
            </a:bodyPr>
            <a:lstStyle/>
            <a:p>
              <a:pPr algn="ctr" eaLnBrk="0" hangingPunct="0"/>
              <a:r>
                <a:rPr lang="en-US" sz="3600" b="1" dirty="0">
                  <a:solidFill>
                    <a:srgbClr val="800000"/>
                  </a:solidFill>
                  <a:effectLst>
                    <a:outerShdw algn="tl">
                      <a:srgbClr val="000000"/>
                    </a:outerShdw>
                  </a:effectLst>
                  <a:latin typeface="Times New Roman" pitchFamily="18" charset="0"/>
                </a:rPr>
                <a:t>Amos 3:7</a:t>
              </a:r>
            </a:p>
          </p:txBody>
        </p:sp>
      </p:grpSp>
    </p:spTree>
  </p:cSld>
  <p:clrMapOvr>
    <a:masterClrMapping/>
  </p:clrMapOvr>
  <p:transition>
    <p:split orient="vert" dir="in"/>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afterEffect">
                                  <p:stCondLst>
                                    <p:cond delay="0"/>
                                  </p:stCondLst>
                                  <p:childTnLst>
                                    <p:set>
                                      <p:cBhvr>
                                        <p:cTn id="6" dur="1" fill="hold">
                                          <p:stCondLst>
                                            <p:cond delay="0"/>
                                          </p:stCondLst>
                                        </p:cTn>
                                        <p:tgtEl>
                                          <p:spTgt spid="6147"/>
                                        </p:tgtEl>
                                        <p:attrNameLst>
                                          <p:attrName>style.visibility</p:attrName>
                                        </p:attrNameLst>
                                      </p:cBhvr>
                                      <p:to>
                                        <p:strVal val="visible"/>
                                      </p:to>
                                    </p:set>
                                    <p:animEffect transition="in" filter="barn(outVertical)">
                                      <p:cBhvr>
                                        <p:cTn id="7" dur="500"/>
                                        <p:tgtEl>
                                          <p:spTgt spid="6147"/>
                                        </p:tgtEl>
                                      </p:cBhvr>
                                    </p:animEffect>
                                  </p:childTnLst>
                                </p:cTn>
                              </p:par>
                              <p:par>
                                <p:cTn id="8" presetID="10" presetClass="exit" presetSubtype="0" fill="hold" nodeType="withEffect">
                                  <p:stCondLst>
                                    <p:cond delay="0"/>
                                  </p:stCondLst>
                                  <p:childTnLst>
                                    <p:animEffect transition="out" filter="fade">
                                      <p:cBhvr>
                                        <p:cTn id="9" dur="2000"/>
                                        <p:tgtEl>
                                          <p:spTgt spid="6156"/>
                                        </p:tgtEl>
                                      </p:cBhvr>
                                    </p:animEffect>
                                    <p:set>
                                      <p:cBhvr>
                                        <p:cTn id="10" dur="1" fill="hold">
                                          <p:stCondLst>
                                            <p:cond delay="1999"/>
                                          </p:stCondLst>
                                        </p:cTn>
                                        <p:tgtEl>
                                          <p:spTgt spid="6156"/>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grpId="0" nodeType="clickEffect">
                                  <p:stCondLst>
                                    <p:cond delay="0"/>
                                  </p:stCondLst>
                                  <p:childTnLst>
                                    <p:set>
                                      <p:cBhvr>
                                        <p:cTn id="14" dur="1" fill="hold">
                                          <p:stCondLst>
                                            <p:cond delay="0"/>
                                          </p:stCondLst>
                                        </p:cTn>
                                        <p:tgtEl>
                                          <p:spTgt spid="6154"/>
                                        </p:tgtEl>
                                        <p:attrNameLst>
                                          <p:attrName>style.visibility</p:attrName>
                                        </p:attrNameLst>
                                      </p:cBhvr>
                                      <p:to>
                                        <p:strVal val="visible"/>
                                      </p:to>
                                    </p:set>
                                    <p:animEffect transition="in" filter="fade">
                                      <p:cBhvr>
                                        <p:cTn id="15" dur="1000"/>
                                        <p:tgtEl>
                                          <p:spTgt spid="6154"/>
                                        </p:tgtEl>
                                      </p:cBhvr>
                                    </p:animEffect>
                                    <p:anim calcmode="lin" valueType="num">
                                      <p:cBhvr>
                                        <p:cTn id="16" dur="1000" fill="hold"/>
                                        <p:tgtEl>
                                          <p:spTgt spid="6154"/>
                                        </p:tgtEl>
                                        <p:attrNameLst>
                                          <p:attrName>ppt_x</p:attrName>
                                        </p:attrNameLst>
                                      </p:cBhvr>
                                      <p:tavLst>
                                        <p:tav tm="0">
                                          <p:val>
                                            <p:strVal val="#ppt_x"/>
                                          </p:val>
                                        </p:tav>
                                        <p:tav tm="100000">
                                          <p:val>
                                            <p:strVal val="#ppt_x"/>
                                          </p:val>
                                        </p:tav>
                                      </p:tavLst>
                                    </p:anim>
                                    <p:anim calcmode="lin" valueType="num">
                                      <p:cBhvr>
                                        <p:cTn id="17" dur="1000" fill="hold"/>
                                        <p:tgtEl>
                                          <p:spTgt spid="6154"/>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6155"/>
                                        </p:tgtEl>
                                        <p:attrNameLst>
                                          <p:attrName>style.visibility</p:attrName>
                                        </p:attrNameLst>
                                      </p:cBhvr>
                                      <p:to>
                                        <p:strVal val="visible"/>
                                      </p:to>
                                    </p:set>
                                    <p:animEffect transition="in" filter="fade">
                                      <p:cBhvr>
                                        <p:cTn id="22" dur="2000"/>
                                        <p:tgtEl>
                                          <p:spTgt spid="6155"/>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6153"/>
                                        </p:tgtEl>
                                        <p:attrNameLst>
                                          <p:attrName>style.visibility</p:attrName>
                                        </p:attrNameLst>
                                      </p:cBhvr>
                                      <p:to>
                                        <p:strVal val="visible"/>
                                      </p:to>
                                    </p:set>
                                    <p:animEffect transition="in" filter="fade">
                                      <p:cBhvr>
                                        <p:cTn id="25" dur="2000"/>
                                        <p:tgtEl>
                                          <p:spTgt spid="61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53" grpId="0" animBg="1"/>
      <p:bldP spid="6154" grpId="0"/>
      <p:bldP spid="6155" grpId="0"/>
    </p:bldLst>
  </p:timing>
</p:sld>
</file>

<file path=ppt/slides/slide40.xml><?xml version="1.0" encoding="utf-8"?>
<p:sld xmlns:a="http://schemas.openxmlformats.org/drawingml/2006/main" xmlns:r="http://schemas.openxmlformats.org/officeDocument/2006/relationships" xmlns:p="http://schemas.openxmlformats.org/presentationml/2006/main">
  <p:cSld>
    <p:bg>
      <p:bgPr>
        <a:gradFill rotWithShape="0">
          <a:gsLst>
            <a:gs pos="0">
              <a:srgbClr val="FFE6C1"/>
            </a:gs>
            <a:gs pos="100000">
              <a:schemeClr val="bg1"/>
            </a:gs>
          </a:gsLst>
          <a:lin ang="5400000" scaled="1"/>
        </a:gradFill>
        <a:effectLst/>
      </p:bgPr>
    </p:bg>
    <p:spTree>
      <p:nvGrpSpPr>
        <p:cNvPr id="1" name=""/>
        <p:cNvGrpSpPr/>
        <p:nvPr/>
      </p:nvGrpSpPr>
      <p:grpSpPr>
        <a:xfrm>
          <a:off x="0" y="0"/>
          <a:ext cx="0" cy="0"/>
          <a:chOff x="0" y="0"/>
          <a:chExt cx="0" cy="0"/>
        </a:xfrm>
      </p:grpSpPr>
      <p:sp>
        <p:nvSpPr>
          <p:cNvPr id="71683" name="Text Box 3"/>
          <p:cNvSpPr txBox="1">
            <a:spLocks noChangeArrowheads="1"/>
          </p:cNvSpPr>
          <p:nvPr/>
        </p:nvSpPr>
        <p:spPr bwMode="auto">
          <a:xfrm>
            <a:off x="304800" y="152400"/>
            <a:ext cx="8305800" cy="579438"/>
          </a:xfrm>
          <a:prstGeom prst="rect">
            <a:avLst/>
          </a:prstGeom>
          <a:noFill/>
          <a:ln w="9525">
            <a:noFill/>
            <a:miter lim="800000"/>
            <a:headEnd/>
            <a:tailEnd/>
          </a:ln>
          <a:effectLst>
            <a:outerShdw dist="12700" dir="2700000" algn="ctr" rotWithShape="0">
              <a:schemeClr val="bg1"/>
            </a:outerShdw>
          </a:effectLst>
        </p:spPr>
        <p:txBody>
          <a:bodyPr>
            <a:spAutoFit/>
          </a:bodyPr>
          <a:lstStyle/>
          <a:p>
            <a:pPr eaLnBrk="0" hangingPunct="0"/>
            <a:r>
              <a:rPr lang="en-US" sz="3200" u="sng" dirty="0">
                <a:solidFill>
                  <a:srgbClr val="000099"/>
                </a:solidFill>
                <a:latin typeface="Fette Engschrift" pitchFamily="2" charset="0"/>
              </a:rPr>
              <a:t>2.2.1.3  The Failure of the First National Course to Restore Canaan</a:t>
            </a:r>
          </a:p>
        </p:txBody>
      </p:sp>
      <p:sp>
        <p:nvSpPr>
          <p:cNvPr id="71688" name="Text Box 8"/>
          <p:cNvSpPr txBox="1">
            <a:spLocks noChangeArrowheads="1"/>
          </p:cNvSpPr>
          <p:nvPr/>
        </p:nvSpPr>
        <p:spPr bwMode="auto">
          <a:xfrm>
            <a:off x="1981200" y="1498600"/>
            <a:ext cx="4038600" cy="519113"/>
          </a:xfrm>
          <a:prstGeom prst="rect">
            <a:avLst/>
          </a:prstGeom>
          <a:noFill/>
          <a:ln w="19050" algn="ctr">
            <a:noFill/>
            <a:miter lim="800000"/>
            <a:headEnd/>
            <a:tailEnd/>
          </a:ln>
          <a:effectLst>
            <a:outerShdw dist="28398" dir="20006097" algn="ctr" rotWithShape="0">
              <a:schemeClr val="bg1"/>
            </a:outerShdw>
          </a:effectLst>
        </p:spPr>
        <p:txBody>
          <a:bodyPr>
            <a:spAutoFit/>
          </a:bodyPr>
          <a:lstStyle/>
          <a:p>
            <a:pPr eaLnBrk="0" hangingPunct="0"/>
            <a:r>
              <a:rPr lang="en-US" sz="2800">
                <a:solidFill>
                  <a:srgbClr val="000099"/>
                </a:solidFill>
                <a:latin typeface="Impact" pitchFamily="34" charset="0"/>
              </a:rPr>
              <a:t>Moses killed Egyptian</a:t>
            </a:r>
            <a:r>
              <a:rPr lang="en-US" sz="2600">
                <a:solidFill>
                  <a:srgbClr val="000099"/>
                </a:solidFill>
                <a:latin typeface="Impact" pitchFamily="34" charset="0"/>
              </a:rPr>
              <a:t> </a:t>
            </a:r>
          </a:p>
        </p:txBody>
      </p:sp>
      <p:sp>
        <p:nvSpPr>
          <p:cNvPr id="71684" name="Rectangle 4"/>
          <p:cNvSpPr>
            <a:spLocks noChangeArrowheads="1"/>
          </p:cNvSpPr>
          <p:nvPr/>
        </p:nvSpPr>
        <p:spPr bwMode="auto">
          <a:xfrm>
            <a:off x="0" y="5722938"/>
            <a:ext cx="9144000" cy="1135062"/>
          </a:xfrm>
          <a:prstGeom prst="rect">
            <a:avLst/>
          </a:prstGeom>
          <a:solidFill>
            <a:schemeClr val="tx1"/>
          </a:solidFill>
          <a:ln w="9525">
            <a:solidFill>
              <a:schemeClr val="tx1"/>
            </a:solidFill>
            <a:miter lim="800000"/>
            <a:headEnd/>
            <a:tailEnd/>
          </a:ln>
          <a:effectLst/>
        </p:spPr>
        <p:txBody>
          <a:bodyPr wrap="none" anchor="ctr"/>
          <a:lstStyle/>
          <a:p>
            <a:endParaRPr lang="en-US"/>
          </a:p>
        </p:txBody>
      </p:sp>
      <p:grpSp>
        <p:nvGrpSpPr>
          <p:cNvPr id="71685" name="Group 5"/>
          <p:cNvGrpSpPr>
            <a:grpSpLocks/>
          </p:cNvGrpSpPr>
          <p:nvPr/>
        </p:nvGrpSpPr>
        <p:grpSpPr bwMode="auto">
          <a:xfrm>
            <a:off x="1168400" y="5791200"/>
            <a:ext cx="6527800" cy="904875"/>
            <a:chOff x="192" y="3624"/>
            <a:chExt cx="4112" cy="570"/>
          </a:xfrm>
        </p:grpSpPr>
        <p:sp>
          <p:nvSpPr>
            <p:cNvPr id="71686" name="Text Box 6"/>
            <p:cNvSpPr txBox="1">
              <a:spLocks noChangeArrowheads="1"/>
            </p:cNvSpPr>
            <p:nvPr/>
          </p:nvSpPr>
          <p:spPr bwMode="auto">
            <a:xfrm>
              <a:off x="416" y="3671"/>
              <a:ext cx="3888" cy="523"/>
            </a:xfrm>
            <a:prstGeom prst="rect">
              <a:avLst/>
            </a:prstGeom>
            <a:noFill/>
            <a:ln w="9525">
              <a:noFill/>
              <a:miter lim="800000"/>
              <a:headEnd/>
              <a:tailEnd/>
            </a:ln>
            <a:effectLst/>
          </p:spPr>
          <p:txBody>
            <a:bodyPr wrap="square">
              <a:spAutoFit/>
            </a:bodyPr>
            <a:lstStyle/>
            <a:p>
              <a:pPr eaLnBrk="0" hangingPunct="0">
                <a:lnSpc>
                  <a:spcPct val="80000"/>
                </a:lnSpc>
              </a:pPr>
              <a:r>
                <a:rPr lang="en-US" sz="2000" b="1" dirty="0">
                  <a:solidFill>
                    <a:schemeClr val="bg1"/>
                  </a:solidFill>
                  <a:latin typeface="Arial Narrow" pitchFamily="34" charset="0"/>
                </a:rPr>
                <a:t>Seeing one of his brethren being mistreated by an Egyptian taskmaster, Moses was incited by his burning love for his people; he struck and </a:t>
              </a:r>
              <a:r>
                <a:rPr lang="en-US" sz="2000" b="1" u="sng" dirty="0">
                  <a:solidFill>
                    <a:schemeClr val="bg1"/>
                  </a:solidFill>
                  <a:latin typeface="Arial Narrow" pitchFamily="34" charset="0"/>
                </a:rPr>
                <a:t>killed</a:t>
              </a:r>
              <a:r>
                <a:rPr lang="en-US" sz="2000" b="1" dirty="0">
                  <a:solidFill>
                    <a:schemeClr val="bg1"/>
                  </a:solidFill>
                  <a:latin typeface="Arial Narrow" pitchFamily="34" charset="0"/>
                </a:rPr>
                <a:t> the man.</a:t>
              </a:r>
            </a:p>
          </p:txBody>
        </p:sp>
        <p:sp>
          <p:nvSpPr>
            <p:cNvPr id="71687" name="Text Box 7"/>
            <p:cNvSpPr txBox="1">
              <a:spLocks noChangeArrowheads="1"/>
            </p:cNvSpPr>
            <p:nvPr/>
          </p:nvSpPr>
          <p:spPr bwMode="auto">
            <a:xfrm>
              <a:off x="192" y="3624"/>
              <a:ext cx="240" cy="293"/>
            </a:xfrm>
            <a:prstGeom prst="rect">
              <a:avLst/>
            </a:prstGeom>
            <a:noFill/>
            <a:ln w="9525">
              <a:noFill/>
              <a:miter lim="800000"/>
              <a:headEnd/>
              <a:tailEnd/>
            </a:ln>
            <a:effectLst/>
          </p:spPr>
          <p:txBody>
            <a:bodyPr>
              <a:spAutoFit/>
            </a:bodyPr>
            <a:lstStyle/>
            <a:p>
              <a:pPr eaLnBrk="0" hangingPunct="0">
                <a:lnSpc>
                  <a:spcPct val="55000"/>
                </a:lnSpc>
              </a:pPr>
              <a:r>
                <a:rPr lang="en-US" sz="4200" b="1" dirty="0">
                  <a:solidFill>
                    <a:schemeClr val="bg1"/>
                  </a:solidFill>
                  <a:latin typeface="Times New Roman" pitchFamily="18" charset="0"/>
                  <a:sym typeface="CommonBullets" pitchFamily="34" charset="2"/>
                </a:rPr>
                <a:t></a:t>
              </a:r>
              <a:endParaRPr lang="en-US" sz="4200" b="1" dirty="0">
                <a:solidFill>
                  <a:schemeClr val="bg1"/>
                </a:solidFill>
                <a:latin typeface="Times New Roman" pitchFamily="18" charset="0"/>
              </a:endParaRPr>
            </a:p>
          </p:txBody>
        </p:sp>
      </p:grpSp>
      <p:grpSp>
        <p:nvGrpSpPr>
          <p:cNvPr id="71695" name="Group 15"/>
          <p:cNvGrpSpPr>
            <a:grpSpLocks/>
          </p:cNvGrpSpPr>
          <p:nvPr/>
        </p:nvGrpSpPr>
        <p:grpSpPr bwMode="auto">
          <a:xfrm>
            <a:off x="1219200" y="3081338"/>
            <a:ext cx="6705600" cy="2090737"/>
            <a:chOff x="336" y="1776"/>
            <a:chExt cx="5136" cy="1602"/>
          </a:xfrm>
        </p:grpSpPr>
        <p:pic>
          <p:nvPicPr>
            <p:cNvPr id="71691" name="Picture 11" descr="Moses killing Egyptian1"/>
            <p:cNvPicPr>
              <a:picLocks noChangeAspect="1" noChangeArrowheads="1"/>
            </p:cNvPicPr>
            <p:nvPr/>
          </p:nvPicPr>
          <p:blipFill>
            <a:blip r:embed="rId3" cstate="print"/>
            <a:srcRect/>
            <a:stretch>
              <a:fillRect/>
            </a:stretch>
          </p:blipFill>
          <p:spPr bwMode="auto">
            <a:xfrm>
              <a:off x="336" y="1776"/>
              <a:ext cx="4032" cy="928"/>
            </a:xfrm>
            <a:prstGeom prst="rect">
              <a:avLst/>
            </a:prstGeom>
            <a:noFill/>
          </p:spPr>
        </p:pic>
        <p:pic>
          <p:nvPicPr>
            <p:cNvPr id="71692" name="Picture 12" descr="Moses killing Egyptian2"/>
            <p:cNvPicPr>
              <a:picLocks noChangeAspect="1" noChangeArrowheads="1"/>
            </p:cNvPicPr>
            <p:nvPr/>
          </p:nvPicPr>
          <p:blipFill>
            <a:blip r:embed="rId4" cstate="print"/>
            <a:srcRect/>
            <a:stretch>
              <a:fillRect/>
            </a:stretch>
          </p:blipFill>
          <p:spPr bwMode="auto">
            <a:xfrm>
              <a:off x="3743" y="2688"/>
              <a:ext cx="1729" cy="690"/>
            </a:xfrm>
            <a:prstGeom prst="rect">
              <a:avLst/>
            </a:prstGeom>
            <a:noFill/>
          </p:spPr>
        </p:pic>
      </p:grpSp>
    </p:spTree>
  </p:cSld>
  <p:clrMapOvr>
    <a:masterClrMapping/>
  </p:clrMapOvr>
  <p:transition spd="slow">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1683"/>
                                        </p:tgtEl>
                                        <p:attrNameLst>
                                          <p:attrName>style.visibility</p:attrName>
                                        </p:attrNameLst>
                                      </p:cBhvr>
                                      <p:to>
                                        <p:strVal val="visible"/>
                                      </p:to>
                                    </p:set>
                                    <p:animEffect transition="in" filter="fade">
                                      <p:cBhvr>
                                        <p:cTn id="7" dur="3000"/>
                                        <p:tgtEl>
                                          <p:spTgt spid="71683"/>
                                        </p:tgtEl>
                                      </p:cBhvr>
                                    </p:animEffect>
                                  </p:childTnLst>
                                </p:cTn>
                              </p:par>
                              <p:par>
                                <p:cTn id="8" presetID="42" presetClass="entr" presetSubtype="0" fill="hold" grpId="1" nodeType="withEffect">
                                  <p:stCondLst>
                                    <p:cond delay="0"/>
                                  </p:stCondLst>
                                  <p:childTnLst>
                                    <p:set>
                                      <p:cBhvr>
                                        <p:cTn id="9" dur="1" fill="hold">
                                          <p:stCondLst>
                                            <p:cond delay="0"/>
                                          </p:stCondLst>
                                        </p:cTn>
                                        <p:tgtEl>
                                          <p:spTgt spid="71683"/>
                                        </p:tgtEl>
                                        <p:attrNameLst>
                                          <p:attrName>style.visibility</p:attrName>
                                        </p:attrNameLst>
                                      </p:cBhvr>
                                      <p:to>
                                        <p:strVal val="visible"/>
                                      </p:to>
                                    </p:set>
                                    <p:animEffect transition="in" filter="fade">
                                      <p:cBhvr>
                                        <p:cTn id="10" dur="2000"/>
                                        <p:tgtEl>
                                          <p:spTgt spid="71683"/>
                                        </p:tgtEl>
                                      </p:cBhvr>
                                    </p:animEffect>
                                    <p:anim calcmode="lin" valueType="num">
                                      <p:cBhvr>
                                        <p:cTn id="11" dur="2000" fill="hold"/>
                                        <p:tgtEl>
                                          <p:spTgt spid="71683"/>
                                        </p:tgtEl>
                                        <p:attrNameLst>
                                          <p:attrName>ppt_x</p:attrName>
                                        </p:attrNameLst>
                                      </p:cBhvr>
                                      <p:tavLst>
                                        <p:tav tm="0">
                                          <p:val>
                                            <p:strVal val="#ppt_x"/>
                                          </p:val>
                                        </p:tav>
                                        <p:tav tm="100000">
                                          <p:val>
                                            <p:strVal val="#ppt_x"/>
                                          </p:val>
                                        </p:tav>
                                      </p:tavLst>
                                    </p:anim>
                                    <p:anim calcmode="lin" valueType="num">
                                      <p:cBhvr>
                                        <p:cTn id="12" dur="2000" fill="hold"/>
                                        <p:tgtEl>
                                          <p:spTgt spid="71683"/>
                                        </p:tgtEl>
                                        <p:attrNameLst>
                                          <p:attrName>ppt_y</p:attrName>
                                        </p:attrNameLst>
                                      </p:cBhvr>
                                      <p:tavLst>
                                        <p:tav tm="0">
                                          <p:val>
                                            <p:strVal val="#ppt_y+.1"/>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16" presetClass="entr" presetSubtype="37" fill="hold" nodeType="clickEffect">
                                  <p:stCondLst>
                                    <p:cond delay="0"/>
                                  </p:stCondLst>
                                  <p:childTnLst>
                                    <p:set>
                                      <p:cBhvr>
                                        <p:cTn id="16" dur="1" fill="hold">
                                          <p:stCondLst>
                                            <p:cond delay="0"/>
                                          </p:stCondLst>
                                        </p:cTn>
                                        <p:tgtEl>
                                          <p:spTgt spid="71685"/>
                                        </p:tgtEl>
                                        <p:attrNameLst>
                                          <p:attrName>style.visibility</p:attrName>
                                        </p:attrNameLst>
                                      </p:cBhvr>
                                      <p:to>
                                        <p:strVal val="visible"/>
                                      </p:to>
                                    </p:set>
                                    <p:animEffect transition="in" filter="barn(outVertical)">
                                      <p:cBhvr>
                                        <p:cTn id="17" dur="500"/>
                                        <p:tgtEl>
                                          <p:spTgt spid="71685"/>
                                        </p:tgtEl>
                                      </p:cBhvr>
                                    </p:animEffect>
                                  </p:childTnLst>
                                </p:cTn>
                              </p:par>
                              <p:par>
                                <p:cTn id="18" presetID="10" presetClass="entr" presetSubtype="0" fill="hold" nodeType="withEffect">
                                  <p:stCondLst>
                                    <p:cond delay="0"/>
                                  </p:stCondLst>
                                  <p:childTnLst>
                                    <p:set>
                                      <p:cBhvr>
                                        <p:cTn id="19" dur="1" fill="hold">
                                          <p:stCondLst>
                                            <p:cond delay="0"/>
                                          </p:stCondLst>
                                        </p:cTn>
                                        <p:tgtEl>
                                          <p:spTgt spid="71695"/>
                                        </p:tgtEl>
                                        <p:attrNameLst>
                                          <p:attrName>style.visibility</p:attrName>
                                        </p:attrNameLst>
                                      </p:cBhvr>
                                      <p:to>
                                        <p:strVal val="visible"/>
                                      </p:to>
                                    </p:set>
                                    <p:animEffect transition="in" filter="fade">
                                      <p:cBhvr>
                                        <p:cTn id="20" dur="2000"/>
                                        <p:tgtEl>
                                          <p:spTgt spid="71695"/>
                                        </p:tgtEl>
                                      </p:cBhvr>
                                    </p:animEffect>
                                  </p:childTnLst>
                                </p:cTn>
                              </p:par>
                            </p:childTnLst>
                          </p:cTn>
                        </p:par>
                      </p:childTnLst>
                    </p:cTn>
                  </p:par>
                  <p:par>
                    <p:cTn id="21" fill="hold">
                      <p:stCondLst>
                        <p:cond delay="indefinite"/>
                      </p:stCondLst>
                      <p:childTnLst>
                        <p:par>
                          <p:cTn id="22" fill="hold">
                            <p:stCondLst>
                              <p:cond delay="0"/>
                            </p:stCondLst>
                            <p:childTnLst>
                              <p:par>
                                <p:cTn id="23" presetID="17" presetClass="entr" presetSubtype="10" fill="hold" grpId="0" nodeType="clickEffect">
                                  <p:stCondLst>
                                    <p:cond delay="0"/>
                                  </p:stCondLst>
                                  <p:childTnLst>
                                    <p:set>
                                      <p:cBhvr>
                                        <p:cTn id="24" dur="1" fill="hold">
                                          <p:stCondLst>
                                            <p:cond delay="0"/>
                                          </p:stCondLst>
                                        </p:cTn>
                                        <p:tgtEl>
                                          <p:spTgt spid="71688"/>
                                        </p:tgtEl>
                                        <p:attrNameLst>
                                          <p:attrName>style.visibility</p:attrName>
                                        </p:attrNameLst>
                                      </p:cBhvr>
                                      <p:to>
                                        <p:strVal val="visible"/>
                                      </p:to>
                                    </p:set>
                                    <p:anim calcmode="lin" valueType="num">
                                      <p:cBhvr>
                                        <p:cTn id="25" dur="1000" fill="hold"/>
                                        <p:tgtEl>
                                          <p:spTgt spid="71688"/>
                                        </p:tgtEl>
                                        <p:attrNameLst>
                                          <p:attrName>ppt_w</p:attrName>
                                        </p:attrNameLst>
                                      </p:cBhvr>
                                      <p:tavLst>
                                        <p:tav tm="0">
                                          <p:val>
                                            <p:fltVal val="0"/>
                                          </p:val>
                                        </p:tav>
                                        <p:tav tm="100000">
                                          <p:val>
                                            <p:strVal val="#ppt_w"/>
                                          </p:val>
                                        </p:tav>
                                      </p:tavLst>
                                    </p:anim>
                                    <p:anim calcmode="lin" valueType="num">
                                      <p:cBhvr>
                                        <p:cTn id="26" dur="1000" fill="hold"/>
                                        <p:tgtEl>
                                          <p:spTgt spid="71688"/>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683" grpId="0"/>
      <p:bldP spid="71683" grpId="1"/>
      <p:bldP spid="71688" grpId="0"/>
    </p:bldLst>
  </p:timing>
</p:sld>
</file>

<file path=ppt/slides/slide41.xml><?xml version="1.0" encoding="utf-8"?>
<p:sld xmlns:a="http://schemas.openxmlformats.org/drawingml/2006/main" xmlns:r="http://schemas.openxmlformats.org/officeDocument/2006/relationships" xmlns:p="http://schemas.openxmlformats.org/presentationml/2006/main">
  <p:cSld>
    <p:bg>
      <p:bgPr>
        <a:gradFill rotWithShape="0">
          <a:gsLst>
            <a:gs pos="0">
              <a:srgbClr val="FFE6C1"/>
            </a:gs>
            <a:gs pos="100000">
              <a:schemeClr val="bg1"/>
            </a:gs>
          </a:gsLst>
          <a:lin ang="5400000" scaled="1"/>
        </a:gradFill>
        <a:effectLst/>
      </p:bgPr>
    </p:bg>
    <p:spTree>
      <p:nvGrpSpPr>
        <p:cNvPr id="1" name=""/>
        <p:cNvGrpSpPr/>
        <p:nvPr/>
      </p:nvGrpSpPr>
      <p:grpSpPr>
        <a:xfrm>
          <a:off x="0" y="0"/>
          <a:ext cx="0" cy="0"/>
          <a:chOff x="0" y="0"/>
          <a:chExt cx="0" cy="0"/>
        </a:xfrm>
      </p:grpSpPr>
      <p:sp>
        <p:nvSpPr>
          <p:cNvPr id="73731" name="Rectangle 3"/>
          <p:cNvSpPr>
            <a:spLocks noChangeArrowheads="1"/>
          </p:cNvSpPr>
          <p:nvPr/>
        </p:nvSpPr>
        <p:spPr bwMode="auto">
          <a:xfrm>
            <a:off x="1981200" y="1417638"/>
            <a:ext cx="6781800" cy="1600200"/>
          </a:xfrm>
          <a:prstGeom prst="rect">
            <a:avLst/>
          </a:prstGeom>
          <a:solidFill>
            <a:srgbClr val="CCCCFF"/>
          </a:solidFill>
          <a:ln w="19050" algn="ctr">
            <a:noFill/>
            <a:miter lim="800000"/>
            <a:headEnd/>
            <a:tailEnd/>
          </a:ln>
          <a:effectLst/>
        </p:spPr>
        <p:txBody>
          <a:bodyPr wrap="none" anchor="ctr"/>
          <a:lstStyle/>
          <a:p>
            <a:endParaRPr lang="en-US"/>
          </a:p>
        </p:txBody>
      </p:sp>
      <p:sp>
        <p:nvSpPr>
          <p:cNvPr id="73732" name="Text Box 4"/>
          <p:cNvSpPr txBox="1">
            <a:spLocks noChangeArrowheads="1"/>
          </p:cNvSpPr>
          <p:nvPr/>
        </p:nvSpPr>
        <p:spPr bwMode="auto">
          <a:xfrm>
            <a:off x="1981200" y="1498600"/>
            <a:ext cx="4038600" cy="519113"/>
          </a:xfrm>
          <a:prstGeom prst="rect">
            <a:avLst/>
          </a:prstGeom>
          <a:noFill/>
          <a:ln w="19050" algn="ctr">
            <a:noFill/>
            <a:miter lim="800000"/>
            <a:headEnd/>
            <a:tailEnd/>
          </a:ln>
          <a:effectLst>
            <a:outerShdw dist="28398" dir="20006097" algn="ctr" rotWithShape="0">
              <a:schemeClr val="bg1"/>
            </a:outerShdw>
          </a:effectLst>
        </p:spPr>
        <p:txBody>
          <a:bodyPr>
            <a:spAutoFit/>
          </a:bodyPr>
          <a:lstStyle/>
          <a:p>
            <a:pPr eaLnBrk="0" hangingPunct="0"/>
            <a:r>
              <a:rPr lang="en-US" sz="2800">
                <a:solidFill>
                  <a:srgbClr val="000099"/>
                </a:solidFill>
                <a:latin typeface="Impact" pitchFamily="34" charset="0"/>
              </a:rPr>
              <a:t>Moses killed Egyptian</a:t>
            </a:r>
            <a:r>
              <a:rPr lang="en-US" sz="2600">
                <a:solidFill>
                  <a:srgbClr val="000099"/>
                </a:solidFill>
                <a:latin typeface="Impact" pitchFamily="34" charset="0"/>
              </a:rPr>
              <a:t> </a:t>
            </a:r>
          </a:p>
        </p:txBody>
      </p:sp>
      <p:sp>
        <p:nvSpPr>
          <p:cNvPr id="73737" name="Text Box 9"/>
          <p:cNvSpPr txBox="1">
            <a:spLocks noChangeArrowheads="1"/>
          </p:cNvSpPr>
          <p:nvPr/>
        </p:nvSpPr>
        <p:spPr bwMode="auto">
          <a:xfrm>
            <a:off x="1981200" y="1981200"/>
            <a:ext cx="6781800" cy="519113"/>
          </a:xfrm>
          <a:prstGeom prst="rect">
            <a:avLst/>
          </a:prstGeom>
          <a:noFill/>
          <a:ln w="19050" algn="ctr">
            <a:noFill/>
            <a:miter lim="800000"/>
            <a:headEnd/>
            <a:tailEnd/>
          </a:ln>
          <a:effectLst>
            <a:outerShdw dist="28398" dir="20006097" algn="ctr" rotWithShape="0">
              <a:schemeClr val="bg1"/>
            </a:outerShdw>
          </a:effectLst>
        </p:spPr>
        <p:txBody>
          <a:bodyPr>
            <a:spAutoFit/>
          </a:bodyPr>
          <a:lstStyle/>
          <a:p>
            <a:pPr eaLnBrk="0" hangingPunct="0"/>
            <a:r>
              <a:rPr lang="en-US" sz="2800">
                <a:solidFill>
                  <a:srgbClr val="000099"/>
                </a:solidFill>
                <a:latin typeface="Impact" pitchFamily="34" charset="0"/>
              </a:rPr>
              <a:t>Israelites misunderstood and spoke ill of him</a:t>
            </a:r>
          </a:p>
        </p:txBody>
      </p:sp>
      <p:sp>
        <p:nvSpPr>
          <p:cNvPr id="73738" name="Text Box 10"/>
          <p:cNvSpPr txBox="1">
            <a:spLocks noChangeArrowheads="1"/>
          </p:cNvSpPr>
          <p:nvPr/>
        </p:nvSpPr>
        <p:spPr bwMode="auto">
          <a:xfrm>
            <a:off x="1981200" y="2449513"/>
            <a:ext cx="4800600" cy="519112"/>
          </a:xfrm>
          <a:prstGeom prst="rect">
            <a:avLst/>
          </a:prstGeom>
          <a:noFill/>
          <a:ln w="19050" algn="ctr">
            <a:noFill/>
            <a:miter lim="800000"/>
            <a:headEnd/>
            <a:tailEnd/>
          </a:ln>
          <a:effectLst>
            <a:outerShdw dist="28398" dir="20006097" algn="ctr" rotWithShape="0">
              <a:schemeClr val="bg1"/>
            </a:outerShdw>
          </a:effectLst>
        </p:spPr>
        <p:txBody>
          <a:bodyPr>
            <a:spAutoFit/>
          </a:bodyPr>
          <a:lstStyle/>
          <a:p>
            <a:pPr eaLnBrk="0" hangingPunct="0"/>
            <a:r>
              <a:rPr lang="en-US" sz="2800" dirty="0">
                <a:solidFill>
                  <a:srgbClr val="000099"/>
                </a:solidFill>
                <a:latin typeface="Impact" pitchFamily="34" charset="0"/>
              </a:rPr>
              <a:t>Pharaoh sought to kill Moses</a:t>
            </a:r>
          </a:p>
        </p:txBody>
      </p:sp>
      <p:sp>
        <p:nvSpPr>
          <p:cNvPr id="73733" name="Rectangle 5"/>
          <p:cNvSpPr>
            <a:spLocks noChangeArrowheads="1"/>
          </p:cNvSpPr>
          <p:nvPr/>
        </p:nvSpPr>
        <p:spPr bwMode="auto">
          <a:xfrm>
            <a:off x="0" y="5722938"/>
            <a:ext cx="9144000" cy="1135062"/>
          </a:xfrm>
          <a:prstGeom prst="rect">
            <a:avLst/>
          </a:prstGeom>
          <a:solidFill>
            <a:schemeClr val="tx1"/>
          </a:solidFill>
          <a:ln w="9525">
            <a:solidFill>
              <a:schemeClr val="tx1"/>
            </a:solidFill>
            <a:miter lim="800000"/>
            <a:headEnd/>
            <a:tailEnd/>
          </a:ln>
          <a:effectLst/>
        </p:spPr>
        <p:txBody>
          <a:bodyPr wrap="none" anchor="ctr"/>
          <a:lstStyle/>
          <a:p>
            <a:endParaRPr lang="en-US"/>
          </a:p>
        </p:txBody>
      </p:sp>
      <p:grpSp>
        <p:nvGrpSpPr>
          <p:cNvPr id="73734" name="Group 6"/>
          <p:cNvGrpSpPr>
            <a:grpSpLocks/>
          </p:cNvGrpSpPr>
          <p:nvPr/>
        </p:nvGrpSpPr>
        <p:grpSpPr bwMode="auto">
          <a:xfrm>
            <a:off x="1093719" y="5800725"/>
            <a:ext cx="6881911" cy="904875"/>
            <a:chOff x="432" y="3600"/>
            <a:chExt cx="4069" cy="570"/>
          </a:xfrm>
        </p:grpSpPr>
        <p:sp>
          <p:nvSpPr>
            <p:cNvPr id="73735" name="Text Box 7"/>
            <p:cNvSpPr txBox="1">
              <a:spLocks noChangeArrowheads="1"/>
            </p:cNvSpPr>
            <p:nvPr/>
          </p:nvSpPr>
          <p:spPr bwMode="auto">
            <a:xfrm>
              <a:off x="641" y="3647"/>
              <a:ext cx="3860" cy="523"/>
            </a:xfrm>
            <a:prstGeom prst="rect">
              <a:avLst/>
            </a:prstGeom>
            <a:noFill/>
            <a:ln w="9525">
              <a:noFill/>
              <a:miter lim="800000"/>
              <a:headEnd/>
              <a:tailEnd/>
            </a:ln>
            <a:effectLst/>
          </p:spPr>
          <p:txBody>
            <a:bodyPr wrap="square">
              <a:spAutoFit/>
            </a:bodyPr>
            <a:lstStyle/>
            <a:p>
              <a:pPr eaLnBrk="0" hangingPunct="0">
                <a:lnSpc>
                  <a:spcPct val="80000"/>
                </a:lnSpc>
              </a:pPr>
              <a:r>
                <a:rPr lang="en-US" sz="2000" b="1" dirty="0">
                  <a:solidFill>
                    <a:schemeClr val="bg1"/>
                  </a:solidFill>
                  <a:latin typeface="Arial Narrow" pitchFamily="34" charset="0"/>
                </a:rPr>
                <a:t>When the Israelites saw Moses strike and kill the Egyptian, they </a:t>
              </a:r>
              <a:r>
                <a:rPr lang="en-US" sz="2000" b="1" dirty="0">
                  <a:solidFill>
                    <a:srgbClr val="FFFF66"/>
                  </a:solidFill>
                  <a:latin typeface="Arial Narrow" pitchFamily="34" charset="0"/>
                </a:rPr>
                <a:t>misunderstood</a:t>
              </a:r>
              <a:r>
                <a:rPr lang="en-US" sz="2000" b="1" dirty="0">
                  <a:solidFill>
                    <a:schemeClr val="bg1"/>
                  </a:solidFill>
                  <a:latin typeface="Arial Narrow" pitchFamily="34" charset="0"/>
                </a:rPr>
                <a:t> him and spoke ill of him. When Pharaoh heard of it, he sought to </a:t>
              </a:r>
              <a:r>
                <a:rPr lang="en-US" sz="2000" b="1" u="sng" dirty="0">
                  <a:solidFill>
                    <a:schemeClr val="bg1"/>
                  </a:solidFill>
                  <a:latin typeface="Arial Narrow" pitchFamily="34" charset="0"/>
                </a:rPr>
                <a:t>kill</a:t>
              </a:r>
              <a:r>
                <a:rPr lang="en-US" sz="2000" b="1" dirty="0">
                  <a:solidFill>
                    <a:schemeClr val="bg1"/>
                  </a:solidFill>
                  <a:latin typeface="Arial Narrow" pitchFamily="34" charset="0"/>
                </a:rPr>
                <a:t> Moses.</a:t>
              </a:r>
            </a:p>
          </p:txBody>
        </p:sp>
        <p:sp>
          <p:nvSpPr>
            <p:cNvPr id="73736" name="Text Box 8"/>
            <p:cNvSpPr txBox="1">
              <a:spLocks noChangeArrowheads="1"/>
            </p:cNvSpPr>
            <p:nvPr/>
          </p:nvSpPr>
          <p:spPr bwMode="auto">
            <a:xfrm>
              <a:off x="432" y="3600"/>
              <a:ext cx="240" cy="293"/>
            </a:xfrm>
            <a:prstGeom prst="rect">
              <a:avLst/>
            </a:prstGeom>
            <a:noFill/>
            <a:ln w="9525">
              <a:noFill/>
              <a:miter lim="800000"/>
              <a:headEnd/>
              <a:tailEnd/>
            </a:ln>
            <a:effectLst/>
          </p:spPr>
          <p:txBody>
            <a:bodyPr>
              <a:spAutoFit/>
            </a:bodyPr>
            <a:lstStyle/>
            <a:p>
              <a:pPr eaLnBrk="0" hangingPunct="0">
                <a:lnSpc>
                  <a:spcPct val="55000"/>
                </a:lnSpc>
              </a:pPr>
              <a:r>
                <a:rPr lang="en-US" sz="4200" b="1" dirty="0">
                  <a:solidFill>
                    <a:schemeClr val="bg1"/>
                  </a:solidFill>
                  <a:latin typeface="Times New Roman" pitchFamily="18" charset="0"/>
                  <a:sym typeface="CommonBullets" pitchFamily="34" charset="2"/>
                </a:rPr>
                <a:t></a:t>
              </a:r>
              <a:endParaRPr lang="en-US" sz="4200" b="1" dirty="0">
                <a:solidFill>
                  <a:schemeClr val="bg1"/>
                </a:solidFill>
                <a:latin typeface="Times New Roman" pitchFamily="18" charset="0"/>
              </a:endParaRPr>
            </a:p>
          </p:txBody>
        </p:sp>
      </p:grpSp>
      <p:grpSp>
        <p:nvGrpSpPr>
          <p:cNvPr id="73746" name="Group 18"/>
          <p:cNvGrpSpPr>
            <a:grpSpLocks/>
          </p:cNvGrpSpPr>
          <p:nvPr/>
        </p:nvGrpSpPr>
        <p:grpSpPr bwMode="auto">
          <a:xfrm>
            <a:off x="1219200" y="3081338"/>
            <a:ext cx="6705600" cy="2090737"/>
            <a:chOff x="336" y="1776"/>
            <a:chExt cx="5136" cy="1602"/>
          </a:xfrm>
        </p:grpSpPr>
        <p:pic>
          <p:nvPicPr>
            <p:cNvPr id="73747" name="Picture 19" descr="Moses killing Egyptian1"/>
            <p:cNvPicPr>
              <a:picLocks noChangeAspect="1" noChangeArrowheads="1"/>
            </p:cNvPicPr>
            <p:nvPr/>
          </p:nvPicPr>
          <p:blipFill>
            <a:blip r:embed="rId3" cstate="print"/>
            <a:srcRect/>
            <a:stretch>
              <a:fillRect/>
            </a:stretch>
          </p:blipFill>
          <p:spPr bwMode="auto">
            <a:xfrm>
              <a:off x="336" y="1776"/>
              <a:ext cx="4032" cy="928"/>
            </a:xfrm>
            <a:prstGeom prst="rect">
              <a:avLst/>
            </a:prstGeom>
            <a:noFill/>
          </p:spPr>
        </p:pic>
        <p:pic>
          <p:nvPicPr>
            <p:cNvPr id="73748" name="Picture 20" descr="Moses killing Egyptian2"/>
            <p:cNvPicPr>
              <a:picLocks noChangeAspect="1" noChangeArrowheads="1"/>
            </p:cNvPicPr>
            <p:nvPr/>
          </p:nvPicPr>
          <p:blipFill>
            <a:blip r:embed="rId4" cstate="print"/>
            <a:srcRect/>
            <a:stretch>
              <a:fillRect/>
            </a:stretch>
          </p:blipFill>
          <p:spPr bwMode="auto">
            <a:xfrm>
              <a:off x="3743" y="2688"/>
              <a:ext cx="1729" cy="690"/>
            </a:xfrm>
            <a:prstGeom prst="rect">
              <a:avLst/>
            </a:prstGeom>
            <a:noFill/>
          </p:spPr>
        </p:pic>
      </p:grpSp>
      <p:sp>
        <p:nvSpPr>
          <p:cNvPr id="14" name="Text Box 3"/>
          <p:cNvSpPr txBox="1">
            <a:spLocks noChangeArrowheads="1"/>
          </p:cNvSpPr>
          <p:nvPr/>
        </p:nvSpPr>
        <p:spPr bwMode="auto">
          <a:xfrm>
            <a:off x="304800" y="152400"/>
            <a:ext cx="8305800" cy="579438"/>
          </a:xfrm>
          <a:prstGeom prst="rect">
            <a:avLst/>
          </a:prstGeom>
          <a:noFill/>
          <a:ln w="9525">
            <a:noFill/>
            <a:miter lim="800000"/>
            <a:headEnd/>
            <a:tailEnd/>
          </a:ln>
          <a:effectLst>
            <a:outerShdw dist="12700" dir="2700000" algn="ctr" rotWithShape="0">
              <a:schemeClr val="bg1"/>
            </a:outerShdw>
          </a:effectLst>
        </p:spPr>
        <p:txBody>
          <a:bodyPr>
            <a:spAutoFit/>
          </a:bodyPr>
          <a:lstStyle/>
          <a:p>
            <a:pPr eaLnBrk="0" hangingPunct="0"/>
            <a:r>
              <a:rPr lang="en-US" sz="3200" u="sng" dirty="0">
                <a:solidFill>
                  <a:srgbClr val="000099"/>
                </a:solidFill>
                <a:latin typeface="Fette Engschrift" pitchFamily="2" charset="0"/>
              </a:rPr>
              <a:t>2.2.1.3  The Failure of the First National Course to Restore Canaan</a:t>
            </a:r>
          </a:p>
        </p:txBody>
      </p:sp>
    </p:spTree>
  </p:cSld>
  <p:clrMapOvr>
    <a:masterClrMapping/>
  </p:clrMapOvr>
  <p:transition>
    <p:split orient="vert" dir="in"/>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withEffect">
                                  <p:stCondLst>
                                    <p:cond delay="0"/>
                                  </p:stCondLst>
                                  <p:childTnLst>
                                    <p:set>
                                      <p:cBhvr>
                                        <p:cTn id="6" dur="1" fill="hold">
                                          <p:stCondLst>
                                            <p:cond delay="0"/>
                                          </p:stCondLst>
                                        </p:cTn>
                                        <p:tgtEl>
                                          <p:spTgt spid="73734"/>
                                        </p:tgtEl>
                                        <p:attrNameLst>
                                          <p:attrName>style.visibility</p:attrName>
                                        </p:attrNameLst>
                                      </p:cBhvr>
                                      <p:to>
                                        <p:strVal val="visible"/>
                                      </p:to>
                                    </p:set>
                                    <p:animEffect transition="in" filter="barn(outVertical)">
                                      <p:cBhvr>
                                        <p:cTn id="7" dur="500"/>
                                        <p:tgtEl>
                                          <p:spTgt spid="7373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73737"/>
                                        </p:tgtEl>
                                        <p:attrNameLst>
                                          <p:attrName>style.visibility</p:attrName>
                                        </p:attrNameLst>
                                      </p:cBhvr>
                                      <p:to>
                                        <p:strVal val="visible"/>
                                      </p:to>
                                    </p:set>
                                    <p:animEffect transition="in" filter="fade">
                                      <p:cBhvr>
                                        <p:cTn id="12" dur="2000"/>
                                        <p:tgtEl>
                                          <p:spTgt spid="73737"/>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73731"/>
                                        </p:tgtEl>
                                        <p:attrNameLst>
                                          <p:attrName>style.visibility</p:attrName>
                                        </p:attrNameLst>
                                      </p:cBhvr>
                                      <p:to>
                                        <p:strVal val="visible"/>
                                      </p:to>
                                    </p:set>
                                    <p:animEffect transition="in" filter="fade">
                                      <p:cBhvr>
                                        <p:cTn id="15" dur="1000"/>
                                        <p:tgtEl>
                                          <p:spTgt spid="73731"/>
                                        </p:tgtEl>
                                      </p:cBhvr>
                                    </p:animEffect>
                                  </p:childTnLst>
                                </p:cTn>
                              </p:par>
                              <p:par>
                                <p:cTn id="16" presetID="10" presetClass="exit" presetSubtype="0" fill="hold" nodeType="withEffect">
                                  <p:stCondLst>
                                    <p:cond delay="0"/>
                                  </p:stCondLst>
                                  <p:childTnLst>
                                    <p:animEffect transition="out" filter="fade">
                                      <p:cBhvr>
                                        <p:cTn id="17" dur="2000"/>
                                        <p:tgtEl>
                                          <p:spTgt spid="73746"/>
                                        </p:tgtEl>
                                      </p:cBhvr>
                                    </p:animEffect>
                                    <p:set>
                                      <p:cBhvr>
                                        <p:cTn id="18" dur="1" fill="hold">
                                          <p:stCondLst>
                                            <p:cond delay="1999"/>
                                          </p:stCondLst>
                                        </p:cTn>
                                        <p:tgtEl>
                                          <p:spTgt spid="73746"/>
                                        </p:tgtEl>
                                        <p:attrNameLst>
                                          <p:attrName>style.visibility</p:attrName>
                                        </p:attrNameLst>
                                      </p:cBhvr>
                                      <p:to>
                                        <p:strVal val="hidden"/>
                                      </p:to>
                                    </p:set>
                                  </p:childTnLst>
                                </p:cTn>
                              </p:par>
                            </p:childTnLst>
                          </p:cTn>
                        </p:par>
                      </p:childTnLst>
                    </p:cTn>
                  </p:par>
                  <p:par>
                    <p:cTn id="19" fill="hold">
                      <p:stCondLst>
                        <p:cond delay="indefinite"/>
                      </p:stCondLst>
                      <p:childTnLst>
                        <p:par>
                          <p:cTn id="20" fill="hold">
                            <p:stCondLst>
                              <p:cond delay="0"/>
                            </p:stCondLst>
                            <p:childTnLst>
                              <p:par>
                                <p:cTn id="21" presetID="55" presetClass="entr" presetSubtype="0" fill="hold" grpId="0" nodeType="clickEffect">
                                  <p:stCondLst>
                                    <p:cond delay="0"/>
                                  </p:stCondLst>
                                  <p:childTnLst>
                                    <p:set>
                                      <p:cBhvr>
                                        <p:cTn id="22" dur="1" fill="hold">
                                          <p:stCondLst>
                                            <p:cond delay="0"/>
                                          </p:stCondLst>
                                        </p:cTn>
                                        <p:tgtEl>
                                          <p:spTgt spid="73738"/>
                                        </p:tgtEl>
                                        <p:attrNameLst>
                                          <p:attrName>style.visibility</p:attrName>
                                        </p:attrNameLst>
                                      </p:cBhvr>
                                      <p:to>
                                        <p:strVal val="visible"/>
                                      </p:to>
                                    </p:set>
                                    <p:anim calcmode="lin" valueType="num">
                                      <p:cBhvr>
                                        <p:cTn id="23" dur="1000" fill="hold"/>
                                        <p:tgtEl>
                                          <p:spTgt spid="73738"/>
                                        </p:tgtEl>
                                        <p:attrNameLst>
                                          <p:attrName>ppt_w</p:attrName>
                                        </p:attrNameLst>
                                      </p:cBhvr>
                                      <p:tavLst>
                                        <p:tav tm="0">
                                          <p:val>
                                            <p:strVal val="#ppt_w*0.70"/>
                                          </p:val>
                                        </p:tav>
                                        <p:tav tm="100000">
                                          <p:val>
                                            <p:strVal val="#ppt_w"/>
                                          </p:val>
                                        </p:tav>
                                      </p:tavLst>
                                    </p:anim>
                                    <p:anim calcmode="lin" valueType="num">
                                      <p:cBhvr>
                                        <p:cTn id="24" dur="1000" fill="hold"/>
                                        <p:tgtEl>
                                          <p:spTgt spid="73738"/>
                                        </p:tgtEl>
                                        <p:attrNameLst>
                                          <p:attrName>ppt_h</p:attrName>
                                        </p:attrNameLst>
                                      </p:cBhvr>
                                      <p:tavLst>
                                        <p:tav tm="0">
                                          <p:val>
                                            <p:strVal val="#ppt_h"/>
                                          </p:val>
                                        </p:tav>
                                        <p:tav tm="100000">
                                          <p:val>
                                            <p:strVal val="#ppt_h"/>
                                          </p:val>
                                        </p:tav>
                                      </p:tavLst>
                                    </p:anim>
                                    <p:animEffect transition="in" filter="fade">
                                      <p:cBhvr>
                                        <p:cTn id="25" dur="1000"/>
                                        <p:tgtEl>
                                          <p:spTgt spid="737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3731" grpId="0" animBg="1"/>
      <p:bldP spid="73737" grpId="0"/>
      <p:bldP spid="73738" grpId="0"/>
    </p:bldLst>
  </p:timing>
</p:sld>
</file>

<file path=ppt/slides/slide42.xml><?xml version="1.0" encoding="utf-8"?>
<p:sld xmlns:a="http://schemas.openxmlformats.org/drawingml/2006/main" xmlns:r="http://schemas.openxmlformats.org/officeDocument/2006/relationships" xmlns:p="http://schemas.openxmlformats.org/presentationml/2006/main">
  <p:cSld>
    <p:bg>
      <p:bgPr>
        <a:gradFill rotWithShape="0">
          <a:gsLst>
            <a:gs pos="0">
              <a:srgbClr val="FFE6C1"/>
            </a:gs>
            <a:gs pos="100000">
              <a:schemeClr val="bg1"/>
            </a:gs>
          </a:gsLst>
          <a:lin ang="5400000" scaled="1"/>
        </a:gradFill>
        <a:effectLst/>
      </p:bgPr>
    </p:bg>
    <p:spTree>
      <p:nvGrpSpPr>
        <p:cNvPr id="1" name=""/>
        <p:cNvGrpSpPr/>
        <p:nvPr/>
      </p:nvGrpSpPr>
      <p:grpSpPr>
        <a:xfrm>
          <a:off x="0" y="0"/>
          <a:ext cx="0" cy="0"/>
          <a:chOff x="0" y="0"/>
          <a:chExt cx="0" cy="0"/>
        </a:xfrm>
      </p:grpSpPr>
      <p:pic>
        <p:nvPicPr>
          <p:cNvPr id="75778" name="Picture 2" descr="Moses and the Burning Bush"/>
          <p:cNvPicPr>
            <a:picLocks noChangeAspect="1" noChangeArrowheads="1"/>
          </p:cNvPicPr>
          <p:nvPr/>
        </p:nvPicPr>
        <p:blipFill>
          <a:blip r:embed="rId3" cstate="print"/>
          <a:srcRect t="50000"/>
          <a:stretch>
            <a:fillRect/>
          </a:stretch>
        </p:blipFill>
        <p:spPr bwMode="auto">
          <a:xfrm>
            <a:off x="0" y="3028950"/>
            <a:ext cx="5105400" cy="2762250"/>
          </a:xfrm>
          <a:prstGeom prst="rect">
            <a:avLst/>
          </a:prstGeom>
          <a:noFill/>
        </p:spPr>
      </p:pic>
      <p:sp>
        <p:nvSpPr>
          <p:cNvPr id="75779" name="Rectangle 3"/>
          <p:cNvSpPr>
            <a:spLocks noChangeArrowheads="1"/>
          </p:cNvSpPr>
          <p:nvPr/>
        </p:nvSpPr>
        <p:spPr bwMode="auto">
          <a:xfrm>
            <a:off x="1981200" y="1417638"/>
            <a:ext cx="6781800" cy="1600200"/>
          </a:xfrm>
          <a:prstGeom prst="rect">
            <a:avLst/>
          </a:prstGeom>
          <a:solidFill>
            <a:srgbClr val="CCCCFF"/>
          </a:solidFill>
          <a:ln w="19050" algn="ctr">
            <a:noFill/>
            <a:miter lim="800000"/>
            <a:headEnd/>
            <a:tailEnd/>
          </a:ln>
          <a:effectLst/>
        </p:spPr>
        <p:txBody>
          <a:bodyPr wrap="none" anchor="ctr"/>
          <a:lstStyle/>
          <a:p>
            <a:endParaRPr lang="en-US"/>
          </a:p>
        </p:txBody>
      </p:sp>
      <p:sp>
        <p:nvSpPr>
          <p:cNvPr id="75780" name="Text Box 4"/>
          <p:cNvSpPr txBox="1">
            <a:spLocks noChangeArrowheads="1"/>
          </p:cNvSpPr>
          <p:nvPr/>
        </p:nvSpPr>
        <p:spPr bwMode="auto">
          <a:xfrm>
            <a:off x="1981200" y="1498600"/>
            <a:ext cx="4038600" cy="519113"/>
          </a:xfrm>
          <a:prstGeom prst="rect">
            <a:avLst/>
          </a:prstGeom>
          <a:noFill/>
          <a:ln w="19050" algn="ctr">
            <a:noFill/>
            <a:miter lim="800000"/>
            <a:headEnd/>
            <a:tailEnd/>
          </a:ln>
          <a:effectLst>
            <a:outerShdw dist="28398" dir="20006097" algn="ctr" rotWithShape="0">
              <a:schemeClr val="bg1"/>
            </a:outerShdw>
          </a:effectLst>
        </p:spPr>
        <p:txBody>
          <a:bodyPr>
            <a:spAutoFit/>
          </a:bodyPr>
          <a:lstStyle/>
          <a:p>
            <a:pPr eaLnBrk="0" hangingPunct="0"/>
            <a:r>
              <a:rPr lang="en-US" sz="2800">
                <a:solidFill>
                  <a:srgbClr val="000099"/>
                </a:solidFill>
                <a:latin typeface="Impact" pitchFamily="34" charset="0"/>
              </a:rPr>
              <a:t>Moses killed Egyptian</a:t>
            </a:r>
            <a:r>
              <a:rPr lang="en-US" sz="2600">
                <a:solidFill>
                  <a:srgbClr val="000099"/>
                </a:solidFill>
                <a:latin typeface="Impact" pitchFamily="34" charset="0"/>
              </a:rPr>
              <a:t> </a:t>
            </a:r>
          </a:p>
        </p:txBody>
      </p:sp>
      <p:sp>
        <p:nvSpPr>
          <p:cNvPr id="75781" name="Text Box 5"/>
          <p:cNvSpPr txBox="1">
            <a:spLocks noChangeArrowheads="1"/>
          </p:cNvSpPr>
          <p:nvPr/>
        </p:nvSpPr>
        <p:spPr bwMode="auto">
          <a:xfrm>
            <a:off x="1981200" y="1981200"/>
            <a:ext cx="6781800" cy="519113"/>
          </a:xfrm>
          <a:prstGeom prst="rect">
            <a:avLst/>
          </a:prstGeom>
          <a:noFill/>
          <a:ln w="19050" algn="ctr">
            <a:noFill/>
            <a:miter lim="800000"/>
            <a:headEnd/>
            <a:tailEnd/>
          </a:ln>
          <a:effectLst>
            <a:outerShdw dist="28398" dir="20006097" algn="ctr" rotWithShape="0">
              <a:schemeClr val="bg1"/>
            </a:outerShdw>
          </a:effectLst>
        </p:spPr>
        <p:txBody>
          <a:bodyPr>
            <a:spAutoFit/>
          </a:bodyPr>
          <a:lstStyle/>
          <a:p>
            <a:pPr eaLnBrk="0" hangingPunct="0"/>
            <a:r>
              <a:rPr lang="en-US" sz="2800">
                <a:solidFill>
                  <a:srgbClr val="000099"/>
                </a:solidFill>
                <a:latin typeface="Impact" pitchFamily="34" charset="0"/>
              </a:rPr>
              <a:t>Israelites misunderstood and spoke ill of him</a:t>
            </a:r>
          </a:p>
        </p:txBody>
      </p:sp>
      <p:sp>
        <p:nvSpPr>
          <p:cNvPr id="75784" name="Text Box 8"/>
          <p:cNvSpPr txBox="1">
            <a:spLocks noChangeArrowheads="1"/>
          </p:cNvSpPr>
          <p:nvPr/>
        </p:nvSpPr>
        <p:spPr bwMode="auto">
          <a:xfrm>
            <a:off x="1981200" y="2449513"/>
            <a:ext cx="4800600" cy="519112"/>
          </a:xfrm>
          <a:prstGeom prst="rect">
            <a:avLst/>
          </a:prstGeom>
          <a:noFill/>
          <a:ln w="19050" algn="ctr">
            <a:noFill/>
            <a:miter lim="800000"/>
            <a:headEnd/>
            <a:tailEnd/>
          </a:ln>
          <a:effectLst>
            <a:outerShdw dist="28398" dir="20006097" algn="ctr" rotWithShape="0">
              <a:schemeClr val="bg1"/>
            </a:outerShdw>
          </a:effectLst>
        </p:spPr>
        <p:txBody>
          <a:bodyPr>
            <a:spAutoFit/>
          </a:bodyPr>
          <a:lstStyle/>
          <a:p>
            <a:pPr eaLnBrk="0" hangingPunct="0"/>
            <a:r>
              <a:rPr lang="en-US" sz="2800">
                <a:solidFill>
                  <a:srgbClr val="000099"/>
                </a:solidFill>
                <a:latin typeface="Impact" pitchFamily="34" charset="0"/>
              </a:rPr>
              <a:t>Pharaoh sought to kill Moses</a:t>
            </a:r>
          </a:p>
        </p:txBody>
      </p:sp>
      <p:sp>
        <p:nvSpPr>
          <p:cNvPr id="75782" name="Rectangle 6"/>
          <p:cNvSpPr>
            <a:spLocks noChangeArrowheads="1"/>
          </p:cNvSpPr>
          <p:nvPr/>
        </p:nvSpPr>
        <p:spPr bwMode="auto">
          <a:xfrm>
            <a:off x="0" y="5722938"/>
            <a:ext cx="9144000" cy="1135062"/>
          </a:xfrm>
          <a:prstGeom prst="rect">
            <a:avLst/>
          </a:prstGeom>
          <a:solidFill>
            <a:schemeClr val="tx1"/>
          </a:solidFill>
          <a:ln w="9525">
            <a:solidFill>
              <a:schemeClr val="tx1"/>
            </a:solidFill>
            <a:miter lim="800000"/>
            <a:headEnd/>
            <a:tailEnd/>
          </a:ln>
          <a:effectLst/>
        </p:spPr>
        <p:txBody>
          <a:bodyPr wrap="none" anchor="ctr"/>
          <a:lstStyle/>
          <a:p>
            <a:endParaRPr lang="en-US"/>
          </a:p>
        </p:txBody>
      </p:sp>
      <p:sp>
        <p:nvSpPr>
          <p:cNvPr id="75783" name="Text Box 7"/>
          <p:cNvSpPr txBox="1">
            <a:spLocks noChangeArrowheads="1"/>
          </p:cNvSpPr>
          <p:nvPr/>
        </p:nvSpPr>
        <p:spPr bwMode="auto">
          <a:xfrm>
            <a:off x="1397001" y="5968425"/>
            <a:ext cx="6375399" cy="584775"/>
          </a:xfrm>
          <a:prstGeom prst="rect">
            <a:avLst/>
          </a:prstGeom>
          <a:noFill/>
          <a:ln w="9525">
            <a:noFill/>
            <a:miter lim="800000"/>
            <a:headEnd/>
            <a:tailEnd/>
          </a:ln>
          <a:effectLst/>
        </p:spPr>
        <p:txBody>
          <a:bodyPr wrap="square">
            <a:spAutoFit/>
          </a:bodyPr>
          <a:lstStyle/>
          <a:p>
            <a:pPr eaLnBrk="0" hangingPunct="0">
              <a:lnSpc>
                <a:spcPct val="80000"/>
              </a:lnSpc>
            </a:pPr>
            <a:r>
              <a:rPr lang="en-US" sz="2000" b="1" dirty="0">
                <a:solidFill>
                  <a:schemeClr val="bg1"/>
                </a:solidFill>
                <a:latin typeface="Arial Narrow" pitchFamily="34" charset="0"/>
              </a:rPr>
              <a:t>Reluctantly forsaking the Israelites, he fled into the wilderness of </a:t>
            </a:r>
            <a:r>
              <a:rPr lang="en-US" sz="2000" b="1" dirty="0" err="1">
                <a:solidFill>
                  <a:schemeClr val="bg1"/>
                </a:solidFill>
                <a:latin typeface="Arial Narrow" pitchFamily="34" charset="0"/>
              </a:rPr>
              <a:t>Midian</a:t>
            </a:r>
            <a:r>
              <a:rPr lang="en-US" sz="2000" b="1" dirty="0">
                <a:solidFill>
                  <a:schemeClr val="bg1"/>
                </a:solidFill>
                <a:latin typeface="Arial Narrow" pitchFamily="34" charset="0"/>
              </a:rPr>
              <a:t> </a:t>
            </a:r>
            <a:r>
              <a:rPr lang="en-US" sz="1600" dirty="0">
                <a:solidFill>
                  <a:schemeClr val="bg1"/>
                </a:solidFill>
                <a:latin typeface="Arial Narrow" pitchFamily="34" charset="0"/>
              </a:rPr>
              <a:t>(p. 236).</a:t>
            </a:r>
          </a:p>
        </p:txBody>
      </p:sp>
      <p:sp>
        <p:nvSpPr>
          <p:cNvPr id="48" name="Text Box 3"/>
          <p:cNvSpPr txBox="1">
            <a:spLocks noChangeArrowheads="1"/>
          </p:cNvSpPr>
          <p:nvPr/>
        </p:nvSpPr>
        <p:spPr bwMode="auto">
          <a:xfrm>
            <a:off x="304800" y="152400"/>
            <a:ext cx="8305800" cy="579438"/>
          </a:xfrm>
          <a:prstGeom prst="rect">
            <a:avLst/>
          </a:prstGeom>
          <a:noFill/>
          <a:ln w="9525">
            <a:noFill/>
            <a:miter lim="800000"/>
            <a:headEnd/>
            <a:tailEnd/>
          </a:ln>
          <a:effectLst>
            <a:outerShdw dist="12700" dir="2700000" algn="ctr" rotWithShape="0">
              <a:schemeClr val="bg1"/>
            </a:outerShdw>
          </a:effectLst>
        </p:spPr>
        <p:txBody>
          <a:bodyPr>
            <a:spAutoFit/>
          </a:bodyPr>
          <a:lstStyle/>
          <a:p>
            <a:pPr eaLnBrk="0" hangingPunct="0"/>
            <a:r>
              <a:rPr lang="en-US" sz="3200" u="sng" dirty="0">
                <a:solidFill>
                  <a:srgbClr val="000099"/>
                </a:solidFill>
                <a:latin typeface="Fette Engschrift" pitchFamily="2" charset="0"/>
              </a:rPr>
              <a:t>2.2.1.3  The Failure of the First National Course to Restore Canaan</a:t>
            </a:r>
          </a:p>
        </p:txBody>
      </p:sp>
    </p:spTree>
  </p:cSld>
  <p:clrMapOvr>
    <a:masterClrMapping/>
  </p:clrMapOvr>
  <p:transition>
    <p:split orient="vert" dir="in"/>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75783"/>
                                        </p:tgtEl>
                                        <p:attrNameLst>
                                          <p:attrName>style.visibility</p:attrName>
                                        </p:attrNameLst>
                                      </p:cBhvr>
                                      <p:to>
                                        <p:strVal val="visible"/>
                                      </p:to>
                                    </p:set>
                                    <p:animEffect transition="in" filter="barn(outVertical)">
                                      <p:cBhvr>
                                        <p:cTn id="7" dur="500"/>
                                        <p:tgtEl>
                                          <p:spTgt spid="7578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75778"/>
                                        </p:tgtEl>
                                        <p:attrNameLst>
                                          <p:attrName>style.visibility</p:attrName>
                                        </p:attrNameLst>
                                      </p:cBhvr>
                                      <p:to>
                                        <p:strVal val="visible"/>
                                      </p:to>
                                    </p:set>
                                    <p:animEffect transition="in" filter="fade">
                                      <p:cBhvr>
                                        <p:cTn id="11" dur="2000"/>
                                        <p:tgtEl>
                                          <p:spTgt spid="757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5783" grpId="0"/>
    </p:bldLst>
  </p:timing>
</p:sld>
</file>

<file path=ppt/slides/slide43.xml><?xml version="1.0" encoding="utf-8"?>
<p:sld xmlns:a="http://schemas.openxmlformats.org/drawingml/2006/main" xmlns:r="http://schemas.openxmlformats.org/officeDocument/2006/relationships" xmlns:p="http://schemas.openxmlformats.org/presentationml/2006/main">
  <p:cSld>
    <p:bg>
      <p:bgPr>
        <a:gradFill rotWithShape="0">
          <a:gsLst>
            <a:gs pos="0">
              <a:srgbClr val="FFE6C1"/>
            </a:gs>
            <a:gs pos="100000">
              <a:schemeClr val="bg1"/>
            </a:gs>
          </a:gsLst>
          <a:lin ang="5400000" scaled="1"/>
        </a:gradFill>
        <a:effectLst/>
      </p:bgPr>
    </p:bg>
    <p:spTree>
      <p:nvGrpSpPr>
        <p:cNvPr id="1" name=""/>
        <p:cNvGrpSpPr/>
        <p:nvPr/>
      </p:nvGrpSpPr>
      <p:grpSpPr>
        <a:xfrm>
          <a:off x="0" y="0"/>
          <a:ext cx="0" cy="0"/>
          <a:chOff x="0" y="0"/>
          <a:chExt cx="0" cy="0"/>
        </a:xfrm>
      </p:grpSpPr>
      <p:grpSp>
        <p:nvGrpSpPr>
          <p:cNvPr id="77830" name="Group 6"/>
          <p:cNvGrpSpPr>
            <a:grpSpLocks/>
          </p:cNvGrpSpPr>
          <p:nvPr/>
        </p:nvGrpSpPr>
        <p:grpSpPr bwMode="auto">
          <a:xfrm>
            <a:off x="1447800" y="4953000"/>
            <a:ext cx="5181600" cy="555625"/>
            <a:chOff x="2064" y="2592"/>
            <a:chExt cx="2160" cy="400"/>
          </a:xfrm>
        </p:grpSpPr>
        <p:sp>
          <p:nvSpPr>
            <p:cNvPr id="77831" name="Rectangle 7"/>
            <p:cNvSpPr>
              <a:spLocks noChangeArrowheads="1"/>
            </p:cNvSpPr>
            <p:nvPr/>
          </p:nvSpPr>
          <p:spPr bwMode="auto">
            <a:xfrm>
              <a:off x="2064" y="2592"/>
              <a:ext cx="2160" cy="384"/>
            </a:xfrm>
            <a:prstGeom prst="rect">
              <a:avLst/>
            </a:prstGeom>
            <a:solidFill>
              <a:srgbClr val="5900B2"/>
            </a:solidFill>
            <a:ln w="38100" algn="ctr">
              <a:solidFill>
                <a:srgbClr val="6600CC"/>
              </a:solidFill>
              <a:miter lim="800000"/>
              <a:headEnd/>
              <a:tailEnd/>
            </a:ln>
            <a:effectLst/>
          </p:spPr>
          <p:txBody>
            <a:bodyPr wrap="none" anchor="ctr"/>
            <a:lstStyle/>
            <a:p>
              <a:endParaRPr lang="en-US"/>
            </a:p>
          </p:txBody>
        </p:sp>
        <p:sp>
          <p:nvSpPr>
            <p:cNvPr id="77832" name="Text Box 8"/>
            <p:cNvSpPr txBox="1">
              <a:spLocks noChangeArrowheads="1"/>
            </p:cNvSpPr>
            <p:nvPr/>
          </p:nvSpPr>
          <p:spPr bwMode="auto">
            <a:xfrm>
              <a:off x="2064" y="2640"/>
              <a:ext cx="2160" cy="352"/>
            </a:xfrm>
            <a:prstGeom prst="rect">
              <a:avLst/>
            </a:prstGeom>
            <a:noFill/>
            <a:ln w="19050">
              <a:noFill/>
              <a:miter lim="800000"/>
              <a:headEnd/>
              <a:tailEnd/>
            </a:ln>
            <a:effectLst>
              <a:outerShdw dist="12700" algn="ctr" rotWithShape="0">
                <a:schemeClr val="tx1"/>
              </a:outerShdw>
            </a:effectLst>
          </p:spPr>
          <p:txBody>
            <a:bodyPr>
              <a:spAutoFit/>
            </a:bodyPr>
            <a:lstStyle/>
            <a:p>
              <a:pPr algn="ctr" eaLnBrk="0" hangingPunct="0">
                <a:lnSpc>
                  <a:spcPct val="65000"/>
                </a:lnSpc>
              </a:pPr>
              <a:r>
                <a:rPr lang="en-US" sz="4000">
                  <a:solidFill>
                    <a:schemeClr val="bg1"/>
                  </a:solidFill>
                  <a:latin typeface="Fette Engschrift" pitchFamily="2" charset="0"/>
                </a:rPr>
                <a:t>Failure of dispensation to start</a:t>
              </a:r>
            </a:p>
          </p:txBody>
        </p:sp>
      </p:grpSp>
      <p:grpSp>
        <p:nvGrpSpPr>
          <p:cNvPr id="77833" name="Group 9"/>
          <p:cNvGrpSpPr>
            <a:grpSpLocks/>
          </p:cNvGrpSpPr>
          <p:nvPr/>
        </p:nvGrpSpPr>
        <p:grpSpPr bwMode="auto">
          <a:xfrm>
            <a:off x="457200" y="1036638"/>
            <a:ext cx="7467600" cy="3709987"/>
            <a:chOff x="288" y="653"/>
            <a:chExt cx="4704" cy="2337"/>
          </a:xfrm>
        </p:grpSpPr>
        <p:sp>
          <p:nvSpPr>
            <p:cNvPr id="77834" name="AutoShape 10"/>
            <p:cNvSpPr>
              <a:spLocks noChangeArrowheads="1"/>
            </p:cNvSpPr>
            <p:nvPr/>
          </p:nvSpPr>
          <p:spPr bwMode="auto">
            <a:xfrm rot="5400000">
              <a:off x="2446" y="1542"/>
              <a:ext cx="172" cy="2329"/>
            </a:xfrm>
            <a:prstGeom prst="downArrow">
              <a:avLst>
                <a:gd name="adj1" fmla="val 41667"/>
                <a:gd name="adj2" fmla="val 135156"/>
              </a:avLst>
            </a:prstGeom>
            <a:solidFill>
              <a:srgbClr val="6600CC"/>
            </a:solidFill>
            <a:ln w="38100" algn="ctr">
              <a:solidFill>
                <a:srgbClr val="6600CC"/>
              </a:solidFill>
              <a:miter lim="800000"/>
              <a:headEnd/>
              <a:tailEnd/>
            </a:ln>
            <a:effectLst/>
          </p:spPr>
          <p:txBody>
            <a:bodyPr rot="10800000" vert="eaVert" wrap="none" anchor="ctr"/>
            <a:lstStyle/>
            <a:p>
              <a:pPr algn="ctr"/>
              <a:endParaRPr lang="en-US">
                <a:latin typeface="Arial Black" pitchFamily="34" charset="0"/>
              </a:endParaRPr>
            </a:p>
          </p:txBody>
        </p:sp>
        <p:grpSp>
          <p:nvGrpSpPr>
            <p:cNvPr id="77835" name="Group 11"/>
            <p:cNvGrpSpPr>
              <a:grpSpLocks/>
            </p:cNvGrpSpPr>
            <p:nvPr/>
          </p:nvGrpSpPr>
          <p:grpSpPr bwMode="auto">
            <a:xfrm>
              <a:off x="3552" y="2429"/>
              <a:ext cx="1440" cy="539"/>
              <a:chOff x="3840" y="960"/>
              <a:chExt cx="1440" cy="539"/>
            </a:xfrm>
          </p:grpSpPr>
          <p:sp>
            <p:nvSpPr>
              <p:cNvPr id="77836" name="Oval 12"/>
              <p:cNvSpPr>
                <a:spLocks noChangeArrowheads="1"/>
              </p:cNvSpPr>
              <p:nvPr/>
            </p:nvSpPr>
            <p:spPr bwMode="auto">
              <a:xfrm>
                <a:off x="3840" y="960"/>
                <a:ext cx="1440" cy="539"/>
              </a:xfrm>
              <a:prstGeom prst="ellipse">
                <a:avLst/>
              </a:prstGeom>
              <a:gradFill rotWithShape="0">
                <a:gsLst>
                  <a:gs pos="0">
                    <a:srgbClr val="FFCC66"/>
                  </a:gs>
                  <a:gs pos="100000">
                    <a:srgbClr val="FF9900"/>
                  </a:gs>
                </a:gsLst>
                <a:path path="shape">
                  <a:fillToRect l="50000" t="50000" r="50000" b="50000"/>
                </a:path>
              </a:gradFill>
              <a:ln w="12700" algn="ctr">
                <a:solidFill>
                  <a:srgbClr val="CC6600"/>
                </a:solidFill>
                <a:round/>
                <a:headEnd/>
                <a:tailEnd/>
              </a:ln>
              <a:effectLst>
                <a:outerShdw dist="64758" dir="4721404" algn="ctr" rotWithShape="0">
                  <a:srgbClr val="B65B00"/>
                </a:outerShdw>
              </a:effectLst>
            </p:spPr>
            <p:txBody>
              <a:bodyPr wrap="none" anchor="ctr"/>
              <a:lstStyle/>
              <a:p>
                <a:pPr algn="ctr" eaLnBrk="0" hangingPunct="0"/>
                <a:endParaRPr lang="en-US" sz="3600">
                  <a:solidFill>
                    <a:srgbClr val="5A002D"/>
                  </a:solidFill>
                  <a:latin typeface="Impact" pitchFamily="34" charset="0"/>
                </a:endParaRPr>
              </a:p>
            </p:txBody>
          </p:sp>
          <p:sp>
            <p:nvSpPr>
              <p:cNvPr id="77837" name="WordArt 13"/>
              <p:cNvSpPr>
                <a:spLocks noChangeArrowheads="1" noChangeShapeType="1" noTextEdit="1"/>
              </p:cNvSpPr>
              <p:nvPr/>
            </p:nvSpPr>
            <p:spPr bwMode="auto">
              <a:xfrm>
                <a:off x="4100" y="1083"/>
                <a:ext cx="920" cy="294"/>
              </a:xfrm>
              <a:prstGeom prst="rect">
                <a:avLst/>
              </a:prstGeom>
            </p:spPr>
            <p:txBody>
              <a:bodyPr wrap="none" fromWordArt="1">
                <a:prstTxWarp prst="textInflate">
                  <a:avLst>
                    <a:gd name="adj" fmla="val 13634"/>
                  </a:avLst>
                </a:prstTxWarp>
              </a:bodyPr>
              <a:lstStyle/>
              <a:p>
                <a:pPr algn="ctr"/>
                <a:r>
                  <a:rPr lang="en-US" sz="3600" kern="10">
                    <a:ln w="19050">
                      <a:solidFill>
                        <a:srgbClr val="680000"/>
                      </a:solidFill>
                      <a:round/>
                      <a:headEnd/>
                      <a:tailEnd/>
                    </a:ln>
                    <a:solidFill>
                      <a:schemeClr val="bg1"/>
                    </a:solidFill>
                    <a:latin typeface="Impact"/>
                  </a:rPr>
                  <a:t>Israelites</a:t>
                </a:r>
              </a:p>
            </p:txBody>
          </p:sp>
        </p:grpSp>
        <p:grpSp>
          <p:nvGrpSpPr>
            <p:cNvPr id="77838" name="Group 14"/>
            <p:cNvGrpSpPr>
              <a:grpSpLocks/>
            </p:cNvGrpSpPr>
            <p:nvPr/>
          </p:nvGrpSpPr>
          <p:grpSpPr bwMode="auto">
            <a:xfrm>
              <a:off x="450" y="653"/>
              <a:ext cx="695" cy="687"/>
              <a:chOff x="4704" y="288"/>
              <a:chExt cx="672" cy="720"/>
            </a:xfrm>
          </p:grpSpPr>
          <p:sp>
            <p:nvSpPr>
              <p:cNvPr id="77839" name="Oval 15"/>
              <p:cNvSpPr>
                <a:spLocks noChangeArrowheads="1"/>
              </p:cNvSpPr>
              <p:nvPr/>
            </p:nvSpPr>
            <p:spPr bwMode="auto">
              <a:xfrm>
                <a:off x="4704" y="288"/>
                <a:ext cx="672" cy="720"/>
              </a:xfrm>
              <a:prstGeom prst="ellipse">
                <a:avLst/>
              </a:prstGeom>
              <a:gradFill rotWithShape="0">
                <a:gsLst>
                  <a:gs pos="0">
                    <a:srgbClr val="FFFFFF"/>
                  </a:gs>
                  <a:gs pos="100000">
                    <a:srgbClr val="FFFFFF"/>
                  </a:gs>
                </a:gsLst>
                <a:lin ang="2700000" scaled="1"/>
              </a:gradFill>
              <a:ln w="12700">
                <a:round/>
                <a:headEnd/>
                <a:tailEnd/>
              </a:ln>
              <a:effectLst/>
              <a:scene3d>
                <a:camera prst="legacyPerspectiveTop"/>
                <a:lightRig rig="legacyFlat3" dir="t"/>
              </a:scene3d>
              <a:sp3d extrusionH="430200" prstMaterial="legacyMatte">
                <a:bevelT w="13500" h="13500" prst="angle"/>
                <a:bevelB w="13500" h="13500" prst="angle"/>
                <a:extrusionClr>
                  <a:srgbClr val="9900FF"/>
                </a:extrusionClr>
              </a:sp3d>
            </p:spPr>
            <p:txBody>
              <a:bodyPr wrap="none" anchor="ctr">
                <a:flatTx/>
              </a:bodyPr>
              <a:lstStyle/>
              <a:p>
                <a:pPr algn="ctr" eaLnBrk="0" hangingPunct="0"/>
                <a:endParaRPr lang="en-US" sz="4800" b="1">
                  <a:solidFill>
                    <a:srgbClr val="6600CC"/>
                  </a:solidFill>
                  <a:latin typeface="Impact" pitchFamily="34" charset="0"/>
                </a:endParaRPr>
              </a:p>
            </p:txBody>
          </p:sp>
          <p:sp>
            <p:nvSpPr>
              <p:cNvPr id="77840" name="WordArt 16"/>
              <p:cNvSpPr>
                <a:spLocks noChangeArrowheads="1" noChangeShapeType="1" noTextEdit="1"/>
              </p:cNvSpPr>
              <p:nvPr/>
            </p:nvSpPr>
            <p:spPr bwMode="auto">
              <a:xfrm>
                <a:off x="4778" y="492"/>
                <a:ext cx="517" cy="344"/>
              </a:xfrm>
              <a:prstGeom prst="rect">
                <a:avLst/>
              </a:prstGeom>
            </p:spPr>
            <p:txBody>
              <a:bodyPr wrap="none" fromWordArt="1">
                <a:prstTxWarp prst="textPlain">
                  <a:avLst>
                    <a:gd name="adj" fmla="val 50000"/>
                  </a:avLst>
                </a:prstTxWarp>
              </a:bodyPr>
              <a:lstStyle/>
              <a:p>
                <a:pPr algn="ctr"/>
                <a:r>
                  <a:rPr lang="en-US" sz="3600" kern="10">
                    <a:ln w="38100">
                      <a:solidFill>
                        <a:srgbClr val="6600CC"/>
                      </a:solidFill>
                      <a:round/>
                      <a:headEnd/>
                      <a:tailEnd/>
                    </a:ln>
                    <a:solidFill>
                      <a:schemeClr val="bg1"/>
                    </a:solidFill>
                    <a:latin typeface="Impact"/>
                  </a:rPr>
                  <a:t>God</a:t>
                </a:r>
              </a:p>
            </p:txBody>
          </p:sp>
        </p:grpSp>
        <p:sp>
          <p:nvSpPr>
            <p:cNvPr id="77841" name="AutoShape 17"/>
            <p:cNvSpPr>
              <a:spLocks noChangeArrowheads="1"/>
            </p:cNvSpPr>
            <p:nvPr/>
          </p:nvSpPr>
          <p:spPr bwMode="auto">
            <a:xfrm rot="10800000">
              <a:off x="744" y="1373"/>
              <a:ext cx="120" cy="1152"/>
            </a:xfrm>
            <a:prstGeom prst="downArrow">
              <a:avLst>
                <a:gd name="adj1" fmla="val 41676"/>
                <a:gd name="adj2" fmla="val 217467"/>
              </a:avLst>
            </a:prstGeom>
            <a:solidFill>
              <a:srgbClr val="6600CC"/>
            </a:solidFill>
            <a:ln w="9525" algn="ctr">
              <a:solidFill>
                <a:srgbClr val="6600CC"/>
              </a:solidFill>
              <a:miter lim="800000"/>
              <a:headEnd/>
              <a:tailEnd/>
            </a:ln>
            <a:effectLst/>
          </p:spPr>
          <p:txBody>
            <a:bodyPr rot="10800000" wrap="none" anchor="ctr"/>
            <a:lstStyle/>
            <a:p>
              <a:pPr algn="ctr"/>
              <a:endParaRPr lang="en-US">
                <a:latin typeface="Arial Black" pitchFamily="34" charset="0"/>
              </a:endParaRPr>
            </a:p>
          </p:txBody>
        </p:sp>
        <p:grpSp>
          <p:nvGrpSpPr>
            <p:cNvPr id="77842" name="Group 18"/>
            <p:cNvGrpSpPr>
              <a:grpSpLocks/>
            </p:cNvGrpSpPr>
            <p:nvPr/>
          </p:nvGrpSpPr>
          <p:grpSpPr bwMode="auto">
            <a:xfrm>
              <a:off x="288" y="2451"/>
              <a:ext cx="1020" cy="539"/>
              <a:chOff x="1344" y="2736"/>
              <a:chExt cx="1056" cy="528"/>
            </a:xfrm>
          </p:grpSpPr>
          <p:sp>
            <p:nvSpPr>
              <p:cNvPr id="77843" name="Oval 19"/>
              <p:cNvSpPr>
                <a:spLocks noChangeArrowheads="1"/>
              </p:cNvSpPr>
              <p:nvPr/>
            </p:nvSpPr>
            <p:spPr bwMode="auto">
              <a:xfrm>
                <a:off x="1344" y="2736"/>
                <a:ext cx="1056" cy="528"/>
              </a:xfrm>
              <a:prstGeom prst="ellipse">
                <a:avLst/>
              </a:prstGeom>
              <a:gradFill rotWithShape="0">
                <a:gsLst>
                  <a:gs pos="0">
                    <a:srgbClr val="FFFFCC"/>
                  </a:gs>
                  <a:gs pos="100000">
                    <a:srgbClr val="FFFF00"/>
                  </a:gs>
                </a:gsLst>
                <a:path path="shape">
                  <a:fillToRect l="50000" t="50000" r="50000" b="50000"/>
                </a:path>
              </a:gradFill>
              <a:ln w="12700" algn="ctr">
                <a:solidFill>
                  <a:srgbClr val="FFCC00"/>
                </a:solidFill>
                <a:round/>
                <a:headEnd/>
                <a:tailEnd/>
              </a:ln>
              <a:effectLst>
                <a:outerShdw dist="64758" dir="4721404" algn="ctr" rotWithShape="0">
                  <a:srgbClr val="DEB400"/>
                </a:outerShdw>
              </a:effectLst>
            </p:spPr>
            <p:txBody>
              <a:bodyPr wrap="none" anchor="ctr"/>
              <a:lstStyle/>
              <a:p>
                <a:pPr algn="ctr" eaLnBrk="0" hangingPunct="0"/>
                <a:endParaRPr lang="en-US" sz="3600">
                  <a:solidFill>
                    <a:srgbClr val="5A002D"/>
                  </a:solidFill>
                  <a:latin typeface="Impact" pitchFamily="34" charset="0"/>
                </a:endParaRPr>
              </a:p>
            </p:txBody>
          </p:sp>
          <p:sp>
            <p:nvSpPr>
              <p:cNvPr id="77844" name="WordArt 20"/>
              <p:cNvSpPr>
                <a:spLocks noChangeArrowheads="1" noChangeShapeType="1" noTextEdit="1"/>
              </p:cNvSpPr>
              <p:nvPr/>
            </p:nvSpPr>
            <p:spPr bwMode="auto">
              <a:xfrm>
                <a:off x="1535" y="2856"/>
                <a:ext cx="674" cy="288"/>
              </a:xfrm>
              <a:prstGeom prst="rect">
                <a:avLst/>
              </a:prstGeom>
            </p:spPr>
            <p:txBody>
              <a:bodyPr wrap="none" fromWordArt="1">
                <a:prstTxWarp prst="textInflate">
                  <a:avLst>
                    <a:gd name="adj" fmla="val 13634"/>
                  </a:avLst>
                </a:prstTxWarp>
              </a:bodyPr>
              <a:lstStyle/>
              <a:p>
                <a:pPr algn="ctr"/>
                <a:r>
                  <a:rPr lang="en-US" sz="3600" kern="10">
                    <a:ln w="38100">
                      <a:noFill/>
                      <a:round/>
                      <a:headEnd/>
                      <a:tailEnd/>
                    </a:ln>
                    <a:solidFill>
                      <a:srgbClr val="580000"/>
                    </a:solidFill>
                    <a:latin typeface="Impact"/>
                  </a:rPr>
                  <a:t>Moses</a:t>
                </a:r>
              </a:p>
            </p:txBody>
          </p:sp>
        </p:grpSp>
      </p:grpSp>
      <p:sp>
        <p:nvSpPr>
          <p:cNvPr id="77845" name="Line 21"/>
          <p:cNvSpPr>
            <a:spLocks noChangeShapeType="1"/>
          </p:cNvSpPr>
          <p:nvPr/>
        </p:nvSpPr>
        <p:spPr bwMode="auto">
          <a:xfrm rot="20870636" flipH="1">
            <a:off x="3657600" y="4114800"/>
            <a:ext cx="746125" cy="381000"/>
          </a:xfrm>
          <a:prstGeom prst="line">
            <a:avLst/>
          </a:prstGeom>
          <a:noFill/>
          <a:ln w="88900">
            <a:solidFill>
              <a:srgbClr val="000066"/>
            </a:solidFill>
            <a:round/>
            <a:headEnd/>
            <a:tailEnd/>
          </a:ln>
          <a:effectLst/>
        </p:spPr>
        <p:txBody>
          <a:bodyPr/>
          <a:lstStyle/>
          <a:p>
            <a:endParaRPr lang="en-US"/>
          </a:p>
        </p:txBody>
      </p:sp>
      <p:sp>
        <p:nvSpPr>
          <p:cNvPr id="77846" name="Line 22"/>
          <p:cNvSpPr>
            <a:spLocks noChangeShapeType="1"/>
          </p:cNvSpPr>
          <p:nvPr/>
        </p:nvSpPr>
        <p:spPr bwMode="auto">
          <a:xfrm rot="729364">
            <a:off x="3711575" y="4114800"/>
            <a:ext cx="746125" cy="381000"/>
          </a:xfrm>
          <a:prstGeom prst="line">
            <a:avLst/>
          </a:prstGeom>
          <a:noFill/>
          <a:ln w="88900">
            <a:solidFill>
              <a:srgbClr val="000066"/>
            </a:solidFill>
            <a:round/>
            <a:headEnd/>
            <a:tailEnd/>
          </a:ln>
          <a:effectLst/>
        </p:spPr>
        <p:txBody>
          <a:bodyPr/>
          <a:lstStyle/>
          <a:p>
            <a:endParaRPr lang="en-US"/>
          </a:p>
        </p:txBody>
      </p:sp>
      <p:grpSp>
        <p:nvGrpSpPr>
          <p:cNvPr id="77852" name="Group 28"/>
          <p:cNvGrpSpPr>
            <a:grpSpLocks/>
          </p:cNvGrpSpPr>
          <p:nvPr/>
        </p:nvGrpSpPr>
        <p:grpSpPr bwMode="auto">
          <a:xfrm>
            <a:off x="2895600" y="3200400"/>
            <a:ext cx="2362200" cy="762000"/>
            <a:chOff x="3120" y="2880"/>
            <a:chExt cx="2160" cy="480"/>
          </a:xfrm>
        </p:grpSpPr>
        <p:sp>
          <p:nvSpPr>
            <p:cNvPr id="77853" name="Rectangle 29"/>
            <p:cNvSpPr>
              <a:spLocks noChangeArrowheads="1"/>
            </p:cNvSpPr>
            <p:nvPr/>
          </p:nvSpPr>
          <p:spPr bwMode="auto">
            <a:xfrm>
              <a:off x="3168" y="2880"/>
              <a:ext cx="2064" cy="458"/>
            </a:xfrm>
            <a:prstGeom prst="rect">
              <a:avLst/>
            </a:prstGeom>
            <a:solidFill>
              <a:srgbClr val="CCECFF"/>
            </a:solidFill>
            <a:ln w="19050" algn="ctr">
              <a:solidFill>
                <a:srgbClr val="000099"/>
              </a:solidFill>
              <a:miter lim="800000"/>
              <a:headEnd/>
              <a:tailEnd/>
            </a:ln>
            <a:effectLst/>
          </p:spPr>
          <p:txBody>
            <a:bodyPr wrap="none" anchor="ctr"/>
            <a:lstStyle/>
            <a:p>
              <a:endParaRPr lang="en-US"/>
            </a:p>
          </p:txBody>
        </p:sp>
        <p:sp>
          <p:nvSpPr>
            <p:cNvPr id="77854" name="Text Box 30"/>
            <p:cNvSpPr txBox="1">
              <a:spLocks noChangeArrowheads="1"/>
            </p:cNvSpPr>
            <p:nvPr/>
          </p:nvSpPr>
          <p:spPr bwMode="auto">
            <a:xfrm>
              <a:off x="3120" y="2902"/>
              <a:ext cx="2160" cy="458"/>
            </a:xfrm>
            <a:prstGeom prst="rect">
              <a:avLst/>
            </a:prstGeom>
            <a:noFill/>
            <a:ln w="19050" algn="ctr">
              <a:noFill/>
              <a:miter lim="800000"/>
              <a:headEnd/>
              <a:tailEnd/>
            </a:ln>
            <a:effectLst>
              <a:outerShdw dist="12700" algn="ctr" rotWithShape="0">
                <a:schemeClr val="bg1"/>
              </a:outerShdw>
            </a:effectLst>
          </p:spPr>
          <p:txBody>
            <a:bodyPr>
              <a:spAutoFit/>
            </a:bodyPr>
            <a:lstStyle/>
            <a:p>
              <a:pPr algn="ctr" eaLnBrk="0" hangingPunct="0">
                <a:lnSpc>
                  <a:spcPct val="80000"/>
                </a:lnSpc>
              </a:pPr>
              <a:r>
                <a:rPr lang="en-US" sz="2600" b="1">
                  <a:solidFill>
                    <a:srgbClr val="000099"/>
                  </a:solidFill>
                </a:rPr>
                <a:t>Foundation</a:t>
              </a:r>
            </a:p>
            <a:p>
              <a:pPr algn="ctr" eaLnBrk="0" hangingPunct="0">
                <a:lnSpc>
                  <a:spcPct val="80000"/>
                </a:lnSpc>
              </a:pPr>
              <a:r>
                <a:rPr lang="en-US" sz="2600" b="1">
                  <a:solidFill>
                    <a:srgbClr val="000099"/>
                  </a:solidFill>
                </a:rPr>
                <a:t>of substance</a:t>
              </a:r>
            </a:p>
          </p:txBody>
        </p:sp>
      </p:grpSp>
      <p:pic>
        <p:nvPicPr>
          <p:cNvPr id="77855" name="Picture 31" descr="Moses and the Burning Bush"/>
          <p:cNvPicPr>
            <a:picLocks noChangeAspect="1" noChangeArrowheads="1"/>
          </p:cNvPicPr>
          <p:nvPr/>
        </p:nvPicPr>
        <p:blipFill>
          <a:blip r:embed="rId3" cstate="print"/>
          <a:srcRect t="50000"/>
          <a:stretch>
            <a:fillRect/>
          </a:stretch>
        </p:blipFill>
        <p:spPr bwMode="auto">
          <a:xfrm>
            <a:off x="0" y="3028950"/>
            <a:ext cx="5105400" cy="2762250"/>
          </a:xfrm>
          <a:prstGeom prst="rect">
            <a:avLst/>
          </a:prstGeom>
          <a:noFill/>
        </p:spPr>
      </p:pic>
      <p:sp>
        <p:nvSpPr>
          <p:cNvPr id="77826" name="Rectangle 2"/>
          <p:cNvSpPr>
            <a:spLocks noChangeArrowheads="1"/>
          </p:cNvSpPr>
          <p:nvPr/>
        </p:nvSpPr>
        <p:spPr bwMode="auto">
          <a:xfrm>
            <a:off x="0" y="5722938"/>
            <a:ext cx="9144000" cy="1135062"/>
          </a:xfrm>
          <a:prstGeom prst="rect">
            <a:avLst/>
          </a:prstGeom>
          <a:solidFill>
            <a:schemeClr val="tx1"/>
          </a:solidFill>
          <a:ln w="9525">
            <a:solidFill>
              <a:schemeClr val="tx1"/>
            </a:solidFill>
            <a:miter lim="800000"/>
            <a:headEnd/>
            <a:tailEnd/>
          </a:ln>
          <a:effectLst/>
        </p:spPr>
        <p:txBody>
          <a:bodyPr wrap="none" anchor="ctr"/>
          <a:lstStyle/>
          <a:p>
            <a:endParaRPr lang="en-US"/>
          </a:p>
        </p:txBody>
      </p:sp>
      <p:grpSp>
        <p:nvGrpSpPr>
          <p:cNvPr id="77827" name="Group 3"/>
          <p:cNvGrpSpPr>
            <a:grpSpLocks/>
          </p:cNvGrpSpPr>
          <p:nvPr/>
        </p:nvGrpSpPr>
        <p:grpSpPr bwMode="auto">
          <a:xfrm>
            <a:off x="1371600" y="5827712"/>
            <a:ext cx="6172200" cy="700087"/>
            <a:chOff x="528" y="3671"/>
            <a:chExt cx="3888" cy="441"/>
          </a:xfrm>
        </p:grpSpPr>
        <p:sp>
          <p:nvSpPr>
            <p:cNvPr id="77828" name="Text Box 4"/>
            <p:cNvSpPr txBox="1">
              <a:spLocks noChangeArrowheads="1"/>
            </p:cNvSpPr>
            <p:nvPr/>
          </p:nvSpPr>
          <p:spPr bwMode="auto">
            <a:xfrm>
              <a:off x="752" y="3744"/>
              <a:ext cx="3664" cy="368"/>
            </a:xfrm>
            <a:prstGeom prst="rect">
              <a:avLst/>
            </a:prstGeom>
            <a:noFill/>
            <a:ln w="9525">
              <a:noFill/>
              <a:miter lim="800000"/>
              <a:headEnd/>
              <a:tailEnd/>
            </a:ln>
            <a:effectLst/>
          </p:spPr>
          <p:txBody>
            <a:bodyPr wrap="square">
              <a:spAutoFit/>
            </a:bodyPr>
            <a:lstStyle/>
            <a:p>
              <a:pPr eaLnBrk="0" hangingPunct="0">
                <a:lnSpc>
                  <a:spcPct val="80000"/>
                </a:lnSpc>
              </a:pPr>
              <a:r>
                <a:rPr lang="en-US" sz="2000" b="1" dirty="0">
                  <a:solidFill>
                    <a:schemeClr val="bg1"/>
                  </a:solidFill>
                  <a:latin typeface="Arial Narrow" pitchFamily="34" charset="0"/>
                </a:rPr>
                <a:t>The </a:t>
              </a:r>
              <a:r>
                <a:rPr lang="en-US" sz="2000" b="1" u="sng" dirty="0">
                  <a:solidFill>
                    <a:schemeClr val="bg1"/>
                  </a:solidFill>
                  <a:latin typeface="Arial Narrow" pitchFamily="34" charset="0"/>
                </a:rPr>
                <a:t>foundation of substance</a:t>
              </a:r>
              <a:r>
                <a:rPr lang="en-US" sz="2000" b="1" dirty="0">
                  <a:solidFill>
                    <a:schemeClr val="bg1"/>
                  </a:solidFill>
                  <a:latin typeface="Arial Narrow" pitchFamily="34" charset="0"/>
                </a:rPr>
                <a:t> was shattered, and the first national course to restore Canaan </a:t>
              </a:r>
              <a:r>
                <a:rPr lang="en-US" sz="2000" b="1" u="sng" dirty="0">
                  <a:solidFill>
                    <a:schemeClr val="bg1"/>
                  </a:solidFill>
                  <a:latin typeface="Arial Narrow" pitchFamily="34" charset="0"/>
                </a:rPr>
                <a:t>failed</a:t>
              </a:r>
              <a:r>
                <a:rPr lang="en-US" sz="2000" b="1" dirty="0">
                  <a:solidFill>
                    <a:schemeClr val="bg1"/>
                  </a:solidFill>
                  <a:latin typeface="Arial Narrow" pitchFamily="34" charset="0"/>
                </a:rPr>
                <a:t>.</a:t>
              </a:r>
            </a:p>
          </p:txBody>
        </p:sp>
        <p:sp>
          <p:nvSpPr>
            <p:cNvPr id="77829" name="Text Box 5"/>
            <p:cNvSpPr txBox="1">
              <a:spLocks noChangeArrowheads="1"/>
            </p:cNvSpPr>
            <p:nvPr/>
          </p:nvSpPr>
          <p:spPr bwMode="auto">
            <a:xfrm>
              <a:off x="528" y="3671"/>
              <a:ext cx="240" cy="322"/>
            </a:xfrm>
            <a:prstGeom prst="rect">
              <a:avLst/>
            </a:prstGeom>
            <a:noFill/>
            <a:ln w="9525">
              <a:noFill/>
              <a:miter lim="800000"/>
              <a:headEnd/>
              <a:tailEnd/>
            </a:ln>
            <a:effectLst/>
          </p:spPr>
          <p:txBody>
            <a:bodyPr>
              <a:spAutoFit/>
            </a:bodyPr>
            <a:lstStyle/>
            <a:p>
              <a:pPr eaLnBrk="0" hangingPunct="0">
                <a:lnSpc>
                  <a:spcPts val="3300"/>
                </a:lnSpc>
              </a:pPr>
              <a:r>
                <a:rPr lang="en-US" sz="4200" b="1" dirty="0">
                  <a:solidFill>
                    <a:schemeClr val="bg1"/>
                  </a:solidFill>
                  <a:latin typeface="Times New Roman" pitchFamily="18" charset="0"/>
                  <a:sym typeface="CommonBullets" pitchFamily="34" charset="2"/>
                </a:rPr>
                <a:t></a:t>
              </a:r>
              <a:endParaRPr lang="en-US" sz="4200" b="1" dirty="0">
                <a:solidFill>
                  <a:schemeClr val="bg1"/>
                </a:solidFill>
                <a:latin typeface="Times New Roman" pitchFamily="18" charset="0"/>
              </a:endParaRPr>
            </a:p>
          </p:txBody>
        </p:sp>
      </p:grpSp>
      <p:sp>
        <p:nvSpPr>
          <p:cNvPr id="77848" name="Rectangle 24"/>
          <p:cNvSpPr>
            <a:spLocks noChangeArrowheads="1"/>
          </p:cNvSpPr>
          <p:nvPr/>
        </p:nvSpPr>
        <p:spPr bwMode="auto">
          <a:xfrm>
            <a:off x="1981200" y="1417638"/>
            <a:ext cx="6781800" cy="1600200"/>
          </a:xfrm>
          <a:prstGeom prst="rect">
            <a:avLst/>
          </a:prstGeom>
          <a:solidFill>
            <a:srgbClr val="CCCCFF"/>
          </a:solidFill>
          <a:ln w="19050" algn="ctr">
            <a:noFill/>
            <a:miter lim="800000"/>
            <a:headEnd/>
            <a:tailEnd/>
          </a:ln>
          <a:effectLst/>
        </p:spPr>
        <p:txBody>
          <a:bodyPr wrap="none" anchor="ctr"/>
          <a:lstStyle/>
          <a:p>
            <a:endParaRPr lang="en-US"/>
          </a:p>
        </p:txBody>
      </p:sp>
      <p:sp>
        <p:nvSpPr>
          <p:cNvPr id="77849" name="Text Box 25"/>
          <p:cNvSpPr txBox="1">
            <a:spLocks noChangeArrowheads="1"/>
          </p:cNvSpPr>
          <p:nvPr/>
        </p:nvSpPr>
        <p:spPr bwMode="auto">
          <a:xfrm>
            <a:off x="1981200" y="1498600"/>
            <a:ext cx="4038600" cy="519113"/>
          </a:xfrm>
          <a:prstGeom prst="rect">
            <a:avLst/>
          </a:prstGeom>
          <a:noFill/>
          <a:ln w="19050" algn="ctr">
            <a:noFill/>
            <a:miter lim="800000"/>
            <a:headEnd/>
            <a:tailEnd/>
          </a:ln>
          <a:effectLst>
            <a:outerShdw dist="28398" dir="20006097" algn="ctr" rotWithShape="0">
              <a:schemeClr val="bg1"/>
            </a:outerShdw>
          </a:effectLst>
        </p:spPr>
        <p:txBody>
          <a:bodyPr>
            <a:spAutoFit/>
          </a:bodyPr>
          <a:lstStyle/>
          <a:p>
            <a:pPr eaLnBrk="0" hangingPunct="0"/>
            <a:r>
              <a:rPr lang="en-US" sz="2800">
                <a:solidFill>
                  <a:srgbClr val="000099"/>
                </a:solidFill>
                <a:latin typeface="Impact" pitchFamily="34" charset="0"/>
              </a:rPr>
              <a:t>Moses killed Egyptian</a:t>
            </a:r>
            <a:r>
              <a:rPr lang="en-US" sz="2600">
                <a:solidFill>
                  <a:srgbClr val="000099"/>
                </a:solidFill>
                <a:latin typeface="Impact" pitchFamily="34" charset="0"/>
              </a:rPr>
              <a:t> </a:t>
            </a:r>
          </a:p>
        </p:txBody>
      </p:sp>
      <p:sp>
        <p:nvSpPr>
          <p:cNvPr id="77850" name="Text Box 26"/>
          <p:cNvSpPr txBox="1">
            <a:spLocks noChangeArrowheads="1"/>
          </p:cNvSpPr>
          <p:nvPr/>
        </p:nvSpPr>
        <p:spPr bwMode="auto">
          <a:xfrm>
            <a:off x="1981200" y="1981200"/>
            <a:ext cx="6781800" cy="519113"/>
          </a:xfrm>
          <a:prstGeom prst="rect">
            <a:avLst/>
          </a:prstGeom>
          <a:noFill/>
          <a:ln w="19050" algn="ctr">
            <a:noFill/>
            <a:miter lim="800000"/>
            <a:headEnd/>
            <a:tailEnd/>
          </a:ln>
          <a:effectLst>
            <a:outerShdw dist="28398" dir="20006097" algn="ctr" rotWithShape="0">
              <a:schemeClr val="bg1"/>
            </a:outerShdw>
          </a:effectLst>
        </p:spPr>
        <p:txBody>
          <a:bodyPr>
            <a:spAutoFit/>
          </a:bodyPr>
          <a:lstStyle/>
          <a:p>
            <a:pPr eaLnBrk="0" hangingPunct="0"/>
            <a:r>
              <a:rPr lang="en-US" sz="2800">
                <a:solidFill>
                  <a:srgbClr val="000099"/>
                </a:solidFill>
                <a:latin typeface="Impact" pitchFamily="34" charset="0"/>
              </a:rPr>
              <a:t>Israelites misunderstood and spoke ill of him</a:t>
            </a:r>
          </a:p>
        </p:txBody>
      </p:sp>
      <p:sp>
        <p:nvSpPr>
          <p:cNvPr id="77851" name="Text Box 27"/>
          <p:cNvSpPr txBox="1">
            <a:spLocks noChangeArrowheads="1"/>
          </p:cNvSpPr>
          <p:nvPr/>
        </p:nvSpPr>
        <p:spPr bwMode="auto">
          <a:xfrm>
            <a:off x="1981200" y="2449513"/>
            <a:ext cx="4800600" cy="519112"/>
          </a:xfrm>
          <a:prstGeom prst="rect">
            <a:avLst/>
          </a:prstGeom>
          <a:noFill/>
          <a:ln w="19050" algn="ctr">
            <a:noFill/>
            <a:miter lim="800000"/>
            <a:headEnd/>
            <a:tailEnd/>
          </a:ln>
          <a:effectLst>
            <a:outerShdw dist="28398" dir="20006097" algn="ctr" rotWithShape="0">
              <a:schemeClr val="bg1"/>
            </a:outerShdw>
          </a:effectLst>
        </p:spPr>
        <p:txBody>
          <a:bodyPr>
            <a:spAutoFit/>
          </a:bodyPr>
          <a:lstStyle/>
          <a:p>
            <a:pPr eaLnBrk="0" hangingPunct="0"/>
            <a:r>
              <a:rPr lang="en-US" sz="2800">
                <a:solidFill>
                  <a:srgbClr val="000099"/>
                </a:solidFill>
                <a:latin typeface="Impact" pitchFamily="34" charset="0"/>
              </a:rPr>
              <a:t>Pharaoh sought to kill Moses</a:t>
            </a:r>
          </a:p>
        </p:txBody>
      </p:sp>
      <p:sp>
        <p:nvSpPr>
          <p:cNvPr id="32" name="Text Box 3"/>
          <p:cNvSpPr txBox="1">
            <a:spLocks noChangeArrowheads="1"/>
          </p:cNvSpPr>
          <p:nvPr/>
        </p:nvSpPr>
        <p:spPr bwMode="auto">
          <a:xfrm>
            <a:off x="304800" y="152400"/>
            <a:ext cx="8305800" cy="579438"/>
          </a:xfrm>
          <a:prstGeom prst="rect">
            <a:avLst/>
          </a:prstGeom>
          <a:noFill/>
          <a:ln w="9525">
            <a:noFill/>
            <a:miter lim="800000"/>
            <a:headEnd/>
            <a:tailEnd/>
          </a:ln>
          <a:effectLst>
            <a:outerShdw dist="12700" dir="2700000" algn="ctr" rotWithShape="0">
              <a:schemeClr val="bg1"/>
            </a:outerShdw>
          </a:effectLst>
        </p:spPr>
        <p:txBody>
          <a:bodyPr>
            <a:spAutoFit/>
          </a:bodyPr>
          <a:lstStyle/>
          <a:p>
            <a:pPr eaLnBrk="0" hangingPunct="0"/>
            <a:r>
              <a:rPr lang="en-US" sz="3200" u="sng" dirty="0">
                <a:solidFill>
                  <a:srgbClr val="000099"/>
                </a:solidFill>
                <a:latin typeface="Fette Engschrift" pitchFamily="2" charset="0"/>
              </a:rPr>
              <a:t>2.2.1.3  The Failure of the First National Course to Restore Canaan</a:t>
            </a:r>
          </a:p>
        </p:txBody>
      </p:sp>
    </p:spTree>
  </p:cSld>
  <p:clrMapOvr>
    <a:masterClrMapping/>
  </p:clrMapOvr>
  <p:transition>
    <p:split orient="vert" dir="in"/>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77833"/>
                                        </p:tgtEl>
                                        <p:attrNameLst>
                                          <p:attrName>style.visibility</p:attrName>
                                        </p:attrNameLst>
                                      </p:cBhvr>
                                      <p:to>
                                        <p:strVal val="visible"/>
                                      </p:to>
                                    </p:set>
                                    <p:animEffect transition="in" filter="fade">
                                      <p:cBhvr>
                                        <p:cTn id="7" dur="1000"/>
                                        <p:tgtEl>
                                          <p:spTgt spid="77833"/>
                                        </p:tgtEl>
                                      </p:cBhvr>
                                    </p:animEffect>
                                  </p:childTnLst>
                                </p:cTn>
                              </p:par>
                              <p:par>
                                <p:cTn id="8" presetID="16" presetClass="entr" presetSubtype="37" fill="hold" nodeType="withEffect">
                                  <p:stCondLst>
                                    <p:cond delay="0"/>
                                  </p:stCondLst>
                                  <p:childTnLst>
                                    <p:set>
                                      <p:cBhvr>
                                        <p:cTn id="9" dur="1" fill="hold">
                                          <p:stCondLst>
                                            <p:cond delay="0"/>
                                          </p:stCondLst>
                                        </p:cTn>
                                        <p:tgtEl>
                                          <p:spTgt spid="77827"/>
                                        </p:tgtEl>
                                        <p:attrNameLst>
                                          <p:attrName>style.visibility</p:attrName>
                                        </p:attrNameLst>
                                      </p:cBhvr>
                                      <p:to>
                                        <p:strVal val="visible"/>
                                      </p:to>
                                    </p:set>
                                    <p:animEffect transition="in" filter="barn(outVertical)">
                                      <p:cBhvr>
                                        <p:cTn id="10" dur="500"/>
                                        <p:tgtEl>
                                          <p:spTgt spid="77827"/>
                                        </p:tgtEl>
                                      </p:cBhvr>
                                    </p:animEffect>
                                  </p:childTnLst>
                                </p:cTn>
                              </p:par>
                            </p:childTnLst>
                          </p:cTn>
                        </p:par>
                      </p:childTnLst>
                    </p:cTn>
                  </p:par>
                  <p:par>
                    <p:cTn id="11" fill="hold">
                      <p:stCondLst>
                        <p:cond delay="indefinite"/>
                      </p:stCondLst>
                      <p:childTnLst>
                        <p:par>
                          <p:cTn id="12" fill="hold">
                            <p:stCondLst>
                              <p:cond delay="0"/>
                            </p:stCondLst>
                            <p:childTnLst>
                              <p:par>
                                <p:cTn id="13" presetID="23" presetClass="entr" presetSubtype="272" fill="hold" nodeType="clickEffect">
                                  <p:stCondLst>
                                    <p:cond delay="0"/>
                                  </p:stCondLst>
                                  <p:childTnLst>
                                    <p:set>
                                      <p:cBhvr>
                                        <p:cTn id="14" dur="1" fill="hold">
                                          <p:stCondLst>
                                            <p:cond delay="0"/>
                                          </p:stCondLst>
                                        </p:cTn>
                                        <p:tgtEl>
                                          <p:spTgt spid="77852"/>
                                        </p:tgtEl>
                                        <p:attrNameLst>
                                          <p:attrName>style.visibility</p:attrName>
                                        </p:attrNameLst>
                                      </p:cBhvr>
                                      <p:to>
                                        <p:strVal val="visible"/>
                                      </p:to>
                                    </p:set>
                                    <p:anim calcmode="lin" valueType="num">
                                      <p:cBhvr>
                                        <p:cTn id="15" dur="2000" fill="hold"/>
                                        <p:tgtEl>
                                          <p:spTgt spid="77852"/>
                                        </p:tgtEl>
                                        <p:attrNameLst>
                                          <p:attrName>ppt_w</p:attrName>
                                        </p:attrNameLst>
                                      </p:cBhvr>
                                      <p:tavLst>
                                        <p:tav tm="0">
                                          <p:val>
                                            <p:strVal val="2/3*#ppt_w"/>
                                          </p:val>
                                        </p:tav>
                                        <p:tav tm="100000">
                                          <p:val>
                                            <p:strVal val="#ppt_w"/>
                                          </p:val>
                                        </p:tav>
                                      </p:tavLst>
                                    </p:anim>
                                    <p:anim calcmode="lin" valueType="num">
                                      <p:cBhvr>
                                        <p:cTn id="16" dur="2000" fill="hold"/>
                                        <p:tgtEl>
                                          <p:spTgt spid="77852"/>
                                        </p:tgtEl>
                                        <p:attrNameLst>
                                          <p:attrName>ppt_h</p:attrName>
                                        </p:attrNameLst>
                                      </p:cBhvr>
                                      <p:tavLst>
                                        <p:tav tm="0">
                                          <p:val>
                                            <p:strVal val="2/3*#ppt_h"/>
                                          </p:val>
                                        </p:tav>
                                        <p:tav tm="100000">
                                          <p:val>
                                            <p:strVal val="#ppt_h"/>
                                          </p:val>
                                        </p:tav>
                                      </p:tavLst>
                                    </p:anim>
                                  </p:childTnLst>
                                </p:cTn>
                              </p:par>
                              <p:par>
                                <p:cTn id="17" presetID="10" presetClass="exit" presetSubtype="0" fill="hold" nodeType="withEffect">
                                  <p:stCondLst>
                                    <p:cond delay="0"/>
                                  </p:stCondLst>
                                  <p:childTnLst>
                                    <p:animEffect transition="out" filter="fade">
                                      <p:cBhvr>
                                        <p:cTn id="18" dur="2000"/>
                                        <p:tgtEl>
                                          <p:spTgt spid="77855"/>
                                        </p:tgtEl>
                                      </p:cBhvr>
                                    </p:animEffect>
                                    <p:set>
                                      <p:cBhvr>
                                        <p:cTn id="19" dur="1" fill="hold">
                                          <p:stCondLst>
                                            <p:cond delay="1999"/>
                                          </p:stCondLst>
                                        </p:cTn>
                                        <p:tgtEl>
                                          <p:spTgt spid="77855"/>
                                        </p:tgtEl>
                                        <p:attrNameLst>
                                          <p:attrName>style.visibility</p:attrName>
                                        </p:attrNameLst>
                                      </p:cBhvr>
                                      <p:to>
                                        <p:strVal val="hidden"/>
                                      </p:to>
                                    </p:set>
                                  </p:childTnLst>
                                </p:cTn>
                              </p:par>
                              <p:par>
                                <p:cTn id="20" presetID="22" presetClass="entr" presetSubtype="1" fill="hold" grpId="0" nodeType="withEffect">
                                  <p:stCondLst>
                                    <p:cond delay="0"/>
                                  </p:stCondLst>
                                  <p:childTnLst>
                                    <p:set>
                                      <p:cBhvr>
                                        <p:cTn id="21" dur="1" fill="hold">
                                          <p:stCondLst>
                                            <p:cond delay="0"/>
                                          </p:stCondLst>
                                        </p:cTn>
                                        <p:tgtEl>
                                          <p:spTgt spid="77846"/>
                                        </p:tgtEl>
                                        <p:attrNameLst>
                                          <p:attrName>style.visibility</p:attrName>
                                        </p:attrNameLst>
                                      </p:cBhvr>
                                      <p:to>
                                        <p:strVal val="visible"/>
                                      </p:to>
                                    </p:set>
                                    <p:animEffect transition="in" filter="wipe(up)">
                                      <p:cBhvr>
                                        <p:cTn id="22" dur="1000"/>
                                        <p:tgtEl>
                                          <p:spTgt spid="77846"/>
                                        </p:tgtEl>
                                      </p:cBhvr>
                                    </p:animEffect>
                                  </p:childTnLst>
                                </p:cTn>
                              </p:par>
                              <p:par>
                                <p:cTn id="23" presetID="22" presetClass="entr" presetSubtype="1" fill="hold" grpId="0" nodeType="withEffect">
                                  <p:stCondLst>
                                    <p:cond delay="500"/>
                                  </p:stCondLst>
                                  <p:childTnLst>
                                    <p:set>
                                      <p:cBhvr>
                                        <p:cTn id="24" dur="1" fill="hold">
                                          <p:stCondLst>
                                            <p:cond delay="0"/>
                                          </p:stCondLst>
                                        </p:cTn>
                                        <p:tgtEl>
                                          <p:spTgt spid="77845"/>
                                        </p:tgtEl>
                                        <p:attrNameLst>
                                          <p:attrName>style.visibility</p:attrName>
                                        </p:attrNameLst>
                                      </p:cBhvr>
                                      <p:to>
                                        <p:strVal val="visible"/>
                                      </p:to>
                                    </p:set>
                                    <p:animEffect transition="in" filter="wipe(up)">
                                      <p:cBhvr>
                                        <p:cTn id="25" dur="1000"/>
                                        <p:tgtEl>
                                          <p:spTgt spid="77845"/>
                                        </p:tgtEl>
                                      </p:cBhvr>
                                    </p:animEffect>
                                  </p:childTnLst>
                                </p:cTn>
                              </p:par>
                            </p:childTnLst>
                          </p:cTn>
                        </p:par>
                      </p:childTnLst>
                    </p:cTn>
                  </p:par>
                  <p:par>
                    <p:cTn id="26" fill="hold">
                      <p:stCondLst>
                        <p:cond delay="indefinite"/>
                      </p:stCondLst>
                      <p:childTnLst>
                        <p:par>
                          <p:cTn id="27" fill="hold">
                            <p:stCondLst>
                              <p:cond delay="0"/>
                            </p:stCondLst>
                            <p:childTnLst>
                              <p:par>
                                <p:cTn id="28" presetID="55" presetClass="entr" presetSubtype="0" fill="hold" nodeType="clickEffect">
                                  <p:stCondLst>
                                    <p:cond delay="0"/>
                                  </p:stCondLst>
                                  <p:childTnLst>
                                    <p:set>
                                      <p:cBhvr>
                                        <p:cTn id="29" dur="1" fill="hold">
                                          <p:stCondLst>
                                            <p:cond delay="0"/>
                                          </p:stCondLst>
                                        </p:cTn>
                                        <p:tgtEl>
                                          <p:spTgt spid="77830"/>
                                        </p:tgtEl>
                                        <p:attrNameLst>
                                          <p:attrName>style.visibility</p:attrName>
                                        </p:attrNameLst>
                                      </p:cBhvr>
                                      <p:to>
                                        <p:strVal val="visible"/>
                                      </p:to>
                                    </p:set>
                                    <p:anim calcmode="lin" valueType="num">
                                      <p:cBhvr>
                                        <p:cTn id="30" dur="1000" fill="hold"/>
                                        <p:tgtEl>
                                          <p:spTgt spid="77830"/>
                                        </p:tgtEl>
                                        <p:attrNameLst>
                                          <p:attrName>ppt_w</p:attrName>
                                        </p:attrNameLst>
                                      </p:cBhvr>
                                      <p:tavLst>
                                        <p:tav tm="0">
                                          <p:val>
                                            <p:strVal val="#ppt_w*0.70"/>
                                          </p:val>
                                        </p:tav>
                                        <p:tav tm="100000">
                                          <p:val>
                                            <p:strVal val="#ppt_w"/>
                                          </p:val>
                                        </p:tav>
                                      </p:tavLst>
                                    </p:anim>
                                    <p:anim calcmode="lin" valueType="num">
                                      <p:cBhvr>
                                        <p:cTn id="31" dur="1000" fill="hold"/>
                                        <p:tgtEl>
                                          <p:spTgt spid="77830"/>
                                        </p:tgtEl>
                                        <p:attrNameLst>
                                          <p:attrName>ppt_h</p:attrName>
                                        </p:attrNameLst>
                                      </p:cBhvr>
                                      <p:tavLst>
                                        <p:tav tm="0">
                                          <p:val>
                                            <p:strVal val="#ppt_h"/>
                                          </p:val>
                                        </p:tav>
                                        <p:tav tm="100000">
                                          <p:val>
                                            <p:strVal val="#ppt_h"/>
                                          </p:val>
                                        </p:tav>
                                      </p:tavLst>
                                    </p:anim>
                                    <p:animEffect transition="in" filter="fade">
                                      <p:cBhvr>
                                        <p:cTn id="32" dur="1000"/>
                                        <p:tgtEl>
                                          <p:spTgt spid="778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7845" grpId="0" animBg="1"/>
      <p:bldP spid="77846" grpId="0" animBg="1"/>
    </p:bldLst>
  </p:timing>
</p:sld>
</file>

<file path=ppt/slides/slide44.xml><?xml version="1.0" encoding="utf-8"?>
<p:sld xmlns:a="http://schemas.openxmlformats.org/drawingml/2006/main" xmlns:r="http://schemas.openxmlformats.org/officeDocument/2006/relationships" xmlns:p="http://schemas.openxmlformats.org/presentationml/2006/main">
  <p:cSld>
    <p:bg>
      <p:bgPr>
        <a:gradFill rotWithShape="0">
          <a:gsLst>
            <a:gs pos="0">
              <a:srgbClr val="FFE6C1"/>
            </a:gs>
            <a:gs pos="100000">
              <a:schemeClr val="bg1"/>
            </a:gs>
          </a:gsLst>
          <a:lin ang="5400000" scaled="1"/>
        </a:gradFill>
        <a:effectLst/>
      </p:bgPr>
    </p:bg>
    <p:spTree>
      <p:nvGrpSpPr>
        <p:cNvPr id="1" name=""/>
        <p:cNvGrpSpPr/>
        <p:nvPr/>
      </p:nvGrpSpPr>
      <p:grpSpPr>
        <a:xfrm>
          <a:off x="0" y="0"/>
          <a:ext cx="0" cy="0"/>
          <a:chOff x="0" y="0"/>
          <a:chExt cx="0" cy="0"/>
        </a:xfrm>
      </p:grpSpPr>
      <p:pic>
        <p:nvPicPr>
          <p:cNvPr id="79874" name="Picture 2" descr="Moses_Miriam ventured to come closer"/>
          <p:cNvPicPr>
            <a:picLocks noChangeAspect="1" noChangeArrowheads="1"/>
          </p:cNvPicPr>
          <p:nvPr/>
        </p:nvPicPr>
        <p:blipFill>
          <a:blip r:embed="rId3" cstate="print"/>
          <a:srcRect l="10146" r="13043" b="36938"/>
          <a:stretch>
            <a:fillRect/>
          </a:stretch>
        </p:blipFill>
        <p:spPr bwMode="auto">
          <a:xfrm>
            <a:off x="2009775" y="533400"/>
            <a:ext cx="4543425" cy="4800600"/>
          </a:xfrm>
          <a:prstGeom prst="rect">
            <a:avLst/>
          </a:prstGeom>
          <a:noFill/>
        </p:spPr>
      </p:pic>
      <p:sp>
        <p:nvSpPr>
          <p:cNvPr id="79875" name="Rectangle 3"/>
          <p:cNvSpPr>
            <a:spLocks noChangeArrowheads="1"/>
          </p:cNvSpPr>
          <p:nvPr/>
        </p:nvSpPr>
        <p:spPr bwMode="auto">
          <a:xfrm>
            <a:off x="0" y="5334000"/>
            <a:ext cx="9144000" cy="1524000"/>
          </a:xfrm>
          <a:prstGeom prst="rect">
            <a:avLst/>
          </a:prstGeom>
          <a:solidFill>
            <a:schemeClr val="tx1"/>
          </a:solidFill>
          <a:ln w="9525">
            <a:solidFill>
              <a:schemeClr val="tx1"/>
            </a:solidFill>
            <a:miter lim="800000"/>
            <a:headEnd/>
            <a:tailEnd/>
          </a:ln>
          <a:effectLst/>
        </p:spPr>
        <p:txBody>
          <a:bodyPr wrap="none" anchor="ctr"/>
          <a:lstStyle/>
          <a:p>
            <a:endParaRPr lang="en-US"/>
          </a:p>
        </p:txBody>
      </p:sp>
      <p:grpSp>
        <p:nvGrpSpPr>
          <p:cNvPr id="79876" name="Group 4"/>
          <p:cNvGrpSpPr>
            <a:grpSpLocks/>
          </p:cNvGrpSpPr>
          <p:nvPr/>
        </p:nvGrpSpPr>
        <p:grpSpPr bwMode="auto">
          <a:xfrm>
            <a:off x="1432356" y="5540374"/>
            <a:ext cx="6111444" cy="860426"/>
            <a:chOff x="507" y="3416"/>
            <a:chExt cx="3695" cy="542"/>
          </a:xfrm>
        </p:grpSpPr>
        <p:sp>
          <p:nvSpPr>
            <p:cNvPr id="79877" name="Text Box 5"/>
            <p:cNvSpPr txBox="1">
              <a:spLocks noChangeArrowheads="1"/>
            </p:cNvSpPr>
            <p:nvPr/>
          </p:nvSpPr>
          <p:spPr bwMode="auto">
            <a:xfrm>
              <a:off x="704" y="3464"/>
              <a:ext cx="3498" cy="494"/>
            </a:xfrm>
            <a:prstGeom prst="rect">
              <a:avLst/>
            </a:prstGeom>
            <a:noFill/>
            <a:ln w="9525">
              <a:noFill/>
              <a:miter lim="800000"/>
              <a:headEnd/>
              <a:tailEnd/>
            </a:ln>
            <a:effectLst/>
          </p:spPr>
          <p:txBody>
            <a:bodyPr wrap="square">
              <a:spAutoFit/>
            </a:bodyPr>
            <a:lstStyle/>
            <a:p>
              <a:pPr eaLnBrk="0" hangingPunct="0">
                <a:lnSpc>
                  <a:spcPct val="75000"/>
                </a:lnSpc>
              </a:pPr>
              <a:r>
                <a:rPr lang="en-US" sz="2000" b="1" dirty="0">
                  <a:solidFill>
                    <a:schemeClr val="bg1"/>
                  </a:solidFill>
                  <a:latin typeface="Arial Narrow" pitchFamily="34" charset="0"/>
                </a:rPr>
                <a:t>When the first national course to restore Canaan ended in failure, Satan claimed the forty years of Moses’ life in Pharaoh’s palace. </a:t>
              </a:r>
            </a:p>
          </p:txBody>
        </p:sp>
        <p:sp>
          <p:nvSpPr>
            <p:cNvPr id="79878" name="Text Box 6"/>
            <p:cNvSpPr txBox="1">
              <a:spLocks noChangeArrowheads="1"/>
            </p:cNvSpPr>
            <p:nvPr/>
          </p:nvSpPr>
          <p:spPr bwMode="auto">
            <a:xfrm>
              <a:off x="507" y="3416"/>
              <a:ext cx="240" cy="293"/>
            </a:xfrm>
            <a:prstGeom prst="rect">
              <a:avLst/>
            </a:prstGeom>
            <a:noFill/>
            <a:ln w="9525">
              <a:noFill/>
              <a:miter lim="800000"/>
              <a:headEnd/>
              <a:tailEnd/>
            </a:ln>
            <a:effectLst/>
          </p:spPr>
          <p:txBody>
            <a:bodyPr>
              <a:spAutoFit/>
            </a:bodyPr>
            <a:lstStyle/>
            <a:p>
              <a:pPr eaLnBrk="0" hangingPunct="0">
                <a:lnSpc>
                  <a:spcPct val="55000"/>
                </a:lnSpc>
              </a:pPr>
              <a:r>
                <a:rPr lang="en-US" sz="4200" b="1" dirty="0">
                  <a:solidFill>
                    <a:schemeClr val="bg1"/>
                  </a:solidFill>
                  <a:latin typeface="Times New Roman" pitchFamily="18" charset="0"/>
                  <a:sym typeface="CommonBullets" pitchFamily="34" charset="2"/>
                </a:rPr>
                <a:t></a:t>
              </a:r>
              <a:endParaRPr lang="en-US" sz="4200" b="1" dirty="0">
                <a:solidFill>
                  <a:schemeClr val="bg1"/>
                </a:solidFill>
                <a:latin typeface="Times New Roman" pitchFamily="18" charset="0"/>
              </a:endParaRPr>
            </a:p>
          </p:txBody>
        </p:sp>
      </p:grpSp>
      <p:sp>
        <p:nvSpPr>
          <p:cNvPr id="79879" name="Text Box 7"/>
          <p:cNvSpPr txBox="1">
            <a:spLocks noChangeArrowheads="1"/>
          </p:cNvSpPr>
          <p:nvPr/>
        </p:nvSpPr>
        <p:spPr bwMode="auto">
          <a:xfrm>
            <a:off x="304800" y="457200"/>
            <a:ext cx="4267200" cy="579438"/>
          </a:xfrm>
          <a:prstGeom prst="rect">
            <a:avLst/>
          </a:prstGeom>
          <a:noFill/>
          <a:ln w="9525">
            <a:noFill/>
            <a:miter lim="800000"/>
            <a:headEnd/>
            <a:tailEnd/>
          </a:ln>
          <a:effectLst/>
        </p:spPr>
        <p:txBody>
          <a:bodyPr>
            <a:spAutoFit/>
          </a:bodyPr>
          <a:lstStyle/>
          <a:p>
            <a:pPr eaLnBrk="0" hangingPunct="0"/>
            <a:r>
              <a:rPr lang="en-US" sz="3200" u="sng" dirty="0">
                <a:solidFill>
                  <a:srgbClr val="000099"/>
                </a:solidFill>
                <a:latin typeface="Fette Engschrift" pitchFamily="2" charset="0"/>
              </a:rPr>
              <a:t>2.2.2.1  The Foundation of Faith</a:t>
            </a:r>
          </a:p>
        </p:txBody>
      </p:sp>
      <p:sp>
        <p:nvSpPr>
          <p:cNvPr id="79880" name="Text Box 8"/>
          <p:cNvSpPr txBox="1">
            <a:spLocks noChangeArrowheads="1"/>
          </p:cNvSpPr>
          <p:nvPr/>
        </p:nvSpPr>
        <p:spPr bwMode="auto">
          <a:xfrm>
            <a:off x="304800" y="0"/>
            <a:ext cx="7239000" cy="579438"/>
          </a:xfrm>
          <a:prstGeom prst="rect">
            <a:avLst/>
          </a:prstGeom>
          <a:noFill/>
          <a:ln w="9525">
            <a:noFill/>
            <a:miter lim="800000"/>
            <a:headEnd/>
            <a:tailEnd/>
          </a:ln>
          <a:effectLst>
            <a:outerShdw dist="12700" dir="2700000" algn="ctr" rotWithShape="0">
              <a:schemeClr val="bg1"/>
            </a:outerShdw>
          </a:effectLst>
        </p:spPr>
        <p:txBody>
          <a:bodyPr>
            <a:spAutoFit/>
          </a:bodyPr>
          <a:lstStyle/>
          <a:p>
            <a:pPr eaLnBrk="0" hangingPunct="0"/>
            <a:r>
              <a:rPr lang="en-US" sz="3200" u="sng" dirty="0">
                <a:solidFill>
                  <a:srgbClr val="000099"/>
                </a:solidFill>
                <a:latin typeface="Fette Engschrift" pitchFamily="2" charset="0"/>
              </a:rPr>
              <a:t>2.2.2  The  Second National Course to Restore Canaan</a:t>
            </a:r>
          </a:p>
        </p:txBody>
      </p:sp>
    </p:spTree>
  </p:cSld>
  <p:clrMapOvr>
    <a:masterClrMapping/>
  </p:clrMapOvr>
  <p:transition spd="slow">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afterEffect">
                                  <p:stCondLst>
                                    <p:cond delay="0"/>
                                  </p:stCondLst>
                                  <p:childTnLst>
                                    <p:set>
                                      <p:cBhvr>
                                        <p:cTn id="6" dur="1" fill="hold">
                                          <p:stCondLst>
                                            <p:cond delay="0"/>
                                          </p:stCondLst>
                                        </p:cTn>
                                        <p:tgtEl>
                                          <p:spTgt spid="79880"/>
                                        </p:tgtEl>
                                        <p:attrNameLst>
                                          <p:attrName>style.visibility</p:attrName>
                                        </p:attrNameLst>
                                      </p:cBhvr>
                                      <p:to>
                                        <p:strVal val="visible"/>
                                      </p:to>
                                    </p:set>
                                    <p:anim calcmode="lin" valueType="num">
                                      <p:cBhvr>
                                        <p:cTn id="7" dur="1000" fill="hold"/>
                                        <p:tgtEl>
                                          <p:spTgt spid="79880"/>
                                        </p:tgtEl>
                                        <p:attrNameLst>
                                          <p:attrName>ppt_w</p:attrName>
                                        </p:attrNameLst>
                                      </p:cBhvr>
                                      <p:tavLst>
                                        <p:tav tm="0">
                                          <p:val>
                                            <p:strVal val="#ppt_w*0.70"/>
                                          </p:val>
                                        </p:tav>
                                        <p:tav tm="100000">
                                          <p:val>
                                            <p:strVal val="#ppt_w"/>
                                          </p:val>
                                        </p:tav>
                                      </p:tavLst>
                                    </p:anim>
                                    <p:anim calcmode="lin" valueType="num">
                                      <p:cBhvr>
                                        <p:cTn id="8" dur="1000" fill="hold"/>
                                        <p:tgtEl>
                                          <p:spTgt spid="79880"/>
                                        </p:tgtEl>
                                        <p:attrNameLst>
                                          <p:attrName>ppt_h</p:attrName>
                                        </p:attrNameLst>
                                      </p:cBhvr>
                                      <p:tavLst>
                                        <p:tav tm="0">
                                          <p:val>
                                            <p:strVal val="#ppt_h"/>
                                          </p:val>
                                        </p:tav>
                                        <p:tav tm="100000">
                                          <p:val>
                                            <p:strVal val="#ppt_h"/>
                                          </p:val>
                                        </p:tav>
                                      </p:tavLst>
                                    </p:anim>
                                    <p:animEffect transition="in" filter="fade">
                                      <p:cBhvr>
                                        <p:cTn id="9" dur="1000"/>
                                        <p:tgtEl>
                                          <p:spTgt spid="79880"/>
                                        </p:tgtEl>
                                      </p:cBhvr>
                                    </p:animEffect>
                                  </p:childTnLst>
                                </p:cTn>
                              </p:par>
                            </p:childTnLst>
                          </p:cTn>
                        </p:par>
                      </p:childTnLst>
                    </p:cTn>
                  </p:par>
                  <p:par>
                    <p:cTn id="10" fill="hold">
                      <p:stCondLst>
                        <p:cond delay="indefinite"/>
                      </p:stCondLst>
                      <p:childTnLst>
                        <p:par>
                          <p:cTn id="11" fill="hold">
                            <p:stCondLst>
                              <p:cond delay="0"/>
                            </p:stCondLst>
                            <p:childTnLst>
                              <p:par>
                                <p:cTn id="12" presetID="55" presetClass="entr" presetSubtype="0" fill="hold" nodeType="clickEffect">
                                  <p:stCondLst>
                                    <p:cond delay="0"/>
                                  </p:stCondLst>
                                  <p:childTnLst>
                                    <p:set>
                                      <p:cBhvr>
                                        <p:cTn id="13" dur="1" fill="hold">
                                          <p:stCondLst>
                                            <p:cond delay="0"/>
                                          </p:stCondLst>
                                        </p:cTn>
                                        <p:tgtEl>
                                          <p:spTgt spid="79879">
                                            <p:txEl>
                                              <p:pRg st="0" end="0"/>
                                            </p:txEl>
                                          </p:spTgt>
                                        </p:tgtEl>
                                        <p:attrNameLst>
                                          <p:attrName>style.visibility</p:attrName>
                                        </p:attrNameLst>
                                      </p:cBhvr>
                                      <p:to>
                                        <p:strVal val="visible"/>
                                      </p:to>
                                    </p:set>
                                    <p:anim calcmode="lin" valueType="num">
                                      <p:cBhvr>
                                        <p:cTn id="14" dur="1000" fill="hold"/>
                                        <p:tgtEl>
                                          <p:spTgt spid="79879">
                                            <p:txEl>
                                              <p:pRg st="0" end="0"/>
                                            </p:txEl>
                                          </p:spTgt>
                                        </p:tgtEl>
                                        <p:attrNameLst>
                                          <p:attrName>ppt_w</p:attrName>
                                        </p:attrNameLst>
                                      </p:cBhvr>
                                      <p:tavLst>
                                        <p:tav tm="0">
                                          <p:val>
                                            <p:strVal val="#ppt_w*0.70"/>
                                          </p:val>
                                        </p:tav>
                                        <p:tav tm="100000">
                                          <p:val>
                                            <p:strVal val="#ppt_w"/>
                                          </p:val>
                                        </p:tav>
                                      </p:tavLst>
                                    </p:anim>
                                    <p:anim calcmode="lin" valueType="num">
                                      <p:cBhvr>
                                        <p:cTn id="15" dur="1000" fill="hold"/>
                                        <p:tgtEl>
                                          <p:spTgt spid="79879">
                                            <p:txEl>
                                              <p:pRg st="0" end="0"/>
                                            </p:txEl>
                                          </p:spTgt>
                                        </p:tgtEl>
                                        <p:attrNameLst>
                                          <p:attrName>ppt_h</p:attrName>
                                        </p:attrNameLst>
                                      </p:cBhvr>
                                      <p:tavLst>
                                        <p:tav tm="0">
                                          <p:val>
                                            <p:strVal val="#ppt_h"/>
                                          </p:val>
                                        </p:tav>
                                        <p:tav tm="100000">
                                          <p:val>
                                            <p:strVal val="#ppt_h"/>
                                          </p:val>
                                        </p:tav>
                                      </p:tavLst>
                                    </p:anim>
                                    <p:animEffect transition="in" filter="fade">
                                      <p:cBhvr>
                                        <p:cTn id="16" dur="1000"/>
                                        <p:tgtEl>
                                          <p:spTgt spid="79879">
                                            <p:txEl>
                                              <p:pRg st="0" end="0"/>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16" presetClass="entr" presetSubtype="37" fill="hold" nodeType="clickEffect">
                                  <p:stCondLst>
                                    <p:cond delay="0"/>
                                  </p:stCondLst>
                                  <p:childTnLst>
                                    <p:set>
                                      <p:cBhvr>
                                        <p:cTn id="20" dur="1" fill="hold">
                                          <p:stCondLst>
                                            <p:cond delay="0"/>
                                          </p:stCondLst>
                                        </p:cTn>
                                        <p:tgtEl>
                                          <p:spTgt spid="79876"/>
                                        </p:tgtEl>
                                        <p:attrNameLst>
                                          <p:attrName>style.visibility</p:attrName>
                                        </p:attrNameLst>
                                      </p:cBhvr>
                                      <p:to>
                                        <p:strVal val="visible"/>
                                      </p:to>
                                    </p:set>
                                    <p:animEffect transition="in" filter="barn(outVertical)">
                                      <p:cBhvr>
                                        <p:cTn id="21" dur="500"/>
                                        <p:tgtEl>
                                          <p:spTgt spid="79876"/>
                                        </p:tgtEl>
                                      </p:cBhvr>
                                    </p:animEffect>
                                  </p:childTnLst>
                                </p:cTn>
                              </p:par>
                              <p:par>
                                <p:cTn id="22" presetID="10" presetClass="entr" presetSubtype="0" fill="hold" nodeType="withEffect">
                                  <p:stCondLst>
                                    <p:cond delay="0"/>
                                  </p:stCondLst>
                                  <p:childTnLst>
                                    <p:set>
                                      <p:cBhvr>
                                        <p:cTn id="23" dur="1" fill="hold">
                                          <p:stCondLst>
                                            <p:cond delay="0"/>
                                          </p:stCondLst>
                                        </p:cTn>
                                        <p:tgtEl>
                                          <p:spTgt spid="79874"/>
                                        </p:tgtEl>
                                        <p:attrNameLst>
                                          <p:attrName>style.visibility</p:attrName>
                                        </p:attrNameLst>
                                      </p:cBhvr>
                                      <p:to>
                                        <p:strVal val="visible"/>
                                      </p:to>
                                    </p:set>
                                    <p:animEffect transition="in" filter="fade">
                                      <p:cBhvr>
                                        <p:cTn id="24" dur="1000"/>
                                        <p:tgtEl>
                                          <p:spTgt spid="798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9880" grpId="0"/>
    </p:bldLst>
  </p:timing>
</p:sld>
</file>

<file path=ppt/slides/slide45.xml><?xml version="1.0" encoding="utf-8"?>
<p:sld xmlns:a="http://schemas.openxmlformats.org/drawingml/2006/main" xmlns:r="http://schemas.openxmlformats.org/officeDocument/2006/relationships" xmlns:p="http://schemas.openxmlformats.org/presentationml/2006/main">
  <p:cSld>
    <p:bg>
      <p:bgPr>
        <a:gradFill rotWithShape="0">
          <a:gsLst>
            <a:gs pos="0">
              <a:srgbClr val="FFE6C1"/>
            </a:gs>
            <a:gs pos="100000">
              <a:schemeClr val="bg1"/>
            </a:gs>
          </a:gsLst>
          <a:lin ang="5400000" scaled="1"/>
        </a:gradFill>
        <a:effectLst/>
      </p:bgPr>
    </p:bg>
    <p:spTree>
      <p:nvGrpSpPr>
        <p:cNvPr id="1" name=""/>
        <p:cNvGrpSpPr/>
        <p:nvPr/>
      </p:nvGrpSpPr>
      <p:grpSpPr>
        <a:xfrm>
          <a:off x="0" y="0"/>
          <a:ext cx="0" cy="0"/>
          <a:chOff x="0" y="0"/>
          <a:chExt cx="0" cy="0"/>
        </a:xfrm>
      </p:grpSpPr>
      <p:pic>
        <p:nvPicPr>
          <p:cNvPr id="81922" name="Picture 2" descr="Moses_Miriam ventured to come closer"/>
          <p:cNvPicPr>
            <a:picLocks noChangeAspect="1" noChangeArrowheads="1"/>
          </p:cNvPicPr>
          <p:nvPr/>
        </p:nvPicPr>
        <p:blipFill>
          <a:blip r:embed="rId3" cstate="print"/>
          <a:srcRect l="10146" r="13043" b="36938"/>
          <a:stretch>
            <a:fillRect/>
          </a:stretch>
        </p:blipFill>
        <p:spPr bwMode="auto">
          <a:xfrm>
            <a:off x="2009775" y="533400"/>
            <a:ext cx="4543425" cy="4800600"/>
          </a:xfrm>
          <a:prstGeom prst="rect">
            <a:avLst/>
          </a:prstGeom>
          <a:noFill/>
        </p:spPr>
      </p:pic>
      <p:sp>
        <p:nvSpPr>
          <p:cNvPr id="81927" name="Text Box 7"/>
          <p:cNvSpPr txBox="1">
            <a:spLocks noChangeArrowheads="1"/>
          </p:cNvSpPr>
          <p:nvPr/>
        </p:nvSpPr>
        <p:spPr bwMode="auto">
          <a:xfrm>
            <a:off x="304800" y="457200"/>
            <a:ext cx="4267200" cy="579438"/>
          </a:xfrm>
          <a:prstGeom prst="rect">
            <a:avLst/>
          </a:prstGeom>
          <a:noFill/>
          <a:ln w="9525">
            <a:noFill/>
            <a:miter lim="800000"/>
            <a:headEnd/>
            <a:tailEnd/>
          </a:ln>
          <a:effectLst/>
        </p:spPr>
        <p:txBody>
          <a:bodyPr>
            <a:spAutoFit/>
          </a:bodyPr>
          <a:lstStyle/>
          <a:p>
            <a:pPr eaLnBrk="0" hangingPunct="0"/>
            <a:r>
              <a:rPr lang="en-US" sz="3200" u="sng" dirty="0">
                <a:solidFill>
                  <a:srgbClr val="000099"/>
                </a:solidFill>
                <a:latin typeface="Fette Engschrift" pitchFamily="2" charset="0"/>
              </a:rPr>
              <a:t>2.2.2.1  The Foundation of Faith</a:t>
            </a:r>
          </a:p>
        </p:txBody>
      </p:sp>
      <p:grpSp>
        <p:nvGrpSpPr>
          <p:cNvPr id="29" name="Group 28"/>
          <p:cNvGrpSpPr/>
          <p:nvPr/>
        </p:nvGrpSpPr>
        <p:grpSpPr>
          <a:xfrm>
            <a:off x="2209800" y="3344863"/>
            <a:ext cx="3048000" cy="541337"/>
            <a:chOff x="2209800" y="3344863"/>
            <a:chExt cx="3048000" cy="541337"/>
          </a:xfrm>
        </p:grpSpPr>
        <p:sp>
          <p:nvSpPr>
            <p:cNvPr id="81928" name="Text Box 8"/>
            <p:cNvSpPr txBox="1">
              <a:spLocks noChangeArrowheads="1"/>
            </p:cNvSpPr>
            <p:nvPr/>
          </p:nvSpPr>
          <p:spPr bwMode="auto">
            <a:xfrm>
              <a:off x="2514600" y="3367088"/>
              <a:ext cx="2743200" cy="519112"/>
            </a:xfrm>
            <a:prstGeom prst="rect">
              <a:avLst/>
            </a:prstGeom>
            <a:noFill/>
            <a:ln w="9525">
              <a:noFill/>
              <a:miter lim="800000"/>
              <a:headEnd/>
              <a:tailEnd/>
            </a:ln>
            <a:effectLst>
              <a:outerShdw dist="35921" dir="2700000" algn="ctr" rotWithShape="0">
                <a:schemeClr val="bg1"/>
              </a:outerShdw>
            </a:effectLst>
          </p:spPr>
          <p:txBody>
            <a:bodyPr>
              <a:spAutoFit/>
            </a:bodyPr>
            <a:lstStyle/>
            <a:p>
              <a:pPr>
                <a:spcBef>
                  <a:spcPct val="50000"/>
                </a:spcBef>
              </a:pPr>
              <a:r>
                <a:rPr lang="en-US" sz="2800" dirty="0">
                  <a:solidFill>
                    <a:srgbClr val="000099"/>
                  </a:solidFill>
                  <a:latin typeface="Impact" pitchFamily="34" charset="0"/>
                </a:rPr>
                <a:t>Indemnity period</a:t>
              </a:r>
            </a:p>
          </p:txBody>
        </p:sp>
        <p:sp>
          <p:nvSpPr>
            <p:cNvPr id="81937" name="Text Box 17"/>
            <p:cNvSpPr txBox="1">
              <a:spLocks noChangeArrowheads="1"/>
            </p:cNvSpPr>
            <p:nvPr/>
          </p:nvSpPr>
          <p:spPr bwMode="auto">
            <a:xfrm>
              <a:off x="2209800" y="3344863"/>
              <a:ext cx="381000" cy="531812"/>
            </a:xfrm>
            <a:prstGeom prst="rect">
              <a:avLst/>
            </a:prstGeom>
            <a:noFill/>
            <a:ln w="9525">
              <a:noFill/>
              <a:miter lim="800000"/>
              <a:headEnd/>
              <a:tailEnd/>
            </a:ln>
            <a:effectLst/>
          </p:spPr>
          <p:txBody>
            <a:bodyPr>
              <a:spAutoFit/>
            </a:bodyPr>
            <a:lstStyle/>
            <a:p>
              <a:pPr eaLnBrk="0" hangingPunct="0">
                <a:lnSpc>
                  <a:spcPct val="60000"/>
                </a:lnSpc>
              </a:pPr>
              <a:r>
                <a:rPr lang="en-US" sz="4800" b="1">
                  <a:solidFill>
                    <a:srgbClr val="000099"/>
                  </a:solidFill>
                  <a:latin typeface="Times New Roman" pitchFamily="18" charset="0"/>
                  <a:sym typeface="CommonBullets" pitchFamily="34" charset="2"/>
                </a:rPr>
                <a:t></a:t>
              </a:r>
              <a:endParaRPr lang="en-US" sz="4800" b="1">
                <a:solidFill>
                  <a:srgbClr val="000099"/>
                </a:solidFill>
                <a:latin typeface="Times New Roman" pitchFamily="18" charset="0"/>
              </a:endParaRPr>
            </a:p>
          </p:txBody>
        </p:sp>
      </p:grpSp>
      <p:grpSp>
        <p:nvGrpSpPr>
          <p:cNvPr id="28" name="Group 27"/>
          <p:cNvGrpSpPr/>
          <p:nvPr/>
        </p:nvGrpSpPr>
        <p:grpSpPr>
          <a:xfrm>
            <a:off x="2209800" y="2392363"/>
            <a:ext cx="3886200" cy="549275"/>
            <a:chOff x="2209800" y="2392363"/>
            <a:chExt cx="3886200" cy="549275"/>
          </a:xfrm>
        </p:grpSpPr>
        <p:sp>
          <p:nvSpPr>
            <p:cNvPr id="81938" name="Text Box 18"/>
            <p:cNvSpPr txBox="1">
              <a:spLocks noChangeArrowheads="1"/>
            </p:cNvSpPr>
            <p:nvPr/>
          </p:nvSpPr>
          <p:spPr bwMode="auto">
            <a:xfrm>
              <a:off x="2514600" y="2422525"/>
              <a:ext cx="2209800" cy="519113"/>
            </a:xfrm>
            <a:prstGeom prst="rect">
              <a:avLst/>
            </a:prstGeom>
            <a:noFill/>
            <a:ln w="9525">
              <a:noFill/>
              <a:miter lim="800000"/>
              <a:headEnd/>
              <a:tailEnd/>
            </a:ln>
            <a:effectLst>
              <a:outerShdw dist="35921" dir="2700000" algn="ctr" rotWithShape="0">
                <a:schemeClr val="bg1"/>
              </a:outerShdw>
            </a:effectLst>
          </p:spPr>
          <p:txBody>
            <a:bodyPr>
              <a:spAutoFit/>
            </a:bodyPr>
            <a:lstStyle/>
            <a:p>
              <a:pPr>
                <a:spcBef>
                  <a:spcPct val="50000"/>
                </a:spcBef>
              </a:pPr>
              <a:r>
                <a:rPr lang="en-US" sz="2800">
                  <a:solidFill>
                    <a:srgbClr val="000099"/>
                  </a:solidFill>
                  <a:latin typeface="Impact" pitchFamily="34" charset="0"/>
                </a:rPr>
                <a:t>Central figure</a:t>
              </a:r>
            </a:p>
          </p:txBody>
        </p:sp>
        <p:sp>
          <p:nvSpPr>
            <p:cNvPr id="81939" name="Rectangle 19"/>
            <p:cNvSpPr>
              <a:spLocks noChangeArrowheads="1"/>
            </p:cNvSpPr>
            <p:nvPr/>
          </p:nvSpPr>
          <p:spPr bwMode="auto">
            <a:xfrm>
              <a:off x="4572000" y="2392363"/>
              <a:ext cx="304800" cy="533400"/>
            </a:xfrm>
            <a:prstGeom prst="rect">
              <a:avLst/>
            </a:prstGeom>
            <a:noFill/>
            <a:ln w="9525">
              <a:noFill/>
              <a:miter lim="800000"/>
              <a:headEnd/>
              <a:tailEnd/>
            </a:ln>
            <a:effectLst>
              <a:outerShdw dist="12700" dir="5400000" algn="ctr" rotWithShape="0">
                <a:schemeClr val="bg1"/>
              </a:outerShdw>
            </a:effectLst>
          </p:spPr>
          <p:txBody>
            <a:bodyPr wrap="none" anchor="ctr"/>
            <a:lstStyle/>
            <a:p>
              <a:pPr algn="ctr" eaLnBrk="0" hangingPunct="0">
                <a:lnSpc>
                  <a:spcPct val="115000"/>
                </a:lnSpc>
              </a:pPr>
              <a:r>
                <a:rPr lang="en-US" sz="2800" dirty="0">
                  <a:solidFill>
                    <a:srgbClr val="000099"/>
                  </a:solidFill>
                  <a:latin typeface="Impact" pitchFamily="34" charset="0"/>
                </a:rPr>
                <a:t>:</a:t>
              </a:r>
            </a:p>
          </p:txBody>
        </p:sp>
        <p:sp>
          <p:nvSpPr>
            <p:cNvPr id="81940" name="Text Box 20"/>
            <p:cNvSpPr txBox="1">
              <a:spLocks noChangeArrowheads="1"/>
            </p:cNvSpPr>
            <p:nvPr/>
          </p:nvSpPr>
          <p:spPr bwMode="auto">
            <a:xfrm>
              <a:off x="4800600" y="2422525"/>
              <a:ext cx="1295400" cy="519113"/>
            </a:xfrm>
            <a:prstGeom prst="rect">
              <a:avLst/>
            </a:prstGeom>
            <a:noFill/>
            <a:ln w="9525">
              <a:noFill/>
              <a:miter lim="800000"/>
              <a:headEnd/>
              <a:tailEnd/>
            </a:ln>
            <a:effectLst>
              <a:outerShdw dist="35921" dir="2700000" algn="ctr" rotWithShape="0">
                <a:schemeClr val="bg1"/>
              </a:outerShdw>
            </a:effectLst>
          </p:spPr>
          <p:txBody>
            <a:bodyPr>
              <a:spAutoFit/>
            </a:bodyPr>
            <a:lstStyle/>
            <a:p>
              <a:pPr>
                <a:spcBef>
                  <a:spcPct val="50000"/>
                </a:spcBef>
              </a:pPr>
              <a:r>
                <a:rPr lang="en-US" sz="2800" dirty="0">
                  <a:solidFill>
                    <a:srgbClr val="000099"/>
                  </a:solidFill>
                  <a:latin typeface="Impact" pitchFamily="34" charset="0"/>
                </a:rPr>
                <a:t>Moses</a:t>
              </a:r>
            </a:p>
          </p:txBody>
        </p:sp>
        <p:sp>
          <p:nvSpPr>
            <p:cNvPr id="81941" name="Text Box 21"/>
            <p:cNvSpPr txBox="1">
              <a:spLocks noChangeArrowheads="1"/>
            </p:cNvSpPr>
            <p:nvPr/>
          </p:nvSpPr>
          <p:spPr bwMode="auto">
            <a:xfrm>
              <a:off x="2209800" y="2430463"/>
              <a:ext cx="381000" cy="495300"/>
            </a:xfrm>
            <a:prstGeom prst="rect">
              <a:avLst/>
            </a:prstGeom>
            <a:noFill/>
            <a:ln w="9525">
              <a:noFill/>
              <a:miter lim="800000"/>
              <a:headEnd/>
              <a:tailEnd/>
            </a:ln>
            <a:effectLst/>
          </p:spPr>
          <p:txBody>
            <a:bodyPr>
              <a:spAutoFit/>
            </a:bodyPr>
            <a:lstStyle/>
            <a:p>
              <a:pPr eaLnBrk="0" hangingPunct="0">
                <a:lnSpc>
                  <a:spcPct val="55000"/>
                </a:lnSpc>
              </a:pPr>
              <a:r>
                <a:rPr lang="en-US" sz="4800" b="1">
                  <a:solidFill>
                    <a:srgbClr val="000099"/>
                  </a:solidFill>
                  <a:latin typeface="Times New Roman" pitchFamily="18" charset="0"/>
                  <a:sym typeface="CommonBullets" pitchFamily="34" charset="2"/>
                </a:rPr>
                <a:t></a:t>
              </a:r>
              <a:endParaRPr lang="en-US" sz="4800" b="1">
                <a:solidFill>
                  <a:srgbClr val="000099"/>
                </a:solidFill>
                <a:latin typeface="Times New Roman" pitchFamily="18" charset="0"/>
              </a:endParaRPr>
            </a:p>
          </p:txBody>
        </p:sp>
      </p:grpSp>
      <p:grpSp>
        <p:nvGrpSpPr>
          <p:cNvPr id="81942" name="Group 22"/>
          <p:cNvGrpSpPr>
            <a:grpSpLocks/>
          </p:cNvGrpSpPr>
          <p:nvPr/>
        </p:nvGrpSpPr>
        <p:grpSpPr bwMode="auto">
          <a:xfrm>
            <a:off x="2209800" y="2849563"/>
            <a:ext cx="5486400" cy="549275"/>
            <a:chOff x="1392" y="1680"/>
            <a:chExt cx="3456" cy="346"/>
          </a:xfrm>
        </p:grpSpPr>
        <p:sp>
          <p:nvSpPr>
            <p:cNvPr id="81943" name="Text Box 23"/>
            <p:cNvSpPr txBox="1">
              <a:spLocks noChangeArrowheads="1"/>
            </p:cNvSpPr>
            <p:nvPr/>
          </p:nvSpPr>
          <p:spPr bwMode="auto">
            <a:xfrm>
              <a:off x="1584" y="1699"/>
              <a:ext cx="1968" cy="327"/>
            </a:xfrm>
            <a:prstGeom prst="rect">
              <a:avLst/>
            </a:prstGeom>
            <a:noFill/>
            <a:ln w="9525">
              <a:noFill/>
              <a:miter lim="800000"/>
              <a:headEnd/>
              <a:tailEnd/>
            </a:ln>
            <a:effectLst>
              <a:outerShdw dist="35921" dir="2700000" algn="ctr" rotWithShape="0">
                <a:schemeClr val="bg1"/>
              </a:outerShdw>
            </a:effectLst>
          </p:spPr>
          <p:txBody>
            <a:bodyPr>
              <a:spAutoFit/>
            </a:bodyPr>
            <a:lstStyle/>
            <a:p>
              <a:pPr>
                <a:spcBef>
                  <a:spcPct val="50000"/>
                </a:spcBef>
              </a:pPr>
              <a:r>
                <a:rPr lang="en-US" sz="2800">
                  <a:solidFill>
                    <a:srgbClr val="000099"/>
                  </a:solidFill>
                  <a:latin typeface="Impact" pitchFamily="34" charset="0"/>
                </a:rPr>
                <a:t>Object for condition</a:t>
              </a:r>
            </a:p>
          </p:txBody>
        </p:sp>
        <p:sp>
          <p:nvSpPr>
            <p:cNvPr id="81944" name="Text Box 24"/>
            <p:cNvSpPr txBox="1">
              <a:spLocks noChangeArrowheads="1"/>
            </p:cNvSpPr>
            <p:nvPr/>
          </p:nvSpPr>
          <p:spPr bwMode="auto">
            <a:xfrm>
              <a:off x="3552" y="1699"/>
              <a:ext cx="1296" cy="327"/>
            </a:xfrm>
            <a:prstGeom prst="rect">
              <a:avLst/>
            </a:prstGeom>
            <a:noFill/>
            <a:ln w="9525">
              <a:noFill/>
              <a:miter lim="800000"/>
              <a:headEnd/>
              <a:tailEnd/>
            </a:ln>
            <a:effectLst>
              <a:outerShdw dist="35921" dir="2700000" algn="ctr" rotWithShape="0">
                <a:schemeClr val="bg1"/>
              </a:outerShdw>
            </a:effectLst>
          </p:spPr>
          <p:txBody>
            <a:bodyPr>
              <a:spAutoFit/>
            </a:bodyPr>
            <a:lstStyle/>
            <a:p>
              <a:pPr>
                <a:spcBef>
                  <a:spcPct val="50000"/>
                </a:spcBef>
              </a:pPr>
              <a:r>
                <a:rPr lang="en-US" sz="2800" dirty="0">
                  <a:solidFill>
                    <a:srgbClr val="000099"/>
                  </a:solidFill>
                  <a:latin typeface="Impact" pitchFamily="34" charset="0"/>
                </a:rPr>
                <a:t>God’s Word</a:t>
              </a:r>
            </a:p>
          </p:txBody>
        </p:sp>
        <p:sp>
          <p:nvSpPr>
            <p:cNvPr id="81945" name="Text Box 25"/>
            <p:cNvSpPr txBox="1">
              <a:spLocks noChangeArrowheads="1"/>
            </p:cNvSpPr>
            <p:nvPr/>
          </p:nvSpPr>
          <p:spPr bwMode="auto">
            <a:xfrm>
              <a:off x="3408" y="1680"/>
              <a:ext cx="192" cy="340"/>
            </a:xfrm>
            <a:prstGeom prst="rect">
              <a:avLst/>
            </a:prstGeom>
            <a:noFill/>
            <a:ln w="9525">
              <a:noFill/>
              <a:miter lim="800000"/>
              <a:headEnd/>
              <a:tailEnd/>
            </a:ln>
            <a:effectLst>
              <a:outerShdw dist="35921" dir="2700000" algn="ctr" rotWithShape="0">
                <a:schemeClr val="bg1"/>
              </a:outerShdw>
            </a:effectLst>
          </p:spPr>
          <p:txBody>
            <a:bodyPr>
              <a:spAutoFit/>
            </a:bodyPr>
            <a:lstStyle/>
            <a:p>
              <a:pPr algn="ctr">
                <a:lnSpc>
                  <a:spcPct val="105000"/>
                </a:lnSpc>
              </a:pPr>
              <a:r>
                <a:rPr lang="en-US" sz="2800" dirty="0">
                  <a:solidFill>
                    <a:srgbClr val="000099"/>
                  </a:solidFill>
                  <a:latin typeface="Impact" pitchFamily="34" charset="0"/>
                </a:rPr>
                <a:t>:</a:t>
              </a:r>
            </a:p>
          </p:txBody>
        </p:sp>
        <p:sp>
          <p:nvSpPr>
            <p:cNvPr id="81946" name="Text Box 26"/>
            <p:cNvSpPr txBox="1">
              <a:spLocks noChangeArrowheads="1"/>
            </p:cNvSpPr>
            <p:nvPr/>
          </p:nvSpPr>
          <p:spPr bwMode="auto">
            <a:xfrm>
              <a:off x="1392" y="1704"/>
              <a:ext cx="240" cy="312"/>
            </a:xfrm>
            <a:prstGeom prst="rect">
              <a:avLst/>
            </a:prstGeom>
            <a:noFill/>
            <a:ln w="9525">
              <a:noFill/>
              <a:miter lim="800000"/>
              <a:headEnd/>
              <a:tailEnd/>
            </a:ln>
            <a:effectLst/>
          </p:spPr>
          <p:txBody>
            <a:bodyPr>
              <a:spAutoFit/>
            </a:bodyPr>
            <a:lstStyle/>
            <a:p>
              <a:pPr eaLnBrk="0" hangingPunct="0">
                <a:lnSpc>
                  <a:spcPct val="55000"/>
                </a:lnSpc>
              </a:pPr>
              <a:r>
                <a:rPr lang="en-US" sz="4800" b="1">
                  <a:solidFill>
                    <a:srgbClr val="000099"/>
                  </a:solidFill>
                  <a:latin typeface="Times New Roman" pitchFamily="18" charset="0"/>
                  <a:sym typeface="CommonBullets" pitchFamily="34" charset="2"/>
                </a:rPr>
                <a:t></a:t>
              </a:r>
              <a:endParaRPr lang="en-US" sz="4800" b="1">
                <a:solidFill>
                  <a:srgbClr val="000099"/>
                </a:solidFill>
                <a:latin typeface="Times New Roman" pitchFamily="18" charset="0"/>
              </a:endParaRPr>
            </a:p>
          </p:txBody>
        </p:sp>
      </p:grpSp>
      <p:sp>
        <p:nvSpPr>
          <p:cNvPr id="81947" name="Text Box 27"/>
          <p:cNvSpPr txBox="1">
            <a:spLocks noChangeArrowheads="1"/>
          </p:cNvSpPr>
          <p:nvPr/>
        </p:nvSpPr>
        <p:spPr bwMode="auto">
          <a:xfrm>
            <a:off x="304800" y="0"/>
            <a:ext cx="7239000" cy="579438"/>
          </a:xfrm>
          <a:prstGeom prst="rect">
            <a:avLst/>
          </a:prstGeom>
          <a:noFill/>
          <a:ln w="9525">
            <a:noFill/>
            <a:miter lim="800000"/>
            <a:headEnd/>
            <a:tailEnd/>
          </a:ln>
          <a:effectLst>
            <a:outerShdw dist="12700" dir="2700000" algn="ctr" rotWithShape="0">
              <a:schemeClr val="bg1"/>
            </a:outerShdw>
          </a:effectLst>
        </p:spPr>
        <p:txBody>
          <a:bodyPr>
            <a:spAutoFit/>
          </a:bodyPr>
          <a:lstStyle/>
          <a:p>
            <a:pPr eaLnBrk="0" hangingPunct="0"/>
            <a:r>
              <a:rPr lang="en-US" sz="3200" u="sng">
                <a:solidFill>
                  <a:srgbClr val="000099"/>
                </a:solidFill>
                <a:latin typeface="Fette Engschrift" pitchFamily="2" charset="0"/>
              </a:rPr>
              <a:t>2.2.2  The  Second National Course to Restore Canaan</a:t>
            </a:r>
          </a:p>
        </p:txBody>
      </p:sp>
      <p:sp>
        <p:nvSpPr>
          <p:cNvPr id="81923" name="Rectangle 3"/>
          <p:cNvSpPr>
            <a:spLocks noChangeArrowheads="1"/>
          </p:cNvSpPr>
          <p:nvPr/>
        </p:nvSpPr>
        <p:spPr bwMode="auto">
          <a:xfrm>
            <a:off x="0" y="5334000"/>
            <a:ext cx="9144000" cy="1524000"/>
          </a:xfrm>
          <a:prstGeom prst="rect">
            <a:avLst/>
          </a:prstGeom>
          <a:solidFill>
            <a:schemeClr val="tx1"/>
          </a:solidFill>
          <a:ln w="9525">
            <a:solidFill>
              <a:schemeClr val="tx1"/>
            </a:solidFill>
            <a:miter lim="800000"/>
            <a:headEnd/>
            <a:tailEnd/>
          </a:ln>
          <a:effectLst/>
        </p:spPr>
        <p:txBody>
          <a:bodyPr wrap="none" anchor="ctr"/>
          <a:lstStyle/>
          <a:p>
            <a:endParaRPr lang="en-US"/>
          </a:p>
        </p:txBody>
      </p:sp>
      <p:grpSp>
        <p:nvGrpSpPr>
          <p:cNvPr id="81924" name="Group 4"/>
          <p:cNvGrpSpPr>
            <a:grpSpLocks/>
          </p:cNvGrpSpPr>
          <p:nvPr/>
        </p:nvGrpSpPr>
        <p:grpSpPr bwMode="auto">
          <a:xfrm>
            <a:off x="965200" y="5440362"/>
            <a:ext cx="6985000" cy="1112838"/>
            <a:chOff x="288" y="3336"/>
            <a:chExt cx="4400" cy="701"/>
          </a:xfrm>
        </p:grpSpPr>
        <p:sp>
          <p:nvSpPr>
            <p:cNvPr id="81925" name="Text Box 5"/>
            <p:cNvSpPr txBox="1">
              <a:spLocks noChangeArrowheads="1"/>
            </p:cNvSpPr>
            <p:nvPr/>
          </p:nvSpPr>
          <p:spPr bwMode="auto">
            <a:xfrm>
              <a:off x="496" y="3397"/>
              <a:ext cx="4192" cy="640"/>
            </a:xfrm>
            <a:prstGeom prst="rect">
              <a:avLst/>
            </a:prstGeom>
            <a:noFill/>
            <a:ln w="9525">
              <a:noFill/>
              <a:miter lim="800000"/>
              <a:headEnd/>
              <a:tailEnd/>
            </a:ln>
            <a:effectLst/>
          </p:spPr>
          <p:txBody>
            <a:bodyPr wrap="square">
              <a:spAutoFit/>
            </a:bodyPr>
            <a:lstStyle/>
            <a:p>
              <a:pPr eaLnBrk="0" hangingPunct="0">
                <a:lnSpc>
                  <a:spcPct val="75000"/>
                </a:lnSpc>
              </a:pPr>
              <a:r>
                <a:rPr lang="en-US" sz="2000" b="1" dirty="0">
                  <a:solidFill>
                    <a:schemeClr val="bg1"/>
                  </a:solidFill>
                  <a:latin typeface="Arial Narrow" pitchFamily="34" charset="0"/>
                </a:rPr>
                <a:t>Hence, for Moses to begin the second national course to restore Canaan, he had to lay anew the foundation of faith </a:t>
              </a:r>
              <a:r>
                <a:rPr lang="en-US" sz="2000" b="1" dirty="0" smtClean="0">
                  <a:solidFill>
                    <a:schemeClr val="bg1"/>
                  </a:solidFill>
                  <a:latin typeface="Arial Narrow" pitchFamily="34" charset="0"/>
                </a:rPr>
                <a:t>by </a:t>
              </a:r>
              <a:r>
                <a:rPr lang="en-US" sz="2000" b="1" dirty="0">
                  <a:solidFill>
                    <a:schemeClr val="bg1"/>
                  </a:solidFill>
                  <a:latin typeface="Arial Narrow" pitchFamily="34" charset="0"/>
                </a:rPr>
                <a:t>completing another period of forty years to restore through indemnity his lost forty years in the palace </a:t>
              </a:r>
              <a:r>
                <a:rPr lang="en-US" sz="1600" dirty="0">
                  <a:solidFill>
                    <a:schemeClr val="bg1"/>
                  </a:solidFill>
                  <a:latin typeface="Arial Narrow" pitchFamily="34" charset="0"/>
                </a:rPr>
                <a:t>(p. 237).</a:t>
              </a:r>
            </a:p>
          </p:txBody>
        </p:sp>
        <p:sp>
          <p:nvSpPr>
            <p:cNvPr id="81926" name="Text Box 6"/>
            <p:cNvSpPr txBox="1">
              <a:spLocks noChangeArrowheads="1"/>
            </p:cNvSpPr>
            <p:nvPr/>
          </p:nvSpPr>
          <p:spPr bwMode="auto">
            <a:xfrm>
              <a:off x="288" y="3336"/>
              <a:ext cx="240" cy="293"/>
            </a:xfrm>
            <a:prstGeom prst="rect">
              <a:avLst/>
            </a:prstGeom>
            <a:noFill/>
            <a:ln w="9525">
              <a:noFill/>
              <a:miter lim="800000"/>
              <a:headEnd/>
              <a:tailEnd/>
            </a:ln>
            <a:effectLst/>
          </p:spPr>
          <p:txBody>
            <a:bodyPr>
              <a:spAutoFit/>
            </a:bodyPr>
            <a:lstStyle/>
            <a:p>
              <a:pPr eaLnBrk="0" hangingPunct="0">
                <a:lnSpc>
                  <a:spcPct val="55000"/>
                </a:lnSpc>
              </a:pPr>
              <a:r>
                <a:rPr lang="en-US" sz="4200" b="1" dirty="0">
                  <a:solidFill>
                    <a:schemeClr val="bg1"/>
                  </a:solidFill>
                  <a:latin typeface="Times New Roman" pitchFamily="18" charset="0"/>
                  <a:sym typeface="CommonBullets" pitchFamily="34" charset="2"/>
                </a:rPr>
                <a:t></a:t>
              </a:r>
              <a:endParaRPr lang="en-US" sz="4200" b="1" dirty="0">
                <a:solidFill>
                  <a:schemeClr val="bg1"/>
                </a:solidFill>
                <a:latin typeface="Times New Roman" pitchFamily="18" charset="0"/>
              </a:endParaRPr>
            </a:p>
          </p:txBody>
        </p:sp>
      </p:grpSp>
    </p:spTree>
  </p:cSld>
  <p:clrMapOvr>
    <a:masterClrMapping/>
  </p:clrMapOvr>
  <p:transition>
    <p:split orient="vert" dir="in"/>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withEffect">
                                  <p:stCondLst>
                                    <p:cond delay="0"/>
                                  </p:stCondLst>
                                  <p:childTnLst>
                                    <p:set>
                                      <p:cBhvr>
                                        <p:cTn id="6" dur="1" fill="hold">
                                          <p:stCondLst>
                                            <p:cond delay="0"/>
                                          </p:stCondLst>
                                        </p:cTn>
                                        <p:tgtEl>
                                          <p:spTgt spid="81924"/>
                                        </p:tgtEl>
                                        <p:attrNameLst>
                                          <p:attrName>style.visibility</p:attrName>
                                        </p:attrNameLst>
                                      </p:cBhvr>
                                      <p:to>
                                        <p:strVal val="visible"/>
                                      </p:to>
                                    </p:set>
                                    <p:animEffect transition="in" filter="barn(outVertical)">
                                      <p:cBhvr>
                                        <p:cTn id="7" dur="500"/>
                                        <p:tgtEl>
                                          <p:spTgt spid="81924"/>
                                        </p:tgtEl>
                                      </p:cBhvr>
                                    </p:animEffect>
                                  </p:childTnLst>
                                </p:cTn>
                              </p:par>
                              <p:par>
                                <p:cTn id="8" presetID="10" presetClass="exit" presetSubtype="0" fill="hold" nodeType="withEffect">
                                  <p:stCondLst>
                                    <p:cond delay="0"/>
                                  </p:stCondLst>
                                  <p:childTnLst>
                                    <p:animEffect transition="out" filter="fade">
                                      <p:cBhvr>
                                        <p:cTn id="9" dur="2000"/>
                                        <p:tgtEl>
                                          <p:spTgt spid="81922"/>
                                        </p:tgtEl>
                                      </p:cBhvr>
                                    </p:animEffect>
                                    <p:set>
                                      <p:cBhvr>
                                        <p:cTn id="10" dur="1" fill="hold">
                                          <p:stCondLst>
                                            <p:cond delay="1999"/>
                                          </p:stCondLst>
                                        </p:cTn>
                                        <p:tgtEl>
                                          <p:spTgt spid="81922"/>
                                        </p:tgtEl>
                                        <p:attrNameLst>
                                          <p:attrName>style.visibility</p:attrName>
                                        </p:attrNameLst>
                                      </p:cBhvr>
                                      <p:to>
                                        <p:strVal val="hidden"/>
                                      </p:to>
                                    </p:set>
                                  </p:childTnLst>
                                </p:cTn>
                              </p:par>
                              <p:par>
                                <p:cTn id="11" presetID="10" presetClass="entr" presetSubtype="0" fill="hold" nodeType="withEffect">
                                  <p:stCondLst>
                                    <p:cond delay="500"/>
                                  </p:stCondLst>
                                  <p:childTnLst>
                                    <p:set>
                                      <p:cBhvr>
                                        <p:cTn id="12" dur="1" fill="hold">
                                          <p:stCondLst>
                                            <p:cond delay="0"/>
                                          </p:stCondLst>
                                        </p:cTn>
                                        <p:tgtEl>
                                          <p:spTgt spid="28"/>
                                        </p:tgtEl>
                                        <p:attrNameLst>
                                          <p:attrName>style.visibility</p:attrName>
                                        </p:attrNameLst>
                                      </p:cBhvr>
                                      <p:to>
                                        <p:strVal val="visible"/>
                                      </p:to>
                                    </p:set>
                                    <p:animEffect transition="in" filter="fade">
                                      <p:cBhvr>
                                        <p:cTn id="13" dur="2000"/>
                                        <p:tgtEl>
                                          <p:spTgt spid="28"/>
                                        </p:tgtEl>
                                      </p:cBhvr>
                                    </p:animEffect>
                                  </p:childTnLst>
                                </p:cTn>
                              </p:par>
                              <p:par>
                                <p:cTn id="14" presetID="10" presetClass="entr" presetSubtype="0" fill="hold" nodeType="withEffect">
                                  <p:stCondLst>
                                    <p:cond delay="1000"/>
                                  </p:stCondLst>
                                  <p:childTnLst>
                                    <p:set>
                                      <p:cBhvr>
                                        <p:cTn id="15" dur="1" fill="hold">
                                          <p:stCondLst>
                                            <p:cond delay="0"/>
                                          </p:stCondLst>
                                        </p:cTn>
                                        <p:tgtEl>
                                          <p:spTgt spid="81942"/>
                                        </p:tgtEl>
                                        <p:attrNameLst>
                                          <p:attrName>style.visibility</p:attrName>
                                        </p:attrNameLst>
                                      </p:cBhvr>
                                      <p:to>
                                        <p:strVal val="visible"/>
                                      </p:to>
                                    </p:set>
                                    <p:animEffect transition="in" filter="fade">
                                      <p:cBhvr>
                                        <p:cTn id="16" dur="2000"/>
                                        <p:tgtEl>
                                          <p:spTgt spid="81942"/>
                                        </p:tgtEl>
                                      </p:cBhvr>
                                    </p:animEffect>
                                  </p:childTnLst>
                                </p:cTn>
                              </p:par>
                              <p:par>
                                <p:cTn id="17" presetID="10" presetClass="entr" presetSubtype="0" fill="hold" nodeType="withEffect">
                                  <p:stCondLst>
                                    <p:cond delay="1500"/>
                                  </p:stCondLst>
                                  <p:childTnLst>
                                    <p:set>
                                      <p:cBhvr>
                                        <p:cTn id="18" dur="1" fill="hold">
                                          <p:stCondLst>
                                            <p:cond delay="0"/>
                                          </p:stCondLst>
                                        </p:cTn>
                                        <p:tgtEl>
                                          <p:spTgt spid="29"/>
                                        </p:tgtEl>
                                        <p:attrNameLst>
                                          <p:attrName>style.visibility</p:attrName>
                                        </p:attrNameLst>
                                      </p:cBhvr>
                                      <p:to>
                                        <p:strVal val="visible"/>
                                      </p:to>
                                    </p:set>
                                    <p:animEffect transition="in" filter="fade">
                                      <p:cBhvr>
                                        <p:cTn id="19" dur="20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bg>
      <p:bgPr>
        <a:gradFill rotWithShape="0">
          <a:gsLst>
            <a:gs pos="0">
              <a:srgbClr val="FFE6C1"/>
            </a:gs>
            <a:gs pos="100000">
              <a:schemeClr val="bg1"/>
            </a:gs>
          </a:gsLst>
          <a:lin ang="5400000" scaled="1"/>
        </a:gradFill>
        <a:effectLst/>
      </p:bgPr>
    </p:bg>
    <p:spTree>
      <p:nvGrpSpPr>
        <p:cNvPr id="1" name=""/>
        <p:cNvGrpSpPr/>
        <p:nvPr/>
      </p:nvGrpSpPr>
      <p:grpSpPr>
        <a:xfrm>
          <a:off x="0" y="0"/>
          <a:ext cx="0" cy="0"/>
          <a:chOff x="0" y="0"/>
          <a:chExt cx="0" cy="0"/>
        </a:xfrm>
      </p:grpSpPr>
      <p:pic>
        <p:nvPicPr>
          <p:cNvPr id="83970" name="Picture 2" descr="Moses and the Burning Bush"/>
          <p:cNvPicPr>
            <a:picLocks noChangeAspect="1" noChangeArrowheads="1"/>
          </p:cNvPicPr>
          <p:nvPr/>
        </p:nvPicPr>
        <p:blipFill>
          <a:blip r:embed="rId3" cstate="print"/>
          <a:srcRect l="3848" t="52345" b="6354"/>
          <a:stretch>
            <a:fillRect/>
          </a:stretch>
        </p:blipFill>
        <p:spPr bwMode="auto">
          <a:xfrm>
            <a:off x="4876800" y="533400"/>
            <a:ext cx="4191000" cy="1946275"/>
          </a:xfrm>
          <a:prstGeom prst="rect">
            <a:avLst/>
          </a:prstGeom>
          <a:noFill/>
        </p:spPr>
      </p:pic>
      <p:sp>
        <p:nvSpPr>
          <p:cNvPr id="83972" name="Rectangle 4"/>
          <p:cNvSpPr>
            <a:spLocks noChangeArrowheads="1"/>
          </p:cNvSpPr>
          <p:nvPr/>
        </p:nvSpPr>
        <p:spPr bwMode="auto">
          <a:xfrm>
            <a:off x="0" y="5334000"/>
            <a:ext cx="9144000" cy="1524000"/>
          </a:xfrm>
          <a:prstGeom prst="rect">
            <a:avLst/>
          </a:prstGeom>
          <a:solidFill>
            <a:schemeClr val="tx1"/>
          </a:solidFill>
          <a:ln w="9525">
            <a:solidFill>
              <a:schemeClr val="tx1"/>
            </a:solidFill>
            <a:miter lim="800000"/>
            <a:headEnd/>
            <a:tailEnd/>
          </a:ln>
          <a:effectLst/>
        </p:spPr>
        <p:txBody>
          <a:bodyPr wrap="none" anchor="ctr"/>
          <a:lstStyle/>
          <a:p>
            <a:endParaRPr lang="en-US"/>
          </a:p>
        </p:txBody>
      </p:sp>
      <p:sp>
        <p:nvSpPr>
          <p:cNvPr id="83973" name="Text Box 5"/>
          <p:cNvSpPr txBox="1">
            <a:spLocks noChangeArrowheads="1"/>
          </p:cNvSpPr>
          <p:nvPr/>
        </p:nvSpPr>
        <p:spPr bwMode="auto">
          <a:xfrm>
            <a:off x="2514600" y="2422525"/>
            <a:ext cx="2209800" cy="519113"/>
          </a:xfrm>
          <a:prstGeom prst="rect">
            <a:avLst/>
          </a:prstGeom>
          <a:noFill/>
          <a:ln w="9525">
            <a:noFill/>
            <a:miter lim="800000"/>
            <a:headEnd/>
            <a:tailEnd/>
          </a:ln>
          <a:effectLst>
            <a:outerShdw dist="35921" dir="2700000" algn="ctr" rotWithShape="0">
              <a:schemeClr val="bg1"/>
            </a:outerShdw>
          </a:effectLst>
        </p:spPr>
        <p:txBody>
          <a:bodyPr>
            <a:spAutoFit/>
          </a:bodyPr>
          <a:lstStyle/>
          <a:p>
            <a:pPr>
              <a:spcBef>
                <a:spcPct val="50000"/>
              </a:spcBef>
            </a:pPr>
            <a:r>
              <a:rPr lang="en-US" sz="2800" dirty="0">
                <a:solidFill>
                  <a:srgbClr val="000099"/>
                </a:solidFill>
                <a:latin typeface="Impact" pitchFamily="34" charset="0"/>
              </a:rPr>
              <a:t>Central figure</a:t>
            </a:r>
          </a:p>
        </p:txBody>
      </p:sp>
      <p:sp>
        <p:nvSpPr>
          <p:cNvPr id="83974" name="Text Box 6"/>
          <p:cNvSpPr txBox="1">
            <a:spLocks noChangeArrowheads="1"/>
          </p:cNvSpPr>
          <p:nvPr/>
        </p:nvSpPr>
        <p:spPr bwMode="auto">
          <a:xfrm>
            <a:off x="2514600" y="3367088"/>
            <a:ext cx="2743200" cy="519112"/>
          </a:xfrm>
          <a:prstGeom prst="rect">
            <a:avLst/>
          </a:prstGeom>
          <a:noFill/>
          <a:ln w="9525">
            <a:noFill/>
            <a:miter lim="800000"/>
            <a:headEnd/>
            <a:tailEnd/>
          </a:ln>
          <a:effectLst>
            <a:outerShdw dist="35921" dir="2700000" algn="ctr" rotWithShape="0">
              <a:schemeClr val="bg1"/>
            </a:outerShdw>
          </a:effectLst>
        </p:spPr>
        <p:txBody>
          <a:bodyPr>
            <a:spAutoFit/>
          </a:bodyPr>
          <a:lstStyle/>
          <a:p>
            <a:pPr>
              <a:spcBef>
                <a:spcPct val="50000"/>
              </a:spcBef>
            </a:pPr>
            <a:r>
              <a:rPr lang="en-US" sz="2800">
                <a:solidFill>
                  <a:srgbClr val="000099"/>
                </a:solidFill>
                <a:latin typeface="Impact" pitchFamily="34" charset="0"/>
              </a:rPr>
              <a:t>Indemnity period</a:t>
            </a:r>
          </a:p>
        </p:txBody>
      </p:sp>
      <p:grpSp>
        <p:nvGrpSpPr>
          <p:cNvPr id="83975" name="Group 7"/>
          <p:cNvGrpSpPr>
            <a:grpSpLocks/>
          </p:cNvGrpSpPr>
          <p:nvPr/>
        </p:nvGrpSpPr>
        <p:grpSpPr bwMode="auto">
          <a:xfrm>
            <a:off x="1219200" y="3997325"/>
            <a:ext cx="1619250" cy="855663"/>
            <a:chOff x="1344" y="2736"/>
            <a:chExt cx="1056" cy="528"/>
          </a:xfrm>
        </p:grpSpPr>
        <p:sp>
          <p:nvSpPr>
            <p:cNvPr id="83976" name="Oval 8"/>
            <p:cNvSpPr>
              <a:spLocks noChangeArrowheads="1"/>
            </p:cNvSpPr>
            <p:nvPr/>
          </p:nvSpPr>
          <p:spPr bwMode="auto">
            <a:xfrm>
              <a:off x="1344" y="2736"/>
              <a:ext cx="1056" cy="528"/>
            </a:xfrm>
            <a:prstGeom prst="ellipse">
              <a:avLst/>
            </a:prstGeom>
            <a:gradFill rotWithShape="0">
              <a:gsLst>
                <a:gs pos="0">
                  <a:srgbClr val="FFFFCC"/>
                </a:gs>
                <a:gs pos="100000">
                  <a:srgbClr val="FFFF00"/>
                </a:gs>
              </a:gsLst>
              <a:path path="shape">
                <a:fillToRect l="50000" t="50000" r="50000" b="50000"/>
              </a:path>
            </a:gradFill>
            <a:ln w="12700" algn="ctr">
              <a:solidFill>
                <a:srgbClr val="FFCC00"/>
              </a:solidFill>
              <a:round/>
              <a:headEnd/>
              <a:tailEnd/>
            </a:ln>
            <a:effectLst>
              <a:outerShdw dist="64758" dir="4721404" algn="ctr" rotWithShape="0">
                <a:srgbClr val="DEB400"/>
              </a:outerShdw>
            </a:effectLst>
          </p:spPr>
          <p:txBody>
            <a:bodyPr wrap="none" anchor="ctr"/>
            <a:lstStyle/>
            <a:p>
              <a:pPr algn="ctr" eaLnBrk="0" hangingPunct="0"/>
              <a:endParaRPr lang="en-US" sz="3600">
                <a:solidFill>
                  <a:srgbClr val="5A002D"/>
                </a:solidFill>
                <a:latin typeface="Impact" pitchFamily="34" charset="0"/>
              </a:endParaRPr>
            </a:p>
          </p:txBody>
        </p:sp>
        <p:sp>
          <p:nvSpPr>
            <p:cNvPr id="83977" name="WordArt 9"/>
            <p:cNvSpPr>
              <a:spLocks noChangeArrowheads="1" noChangeShapeType="1" noTextEdit="1"/>
            </p:cNvSpPr>
            <p:nvPr/>
          </p:nvSpPr>
          <p:spPr bwMode="auto">
            <a:xfrm>
              <a:off x="1535" y="2856"/>
              <a:ext cx="674" cy="288"/>
            </a:xfrm>
            <a:prstGeom prst="rect">
              <a:avLst/>
            </a:prstGeom>
          </p:spPr>
          <p:txBody>
            <a:bodyPr wrap="none" fromWordArt="1">
              <a:prstTxWarp prst="textInflate">
                <a:avLst>
                  <a:gd name="adj" fmla="val 13634"/>
                </a:avLst>
              </a:prstTxWarp>
            </a:bodyPr>
            <a:lstStyle/>
            <a:p>
              <a:pPr algn="ctr"/>
              <a:r>
                <a:rPr lang="en-US" sz="3600" kern="10" dirty="0">
                  <a:ln w="38100">
                    <a:noFill/>
                    <a:round/>
                    <a:headEnd/>
                    <a:tailEnd/>
                  </a:ln>
                  <a:solidFill>
                    <a:srgbClr val="580000"/>
                  </a:solidFill>
                  <a:latin typeface="Impact"/>
                </a:rPr>
                <a:t>Moses</a:t>
              </a:r>
            </a:p>
          </p:txBody>
        </p:sp>
      </p:grpSp>
      <p:sp>
        <p:nvSpPr>
          <p:cNvPr id="83978" name="Text Box 10"/>
          <p:cNvSpPr txBox="1">
            <a:spLocks noChangeArrowheads="1"/>
          </p:cNvSpPr>
          <p:nvPr/>
        </p:nvSpPr>
        <p:spPr bwMode="auto">
          <a:xfrm>
            <a:off x="304800" y="457200"/>
            <a:ext cx="4267200" cy="579438"/>
          </a:xfrm>
          <a:prstGeom prst="rect">
            <a:avLst/>
          </a:prstGeom>
          <a:noFill/>
          <a:ln w="9525">
            <a:noFill/>
            <a:miter lim="800000"/>
            <a:headEnd/>
            <a:tailEnd/>
          </a:ln>
          <a:effectLst/>
        </p:spPr>
        <p:txBody>
          <a:bodyPr>
            <a:spAutoFit/>
          </a:bodyPr>
          <a:lstStyle/>
          <a:p>
            <a:pPr eaLnBrk="0" hangingPunct="0"/>
            <a:r>
              <a:rPr lang="en-US" sz="3200" u="sng">
                <a:solidFill>
                  <a:srgbClr val="000099"/>
                </a:solidFill>
                <a:latin typeface="Fette Engschrift" pitchFamily="2" charset="0"/>
              </a:rPr>
              <a:t>2.2.2.1  The Foundation of Faith</a:t>
            </a:r>
          </a:p>
        </p:txBody>
      </p:sp>
      <p:sp>
        <p:nvSpPr>
          <p:cNvPr id="83980" name="Text Box 12"/>
          <p:cNvSpPr txBox="1">
            <a:spLocks noChangeArrowheads="1"/>
          </p:cNvSpPr>
          <p:nvPr/>
        </p:nvSpPr>
        <p:spPr bwMode="auto">
          <a:xfrm>
            <a:off x="4800600" y="2422525"/>
            <a:ext cx="1295400" cy="519113"/>
          </a:xfrm>
          <a:prstGeom prst="rect">
            <a:avLst/>
          </a:prstGeom>
          <a:noFill/>
          <a:ln w="9525">
            <a:noFill/>
            <a:miter lim="800000"/>
            <a:headEnd/>
            <a:tailEnd/>
          </a:ln>
          <a:effectLst>
            <a:outerShdw dist="35921" dir="2700000" algn="ctr" rotWithShape="0">
              <a:schemeClr val="bg1"/>
            </a:outerShdw>
          </a:effectLst>
        </p:spPr>
        <p:txBody>
          <a:bodyPr>
            <a:spAutoFit/>
          </a:bodyPr>
          <a:lstStyle/>
          <a:p>
            <a:pPr>
              <a:spcBef>
                <a:spcPct val="50000"/>
              </a:spcBef>
            </a:pPr>
            <a:r>
              <a:rPr lang="en-US" sz="2800">
                <a:solidFill>
                  <a:srgbClr val="000099"/>
                </a:solidFill>
                <a:latin typeface="Impact" pitchFamily="34" charset="0"/>
              </a:rPr>
              <a:t>Moses</a:t>
            </a:r>
          </a:p>
        </p:txBody>
      </p:sp>
      <p:sp>
        <p:nvSpPr>
          <p:cNvPr id="83981" name="Text Box 13"/>
          <p:cNvSpPr txBox="1">
            <a:spLocks noChangeArrowheads="1"/>
          </p:cNvSpPr>
          <p:nvPr/>
        </p:nvSpPr>
        <p:spPr bwMode="auto">
          <a:xfrm>
            <a:off x="2209800" y="2430463"/>
            <a:ext cx="381000" cy="495300"/>
          </a:xfrm>
          <a:prstGeom prst="rect">
            <a:avLst/>
          </a:prstGeom>
          <a:noFill/>
          <a:ln w="9525">
            <a:noFill/>
            <a:miter lim="800000"/>
            <a:headEnd/>
            <a:tailEnd/>
          </a:ln>
          <a:effectLst/>
        </p:spPr>
        <p:txBody>
          <a:bodyPr>
            <a:spAutoFit/>
          </a:bodyPr>
          <a:lstStyle/>
          <a:p>
            <a:pPr eaLnBrk="0" hangingPunct="0">
              <a:lnSpc>
                <a:spcPct val="55000"/>
              </a:lnSpc>
            </a:pPr>
            <a:r>
              <a:rPr lang="en-US" sz="4800" b="1">
                <a:solidFill>
                  <a:srgbClr val="000099"/>
                </a:solidFill>
                <a:latin typeface="Times New Roman" pitchFamily="18" charset="0"/>
                <a:sym typeface="CommonBullets" pitchFamily="34" charset="2"/>
              </a:rPr>
              <a:t></a:t>
            </a:r>
            <a:endParaRPr lang="en-US" sz="4800" b="1">
              <a:solidFill>
                <a:srgbClr val="000099"/>
              </a:solidFill>
              <a:latin typeface="Times New Roman" pitchFamily="18" charset="0"/>
            </a:endParaRPr>
          </a:p>
        </p:txBody>
      </p:sp>
      <p:sp>
        <p:nvSpPr>
          <p:cNvPr id="83982" name="Text Box 14"/>
          <p:cNvSpPr txBox="1">
            <a:spLocks noChangeArrowheads="1"/>
          </p:cNvSpPr>
          <p:nvPr/>
        </p:nvSpPr>
        <p:spPr bwMode="auto">
          <a:xfrm>
            <a:off x="2209800" y="3344863"/>
            <a:ext cx="381000" cy="531812"/>
          </a:xfrm>
          <a:prstGeom prst="rect">
            <a:avLst/>
          </a:prstGeom>
          <a:noFill/>
          <a:ln w="9525">
            <a:noFill/>
            <a:miter lim="800000"/>
            <a:headEnd/>
            <a:tailEnd/>
          </a:ln>
          <a:effectLst/>
        </p:spPr>
        <p:txBody>
          <a:bodyPr>
            <a:spAutoFit/>
          </a:bodyPr>
          <a:lstStyle/>
          <a:p>
            <a:pPr eaLnBrk="0" hangingPunct="0">
              <a:lnSpc>
                <a:spcPct val="60000"/>
              </a:lnSpc>
            </a:pPr>
            <a:r>
              <a:rPr lang="en-US" sz="4800" b="1">
                <a:solidFill>
                  <a:srgbClr val="000099"/>
                </a:solidFill>
                <a:latin typeface="Times New Roman" pitchFamily="18" charset="0"/>
                <a:sym typeface="CommonBullets" pitchFamily="34" charset="2"/>
              </a:rPr>
              <a:t></a:t>
            </a:r>
            <a:endParaRPr lang="en-US" sz="4800" b="1">
              <a:solidFill>
                <a:srgbClr val="000099"/>
              </a:solidFill>
              <a:latin typeface="Times New Roman" pitchFamily="18" charset="0"/>
            </a:endParaRPr>
          </a:p>
        </p:txBody>
      </p:sp>
      <p:grpSp>
        <p:nvGrpSpPr>
          <p:cNvPr id="83983" name="Group 15"/>
          <p:cNvGrpSpPr>
            <a:grpSpLocks/>
          </p:cNvGrpSpPr>
          <p:nvPr/>
        </p:nvGrpSpPr>
        <p:grpSpPr bwMode="auto">
          <a:xfrm>
            <a:off x="2209800" y="2849563"/>
            <a:ext cx="5486400" cy="549275"/>
            <a:chOff x="1392" y="1680"/>
            <a:chExt cx="3456" cy="346"/>
          </a:xfrm>
        </p:grpSpPr>
        <p:sp>
          <p:nvSpPr>
            <p:cNvPr id="83984" name="Text Box 16"/>
            <p:cNvSpPr txBox="1">
              <a:spLocks noChangeArrowheads="1"/>
            </p:cNvSpPr>
            <p:nvPr/>
          </p:nvSpPr>
          <p:spPr bwMode="auto">
            <a:xfrm>
              <a:off x="1584" y="1699"/>
              <a:ext cx="1968" cy="327"/>
            </a:xfrm>
            <a:prstGeom prst="rect">
              <a:avLst/>
            </a:prstGeom>
            <a:noFill/>
            <a:ln w="9525">
              <a:noFill/>
              <a:miter lim="800000"/>
              <a:headEnd/>
              <a:tailEnd/>
            </a:ln>
            <a:effectLst>
              <a:outerShdw dist="35921" dir="2700000" algn="ctr" rotWithShape="0">
                <a:schemeClr val="bg1"/>
              </a:outerShdw>
            </a:effectLst>
          </p:spPr>
          <p:txBody>
            <a:bodyPr>
              <a:spAutoFit/>
            </a:bodyPr>
            <a:lstStyle/>
            <a:p>
              <a:pPr>
                <a:spcBef>
                  <a:spcPct val="50000"/>
                </a:spcBef>
              </a:pPr>
              <a:r>
                <a:rPr lang="en-US" sz="2800">
                  <a:solidFill>
                    <a:srgbClr val="000099"/>
                  </a:solidFill>
                  <a:latin typeface="Impact" pitchFamily="34" charset="0"/>
                </a:rPr>
                <a:t>Object for condition</a:t>
              </a:r>
            </a:p>
          </p:txBody>
        </p:sp>
        <p:sp>
          <p:nvSpPr>
            <p:cNvPr id="83985" name="Text Box 17"/>
            <p:cNvSpPr txBox="1">
              <a:spLocks noChangeArrowheads="1"/>
            </p:cNvSpPr>
            <p:nvPr/>
          </p:nvSpPr>
          <p:spPr bwMode="auto">
            <a:xfrm>
              <a:off x="3552" y="1699"/>
              <a:ext cx="1296" cy="327"/>
            </a:xfrm>
            <a:prstGeom prst="rect">
              <a:avLst/>
            </a:prstGeom>
            <a:noFill/>
            <a:ln w="9525">
              <a:noFill/>
              <a:miter lim="800000"/>
              <a:headEnd/>
              <a:tailEnd/>
            </a:ln>
            <a:effectLst>
              <a:outerShdw dist="35921" dir="2700000" algn="ctr" rotWithShape="0">
                <a:schemeClr val="bg1"/>
              </a:outerShdw>
            </a:effectLst>
          </p:spPr>
          <p:txBody>
            <a:bodyPr>
              <a:spAutoFit/>
            </a:bodyPr>
            <a:lstStyle/>
            <a:p>
              <a:pPr>
                <a:spcBef>
                  <a:spcPct val="50000"/>
                </a:spcBef>
              </a:pPr>
              <a:r>
                <a:rPr lang="en-US" sz="2800">
                  <a:solidFill>
                    <a:srgbClr val="000099"/>
                  </a:solidFill>
                  <a:latin typeface="Impact" pitchFamily="34" charset="0"/>
                </a:rPr>
                <a:t>God’s Word</a:t>
              </a:r>
            </a:p>
          </p:txBody>
        </p:sp>
        <p:sp>
          <p:nvSpPr>
            <p:cNvPr id="83986" name="Text Box 18"/>
            <p:cNvSpPr txBox="1">
              <a:spLocks noChangeArrowheads="1"/>
            </p:cNvSpPr>
            <p:nvPr/>
          </p:nvSpPr>
          <p:spPr bwMode="auto">
            <a:xfrm>
              <a:off x="3408" y="1680"/>
              <a:ext cx="192" cy="340"/>
            </a:xfrm>
            <a:prstGeom prst="rect">
              <a:avLst/>
            </a:prstGeom>
            <a:noFill/>
            <a:ln w="9525">
              <a:noFill/>
              <a:miter lim="800000"/>
              <a:headEnd/>
              <a:tailEnd/>
            </a:ln>
            <a:effectLst>
              <a:outerShdw dist="35921" dir="2700000" algn="ctr" rotWithShape="0">
                <a:schemeClr val="bg1"/>
              </a:outerShdw>
            </a:effectLst>
          </p:spPr>
          <p:txBody>
            <a:bodyPr>
              <a:spAutoFit/>
            </a:bodyPr>
            <a:lstStyle/>
            <a:p>
              <a:pPr algn="ctr">
                <a:lnSpc>
                  <a:spcPct val="105000"/>
                </a:lnSpc>
              </a:pPr>
              <a:r>
                <a:rPr lang="en-US" sz="2800">
                  <a:solidFill>
                    <a:srgbClr val="000099"/>
                  </a:solidFill>
                  <a:latin typeface="Impact" pitchFamily="34" charset="0"/>
                </a:rPr>
                <a:t>:</a:t>
              </a:r>
            </a:p>
          </p:txBody>
        </p:sp>
        <p:sp>
          <p:nvSpPr>
            <p:cNvPr id="83987" name="Text Box 19"/>
            <p:cNvSpPr txBox="1">
              <a:spLocks noChangeArrowheads="1"/>
            </p:cNvSpPr>
            <p:nvPr/>
          </p:nvSpPr>
          <p:spPr bwMode="auto">
            <a:xfrm>
              <a:off x="1392" y="1704"/>
              <a:ext cx="240" cy="312"/>
            </a:xfrm>
            <a:prstGeom prst="rect">
              <a:avLst/>
            </a:prstGeom>
            <a:noFill/>
            <a:ln w="9525">
              <a:noFill/>
              <a:miter lim="800000"/>
              <a:headEnd/>
              <a:tailEnd/>
            </a:ln>
            <a:effectLst/>
          </p:spPr>
          <p:txBody>
            <a:bodyPr>
              <a:spAutoFit/>
            </a:bodyPr>
            <a:lstStyle/>
            <a:p>
              <a:pPr eaLnBrk="0" hangingPunct="0">
                <a:lnSpc>
                  <a:spcPct val="55000"/>
                </a:lnSpc>
              </a:pPr>
              <a:r>
                <a:rPr lang="en-US" sz="4800" b="1">
                  <a:solidFill>
                    <a:srgbClr val="000099"/>
                  </a:solidFill>
                  <a:latin typeface="Times New Roman" pitchFamily="18" charset="0"/>
                  <a:sym typeface="CommonBullets" pitchFamily="34" charset="2"/>
                </a:rPr>
                <a:t></a:t>
              </a:r>
              <a:endParaRPr lang="en-US" sz="4800" b="1">
                <a:solidFill>
                  <a:srgbClr val="000099"/>
                </a:solidFill>
                <a:latin typeface="Times New Roman" pitchFamily="18" charset="0"/>
              </a:endParaRPr>
            </a:p>
          </p:txBody>
        </p:sp>
      </p:grpSp>
      <p:grpSp>
        <p:nvGrpSpPr>
          <p:cNvPr id="83988" name="Group 20"/>
          <p:cNvGrpSpPr>
            <a:grpSpLocks/>
          </p:cNvGrpSpPr>
          <p:nvPr/>
        </p:nvGrpSpPr>
        <p:grpSpPr bwMode="auto">
          <a:xfrm>
            <a:off x="1537675" y="5495926"/>
            <a:ext cx="6082325" cy="904874"/>
            <a:chOff x="528" y="3408"/>
            <a:chExt cx="3571" cy="570"/>
          </a:xfrm>
        </p:grpSpPr>
        <p:sp>
          <p:nvSpPr>
            <p:cNvPr id="83989" name="Text Box 21"/>
            <p:cNvSpPr txBox="1">
              <a:spLocks noChangeArrowheads="1"/>
            </p:cNvSpPr>
            <p:nvPr/>
          </p:nvSpPr>
          <p:spPr bwMode="auto">
            <a:xfrm>
              <a:off x="707" y="3455"/>
              <a:ext cx="3392" cy="523"/>
            </a:xfrm>
            <a:prstGeom prst="rect">
              <a:avLst/>
            </a:prstGeom>
            <a:noFill/>
            <a:ln w="9525">
              <a:noFill/>
              <a:miter lim="800000"/>
              <a:headEnd/>
              <a:tailEnd/>
            </a:ln>
            <a:effectLst/>
          </p:spPr>
          <p:txBody>
            <a:bodyPr wrap="square">
              <a:spAutoFit/>
            </a:bodyPr>
            <a:lstStyle/>
            <a:p>
              <a:pPr eaLnBrk="0" hangingPunct="0">
                <a:lnSpc>
                  <a:spcPct val="80000"/>
                </a:lnSpc>
              </a:pPr>
              <a:r>
                <a:rPr lang="en-US" sz="2000" b="1" u="sng" dirty="0">
                  <a:solidFill>
                    <a:schemeClr val="bg1"/>
                  </a:solidFill>
                  <a:latin typeface="Arial Narrow" pitchFamily="34" charset="0"/>
                </a:rPr>
                <a:t>Moses</a:t>
              </a:r>
              <a:r>
                <a:rPr lang="en-US" sz="2000" b="1" dirty="0">
                  <a:solidFill>
                    <a:schemeClr val="bg1"/>
                  </a:solidFill>
                  <a:latin typeface="Arial Narrow" pitchFamily="34" charset="0"/>
                </a:rPr>
                <a:t> went through a second </a:t>
              </a:r>
              <a:r>
                <a:rPr lang="en-US" sz="2000" b="1" u="sng" dirty="0">
                  <a:solidFill>
                    <a:schemeClr val="bg1"/>
                  </a:solidFill>
                  <a:latin typeface="Arial Narrow" pitchFamily="34" charset="0"/>
                </a:rPr>
                <a:t>dispensation of forty</a:t>
              </a:r>
              <a:r>
                <a:rPr lang="en-US" sz="2000" b="1" dirty="0">
                  <a:solidFill>
                    <a:schemeClr val="bg1"/>
                  </a:solidFill>
                  <a:latin typeface="Arial Narrow" pitchFamily="34" charset="0"/>
                </a:rPr>
                <a:t> for the separation of Satan during the </a:t>
              </a:r>
              <a:r>
                <a:rPr lang="en-US" sz="2000" b="1" u="sng" dirty="0">
                  <a:solidFill>
                    <a:schemeClr val="bg1"/>
                  </a:solidFill>
                  <a:latin typeface="Arial Narrow" pitchFamily="34" charset="0"/>
                </a:rPr>
                <a:t>forty years</a:t>
              </a:r>
              <a:r>
                <a:rPr lang="en-US" sz="2000" b="1" dirty="0">
                  <a:solidFill>
                    <a:schemeClr val="bg1"/>
                  </a:solidFill>
                  <a:latin typeface="Arial Narrow" pitchFamily="34" charset="0"/>
                </a:rPr>
                <a:t> he spent in the wilderness of </a:t>
              </a:r>
              <a:r>
                <a:rPr lang="en-US" sz="2000" b="1" dirty="0" err="1">
                  <a:solidFill>
                    <a:schemeClr val="bg1"/>
                  </a:solidFill>
                  <a:latin typeface="Arial Narrow" pitchFamily="34" charset="0"/>
                </a:rPr>
                <a:t>Midian</a:t>
              </a:r>
              <a:r>
                <a:rPr lang="en-US" sz="2000" b="1" dirty="0">
                  <a:solidFill>
                    <a:schemeClr val="bg1"/>
                  </a:solidFill>
                  <a:latin typeface="Arial Narrow" pitchFamily="34" charset="0"/>
                </a:rPr>
                <a:t>. </a:t>
              </a:r>
              <a:endParaRPr lang="en-US" sz="2000" b="1" u="sng" dirty="0">
                <a:solidFill>
                  <a:schemeClr val="bg1"/>
                </a:solidFill>
                <a:latin typeface="Arial Narrow" pitchFamily="34" charset="0"/>
              </a:endParaRPr>
            </a:p>
          </p:txBody>
        </p:sp>
        <p:sp>
          <p:nvSpPr>
            <p:cNvPr id="83990" name="Text Box 22"/>
            <p:cNvSpPr txBox="1">
              <a:spLocks noChangeArrowheads="1"/>
            </p:cNvSpPr>
            <p:nvPr/>
          </p:nvSpPr>
          <p:spPr bwMode="auto">
            <a:xfrm>
              <a:off x="528" y="3408"/>
              <a:ext cx="240" cy="293"/>
            </a:xfrm>
            <a:prstGeom prst="rect">
              <a:avLst/>
            </a:prstGeom>
            <a:noFill/>
            <a:ln w="9525">
              <a:noFill/>
              <a:miter lim="800000"/>
              <a:headEnd/>
              <a:tailEnd/>
            </a:ln>
            <a:effectLst/>
          </p:spPr>
          <p:txBody>
            <a:bodyPr>
              <a:spAutoFit/>
            </a:bodyPr>
            <a:lstStyle/>
            <a:p>
              <a:pPr eaLnBrk="0" hangingPunct="0">
                <a:lnSpc>
                  <a:spcPct val="55000"/>
                </a:lnSpc>
              </a:pPr>
              <a:r>
                <a:rPr lang="en-US" sz="4200" b="1" dirty="0">
                  <a:solidFill>
                    <a:schemeClr val="bg1"/>
                  </a:solidFill>
                  <a:latin typeface="Times New Roman" pitchFamily="18" charset="0"/>
                  <a:sym typeface="CommonBullets" pitchFamily="34" charset="2"/>
                </a:rPr>
                <a:t></a:t>
              </a:r>
              <a:endParaRPr lang="en-US" sz="4200" b="1" dirty="0">
                <a:solidFill>
                  <a:schemeClr val="bg1"/>
                </a:solidFill>
                <a:latin typeface="Times New Roman" pitchFamily="18" charset="0"/>
              </a:endParaRPr>
            </a:p>
          </p:txBody>
        </p:sp>
      </p:grpSp>
      <p:grpSp>
        <p:nvGrpSpPr>
          <p:cNvPr id="83991" name="Group 23"/>
          <p:cNvGrpSpPr>
            <a:grpSpLocks/>
          </p:cNvGrpSpPr>
          <p:nvPr/>
        </p:nvGrpSpPr>
        <p:grpSpPr bwMode="auto">
          <a:xfrm>
            <a:off x="3276600" y="4038600"/>
            <a:ext cx="3810000" cy="990600"/>
            <a:chOff x="1872" y="2592"/>
            <a:chExt cx="2736" cy="624"/>
          </a:xfrm>
        </p:grpSpPr>
        <p:sp>
          <p:nvSpPr>
            <p:cNvPr id="83992" name="Rectangle 24"/>
            <p:cNvSpPr>
              <a:spLocks noChangeArrowheads="1"/>
            </p:cNvSpPr>
            <p:nvPr/>
          </p:nvSpPr>
          <p:spPr bwMode="auto">
            <a:xfrm>
              <a:off x="1872" y="2592"/>
              <a:ext cx="2736" cy="624"/>
            </a:xfrm>
            <a:prstGeom prst="rect">
              <a:avLst/>
            </a:prstGeom>
            <a:solidFill>
              <a:srgbClr val="5900B2"/>
            </a:solidFill>
            <a:ln w="38100" algn="ctr">
              <a:solidFill>
                <a:srgbClr val="6600CC"/>
              </a:solidFill>
              <a:miter lim="800000"/>
              <a:headEnd/>
              <a:tailEnd/>
            </a:ln>
            <a:effectLst/>
          </p:spPr>
          <p:txBody>
            <a:bodyPr wrap="none" anchor="ctr"/>
            <a:lstStyle/>
            <a:p>
              <a:endParaRPr lang="en-US"/>
            </a:p>
          </p:txBody>
        </p:sp>
        <p:sp>
          <p:nvSpPr>
            <p:cNvPr id="83993" name="Text Box 25"/>
            <p:cNvSpPr txBox="1">
              <a:spLocks noChangeArrowheads="1"/>
            </p:cNvSpPr>
            <p:nvPr/>
          </p:nvSpPr>
          <p:spPr bwMode="auto">
            <a:xfrm>
              <a:off x="1872" y="2658"/>
              <a:ext cx="2736" cy="558"/>
            </a:xfrm>
            <a:prstGeom prst="rect">
              <a:avLst/>
            </a:prstGeom>
            <a:noFill/>
            <a:ln w="19050">
              <a:noFill/>
              <a:miter lim="800000"/>
              <a:headEnd/>
              <a:tailEnd/>
            </a:ln>
            <a:effectLst>
              <a:outerShdw dist="12700" algn="ctr" rotWithShape="0">
                <a:schemeClr val="tx1"/>
              </a:outerShdw>
            </a:effectLst>
          </p:spPr>
          <p:txBody>
            <a:bodyPr>
              <a:spAutoFit/>
            </a:bodyPr>
            <a:lstStyle/>
            <a:p>
              <a:pPr algn="ctr" eaLnBrk="0" hangingPunct="0">
                <a:lnSpc>
                  <a:spcPct val="65000"/>
                </a:lnSpc>
              </a:pPr>
              <a:r>
                <a:rPr lang="en-US" sz="4000" dirty="0">
                  <a:solidFill>
                    <a:schemeClr val="bg1"/>
                  </a:solidFill>
                  <a:latin typeface="Fette Engschrift" pitchFamily="2" charset="0"/>
                </a:rPr>
                <a:t>Dispensation of forty       for separation of Satan</a:t>
              </a:r>
            </a:p>
          </p:txBody>
        </p:sp>
      </p:grpSp>
      <p:sp>
        <p:nvSpPr>
          <p:cNvPr id="83994" name="Text Box 26"/>
          <p:cNvSpPr txBox="1">
            <a:spLocks noChangeArrowheads="1"/>
          </p:cNvSpPr>
          <p:nvPr/>
        </p:nvSpPr>
        <p:spPr bwMode="auto">
          <a:xfrm>
            <a:off x="5257800" y="3367088"/>
            <a:ext cx="3505200" cy="519112"/>
          </a:xfrm>
          <a:prstGeom prst="rect">
            <a:avLst/>
          </a:prstGeom>
          <a:noFill/>
          <a:ln w="9525">
            <a:noFill/>
            <a:miter lim="800000"/>
            <a:headEnd/>
            <a:tailEnd/>
          </a:ln>
          <a:effectLst>
            <a:outerShdw dist="35921" dir="2700000" algn="ctr" rotWithShape="0">
              <a:schemeClr val="bg1"/>
            </a:outerShdw>
          </a:effectLst>
        </p:spPr>
        <p:txBody>
          <a:bodyPr>
            <a:spAutoFit/>
          </a:bodyPr>
          <a:lstStyle/>
          <a:p>
            <a:pPr>
              <a:spcBef>
                <a:spcPct val="50000"/>
              </a:spcBef>
            </a:pPr>
            <a:r>
              <a:rPr lang="en-US" sz="2800" dirty="0">
                <a:solidFill>
                  <a:srgbClr val="000099"/>
                </a:solidFill>
                <a:latin typeface="Impact" pitchFamily="34" charset="0"/>
              </a:rPr>
              <a:t>Forty years in </a:t>
            </a:r>
            <a:r>
              <a:rPr lang="en-US" sz="2800" dirty="0" err="1">
                <a:solidFill>
                  <a:srgbClr val="000099"/>
                </a:solidFill>
                <a:latin typeface="Impact" pitchFamily="34" charset="0"/>
              </a:rPr>
              <a:t>Midian</a:t>
            </a:r>
            <a:endParaRPr lang="en-US" sz="2800" dirty="0">
              <a:solidFill>
                <a:srgbClr val="000099"/>
              </a:solidFill>
              <a:latin typeface="Impact" pitchFamily="34" charset="0"/>
            </a:endParaRPr>
          </a:p>
        </p:txBody>
      </p:sp>
      <p:sp>
        <p:nvSpPr>
          <p:cNvPr id="83995" name="Text Box 27"/>
          <p:cNvSpPr txBox="1">
            <a:spLocks noChangeArrowheads="1"/>
          </p:cNvSpPr>
          <p:nvPr/>
        </p:nvSpPr>
        <p:spPr bwMode="auto">
          <a:xfrm>
            <a:off x="5029200" y="3367088"/>
            <a:ext cx="304800" cy="519112"/>
          </a:xfrm>
          <a:prstGeom prst="rect">
            <a:avLst/>
          </a:prstGeom>
          <a:noFill/>
          <a:ln w="9525">
            <a:noFill/>
            <a:miter lim="800000"/>
            <a:headEnd/>
            <a:tailEnd/>
          </a:ln>
          <a:effectLst>
            <a:outerShdw dist="35921" dir="2700000" algn="ctr" rotWithShape="0">
              <a:schemeClr val="bg1"/>
            </a:outerShdw>
          </a:effectLst>
        </p:spPr>
        <p:txBody>
          <a:bodyPr>
            <a:spAutoFit/>
          </a:bodyPr>
          <a:lstStyle/>
          <a:p>
            <a:pPr algn="ctr"/>
            <a:r>
              <a:rPr lang="en-US" sz="2800">
                <a:solidFill>
                  <a:srgbClr val="000099"/>
                </a:solidFill>
                <a:latin typeface="Impact" pitchFamily="34" charset="0"/>
              </a:rPr>
              <a:t>:</a:t>
            </a:r>
          </a:p>
        </p:txBody>
      </p:sp>
      <p:sp>
        <p:nvSpPr>
          <p:cNvPr id="83999" name="Text Box 31"/>
          <p:cNvSpPr txBox="1">
            <a:spLocks noChangeArrowheads="1"/>
          </p:cNvSpPr>
          <p:nvPr/>
        </p:nvSpPr>
        <p:spPr bwMode="auto">
          <a:xfrm>
            <a:off x="304800" y="0"/>
            <a:ext cx="7239000" cy="579438"/>
          </a:xfrm>
          <a:prstGeom prst="rect">
            <a:avLst/>
          </a:prstGeom>
          <a:noFill/>
          <a:ln w="9525">
            <a:noFill/>
            <a:miter lim="800000"/>
            <a:headEnd/>
            <a:tailEnd/>
          </a:ln>
          <a:effectLst>
            <a:outerShdw dist="12700" dir="2700000" algn="ctr" rotWithShape="0">
              <a:schemeClr val="bg1"/>
            </a:outerShdw>
          </a:effectLst>
        </p:spPr>
        <p:txBody>
          <a:bodyPr>
            <a:spAutoFit/>
          </a:bodyPr>
          <a:lstStyle/>
          <a:p>
            <a:pPr eaLnBrk="0" hangingPunct="0"/>
            <a:r>
              <a:rPr lang="en-US" sz="3200" u="sng">
                <a:solidFill>
                  <a:srgbClr val="000099"/>
                </a:solidFill>
                <a:latin typeface="Fette Engschrift" pitchFamily="2" charset="0"/>
              </a:rPr>
              <a:t>2.2.2  The  Second National Course to Restore Canaan</a:t>
            </a:r>
          </a:p>
        </p:txBody>
      </p:sp>
      <p:sp>
        <p:nvSpPr>
          <p:cNvPr id="32" name="Rectangle 19"/>
          <p:cNvSpPr>
            <a:spLocks noChangeArrowheads="1"/>
          </p:cNvSpPr>
          <p:nvPr/>
        </p:nvSpPr>
        <p:spPr bwMode="auto">
          <a:xfrm>
            <a:off x="4572000" y="2392363"/>
            <a:ext cx="304800" cy="533400"/>
          </a:xfrm>
          <a:prstGeom prst="rect">
            <a:avLst/>
          </a:prstGeom>
          <a:noFill/>
          <a:ln w="9525">
            <a:noFill/>
            <a:miter lim="800000"/>
            <a:headEnd/>
            <a:tailEnd/>
          </a:ln>
          <a:effectLst>
            <a:outerShdw dist="12700" dir="5400000" algn="ctr" rotWithShape="0">
              <a:schemeClr val="bg1"/>
            </a:outerShdw>
          </a:effectLst>
        </p:spPr>
        <p:txBody>
          <a:bodyPr wrap="none" anchor="ctr"/>
          <a:lstStyle/>
          <a:p>
            <a:pPr algn="ctr" eaLnBrk="0" hangingPunct="0">
              <a:lnSpc>
                <a:spcPct val="115000"/>
              </a:lnSpc>
            </a:pPr>
            <a:r>
              <a:rPr lang="en-US" sz="2800" dirty="0">
                <a:solidFill>
                  <a:srgbClr val="000099"/>
                </a:solidFill>
                <a:latin typeface="Impact" pitchFamily="34" charset="0"/>
              </a:rPr>
              <a:t>:</a:t>
            </a:r>
          </a:p>
        </p:txBody>
      </p:sp>
    </p:spTree>
  </p:cSld>
  <p:clrMapOvr>
    <a:masterClrMapping/>
  </p:clrMapOvr>
  <p:transition>
    <p:split orient="vert" dir="in"/>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afterEffect">
                                  <p:stCondLst>
                                    <p:cond delay="0"/>
                                  </p:stCondLst>
                                  <p:childTnLst>
                                    <p:set>
                                      <p:cBhvr>
                                        <p:cTn id="6" dur="1" fill="hold">
                                          <p:stCondLst>
                                            <p:cond delay="0"/>
                                          </p:stCondLst>
                                        </p:cTn>
                                        <p:tgtEl>
                                          <p:spTgt spid="83988"/>
                                        </p:tgtEl>
                                        <p:attrNameLst>
                                          <p:attrName>style.visibility</p:attrName>
                                        </p:attrNameLst>
                                      </p:cBhvr>
                                      <p:to>
                                        <p:strVal val="visible"/>
                                      </p:to>
                                    </p:set>
                                    <p:animEffect transition="in" filter="barn(outVertical)">
                                      <p:cBhvr>
                                        <p:cTn id="7" dur="500"/>
                                        <p:tgtEl>
                                          <p:spTgt spid="83988"/>
                                        </p:tgtEl>
                                      </p:cBhvr>
                                    </p:animEffect>
                                  </p:childTnLst>
                                </p:cTn>
                              </p:par>
                            </p:childTnLst>
                          </p:cTn>
                        </p:par>
                      </p:childTnLst>
                    </p:cTn>
                  </p:par>
                  <p:par>
                    <p:cTn id="8" fill="hold">
                      <p:stCondLst>
                        <p:cond delay="indefinite"/>
                      </p:stCondLst>
                      <p:childTnLst>
                        <p:par>
                          <p:cTn id="9" fill="hold">
                            <p:stCondLst>
                              <p:cond delay="0"/>
                            </p:stCondLst>
                            <p:childTnLst>
                              <p:par>
                                <p:cTn id="10" presetID="55" presetClass="entr" presetSubtype="0" fill="hold" nodeType="clickEffect">
                                  <p:stCondLst>
                                    <p:cond delay="0"/>
                                  </p:stCondLst>
                                  <p:childTnLst>
                                    <p:set>
                                      <p:cBhvr>
                                        <p:cTn id="11" dur="1" fill="hold">
                                          <p:stCondLst>
                                            <p:cond delay="0"/>
                                          </p:stCondLst>
                                        </p:cTn>
                                        <p:tgtEl>
                                          <p:spTgt spid="83975"/>
                                        </p:tgtEl>
                                        <p:attrNameLst>
                                          <p:attrName>style.visibility</p:attrName>
                                        </p:attrNameLst>
                                      </p:cBhvr>
                                      <p:to>
                                        <p:strVal val="visible"/>
                                      </p:to>
                                    </p:set>
                                    <p:anim calcmode="lin" valueType="num">
                                      <p:cBhvr>
                                        <p:cTn id="12" dur="2000" fill="hold"/>
                                        <p:tgtEl>
                                          <p:spTgt spid="83975"/>
                                        </p:tgtEl>
                                        <p:attrNameLst>
                                          <p:attrName>ppt_w</p:attrName>
                                        </p:attrNameLst>
                                      </p:cBhvr>
                                      <p:tavLst>
                                        <p:tav tm="0">
                                          <p:val>
                                            <p:strVal val="#ppt_w*0.70"/>
                                          </p:val>
                                        </p:tav>
                                        <p:tav tm="100000">
                                          <p:val>
                                            <p:strVal val="#ppt_w"/>
                                          </p:val>
                                        </p:tav>
                                      </p:tavLst>
                                    </p:anim>
                                    <p:anim calcmode="lin" valueType="num">
                                      <p:cBhvr>
                                        <p:cTn id="13" dur="2000" fill="hold"/>
                                        <p:tgtEl>
                                          <p:spTgt spid="83975"/>
                                        </p:tgtEl>
                                        <p:attrNameLst>
                                          <p:attrName>ppt_h</p:attrName>
                                        </p:attrNameLst>
                                      </p:cBhvr>
                                      <p:tavLst>
                                        <p:tav tm="0">
                                          <p:val>
                                            <p:strVal val="#ppt_h"/>
                                          </p:val>
                                        </p:tav>
                                        <p:tav tm="100000">
                                          <p:val>
                                            <p:strVal val="#ppt_h"/>
                                          </p:val>
                                        </p:tav>
                                      </p:tavLst>
                                    </p:anim>
                                    <p:animEffect transition="in" filter="fade">
                                      <p:cBhvr>
                                        <p:cTn id="14" dur="2000"/>
                                        <p:tgtEl>
                                          <p:spTgt spid="83975"/>
                                        </p:tgtEl>
                                      </p:cBhvr>
                                    </p:animEffect>
                                  </p:childTnLst>
                                </p:cTn>
                              </p:par>
                            </p:childTnLst>
                          </p:cTn>
                        </p:par>
                      </p:childTnLst>
                    </p:cTn>
                  </p:par>
                  <p:par>
                    <p:cTn id="15" fill="hold">
                      <p:stCondLst>
                        <p:cond delay="indefinite"/>
                      </p:stCondLst>
                      <p:childTnLst>
                        <p:par>
                          <p:cTn id="16" fill="hold">
                            <p:stCondLst>
                              <p:cond delay="0"/>
                            </p:stCondLst>
                            <p:childTnLst>
                              <p:par>
                                <p:cTn id="17" presetID="23" presetClass="entr" presetSubtype="272" fill="hold" nodeType="clickEffect">
                                  <p:stCondLst>
                                    <p:cond delay="0"/>
                                  </p:stCondLst>
                                  <p:childTnLst>
                                    <p:set>
                                      <p:cBhvr>
                                        <p:cTn id="18" dur="1" fill="hold">
                                          <p:stCondLst>
                                            <p:cond delay="0"/>
                                          </p:stCondLst>
                                        </p:cTn>
                                        <p:tgtEl>
                                          <p:spTgt spid="83991"/>
                                        </p:tgtEl>
                                        <p:attrNameLst>
                                          <p:attrName>style.visibility</p:attrName>
                                        </p:attrNameLst>
                                      </p:cBhvr>
                                      <p:to>
                                        <p:strVal val="visible"/>
                                      </p:to>
                                    </p:set>
                                    <p:anim calcmode="lin" valueType="num">
                                      <p:cBhvr>
                                        <p:cTn id="19" dur="2000" fill="hold"/>
                                        <p:tgtEl>
                                          <p:spTgt spid="83991"/>
                                        </p:tgtEl>
                                        <p:attrNameLst>
                                          <p:attrName>ppt_w</p:attrName>
                                        </p:attrNameLst>
                                      </p:cBhvr>
                                      <p:tavLst>
                                        <p:tav tm="0">
                                          <p:val>
                                            <p:strVal val="2/3*#ppt_w"/>
                                          </p:val>
                                        </p:tav>
                                        <p:tav tm="100000">
                                          <p:val>
                                            <p:strVal val="#ppt_w"/>
                                          </p:val>
                                        </p:tav>
                                      </p:tavLst>
                                    </p:anim>
                                    <p:anim calcmode="lin" valueType="num">
                                      <p:cBhvr>
                                        <p:cTn id="20" dur="2000" fill="hold"/>
                                        <p:tgtEl>
                                          <p:spTgt spid="83991"/>
                                        </p:tgtEl>
                                        <p:attrNameLst>
                                          <p:attrName>ppt_h</p:attrName>
                                        </p:attrNameLst>
                                      </p:cBhvr>
                                      <p:tavLst>
                                        <p:tav tm="0">
                                          <p:val>
                                            <p:strVal val="2/3*#ppt_h"/>
                                          </p:val>
                                        </p:tav>
                                        <p:tav tm="100000">
                                          <p:val>
                                            <p:strVal val="#ppt_h"/>
                                          </p:val>
                                        </p:tav>
                                      </p:tavLst>
                                    </p:anim>
                                  </p:childTnLst>
                                </p:cTn>
                              </p:par>
                            </p:childTnLst>
                          </p:cTn>
                        </p:par>
                      </p:childTnLst>
                    </p:cTn>
                  </p:par>
                  <p:par>
                    <p:cTn id="21" fill="hold">
                      <p:stCondLst>
                        <p:cond delay="indefinite"/>
                      </p:stCondLst>
                      <p:childTnLst>
                        <p:par>
                          <p:cTn id="22" fill="hold">
                            <p:stCondLst>
                              <p:cond delay="0"/>
                            </p:stCondLst>
                            <p:childTnLst>
                              <p:par>
                                <p:cTn id="23" presetID="41" presetClass="entr" presetSubtype="0" fill="hold" grpId="0" nodeType="clickEffect">
                                  <p:stCondLst>
                                    <p:cond delay="0"/>
                                  </p:stCondLst>
                                  <p:childTnLst>
                                    <p:set>
                                      <p:cBhvr>
                                        <p:cTn id="24" dur="1" fill="hold">
                                          <p:stCondLst>
                                            <p:cond delay="0"/>
                                          </p:stCondLst>
                                        </p:cTn>
                                        <p:tgtEl>
                                          <p:spTgt spid="83994"/>
                                        </p:tgtEl>
                                        <p:attrNameLst>
                                          <p:attrName>style.visibility</p:attrName>
                                        </p:attrNameLst>
                                      </p:cBhvr>
                                      <p:to>
                                        <p:strVal val="visible"/>
                                      </p:to>
                                    </p:set>
                                    <p:anim calcmode="lin" valueType="num">
                                      <p:cBhvr>
                                        <p:cTn id="25" dur="500" fill="hold"/>
                                        <p:tgtEl>
                                          <p:spTgt spid="83994"/>
                                        </p:tgtEl>
                                        <p:attrNameLst>
                                          <p:attrName>ppt_x</p:attrName>
                                        </p:attrNameLst>
                                      </p:cBhvr>
                                      <p:tavLst>
                                        <p:tav tm="0">
                                          <p:val>
                                            <p:strVal val="#ppt_x"/>
                                          </p:val>
                                        </p:tav>
                                        <p:tav tm="50000">
                                          <p:val>
                                            <p:strVal val="#ppt_x+.1"/>
                                          </p:val>
                                        </p:tav>
                                        <p:tav tm="100000">
                                          <p:val>
                                            <p:strVal val="#ppt_x"/>
                                          </p:val>
                                        </p:tav>
                                      </p:tavLst>
                                    </p:anim>
                                    <p:anim calcmode="lin" valueType="num">
                                      <p:cBhvr>
                                        <p:cTn id="26" dur="500" fill="hold"/>
                                        <p:tgtEl>
                                          <p:spTgt spid="83994"/>
                                        </p:tgtEl>
                                        <p:attrNameLst>
                                          <p:attrName>ppt_y</p:attrName>
                                        </p:attrNameLst>
                                      </p:cBhvr>
                                      <p:tavLst>
                                        <p:tav tm="0">
                                          <p:val>
                                            <p:strVal val="#ppt_y"/>
                                          </p:val>
                                        </p:tav>
                                        <p:tav tm="100000">
                                          <p:val>
                                            <p:strVal val="#ppt_y"/>
                                          </p:val>
                                        </p:tav>
                                      </p:tavLst>
                                    </p:anim>
                                    <p:anim calcmode="lin" valueType="num">
                                      <p:cBhvr>
                                        <p:cTn id="27" dur="500" fill="hold"/>
                                        <p:tgtEl>
                                          <p:spTgt spid="83994"/>
                                        </p:tgtEl>
                                        <p:attrNameLst>
                                          <p:attrName>ppt_h</p:attrName>
                                        </p:attrNameLst>
                                      </p:cBhvr>
                                      <p:tavLst>
                                        <p:tav tm="0">
                                          <p:val>
                                            <p:strVal val="#ppt_h/10"/>
                                          </p:val>
                                        </p:tav>
                                        <p:tav tm="50000">
                                          <p:val>
                                            <p:strVal val="#ppt_h+.01"/>
                                          </p:val>
                                        </p:tav>
                                        <p:tav tm="100000">
                                          <p:val>
                                            <p:strVal val="#ppt_h"/>
                                          </p:val>
                                        </p:tav>
                                      </p:tavLst>
                                    </p:anim>
                                    <p:anim calcmode="lin" valueType="num">
                                      <p:cBhvr>
                                        <p:cTn id="28" dur="500" fill="hold"/>
                                        <p:tgtEl>
                                          <p:spTgt spid="83994"/>
                                        </p:tgtEl>
                                        <p:attrNameLst>
                                          <p:attrName>ppt_w</p:attrName>
                                        </p:attrNameLst>
                                      </p:cBhvr>
                                      <p:tavLst>
                                        <p:tav tm="0">
                                          <p:val>
                                            <p:strVal val="#ppt_w/10"/>
                                          </p:val>
                                        </p:tav>
                                        <p:tav tm="50000">
                                          <p:val>
                                            <p:strVal val="#ppt_w+.01"/>
                                          </p:val>
                                        </p:tav>
                                        <p:tav tm="100000">
                                          <p:val>
                                            <p:strVal val="#ppt_w"/>
                                          </p:val>
                                        </p:tav>
                                      </p:tavLst>
                                    </p:anim>
                                    <p:animEffect transition="in" filter="fade">
                                      <p:cBhvr>
                                        <p:cTn id="29" dur="500" tmFilter="0,0; .5, 1; 1, 1"/>
                                        <p:tgtEl>
                                          <p:spTgt spid="83994"/>
                                        </p:tgtEl>
                                      </p:cBhvr>
                                    </p:animEffect>
                                  </p:childTnLst>
                                </p:cTn>
                              </p:par>
                              <p:par>
                                <p:cTn id="30" presetID="10" presetClass="entr" presetSubtype="0" fill="hold" nodeType="withEffect">
                                  <p:stCondLst>
                                    <p:cond delay="0"/>
                                  </p:stCondLst>
                                  <p:childTnLst>
                                    <p:set>
                                      <p:cBhvr>
                                        <p:cTn id="31" dur="1" fill="hold">
                                          <p:stCondLst>
                                            <p:cond delay="0"/>
                                          </p:stCondLst>
                                        </p:cTn>
                                        <p:tgtEl>
                                          <p:spTgt spid="83970"/>
                                        </p:tgtEl>
                                        <p:attrNameLst>
                                          <p:attrName>style.visibility</p:attrName>
                                        </p:attrNameLst>
                                      </p:cBhvr>
                                      <p:to>
                                        <p:strVal val="visible"/>
                                      </p:to>
                                    </p:set>
                                    <p:animEffect transition="in" filter="fade">
                                      <p:cBhvr>
                                        <p:cTn id="32" dur="2000"/>
                                        <p:tgtEl>
                                          <p:spTgt spid="83970"/>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83995"/>
                                        </p:tgtEl>
                                        <p:attrNameLst>
                                          <p:attrName>style.visibility</p:attrName>
                                        </p:attrNameLst>
                                      </p:cBhvr>
                                      <p:to>
                                        <p:strVal val="visible"/>
                                      </p:to>
                                    </p:set>
                                    <p:animEffect transition="in" filter="fade">
                                      <p:cBhvr>
                                        <p:cTn id="35" dur="1000"/>
                                        <p:tgtEl>
                                          <p:spTgt spid="8399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3994" grpId="0"/>
      <p:bldP spid="83995" grpId="0"/>
    </p:bldLst>
  </p:timing>
</p:sld>
</file>

<file path=ppt/slides/slide47.xml><?xml version="1.0" encoding="utf-8"?>
<p:sld xmlns:a="http://schemas.openxmlformats.org/drawingml/2006/main" xmlns:r="http://schemas.openxmlformats.org/officeDocument/2006/relationships" xmlns:p="http://schemas.openxmlformats.org/presentationml/2006/main">
  <p:cSld>
    <p:bg>
      <p:bgPr>
        <a:gradFill rotWithShape="0">
          <a:gsLst>
            <a:gs pos="0">
              <a:srgbClr val="FFE6C1"/>
            </a:gs>
            <a:gs pos="100000">
              <a:schemeClr val="bg1"/>
            </a:gs>
          </a:gsLst>
          <a:lin ang="5400000" scaled="1"/>
        </a:gradFill>
        <a:effectLst/>
      </p:bgPr>
    </p:bg>
    <p:spTree>
      <p:nvGrpSpPr>
        <p:cNvPr id="1" name=""/>
        <p:cNvGrpSpPr/>
        <p:nvPr/>
      </p:nvGrpSpPr>
      <p:grpSpPr>
        <a:xfrm>
          <a:off x="0" y="0"/>
          <a:ext cx="0" cy="0"/>
          <a:chOff x="0" y="0"/>
          <a:chExt cx="0" cy="0"/>
        </a:xfrm>
      </p:grpSpPr>
      <p:sp>
        <p:nvSpPr>
          <p:cNvPr id="86018" name="Rectangle 2"/>
          <p:cNvSpPr>
            <a:spLocks noChangeArrowheads="1"/>
          </p:cNvSpPr>
          <p:nvPr/>
        </p:nvSpPr>
        <p:spPr bwMode="auto">
          <a:xfrm>
            <a:off x="0" y="5334000"/>
            <a:ext cx="9144000" cy="1524000"/>
          </a:xfrm>
          <a:prstGeom prst="rect">
            <a:avLst/>
          </a:prstGeom>
          <a:solidFill>
            <a:schemeClr val="tx1"/>
          </a:solidFill>
          <a:ln w="9525">
            <a:solidFill>
              <a:schemeClr val="tx1"/>
            </a:solidFill>
            <a:miter lim="800000"/>
            <a:headEnd/>
            <a:tailEnd/>
          </a:ln>
          <a:effectLst/>
        </p:spPr>
        <p:txBody>
          <a:bodyPr wrap="none" anchor="ctr"/>
          <a:lstStyle/>
          <a:p>
            <a:endParaRPr lang="en-US"/>
          </a:p>
        </p:txBody>
      </p:sp>
      <p:sp>
        <p:nvSpPr>
          <p:cNvPr id="86019" name="Text Box 3"/>
          <p:cNvSpPr txBox="1">
            <a:spLocks noChangeArrowheads="1"/>
          </p:cNvSpPr>
          <p:nvPr/>
        </p:nvSpPr>
        <p:spPr bwMode="auto">
          <a:xfrm>
            <a:off x="2514600" y="2422525"/>
            <a:ext cx="2209800" cy="519113"/>
          </a:xfrm>
          <a:prstGeom prst="rect">
            <a:avLst/>
          </a:prstGeom>
          <a:noFill/>
          <a:ln w="9525">
            <a:noFill/>
            <a:miter lim="800000"/>
            <a:headEnd/>
            <a:tailEnd/>
          </a:ln>
          <a:effectLst>
            <a:outerShdw dist="35921" dir="2700000" algn="ctr" rotWithShape="0">
              <a:schemeClr val="bg1"/>
            </a:outerShdw>
          </a:effectLst>
        </p:spPr>
        <p:txBody>
          <a:bodyPr>
            <a:spAutoFit/>
          </a:bodyPr>
          <a:lstStyle/>
          <a:p>
            <a:pPr>
              <a:spcBef>
                <a:spcPct val="50000"/>
              </a:spcBef>
            </a:pPr>
            <a:r>
              <a:rPr lang="en-US" sz="2800">
                <a:solidFill>
                  <a:srgbClr val="000099"/>
                </a:solidFill>
                <a:latin typeface="Impact" pitchFamily="34" charset="0"/>
              </a:rPr>
              <a:t>Central figure</a:t>
            </a:r>
          </a:p>
        </p:txBody>
      </p:sp>
      <p:sp>
        <p:nvSpPr>
          <p:cNvPr id="86020" name="Text Box 4"/>
          <p:cNvSpPr txBox="1">
            <a:spLocks noChangeArrowheads="1"/>
          </p:cNvSpPr>
          <p:nvPr/>
        </p:nvSpPr>
        <p:spPr bwMode="auto">
          <a:xfrm>
            <a:off x="2514600" y="2879725"/>
            <a:ext cx="3124200" cy="519113"/>
          </a:xfrm>
          <a:prstGeom prst="rect">
            <a:avLst/>
          </a:prstGeom>
          <a:noFill/>
          <a:ln w="9525">
            <a:noFill/>
            <a:miter lim="800000"/>
            <a:headEnd/>
            <a:tailEnd/>
          </a:ln>
          <a:effectLst>
            <a:outerShdw dist="35921" dir="2700000" algn="ctr" rotWithShape="0">
              <a:schemeClr val="bg1"/>
            </a:outerShdw>
          </a:effectLst>
        </p:spPr>
        <p:txBody>
          <a:bodyPr>
            <a:spAutoFit/>
          </a:bodyPr>
          <a:lstStyle/>
          <a:p>
            <a:pPr>
              <a:spcBef>
                <a:spcPct val="50000"/>
              </a:spcBef>
            </a:pPr>
            <a:r>
              <a:rPr lang="en-US" sz="2800">
                <a:solidFill>
                  <a:srgbClr val="000099"/>
                </a:solidFill>
                <a:latin typeface="Impact" pitchFamily="34" charset="0"/>
              </a:rPr>
              <a:t>Object for condition</a:t>
            </a:r>
          </a:p>
        </p:txBody>
      </p:sp>
      <p:sp>
        <p:nvSpPr>
          <p:cNvPr id="86021" name="Text Box 5"/>
          <p:cNvSpPr txBox="1">
            <a:spLocks noChangeArrowheads="1"/>
          </p:cNvSpPr>
          <p:nvPr/>
        </p:nvSpPr>
        <p:spPr bwMode="auto">
          <a:xfrm>
            <a:off x="2514600" y="3367088"/>
            <a:ext cx="2743200" cy="519112"/>
          </a:xfrm>
          <a:prstGeom prst="rect">
            <a:avLst/>
          </a:prstGeom>
          <a:noFill/>
          <a:ln w="9525">
            <a:noFill/>
            <a:miter lim="800000"/>
            <a:headEnd/>
            <a:tailEnd/>
          </a:ln>
          <a:effectLst>
            <a:outerShdw dist="35921" dir="2700000" algn="ctr" rotWithShape="0">
              <a:schemeClr val="bg1"/>
            </a:outerShdw>
          </a:effectLst>
        </p:spPr>
        <p:txBody>
          <a:bodyPr>
            <a:spAutoFit/>
          </a:bodyPr>
          <a:lstStyle/>
          <a:p>
            <a:pPr>
              <a:spcBef>
                <a:spcPct val="50000"/>
              </a:spcBef>
            </a:pPr>
            <a:r>
              <a:rPr lang="en-US" sz="2800">
                <a:solidFill>
                  <a:srgbClr val="000099"/>
                </a:solidFill>
                <a:latin typeface="Impact" pitchFamily="34" charset="0"/>
              </a:rPr>
              <a:t>Indemnity period</a:t>
            </a:r>
          </a:p>
        </p:txBody>
      </p:sp>
      <p:grpSp>
        <p:nvGrpSpPr>
          <p:cNvPr id="86022" name="Group 6"/>
          <p:cNvGrpSpPr>
            <a:grpSpLocks/>
          </p:cNvGrpSpPr>
          <p:nvPr/>
        </p:nvGrpSpPr>
        <p:grpSpPr bwMode="auto">
          <a:xfrm>
            <a:off x="1476375" y="1143000"/>
            <a:ext cx="1103313" cy="1090613"/>
            <a:chOff x="4704" y="288"/>
            <a:chExt cx="672" cy="720"/>
          </a:xfrm>
        </p:grpSpPr>
        <p:sp>
          <p:nvSpPr>
            <p:cNvPr id="86023" name="Oval 7"/>
            <p:cNvSpPr>
              <a:spLocks noChangeArrowheads="1"/>
            </p:cNvSpPr>
            <p:nvPr/>
          </p:nvSpPr>
          <p:spPr bwMode="auto">
            <a:xfrm>
              <a:off x="4704" y="288"/>
              <a:ext cx="672" cy="720"/>
            </a:xfrm>
            <a:prstGeom prst="ellipse">
              <a:avLst/>
            </a:prstGeom>
            <a:gradFill rotWithShape="0">
              <a:gsLst>
                <a:gs pos="0">
                  <a:srgbClr val="FFFFFF"/>
                </a:gs>
                <a:gs pos="100000">
                  <a:srgbClr val="FFFFFF"/>
                </a:gs>
              </a:gsLst>
              <a:lin ang="2700000" scaled="1"/>
            </a:gradFill>
            <a:ln w="12700">
              <a:round/>
              <a:headEnd/>
              <a:tailEnd/>
            </a:ln>
            <a:effectLst/>
            <a:scene3d>
              <a:camera prst="legacyPerspectiveTop"/>
              <a:lightRig rig="legacyFlat3" dir="t"/>
            </a:scene3d>
            <a:sp3d extrusionH="430200" prstMaterial="legacyMatte">
              <a:bevelT w="13500" h="13500" prst="angle"/>
              <a:bevelB w="13500" h="13500" prst="angle"/>
              <a:extrusionClr>
                <a:srgbClr val="9900FF"/>
              </a:extrusionClr>
            </a:sp3d>
          </p:spPr>
          <p:txBody>
            <a:bodyPr wrap="none" anchor="ctr">
              <a:flatTx/>
            </a:bodyPr>
            <a:lstStyle/>
            <a:p>
              <a:pPr algn="ctr" eaLnBrk="0" hangingPunct="0"/>
              <a:endParaRPr lang="en-US" sz="4800" b="1">
                <a:solidFill>
                  <a:srgbClr val="6600CC"/>
                </a:solidFill>
                <a:latin typeface="Impact" pitchFamily="34" charset="0"/>
              </a:endParaRPr>
            </a:p>
          </p:txBody>
        </p:sp>
        <p:sp>
          <p:nvSpPr>
            <p:cNvPr id="86024" name="WordArt 8"/>
            <p:cNvSpPr>
              <a:spLocks noChangeArrowheads="1" noChangeShapeType="1" noTextEdit="1"/>
            </p:cNvSpPr>
            <p:nvPr/>
          </p:nvSpPr>
          <p:spPr bwMode="auto">
            <a:xfrm>
              <a:off x="4778" y="492"/>
              <a:ext cx="517" cy="344"/>
            </a:xfrm>
            <a:prstGeom prst="rect">
              <a:avLst/>
            </a:prstGeom>
          </p:spPr>
          <p:txBody>
            <a:bodyPr wrap="none" fromWordArt="1">
              <a:prstTxWarp prst="textPlain">
                <a:avLst>
                  <a:gd name="adj" fmla="val 50000"/>
                </a:avLst>
              </a:prstTxWarp>
            </a:bodyPr>
            <a:lstStyle/>
            <a:p>
              <a:pPr algn="ctr"/>
              <a:r>
                <a:rPr lang="en-US" sz="3600" kern="10">
                  <a:ln w="38100">
                    <a:solidFill>
                      <a:srgbClr val="6600CC"/>
                    </a:solidFill>
                    <a:round/>
                    <a:headEnd/>
                    <a:tailEnd/>
                  </a:ln>
                  <a:solidFill>
                    <a:schemeClr val="bg1"/>
                  </a:solidFill>
                  <a:latin typeface="Impact"/>
                </a:rPr>
                <a:t>God</a:t>
              </a:r>
            </a:p>
          </p:txBody>
        </p:sp>
      </p:grpSp>
      <p:sp>
        <p:nvSpPr>
          <p:cNvPr id="86025" name="AutoShape 9"/>
          <p:cNvSpPr>
            <a:spLocks noChangeArrowheads="1"/>
          </p:cNvSpPr>
          <p:nvPr/>
        </p:nvSpPr>
        <p:spPr bwMode="auto">
          <a:xfrm rot="10800000">
            <a:off x="1943100" y="2286000"/>
            <a:ext cx="190500" cy="1828800"/>
          </a:xfrm>
          <a:prstGeom prst="downArrow">
            <a:avLst>
              <a:gd name="adj1" fmla="val 41676"/>
              <a:gd name="adj2" fmla="val 217467"/>
            </a:avLst>
          </a:prstGeom>
          <a:solidFill>
            <a:srgbClr val="6600CC"/>
          </a:solidFill>
          <a:ln w="9525" algn="ctr">
            <a:solidFill>
              <a:srgbClr val="6600CC"/>
            </a:solidFill>
            <a:miter lim="800000"/>
            <a:headEnd/>
            <a:tailEnd/>
          </a:ln>
          <a:effectLst/>
        </p:spPr>
        <p:txBody>
          <a:bodyPr rot="10800000" wrap="none" anchor="ctr"/>
          <a:lstStyle/>
          <a:p>
            <a:pPr algn="ctr"/>
            <a:endParaRPr lang="en-US">
              <a:latin typeface="Arial Black" pitchFamily="34" charset="0"/>
            </a:endParaRPr>
          </a:p>
        </p:txBody>
      </p:sp>
      <p:grpSp>
        <p:nvGrpSpPr>
          <p:cNvPr id="86026" name="Group 10"/>
          <p:cNvGrpSpPr>
            <a:grpSpLocks/>
          </p:cNvGrpSpPr>
          <p:nvPr/>
        </p:nvGrpSpPr>
        <p:grpSpPr bwMode="auto">
          <a:xfrm>
            <a:off x="1219200" y="3997325"/>
            <a:ext cx="1619250" cy="855663"/>
            <a:chOff x="1344" y="2736"/>
            <a:chExt cx="1056" cy="528"/>
          </a:xfrm>
        </p:grpSpPr>
        <p:sp>
          <p:nvSpPr>
            <p:cNvPr id="86027" name="Oval 11"/>
            <p:cNvSpPr>
              <a:spLocks noChangeArrowheads="1"/>
            </p:cNvSpPr>
            <p:nvPr/>
          </p:nvSpPr>
          <p:spPr bwMode="auto">
            <a:xfrm>
              <a:off x="1344" y="2736"/>
              <a:ext cx="1056" cy="528"/>
            </a:xfrm>
            <a:prstGeom prst="ellipse">
              <a:avLst/>
            </a:prstGeom>
            <a:gradFill rotWithShape="0">
              <a:gsLst>
                <a:gs pos="0">
                  <a:srgbClr val="FFFFCC"/>
                </a:gs>
                <a:gs pos="100000">
                  <a:srgbClr val="FFFF00"/>
                </a:gs>
              </a:gsLst>
              <a:path path="shape">
                <a:fillToRect l="50000" t="50000" r="50000" b="50000"/>
              </a:path>
            </a:gradFill>
            <a:ln w="12700" algn="ctr">
              <a:solidFill>
                <a:srgbClr val="FFCC00"/>
              </a:solidFill>
              <a:round/>
              <a:headEnd/>
              <a:tailEnd/>
            </a:ln>
            <a:effectLst>
              <a:outerShdw dist="64758" dir="4721404" algn="ctr" rotWithShape="0">
                <a:srgbClr val="DEB400"/>
              </a:outerShdw>
            </a:effectLst>
          </p:spPr>
          <p:txBody>
            <a:bodyPr wrap="none" anchor="ctr"/>
            <a:lstStyle/>
            <a:p>
              <a:pPr algn="ctr" eaLnBrk="0" hangingPunct="0"/>
              <a:endParaRPr lang="en-US" sz="3600">
                <a:solidFill>
                  <a:srgbClr val="5A002D"/>
                </a:solidFill>
                <a:latin typeface="Impact" pitchFamily="34" charset="0"/>
              </a:endParaRPr>
            </a:p>
          </p:txBody>
        </p:sp>
        <p:sp>
          <p:nvSpPr>
            <p:cNvPr id="86028" name="WordArt 12"/>
            <p:cNvSpPr>
              <a:spLocks noChangeArrowheads="1" noChangeShapeType="1" noTextEdit="1"/>
            </p:cNvSpPr>
            <p:nvPr/>
          </p:nvSpPr>
          <p:spPr bwMode="auto">
            <a:xfrm>
              <a:off x="1535" y="2856"/>
              <a:ext cx="674" cy="288"/>
            </a:xfrm>
            <a:prstGeom prst="rect">
              <a:avLst/>
            </a:prstGeom>
          </p:spPr>
          <p:txBody>
            <a:bodyPr wrap="none" fromWordArt="1">
              <a:prstTxWarp prst="textInflate">
                <a:avLst>
                  <a:gd name="adj" fmla="val 13634"/>
                </a:avLst>
              </a:prstTxWarp>
            </a:bodyPr>
            <a:lstStyle/>
            <a:p>
              <a:pPr algn="ctr"/>
              <a:r>
                <a:rPr lang="en-US" sz="3600" kern="10">
                  <a:ln w="38100">
                    <a:noFill/>
                    <a:round/>
                    <a:headEnd/>
                    <a:tailEnd/>
                  </a:ln>
                  <a:solidFill>
                    <a:srgbClr val="580000"/>
                  </a:solidFill>
                  <a:latin typeface="Impact"/>
                </a:rPr>
                <a:t>Moses</a:t>
              </a:r>
            </a:p>
          </p:txBody>
        </p:sp>
      </p:grpSp>
      <p:grpSp>
        <p:nvGrpSpPr>
          <p:cNvPr id="86029" name="Group 13"/>
          <p:cNvGrpSpPr>
            <a:grpSpLocks/>
          </p:cNvGrpSpPr>
          <p:nvPr/>
        </p:nvGrpSpPr>
        <p:grpSpPr bwMode="auto">
          <a:xfrm>
            <a:off x="304800" y="2819400"/>
            <a:ext cx="1600200" cy="762000"/>
            <a:chOff x="192" y="1872"/>
            <a:chExt cx="1008" cy="480"/>
          </a:xfrm>
        </p:grpSpPr>
        <p:sp>
          <p:nvSpPr>
            <p:cNvPr id="86030" name="Rectangle 14"/>
            <p:cNvSpPr>
              <a:spLocks noChangeArrowheads="1"/>
            </p:cNvSpPr>
            <p:nvPr/>
          </p:nvSpPr>
          <p:spPr bwMode="auto">
            <a:xfrm>
              <a:off x="211" y="1872"/>
              <a:ext cx="970" cy="480"/>
            </a:xfrm>
            <a:prstGeom prst="rect">
              <a:avLst/>
            </a:prstGeom>
            <a:gradFill rotWithShape="1">
              <a:gsLst>
                <a:gs pos="0">
                  <a:srgbClr val="FFFFFF"/>
                </a:gs>
                <a:gs pos="100000">
                  <a:srgbClr val="DAB590"/>
                </a:gs>
              </a:gsLst>
              <a:path path="shape">
                <a:fillToRect l="50000" t="50000" r="50000" b="50000"/>
              </a:path>
            </a:gradFill>
            <a:ln w="28575" algn="ctr">
              <a:solidFill>
                <a:srgbClr val="660033"/>
              </a:solidFill>
              <a:miter lim="800000"/>
              <a:headEnd/>
              <a:tailEnd/>
            </a:ln>
            <a:effectLst/>
          </p:spPr>
          <p:txBody>
            <a:bodyPr wrap="none" anchor="ctr"/>
            <a:lstStyle/>
            <a:p>
              <a:endParaRPr lang="en-US"/>
            </a:p>
          </p:txBody>
        </p:sp>
        <p:sp>
          <p:nvSpPr>
            <p:cNvPr id="86031" name="Text Box 15"/>
            <p:cNvSpPr txBox="1">
              <a:spLocks noChangeArrowheads="1"/>
            </p:cNvSpPr>
            <p:nvPr/>
          </p:nvSpPr>
          <p:spPr bwMode="auto">
            <a:xfrm>
              <a:off x="192" y="1912"/>
              <a:ext cx="1008" cy="440"/>
            </a:xfrm>
            <a:prstGeom prst="rect">
              <a:avLst/>
            </a:prstGeom>
            <a:noFill/>
            <a:ln w="19050">
              <a:noFill/>
              <a:miter lim="800000"/>
              <a:headEnd/>
              <a:tailEnd/>
            </a:ln>
            <a:effectLst/>
          </p:spPr>
          <p:txBody>
            <a:bodyPr>
              <a:spAutoFit/>
            </a:bodyPr>
            <a:lstStyle/>
            <a:p>
              <a:pPr algn="ctr" eaLnBrk="0" hangingPunct="0">
                <a:lnSpc>
                  <a:spcPct val="75000"/>
                </a:lnSpc>
              </a:pPr>
              <a:endParaRPr lang="en-US" sz="200" dirty="0">
                <a:solidFill>
                  <a:srgbClr val="440022"/>
                </a:solidFill>
                <a:latin typeface="Impact" pitchFamily="34" charset="0"/>
              </a:endParaRPr>
            </a:p>
            <a:p>
              <a:pPr algn="ctr" eaLnBrk="0" hangingPunct="0">
                <a:lnSpc>
                  <a:spcPct val="80000"/>
                </a:lnSpc>
              </a:pPr>
              <a:r>
                <a:rPr lang="en-US" sz="2400" dirty="0">
                  <a:solidFill>
                    <a:srgbClr val="440022"/>
                  </a:solidFill>
                  <a:latin typeface="Impact" pitchFamily="34" charset="0"/>
                </a:rPr>
                <a:t>Foundation</a:t>
              </a:r>
            </a:p>
            <a:p>
              <a:pPr algn="ctr" eaLnBrk="0" hangingPunct="0">
                <a:lnSpc>
                  <a:spcPct val="80000"/>
                </a:lnSpc>
              </a:pPr>
              <a:r>
                <a:rPr lang="en-US" sz="2400" dirty="0">
                  <a:solidFill>
                    <a:srgbClr val="440022"/>
                  </a:solidFill>
                  <a:latin typeface="Impact" pitchFamily="34" charset="0"/>
                </a:rPr>
                <a:t>of faith</a:t>
              </a:r>
            </a:p>
          </p:txBody>
        </p:sp>
      </p:grpSp>
      <p:sp>
        <p:nvSpPr>
          <p:cNvPr id="86033" name="Text Box 17"/>
          <p:cNvSpPr txBox="1">
            <a:spLocks noChangeArrowheads="1"/>
          </p:cNvSpPr>
          <p:nvPr/>
        </p:nvSpPr>
        <p:spPr bwMode="auto">
          <a:xfrm>
            <a:off x="4800600" y="2422525"/>
            <a:ext cx="1295400" cy="519113"/>
          </a:xfrm>
          <a:prstGeom prst="rect">
            <a:avLst/>
          </a:prstGeom>
          <a:noFill/>
          <a:ln w="9525">
            <a:noFill/>
            <a:miter lim="800000"/>
            <a:headEnd/>
            <a:tailEnd/>
          </a:ln>
          <a:effectLst>
            <a:outerShdw dist="35921" dir="2700000" algn="ctr" rotWithShape="0">
              <a:schemeClr val="bg1"/>
            </a:outerShdw>
          </a:effectLst>
        </p:spPr>
        <p:txBody>
          <a:bodyPr>
            <a:spAutoFit/>
          </a:bodyPr>
          <a:lstStyle/>
          <a:p>
            <a:pPr>
              <a:spcBef>
                <a:spcPct val="50000"/>
              </a:spcBef>
            </a:pPr>
            <a:r>
              <a:rPr lang="en-US" sz="2800">
                <a:solidFill>
                  <a:srgbClr val="000099"/>
                </a:solidFill>
                <a:latin typeface="Impact" pitchFamily="34" charset="0"/>
              </a:rPr>
              <a:t>Moses</a:t>
            </a:r>
          </a:p>
        </p:txBody>
      </p:sp>
      <p:sp>
        <p:nvSpPr>
          <p:cNvPr id="86034" name="Text Box 18"/>
          <p:cNvSpPr txBox="1">
            <a:spLocks noChangeArrowheads="1"/>
          </p:cNvSpPr>
          <p:nvPr/>
        </p:nvSpPr>
        <p:spPr bwMode="auto">
          <a:xfrm>
            <a:off x="5638800" y="2879725"/>
            <a:ext cx="2057400" cy="519113"/>
          </a:xfrm>
          <a:prstGeom prst="rect">
            <a:avLst/>
          </a:prstGeom>
          <a:noFill/>
          <a:ln w="9525">
            <a:noFill/>
            <a:miter lim="800000"/>
            <a:headEnd/>
            <a:tailEnd/>
          </a:ln>
          <a:effectLst>
            <a:outerShdw dist="35921" dir="2700000" algn="ctr" rotWithShape="0">
              <a:schemeClr val="bg1"/>
            </a:outerShdw>
          </a:effectLst>
        </p:spPr>
        <p:txBody>
          <a:bodyPr>
            <a:spAutoFit/>
          </a:bodyPr>
          <a:lstStyle/>
          <a:p>
            <a:pPr>
              <a:spcBef>
                <a:spcPct val="50000"/>
              </a:spcBef>
            </a:pPr>
            <a:r>
              <a:rPr lang="en-US" sz="2800">
                <a:solidFill>
                  <a:srgbClr val="000099"/>
                </a:solidFill>
                <a:latin typeface="Impact" pitchFamily="34" charset="0"/>
              </a:rPr>
              <a:t>God’s Word</a:t>
            </a:r>
          </a:p>
        </p:txBody>
      </p:sp>
      <p:sp>
        <p:nvSpPr>
          <p:cNvPr id="86035" name="Text Box 19"/>
          <p:cNvSpPr txBox="1">
            <a:spLocks noChangeArrowheads="1"/>
          </p:cNvSpPr>
          <p:nvPr/>
        </p:nvSpPr>
        <p:spPr bwMode="auto">
          <a:xfrm>
            <a:off x="5410200" y="2849563"/>
            <a:ext cx="304800" cy="539750"/>
          </a:xfrm>
          <a:prstGeom prst="rect">
            <a:avLst/>
          </a:prstGeom>
          <a:noFill/>
          <a:ln w="9525">
            <a:noFill/>
            <a:miter lim="800000"/>
            <a:headEnd/>
            <a:tailEnd/>
          </a:ln>
          <a:effectLst>
            <a:outerShdw dist="35921" dir="2700000" algn="ctr" rotWithShape="0">
              <a:schemeClr val="bg1"/>
            </a:outerShdw>
          </a:effectLst>
        </p:spPr>
        <p:txBody>
          <a:bodyPr>
            <a:spAutoFit/>
          </a:bodyPr>
          <a:lstStyle/>
          <a:p>
            <a:pPr algn="ctr">
              <a:lnSpc>
                <a:spcPct val="105000"/>
              </a:lnSpc>
            </a:pPr>
            <a:r>
              <a:rPr lang="en-US" sz="2800">
                <a:solidFill>
                  <a:srgbClr val="000099"/>
                </a:solidFill>
                <a:latin typeface="Impact" pitchFamily="34" charset="0"/>
              </a:rPr>
              <a:t>:</a:t>
            </a:r>
          </a:p>
        </p:txBody>
      </p:sp>
      <p:sp>
        <p:nvSpPr>
          <p:cNvPr id="86036" name="Text Box 20"/>
          <p:cNvSpPr txBox="1">
            <a:spLocks noChangeArrowheads="1"/>
          </p:cNvSpPr>
          <p:nvPr/>
        </p:nvSpPr>
        <p:spPr bwMode="auto">
          <a:xfrm>
            <a:off x="5029200" y="3367088"/>
            <a:ext cx="304800" cy="519112"/>
          </a:xfrm>
          <a:prstGeom prst="rect">
            <a:avLst/>
          </a:prstGeom>
          <a:noFill/>
          <a:ln w="9525">
            <a:noFill/>
            <a:miter lim="800000"/>
            <a:headEnd/>
            <a:tailEnd/>
          </a:ln>
          <a:effectLst>
            <a:outerShdw dist="35921" dir="2700000" algn="ctr" rotWithShape="0">
              <a:schemeClr val="bg1"/>
            </a:outerShdw>
          </a:effectLst>
        </p:spPr>
        <p:txBody>
          <a:bodyPr>
            <a:spAutoFit/>
          </a:bodyPr>
          <a:lstStyle/>
          <a:p>
            <a:pPr algn="ctr"/>
            <a:r>
              <a:rPr lang="en-US" sz="2800">
                <a:solidFill>
                  <a:srgbClr val="000099"/>
                </a:solidFill>
                <a:latin typeface="Impact" pitchFamily="34" charset="0"/>
              </a:rPr>
              <a:t>:</a:t>
            </a:r>
          </a:p>
        </p:txBody>
      </p:sp>
      <p:sp>
        <p:nvSpPr>
          <p:cNvPr id="86037" name="Text Box 21"/>
          <p:cNvSpPr txBox="1">
            <a:spLocks noChangeArrowheads="1"/>
          </p:cNvSpPr>
          <p:nvPr/>
        </p:nvSpPr>
        <p:spPr bwMode="auto">
          <a:xfrm>
            <a:off x="2209800" y="2430463"/>
            <a:ext cx="381000" cy="495300"/>
          </a:xfrm>
          <a:prstGeom prst="rect">
            <a:avLst/>
          </a:prstGeom>
          <a:noFill/>
          <a:ln w="9525">
            <a:noFill/>
            <a:miter lim="800000"/>
            <a:headEnd/>
            <a:tailEnd/>
          </a:ln>
          <a:effectLst/>
        </p:spPr>
        <p:txBody>
          <a:bodyPr>
            <a:spAutoFit/>
          </a:bodyPr>
          <a:lstStyle/>
          <a:p>
            <a:pPr eaLnBrk="0" hangingPunct="0">
              <a:lnSpc>
                <a:spcPct val="55000"/>
              </a:lnSpc>
            </a:pPr>
            <a:r>
              <a:rPr lang="en-US" sz="4800" b="1">
                <a:solidFill>
                  <a:srgbClr val="000099"/>
                </a:solidFill>
                <a:latin typeface="Times New Roman" pitchFamily="18" charset="0"/>
                <a:sym typeface="CommonBullets" pitchFamily="34" charset="2"/>
              </a:rPr>
              <a:t></a:t>
            </a:r>
            <a:endParaRPr lang="en-US" sz="4800" b="1">
              <a:solidFill>
                <a:srgbClr val="000099"/>
              </a:solidFill>
              <a:latin typeface="Times New Roman" pitchFamily="18" charset="0"/>
            </a:endParaRPr>
          </a:p>
        </p:txBody>
      </p:sp>
      <p:sp>
        <p:nvSpPr>
          <p:cNvPr id="86038" name="Text Box 22"/>
          <p:cNvSpPr txBox="1">
            <a:spLocks noChangeArrowheads="1"/>
          </p:cNvSpPr>
          <p:nvPr/>
        </p:nvSpPr>
        <p:spPr bwMode="auto">
          <a:xfrm>
            <a:off x="2209800" y="2887663"/>
            <a:ext cx="381000" cy="495300"/>
          </a:xfrm>
          <a:prstGeom prst="rect">
            <a:avLst/>
          </a:prstGeom>
          <a:noFill/>
          <a:ln w="9525">
            <a:noFill/>
            <a:miter lim="800000"/>
            <a:headEnd/>
            <a:tailEnd/>
          </a:ln>
          <a:effectLst/>
        </p:spPr>
        <p:txBody>
          <a:bodyPr>
            <a:spAutoFit/>
          </a:bodyPr>
          <a:lstStyle/>
          <a:p>
            <a:pPr eaLnBrk="0" hangingPunct="0">
              <a:lnSpc>
                <a:spcPct val="55000"/>
              </a:lnSpc>
            </a:pPr>
            <a:r>
              <a:rPr lang="en-US" sz="4800" b="1">
                <a:solidFill>
                  <a:srgbClr val="000099"/>
                </a:solidFill>
                <a:latin typeface="Times New Roman" pitchFamily="18" charset="0"/>
                <a:sym typeface="CommonBullets" pitchFamily="34" charset="2"/>
              </a:rPr>
              <a:t></a:t>
            </a:r>
            <a:endParaRPr lang="en-US" sz="4800" b="1">
              <a:solidFill>
                <a:srgbClr val="000099"/>
              </a:solidFill>
              <a:latin typeface="Times New Roman" pitchFamily="18" charset="0"/>
            </a:endParaRPr>
          </a:p>
        </p:txBody>
      </p:sp>
      <p:sp>
        <p:nvSpPr>
          <p:cNvPr id="86039" name="Text Box 23"/>
          <p:cNvSpPr txBox="1">
            <a:spLocks noChangeArrowheads="1"/>
          </p:cNvSpPr>
          <p:nvPr/>
        </p:nvSpPr>
        <p:spPr bwMode="auto">
          <a:xfrm>
            <a:off x="2209800" y="3344863"/>
            <a:ext cx="381000" cy="531812"/>
          </a:xfrm>
          <a:prstGeom prst="rect">
            <a:avLst/>
          </a:prstGeom>
          <a:noFill/>
          <a:ln w="9525">
            <a:noFill/>
            <a:miter lim="800000"/>
            <a:headEnd/>
            <a:tailEnd/>
          </a:ln>
          <a:effectLst/>
        </p:spPr>
        <p:txBody>
          <a:bodyPr>
            <a:spAutoFit/>
          </a:bodyPr>
          <a:lstStyle/>
          <a:p>
            <a:pPr eaLnBrk="0" hangingPunct="0">
              <a:lnSpc>
                <a:spcPct val="60000"/>
              </a:lnSpc>
            </a:pPr>
            <a:r>
              <a:rPr lang="en-US" sz="4800" b="1">
                <a:solidFill>
                  <a:srgbClr val="000099"/>
                </a:solidFill>
                <a:latin typeface="Times New Roman" pitchFamily="18" charset="0"/>
                <a:sym typeface="CommonBullets" pitchFamily="34" charset="2"/>
              </a:rPr>
              <a:t></a:t>
            </a:r>
            <a:endParaRPr lang="en-US" sz="4800" b="1">
              <a:solidFill>
                <a:srgbClr val="000099"/>
              </a:solidFill>
              <a:latin typeface="Times New Roman" pitchFamily="18" charset="0"/>
            </a:endParaRPr>
          </a:p>
        </p:txBody>
      </p:sp>
      <p:grpSp>
        <p:nvGrpSpPr>
          <p:cNvPr id="86040" name="Group 24"/>
          <p:cNvGrpSpPr>
            <a:grpSpLocks/>
          </p:cNvGrpSpPr>
          <p:nvPr/>
        </p:nvGrpSpPr>
        <p:grpSpPr bwMode="auto">
          <a:xfrm>
            <a:off x="3276600" y="4038600"/>
            <a:ext cx="3810000" cy="990600"/>
            <a:chOff x="1872" y="2592"/>
            <a:chExt cx="2736" cy="624"/>
          </a:xfrm>
        </p:grpSpPr>
        <p:sp>
          <p:nvSpPr>
            <p:cNvPr id="86041" name="Rectangle 25"/>
            <p:cNvSpPr>
              <a:spLocks noChangeArrowheads="1"/>
            </p:cNvSpPr>
            <p:nvPr/>
          </p:nvSpPr>
          <p:spPr bwMode="auto">
            <a:xfrm>
              <a:off x="1872" y="2592"/>
              <a:ext cx="2736" cy="624"/>
            </a:xfrm>
            <a:prstGeom prst="rect">
              <a:avLst/>
            </a:prstGeom>
            <a:solidFill>
              <a:srgbClr val="5900B2"/>
            </a:solidFill>
            <a:ln w="38100" algn="ctr">
              <a:solidFill>
                <a:srgbClr val="6600CC"/>
              </a:solidFill>
              <a:miter lim="800000"/>
              <a:headEnd/>
              <a:tailEnd/>
            </a:ln>
            <a:effectLst/>
          </p:spPr>
          <p:txBody>
            <a:bodyPr wrap="none" anchor="ctr"/>
            <a:lstStyle/>
            <a:p>
              <a:endParaRPr lang="en-US"/>
            </a:p>
          </p:txBody>
        </p:sp>
        <p:sp>
          <p:nvSpPr>
            <p:cNvPr id="86042" name="Text Box 26"/>
            <p:cNvSpPr txBox="1">
              <a:spLocks noChangeArrowheads="1"/>
            </p:cNvSpPr>
            <p:nvPr/>
          </p:nvSpPr>
          <p:spPr bwMode="auto">
            <a:xfrm>
              <a:off x="1872" y="2658"/>
              <a:ext cx="2736" cy="558"/>
            </a:xfrm>
            <a:prstGeom prst="rect">
              <a:avLst/>
            </a:prstGeom>
            <a:noFill/>
            <a:ln w="19050">
              <a:noFill/>
              <a:miter lim="800000"/>
              <a:headEnd/>
              <a:tailEnd/>
            </a:ln>
            <a:effectLst>
              <a:outerShdw dist="12700" algn="ctr" rotWithShape="0">
                <a:schemeClr val="tx1"/>
              </a:outerShdw>
            </a:effectLst>
          </p:spPr>
          <p:txBody>
            <a:bodyPr>
              <a:spAutoFit/>
            </a:bodyPr>
            <a:lstStyle/>
            <a:p>
              <a:pPr algn="ctr" eaLnBrk="0" hangingPunct="0">
                <a:lnSpc>
                  <a:spcPct val="65000"/>
                </a:lnSpc>
              </a:pPr>
              <a:r>
                <a:rPr lang="en-US" sz="4000" dirty="0">
                  <a:solidFill>
                    <a:schemeClr val="bg1"/>
                  </a:solidFill>
                  <a:latin typeface="Fette Engschrift" pitchFamily="2" charset="0"/>
                </a:rPr>
                <a:t>Dispensation of forty       for separation of Satan</a:t>
              </a:r>
            </a:p>
          </p:txBody>
        </p:sp>
      </p:grpSp>
      <p:grpSp>
        <p:nvGrpSpPr>
          <p:cNvPr id="86043" name="Group 27"/>
          <p:cNvGrpSpPr>
            <a:grpSpLocks/>
          </p:cNvGrpSpPr>
          <p:nvPr/>
        </p:nvGrpSpPr>
        <p:grpSpPr bwMode="auto">
          <a:xfrm>
            <a:off x="1270546" y="5562600"/>
            <a:ext cx="6425654" cy="658813"/>
            <a:chOff x="528" y="3408"/>
            <a:chExt cx="3925" cy="415"/>
          </a:xfrm>
        </p:grpSpPr>
        <p:sp>
          <p:nvSpPr>
            <p:cNvPr id="86044" name="Text Box 28"/>
            <p:cNvSpPr txBox="1">
              <a:spLocks noChangeArrowheads="1"/>
            </p:cNvSpPr>
            <p:nvPr/>
          </p:nvSpPr>
          <p:spPr bwMode="auto">
            <a:xfrm>
              <a:off x="752" y="3455"/>
              <a:ext cx="3701" cy="368"/>
            </a:xfrm>
            <a:prstGeom prst="rect">
              <a:avLst/>
            </a:prstGeom>
            <a:noFill/>
            <a:ln w="9525">
              <a:noFill/>
              <a:miter lim="800000"/>
              <a:headEnd/>
              <a:tailEnd/>
            </a:ln>
            <a:effectLst/>
          </p:spPr>
          <p:txBody>
            <a:bodyPr wrap="square">
              <a:spAutoFit/>
            </a:bodyPr>
            <a:lstStyle/>
            <a:p>
              <a:pPr eaLnBrk="0" hangingPunct="0">
                <a:lnSpc>
                  <a:spcPct val="80000"/>
                </a:lnSpc>
              </a:pPr>
              <a:r>
                <a:rPr lang="en-US" sz="2000" b="1" dirty="0">
                  <a:solidFill>
                    <a:schemeClr val="bg1"/>
                  </a:solidFill>
                  <a:latin typeface="Arial Narrow" pitchFamily="34" charset="0"/>
                </a:rPr>
                <a:t>There he restored the </a:t>
              </a:r>
              <a:r>
                <a:rPr lang="en-US" sz="2000" b="1" u="sng" dirty="0">
                  <a:solidFill>
                    <a:schemeClr val="bg1"/>
                  </a:solidFill>
                  <a:latin typeface="Arial Narrow" pitchFamily="34" charset="0"/>
                </a:rPr>
                <a:t>foundation of faith</a:t>
              </a:r>
              <a:r>
                <a:rPr lang="en-US" sz="2000" b="1" dirty="0">
                  <a:solidFill>
                    <a:schemeClr val="bg1"/>
                  </a:solidFill>
                  <a:latin typeface="Arial Narrow" pitchFamily="34" charset="0"/>
                </a:rPr>
                <a:t> needed to embark upon the second national course to restore Canaan.</a:t>
              </a:r>
              <a:endParaRPr lang="en-US" sz="2000" b="1" u="sng" dirty="0">
                <a:solidFill>
                  <a:schemeClr val="bg1"/>
                </a:solidFill>
                <a:latin typeface="Arial Narrow" pitchFamily="34" charset="0"/>
              </a:endParaRPr>
            </a:p>
          </p:txBody>
        </p:sp>
        <p:sp>
          <p:nvSpPr>
            <p:cNvPr id="86045" name="Text Box 29"/>
            <p:cNvSpPr txBox="1">
              <a:spLocks noChangeArrowheads="1"/>
            </p:cNvSpPr>
            <p:nvPr/>
          </p:nvSpPr>
          <p:spPr bwMode="auto">
            <a:xfrm>
              <a:off x="528" y="3408"/>
              <a:ext cx="240" cy="293"/>
            </a:xfrm>
            <a:prstGeom prst="rect">
              <a:avLst/>
            </a:prstGeom>
            <a:noFill/>
            <a:ln w="9525">
              <a:noFill/>
              <a:miter lim="800000"/>
              <a:headEnd/>
              <a:tailEnd/>
            </a:ln>
            <a:effectLst/>
          </p:spPr>
          <p:txBody>
            <a:bodyPr>
              <a:spAutoFit/>
            </a:bodyPr>
            <a:lstStyle/>
            <a:p>
              <a:pPr eaLnBrk="0" hangingPunct="0">
                <a:lnSpc>
                  <a:spcPct val="55000"/>
                </a:lnSpc>
              </a:pPr>
              <a:r>
                <a:rPr lang="en-US" sz="4200" b="1" dirty="0">
                  <a:solidFill>
                    <a:schemeClr val="bg1"/>
                  </a:solidFill>
                  <a:latin typeface="Times New Roman" pitchFamily="18" charset="0"/>
                  <a:sym typeface="CommonBullets" pitchFamily="34" charset="2"/>
                </a:rPr>
                <a:t></a:t>
              </a:r>
              <a:endParaRPr lang="en-US" sz="4200" b="1" dirty="0">
                <a:solidFill>
                  <a:schemeClr val="bg1"/>
                </a:solidFill>
                <a:latin typeface="Times New Roman" pitchFamily="18" charset="0"/>
              </a:endParaRPr>
            </a:p>
          </p:txBody>
        </p:sp>
      </p:grpSp>
      <p:sp>
        <p:nvSpPr>
          <p:cNvPr id="86046" name="Text Box 30"/>
          <p:cNvSpPr txBox="1">
            <a:spLocks noChangeArrowheads="1"/>
          </p:cNvSpPr>
          <p:nvPr/>
        </p:nvSpPr>
        <p:spPr bwMode="auto">
          <a:xfrm>
            <a:off x="304800" y="457200"/>
            <a:ext cx="4267200" cy="579438"/>
          </a:xfrm>
          <a:prstGeom prst="rect">
            <a:avLst/>
          </a:prstGeom>
          <a:noFill/>
          <a:ln w="9525">
            <a:noFill/>
            <a:miter lim="800000"/>
            <a:headEnd/>
            <a:tailEnd/>
          </a:ln>
          <a:effectLst/>
        </p:spPr>
        <p:txBody>
          <a:bodyPr>
            <a:spAutoFit/>
          </a:bodyPr>
          <a:lstStyle/>
          <a:p>
            <a:pPr eaLnBrk="0" hangingPunct="0"/>
            <a:r>
              <a:rPr lang="en-US" sz="3200" u="sng">
                <a:solidFill>
                  <a:srgbClr val="000099"/>
                </a:solidFill>
                <a:latin typeface="Fette Engschrift" pitchFamily="2" charset="0"/>
              </a:rPr>
              <a:t>2.2.2.1  The Foundation of Faith</a:t>
            </a:r>
          </a:p>
        </p:txBody>
      </p:sp>
      <p:sp>
        <p:nvSpPr>
          <p:cNvPr id="86047" name="Text Box 31"/>
          <p:cNvSpPr txBox="1">
            <a:spLocks noChangeArrowheads="1"/>
          </p:cNvSpPr>
          <p:nvPr/>
        </p:nvSpPr>
        <p:spPr bwMode="auto">
          <a:xfrm>
            <a:off x="5257800" y="3367088"/>
            <a:ext cx="3505200" cy="519112"/>
          </a:xfrm>
          <a:prstGeom prst="rect">
            <a:avLst/>
          </a:prstGeom>
          <a:noFill/>
          <a:ln w="9525">
            <a:noFill/>
            <a:miter lim="800000"/>
            <a:headEnd/>
            <a:tailEnd/>
          </a:ln>
          <a:effectLst>
            <a:outerShdw dist="35921" dir="2700000" algn="ctr" rotWithShape="0">
              <a:schemeClr val="bg1"/>
            </a:outerShdw>
          </a:effectLst>
        </p:spPr>
        <p:txBody>
          <a:bodyPr>
            <a:spAutoFit/>
          </a:bodyPr>
          <a:lstStyle/>
          <a:p>
            <a:pPr>
              <a:spcBef>
                <a:spcPct val="50000"/>
              </a:spcBef>
            </a:pPr>
            <a:r>
              <a:rPr lang="en-US" sz="2800">
                <a:solidFill>
                  <a:srgbClr val="000099"/>
                </a:solidFill>
                <a:latin typeface="Impact" pitchFamily="34" charset="0"/>
              </a:rPr>
              <a:t>Forty years in Midian</a:t>
            </a:r>
          </a:p>
        </p:txBody>
      </p:sp>
      <p:sp>
        <p:nvSpPr>
          <p:cNvPr id="86048" name="Text Box 32"/>
          <p:cNvSpPr txBox="1">
            <a:spLocks noChangeArrowheads="1"/>
          </p:cNvSpPr>
          <p:nvPr/>
        </p:nvSpPr>
        <p:spPr bwMode="auto">
          <a:xfrm>
            <a:off x="304800" y="0"/>
            <a:ext cx="7239000" cy="579438"/>
          </a:xfrm>
          <a:prstGeom prst="rect">
            <a:avLst/>
          </a:prstGeom>
          <a:noFill/>
          <a:ln w="9525">
            <a:noFill/>
            <a:miter lim="800000"/>
            <a:headEnd/>
            <a:tailEnd/>
          </a:ln>
          <a:effectLst>
            <a:outerShdw dist="12700" dir="2700000" algn="ctr" rotWithShape="0">
              <a:schemeClr val="bg1"/>
            </a:outerShdw>
          </a:effectLst>
        </p:spPr>
        <p:txBody>
          <a:bodyPr>
            <a:spAutoFit/>
          </a:bodyPr>
          <a:lstStyle/>
          <a:p>
            <a:pPr eaLnBrk="0" hangingPunct="0"/>
            <a:r>
              <a:rPr lang="en-US" sz="3200" u="sng">
                <a:solidFill>
                  <a:srgbClr val="000099"/>
                </a:solidFill>
                <a:latin typeface="Fette Engschrift" pitchFamily="2" charset="0"/>
              </a:rPr>
              <a:t>2.2.2  The  Second National Course to Restore Canaan</a:t>
            </a:r>
          </a:p>
        </p:txBody>
      </p:sp>
      <p:pic>
        <p:nvPicPr>
          <p:cNvPr id="86049" name="Picture 33" descr="Moses and the Burning Bush"/>
          <p:cNvPicPr>
            <a:picLocks noChangeAspect="1" noChangeArrowheads="1"/>
          </p:cNvPicPr>
          <p:nvPr/>
        </p:nvPicPr>
        <p:blipFill>
          <a:blip r:embed="rId3" cstate="print"/>
          <a:srcRect l="3848" t="52345" b="6354"/>
          <a:stretch>
            <a:fillRect/>
          </a:stretch>
        </p:blipFill>
        <p:spPr bwMode="auto">
          <a:xfrm>
            <a:off x="4876800" y="533400"/>
            <a:ext cx="4191000" cy="1946275"/>
          </a:xfrm>
          <a:prstGeom prst="rect">
            <a:avLst/>
          </a:prstGeom>
          <a:noFill/>
        </p:spPr>
      </p:pic>
      <p:sp>
        <p:nvSpPr>
          <p:cNvPr id="34" name="Rectangle 19"/>
          <p:cNvSpPr>
            <a:spLocks noChangeArrowheads="1"/>
          </p:cNvSpPr>
          <p:nvPr/>
        </p:nvSpPr>
        <p:spPr bwMode="auto">
          <a:xfrm>
            <a:off x="4572000" y="2392363"/>
            <a:ext cx="304800" cy="533400"/>
          </a:xfrm>
          <a:prstGeom prst="rect">
            <a:avLst/>
          </a:prstGeom>
          <a:noFill/>
          <a:ln w="9525">
            <a:noFill/>
            <a:miter lim="800000"/>
            <a:headEnd/>
            <a:tailEnd/>
          </a:ln>
          <a:effectLst>
            <a:outerShdw dist="12700" dir="5400000" algn="ctr" rotWithShape="0">
              <a:schemeClr val="bg1"/>
            </a:outerShdw>
          </a:effectLst>
        </p:spPr>
        <p:txBody>
          <a:bodyPr wrap="none" anchor="ctr"/>
          <a:lstStyle/>
          <a:p>
            <a:pPr algn="ctr" eaLnBrk="0" hangingPunct="0">
              <a:lnSpc>
                <a:spcPct val="115000"/>
              </a:lnSpc>
            </a:pPr>
            <a:r>
              <a:rPr lang="en-US" sz="2800" dirty="0">
                <a:solidFill>
                  <a:srgbClr val="000099"/>
                </a:solidFill>
                <a:latin typeface="Impact" pitchFamily="34" charset="0"/>
              </a:rPr>
              <a:t>:</a:t>
            </a:r>
          </a:p>
        </p:txBody>
      </p:sp>
    </p:spTree>
  </p:cSld>
  <p:clrMapOvr>
    <a:masterClrMapping/>
  </p:clrMapOvr>
  <p:transition>
    <p:split orient="vert" dir="in"/>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afterEffect">
                                  <p:stCondLst>
                                    <p:cond delay="0"/>
                                  </p:stCondLst>
                                  <p:childTnLst>
                                    <p:set>
                                      <p:cBhvr>
                                        <p:cTn id="6" dur="1" fill="hold">
                                          <p:stCondLst>
                                            <p:cond delay="0"/>
                                          </p:stCondLst>
                                        </p:cTn>
                                        <p:tgtEl>
                                          <p:spTgt spid="86043"/>
                                        </p:tgtEl>
                                        <p:attrNameLst>
                                          <p:attrName>style.visibility</p:attrName>
                                        </p:attrNameLst>
                                      </p:cBhvr>
                                      <p:to>
                                        <p:strVal val="visible"/>
                                      </p:to>
                                    </p:set>
                                    <p:animEffect transition="in" filter="barn(outVertical)">
                                      <p:cBhvr>
                                        <p:cTn id="7" dur="500"/>
                                        <p:tgtEl>
                                          <p:spTgt spid="86043"/>
                                        </p:tgtEl>
                                      </p:cBhvr>
                                    </p:animEffect>
                                  </p:childTnLst>
                                </p:cTn>
                              </p:par>
                            </p:childTnLst>
                          </p:cTn>
                        </p:par>
                      </p:childTnLst>
                    </p:cTn>
                  </p:par>
                  <p:par>
                    <p:cTn id="8" fill="hold">
                      <p:stCondLst>
                        <p:cond delay="indefinite"/>
                      </p:stCondLst>
                      <p:childTnLst>
                        <p:par>
                          <p:cTn id="9" fill="hold">
                            <p:stCondLst>
                              <p:cond delay="0"/>
                            </p:stCondLst>
                            <p:childTnLst>
                              <p:par>
                                <p:cTn id="10" presetID="23" presetClass="entr" presetSubtype="272" fill="hold" nodeType="clickEffect">
                                  <p:stCondLst>
                                    <p:cond delay="0"/>
                                  </p:stCondLst>
                                  <p:childTnLst>
                                    <p:set>
                                      <p:cBhvr>
                                        <p:cTn id="11" dur="1" fill="hold">
                                          <p:stCondLst>
                                            <p:cond delay="0"/>
                                          </p:stCondLst>
                                        </p:cTn>
                                        <p:tgtEl>
                                          <p:spTgt spid="86029"/>
                                        </p:tgtEl>
                                        <p:attrNameLst>
                                          <p:attrName>style.visibility</p:attrName>
                                        </p:attrNameLst>
                                      </p:cBhvr>
                                      <p:to>
                                        <p:strVal val="visible"/>
                                      </p:to>
                                    </p:set>
                                    <p:anim calcmode="lin" valueType="num">
                                      <p:cBhvr>
                                        <p:cTn id="12" dur="2000" fill="hold"/>
                                        <p:tgtEl>
                                          <p:spTgt spid="86029"/>
                                        </p:tgtEl>
                                        <p:attrNameLst>
                                          <p:attrName>ppt_w</p:attrName>
                                        </p:attrNameLst>
                                      </p:cBhvr>
                                      <p:tavLst>
                                        <p:tav tm="0">
                                          <p:val>
                                            <p:strVal val="2/3*#ppt_w"/>
                                          </p:val>
                                        </p:tav>
                                        <p:tav tm="100000">
                                          <p:val>
                                            <p:strVal val="#ppt_w"/>
                                          </p:val>
                                        </p:tav>
                                      </p:tavLst>
                                    </p:anim>
                                    <p:anim calcmode="lin" valueType="num">
                                      <p:cBhvr>
                                        <p:cTn id="13" dur="2000" fill="hold"/>
                                        <p:tgtEl>
                                          <p:spTgt spid="86029"/>
                                        </p:tgtEl>
                                        <p:attrNameLst>
                                          <p:attrName>ppt_h</p:attrName>
                                        </p:attrNameLst>
                                      </p:cBhvr>
                                      <p:tavLst>
                                        <p:tav tm="0">
                                          <p:val>
                                            <p:strVal val="2/3*#ppt_h"/>
                                          </p:val>
                                        </p:tav>
                                        <p:tav tm="100000">
                                          <p:val>
                                            <p:strVal val="#ppt_h"/>
                                          </p:val>
                                        </p:tav>
                                      </p:tavLst>
                                    </p:anim>
                                  </p:childTnLst>
                                </p:cTn>
                              </p:par>
                              <p:par>
                                <p:cTn id="14" presetID="10" presetClass="entr" presetSubtype="0" fill="hold" grpId="0" nodeType="withEffect">
                                  <p:stCondLst>
                                    <p:cond delay="0"/>
                                  </p:stCondLst>
                                  <p:childTnLst>
                                    <p:set>
                                      <p:cBhvr>
                                        <p:cTn id="15" dur="1" fill="hold">
                                          <p:stCondLst>
                                            <p:cond delay="0"/>
                                          </p:stCondLst>
                                        </p:cTn>
                                        <p:tgtEl>
                                          <p:spTgt spid="86025"/>
                                        </p:tgtEl>
                                        <p:attrNameLst>
                                          <p:attrName>style.visibility</p:attrName>
                                        </p:attrNameLst>
                                      </p:cBhvr>
                                      <p:to>
                                        <p:strVal val="visible"/>
                                      </p:to>
                                    </p:set>
                                    <p:animEffect transition="in" filter="fade">
                                      <p:cBhvr>
                                        <p:cTn id="16" dur="2000"/>
                                        <p:tgtEl>
                                          <p:spTgt spid="86025"/>
                                        </p:tgtEl>
                                      </p:cBhvr>
                                    </p:animEffect>
                                  </p:childTnLst>
                                </p:cTn>
                              </p:par>
                              <p:par>
                                <p:cTn id="17" presetID="10" presetClass="entr" presetSubtype="0" fill="hold" nodeType="withEffect">
                                  <p:stCondLst>
                                    <p:cond delay="0"/>
                                  </p:stCondLst>
                                  <p:childTnLst>
                                    <p:set>
                                      <p:cBhvr>
                                        <p:cTn id="18" dur="1" fill="hold">
                                          <p:stCondLst>
                                            <p:cond delay="0"/>
                                          </p:stCondLst>
                                        </p:cTn>
                                        <p:tgtEl>
                                          <p:spTgt spid="86022"/>
                                        </p:tgtEl>
                                        <p:attrNameLst>
                                          <p:attrName>style.visibility</p:attrName>
                                        </p:attrNameLst>
                                      </p:cBhvr>
                                      <p:to>
                                        <p:strVal val="visible"/>
                                      </p:to>
                                    </p:set>
                                    <p:animEffect transition="in" filter="fade">
                                      <p:cBhvr>
                                        <p:cTn id="19" dur="2000"/>
                                        <p:tgtEl>
                                          <p:spTgt spid="860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6025" grpId="0" animBg="1"/>
    </p:bldLst>
  </p:timing>
</p:sld>
</file>

<file path=ppt/slides/slide48.xml><?xml version="1.0" encoding="utf-8"?>
<p:sld xmlns:a="http://schemas.openxmlformats.org/drawingml/2006/main" xmlns:r="http://schemas.openxmlformats.org/officeDocument/2006/relationships" xmlns:p="http://schemas.openxmlformats.org/presentationml/2006/main">
  <p:cSld>
    <p:bg>
      <p:bgPr>
        <a:gradFill rotWithShape="0">
          <a:gsLst>
            <a:gs pos="0">
              <a:srgbClr val="FFE6C1"/>
            </a:gs>
            <a:gs pos="100000">
              <a:schemeClr val="bg1"/>
            </a:gs>
          </a:gsLst>
          <a:lin ang="5400000" scaled="1"/>
        </a:gradFill>
        <a:effectLst/>
      </p:bgPr>
    </p:bg>
    <p:spTree>
      <p:nvGrpSpPr>
        <p:cNvPr id="1" name=""/>
        <p:cNvGrpSpPr/>
        <p:nvPr/>
      </p:nvGrpSpPr>
      <p:grpSpPr>
        <a:xfrm>
          <a:off x="0" y="0"/>
          <a:ext cx="0" cy="0"/>
          <a:chOff x="0" y="0"/>
          <a:chExt cx="0" cy="0"/>
        </a:xfrm>
      </p:grpSpPr>
      <p:grpSp>
        <p:nvGrpSpPr>
          <p:cNvPr id="88068" name="Group 4"/>
          <p:cNvGrpSpPr>
            <a:grpSpLocks/>
          </p:cNvGrpSpPr>
          <p:nvPr/>
        </p:nvGrpSpPr>
        <p:grpSpPr bwMode="auto">
          <a:xfrm>
            <a:off x="1905000" y="4343400"/>
            <a:ext cx="5181600" cy="565150"/>
            <a:chOff x="1008" y="2736"/>
            <a:chExt cx="3264" cy="356"/>
          </a:xfrm>
        </p:grpSpPr>
        <p:sp>
          <p:nvSpPr>
            <p:cNvPr id="88069" name="Rectangle 5"/>
            <p:cNvSpPr>
              <a:spLocks noChangeArrowheads="1"/>
            </p:cNvSpPr>
            <p:nvPr/>
          </p:nvSpPr>
          <p:spPr bwMode="auto">
            <a:xfrm>
              <a:off x="1008" y="2736"/>
              <a:ext cx="3264" cy="336"/>
            </a:xfrm>
            <a:prstGeom prst="rect">
              <a:avLst/>
            </a:prstGeom>
            <a:solidFill>
              <a:srgbClr val="5900B2"/>
            </a:solidFill>
            <a:ln w="38100" algn="ctr">
              <a:solidFill>
                <a:srgbClr val="6600CC"/>
              </a:solidFill>
              <a:miter lim="800000"/>
              <a:headEnd/>
              <a:tailEnd/>
            </a:ln>
            <a:effectLst/>
          </p:spPr>
          <p:txBody>
            <a:bodyPr wrap="none" anchor="ctr"/>
            <a:lstStyle/>
            <a:p>
              <a:endParaRPr lang="en-US"/>
            </a:p>
          </p:txBody>
        </p:sp>
        <p:sp>
          <p:nvSpPr>
            <p:cNvPr id="88070" name="Text Box 6"/>
            <p:cNvSpPr txBox="1">
              <a:spLocks noChangeArrowheads="1"/>
            </p:cNvSpPr>
            <p:nvPr/>
          </p:nvSpPr>
          <p:spPr bwMode="auto">
            <a:xfrm>
              <a:off x="1008" y="2784"/>
              <a:ext cx="3264" cy="308"/>
            </a:xfrm>
            <a:prstGeom prst="rect">
              <a:avLst/>
            </a:prstGeom>
            <a:noFill/>
            <a:ln w="19050">
              <a:noFill/>
              <a:miter lim="800000"/>
              <a:headEnd/>
              <a:tailEnd/>
            </a:ln>
            <a:effectLst>
              <a:outerShdw dist="12700" algn="ctr" rotWithShape="0">
                <a:schemeClr val="tx1"/>
              </a:outerShdw>
            </a:effectLst>
          </p:spPr>
          <p:txBody>
            <a:bodyPr>
              <a:spAutoFit/>
            </a:bodyPr>
            <a:lstStyle/>
            <a:p>
              <a:pPr algn="ctr" eaLnBrk="0" hangingPunct="0">
                <a:lnSpc>
                  <a:spcPct val="65000"/>
                </a:lnSpc>
              </a:pPr>
              <a:r>
                <a:rPr lang="en-US" sz="4000" dirty="0">
                  <a:solidFill>
                    <a:schemeClr val="bg1"/>
                  </a:solidFill>
                  <a:latin typeface="Fette Engschrift" pitchFamily="2" charset="0"/>
                </a:rPr>
                <a:t>Success of dispensation to start</a:t>
              </a:r>
            </a:p>
          </p:txBody>
        </p:sp>
      </p:grpSp>
      <p:sp>
        <p:nvSpPr>
          <p:cNvPr id="88066" name="Text Box 2"/>
          <p:cNvSpPr txBox="1">
            <a:spLocks noChangeArrowheads="1"/>
          </p:cNvSpPr>
          <p:nvPr/>
        </p:nvSpPr>
        <p:spPr bwMode="auto">
          <a:xfrm>
            <a:off x="304800" y="0"/>
            <a:ext cx="7239000" cy="579438"/>
          </a:xfrm>
          <a:prstGeom prst="rect">
            <a:avLst/>
          </a:prstGeom>
          <a:noFill/>
          <a:ln w="9525">
            <a:noFill/>
            <a:miter lim="800000"/>
            <a:headEnd/>
            <a:tailEnd/>
          </a:ln>
          <a:effectLst>
            <a:outerShdw dist="12700" dir="2700000" algn="ctr" rotWithShape="0">
              <a:schemeClr val="bg1"/>
            </a:outerShdw>
          </a:effectLst>
        </p:spPr>
        <p:txBody>
          <a:bodyPr>
            <a:spAutoFit/>
          </a:bodyPr>
          <a:lstStyle/>
          <a:p>
            <a:pPr eaLnBrk="0" hangingPunct="0"/>
            <a:r>
              <a:rPr lang="en-US" sz="3200" u="sng">
                <a:solidFill>
                  <a:srgbClr val="000099"/>
                </a:solidFill>
                <a:latin typeface="Fette Engschrift" pitchFamily="2" charset="0"/>
              </a:rPr>
              <a:t>2.2.2  The  Second National Course to Restore Canaan</a:t>
            </a:r>
          </a:p>
        </p:txBody>
      </p:sp>
      <p:sp>
        <p:nvSpPr>
          <p:cNvPr id="88067" name="Text Box 3"/>
          <p:cNvSpPr txBox="1">
            <a:spLocks noChangeArrowheads="1"/>
          </p:cNvSpPr>
          <p:nvPr/>
        </p:nvSpPr>
        <p:spPr bwMode="auto">
          <a:xfrm>
            <a:off x="304800" y="487363"/>
            <a:ext cx="4724400" cy="579437"/>
          </a:xfrm>
          <a:prstGeom prst="rect">
            <a:avLst/>
          </a:prstGeom>
          <a:noFill/>
          <a:ln w="9525">
            <a:noFill/>
            <a:miter lim="800000"/>
            <a:headEnd/>
            <a:tailEnd/>
          </a:ln>
          <a:effectLst>
            <a:outerShdw dist="12700" dir="2700000" algn="ctr" rotWithShape="0">
              <a:schemeClr val="bg1"/>
            </a:outerShdw>
          </a:effectLst>
        </p:spPr>
        <p:txBody>
          <a:bodyPr>
            <a:spAutoFit/>
          </a:bodyPr>
          <a:lstStyle/>
          <a:p>
            <a:pPr eaLnBrk="0" hangingPunct="0"/>
            <a:r>
              <a:rPr lang="en-US" sz="3200" u="sng" dirty="0">
                <a:solidFill>
                  <a:srgbClr val="000099"/>
                </a:solidFill>
                <a:latin typeface="Fette Engschrift" pitchFamily="2" charset="0"/>
              </a:rPr>
              <a:t>2.2.2.2  The Foundation of Substance</a:t>
            </a:r>
          </a:p>
        </p:txBody>
      </p:sp>
      <p:pic>
        <p:nvPicPr>
          <p:cNvPr id="88079" name="Picture 15" descr="Plague of hail and the plague of frogs"/>
          <p:cNvPicPr>
            <a:picLocks noChangeAspect="1" noChangeArrowheads="1"/>
          </p:cNvPicPr>
          <p:nvPr/>
        </p:nvPicPr>
        <p:blipFill>
          <a:blip r:embed="rId3" cstate="print"/>
          <a:srcRect l="4503" t="6601" b="1395"/>
          <a:stretch>
            <a:fillRect/>
          </a:stretch>
        </p:blipFill>
        <p:spPr bwMode="auto">
          <a:xfrm>
            <a:off x="5957888" y="1062038"/>
            <a:ext cx="2957512" cy="3978275"/>
          </a:xfrm>
          <a:prstGeom prst="rect">
            <a:avLst/>
          </a:prstGeom>
          <a:solidFill>
            <a:schemeClr val="bg1"/>
          </a:solidFill>
        </p:spPr>
      </p:pic>
      <p:pic>
        <p:nvPicPr>
          <p:cNvPr id="88080" name="Picture 16" descr="Plague of locusts"/>
          <p:cNvPicPr>
            <a:picLocks noChangeAspect="1" noChangeArrowheads="1"/>
          </p:cNvPicPr>
          <p:nvPr/>
        </p:nvPicPr>
        <p:blipFill>
          <a:blip r:embed="rId4" cstate="print"/>
          <a:srcRect t="4620"/>
          <a:stretch>
            <a:fillRect/>
          </a:stretch>
        </p:blipFill>
        <p:spPr bwMode="auto">
          <a:xfrm>
            <a:off x="242888" y="1066800"/>
            <a:ext cx="2895600" cy="1989138"/>
          </a:xfrm>
          <a:prstGeom prst="rect">
            <a:avLst/>
          </a:prstGeom>
          <a:solidFill>
            <a:schemeClr val="bg1"/>
          </a:solidFill>
        </p:spPr>
      </p:pic>
      <p:pic>
        <p:nvPicPr>
          <p:cNvPr id="88081" name="Picture 17" descr="Death of the firstborn of Egypt"/>
          <p:cNvPicPr>
            <a:picLocks noChangeAspect="1" noChangeArrowheads="1"/>
          </p:cNvPicPr>
          <p:nvPr/>
        </p:nvPicPr>
        <p:blipFill>
          <a:blip r:embed="rId5" cstate="print">
            <a:clrChange>
              <a:clrFrom>
                <a:srgbClr val="F7F7F7"/>
              </a:clrFrom>
              <a:clrTo>
                <a:srgbClr val="F7F7F7">
                  <a:alpha val="0"/>
                </a:srgbClr>
              </a:clrTo>
            </a:clrChange>
          </a:blip>
          <a:srcRect l="5333" t="14230" b="3131"/>
          <a:stretch>
            <a:fillRect/>
          </a:stretch>
        </p:blipFill>
        <p:spPr bwMode="auto">
          <a:xfrm>
            <a:off x="3138488" y="1066800"/>
            <a:ext cx="2819400" cy="2014538"/>
          </a:xfrm>
          <a:prstGeom prst="rect">
            <a:avLst/>
          </a:prstGeom>
          <a:solidFill>
            <a:schemeClr val="bg1"/>
          </a:solidFill>
        </p:spPr>
      </p:pic>
      <p:sp>
        <p:nvSpPr>
          <p:cNvPr id="88082" name="Rectangle 18"/>
          <p:cNvSpPr>
            <a:spLocks noChangeArrowheads="1"/>
          </p:cNvSpPr>
          <p:nvPr/>
        </p:nvSpPr>
        <p:spPr bwMode="auto">
          <a:xfrm>
            <a:off x="0" y="5722938"/>
            <a:ext cx="9144000" cy="1135062"/>
          </a:xfrm>
          <a:prstGeom prst="rect">
            <a:avLst/>
          </a:prstGeom>
          <a:solidFill>
            <a:schemeClr val="tx1"/>
          </a:solidFill>
          <a:ln w="9525">
            <a:solidFill>
              <a:schemeClr val="tx1"/>
            </a:solidFill>
            <a:miter lim="800000"/>
            <a:headEnd/>
            <a:tailEnd/>
          </a:ln>
          <a:effectLst/>
        </p:spPr>
        <p:txBody>
          <a:bodyPr wrap="none" anchor="ctr"/>
          <a:lstStyle/>
          <a:p>
            <a:endParaRPr lang="en-US"/>
          </a:p>
        </p:txBody>
      </p:sp>
      <p:grpSp>
        <p:nvGrpSpPr>
          <p:cNvPr id="88083" name="Group 19"/>
          <p:cNvGrpSpPr>
            <a:grpSpLocks/>
          </p:cNvGrpSpPr>
          <p:nvPr/>
        </p:nvGrpSpPr>
        <p:grpSpPr bwMode="auto">
          <a:xfrm>
            <a:off x="1122413" y="5791200"/>
            <a:ext cx="6726187" cy="976313"/>
            <a:chOff x="240" y="3648"/>
            <a:chExt cx="4475" cy="615"/>
          </a:xfrm>
        </p:grpSpPr>
        <p:sp>
          <p:nvSpPr>
            <p:cNvPr id="88084" name="Text Box 20"/>
            <p:cNvSpPr txBox="1">
              <a:spLocks noChangeArrowheads="1"/>
            </p:cNvSpPr>
            <p:nvPr/>
          </p:nvSpPr>
          <p:spPr bwMode="auto">
            <a:xfrm>
              <a:off x="443" y="3696"/>
              <a:ext cx="4272" cy="567"/>
            </a:xfrm>
            <a:prstGeom prst="rect">
              <a:avLst/>
            </a:prstGeom>
            <a:noFill/>
            <a:ln w="9525">
              <a:noFill/>
              <a:miter lim="800000"/>
              <a:headEnd/>
              <a:tailEnd/>
            </a:ln>
            <a:effectLst/>
          </p:spPr>
          <p:txBody>
            <a:bodyPr wrap="square">
              <a:spAutoFit/>
            </a:bodyPr>
            <a:lstStyle/>
            <a:p>
              <a:pPr eaLnBrk="0" hangingPunct="0">
                <a:lnSpc>
                  <a:spcPts val="2100"/>
                </a:lnSpc>
              </a:pPr>
              <a:r>
                <a:rPr lang="en-US" sz="2000" b="1" dirty="0">
                  <a:solidFill>
                    <a:schemeClr val="bg1"/>
                  </a:solidFill>
                  <a:latin typeface="Arial Narrow" pitchFamily="34" charset="0"/>
                </a:rPr>
                <a:t>To work the </a:t>
              </a:r>
              <a:r>
                <a:rPr lang="en-US" sz="2000" b="1" u="sng" dirty="0">
                  <a:solidFill>
                    <a:schemeClr val="bg1"/>
                  </a:solidFill>
                  <a:latin typeface="Arial Narrow" pitchFamily="34" charset="0"/>
                </a:rPr>
                <a:t>dispensation to start</a:t>
              </a:r>
              <a:r>
                <a:rPr lang="en-US" sz="2000" b="1" dirty="0">
                  <a:solidFill>
                    <a:schemeClr val="bg1"/>
                  </a:solidFill>
                  <a:latin typeface="Arial Narrow" pitchFamily="34" charset="0"/>
                </a:rPr>
                <a:t> the second national course to restore Canaan, God granted Moses </a:t>
              </a:r>
              <a:r>
                <a:rPr lang="en-US" sz="2000" b="1" u="sng" dirty="0">
                  <a:solidFill>
                    <a:schemeClr val="bg1"/>
                  </a:solidFill>
                  <a:latin typeface="Arial Narrow" pitchFamily="34" charset="0"/>
                </a:rPr>
                <a:t>three signs</a:t>
              </a:r>
              <a:r>
                <a:rPr lang="en-US" sz="2000" b="1" dirty="0">
                  <a:solidFill>
                    <a:schemeClr val="bg1"/>
                  </a:solidFill>
                  <a:latin typeface="Arial Narrow" pitchFamily="34" charset="0"/>
                </a:rPr>
                <a:t> and ten plagues with which to prevail over the Egyptians </a:t>
              </a:r>
              <a:r>
                <a:rPr lang="en-US" sz="1600" dirty="0">
                  <a:solidFill>
                    <a:schemeClr val="bg1"/>
                  </a:solidFill>
                  <a:latin typeface="Arial Narrow" pitchFamily="34" charset="0"/>
                </a:rPr>
                <a:t>(p. 237-8).</a:t>
              </a:r>
              <a:r>
                <a:rPr lang="en-US" sz="1600" b="1" dirty="0">
                  <a:solidFill>
                    <a:schemeClr val="bg1"/>
                  </a:solidFill>
                  <a:latin typeface="Arial Narrow" pitchFamily="34" charset="0"/>
                </a:rPr>
                <a:t> </a:t>
              </a:r>
            </a:p>
          </p:txBody>
        </p:sp>
        <p:sp>
          <p:nvSpPr>
            <p:cNvPr id="88085" name="Text Box 21"/>
            <p:cNvSpPr txBox="1">
              <a:spLocks noChangeArrowheads="1"/>
            </p:cNvSpPr>
            <p:nvPr/>
          </p:nvSpPr>
          <p:spPr bwMode="auto">
            <a:xfrm>
              <a:off x="240" y="3648"/>
              <a:ext cx="263" cy="306"/>
            </a:xfrm>
            <a:prstGeom prst="rect">
              <a:avLst/>
            </a:prstGeom>
            <a:noFill/>
            <a:ln w="9525">
              <a:noFill/>
              <a:miter lim="800000"/>
              <a:headEnd/>
              <a:tailEnd/>
            </a:ln>
            <a:effectLst/>
          </p:spPr>
          <p:txBody>
            <a:bodyPr>
              <a:spAutoFit/>
            </a:bodyPr>
            <a:lstStyle/>
            <a:p>
              <a:pPr eaLnBrk="0" hangingPunct="0">
                <a:lnSpc>
                  <a:spcPts val="3000"/>
                </a:lnSpc>
              </a:pPr>
              <a:r>
                <a:rPr lang="en-US" sz="4200" b="1" dirty="0">
                  <a:solidFill>
                    <a:schemeClr val="bg1"/>
                  </a:solidFill>
                  <a:latin typeface="Times New Roman" pitchFamily="18" charset="0"/>
                  <a:sym typeface="CommonBullets" pitchFamily="34" charset="2"/>
                </a:rPr>
                <a:t></a:t>
              </a:r>
              <a:endParaRPr lang="en-US" sz="4200" b="1" dirty="0">
                <a:solidFill>
                  <a:schemeClr val="bg1"/>
                </a:solidFill>
                <a:latin typeface="Times New Roman" pitchFamily="18" charset="0"/>
              </a:endParaRPr>
            </a:p>
          </p:txBody>
        </p:sp>
      </p:grpSp>
      <p:pic>
        <p:nvPicPr>
          <p:cNvPr id="88086" name="Picture 22" descr="Waters into Blood"/>
          <p:cNvPicPr>
            <a:picLocks noChangeAspect="1" noChangeArrowheads="1"/>
          </p:cNvPicPr>
          <p:nvPr/>
        </p:nvPicPr>
        <p:blipFill>
          <a:blip r:embed="rId6" cstate="print"/>
          <a:srcRect t="4762"/>
          <a:stretch>
            <a:fillRect/>
          </a:stretch>
        </p:blipFill>
        <p:spPr bwMode="auto">
          <a:xfrm>
            <a:off x="3057525" y="3044825"/>
            <a:ext cx="2895600" cy="2068513"/>
          </a:xfrm>
          <a:prstGeom prst="rect">
            <a:avLst/>
          </a:prstGeom>
          <a:noFill/>
        </p:spPr>
      </p:pic>
      <p:pic>
        <p:nvPicPr>
          <p:cNvPr id="88087" name="Picture 23" descr="Aaron´s rod changed into a serpent"/>
          <p:cNvPicPr>
            <a:picLocks noChangeAspect="1" noChangeArrowheads="1"/>
          </p:cNvPicPr>
          <p:nvPr/>
        </p:nvPicPr>
        <p:blipFill>
          <a:blip r:embed="rId7" cstate="print"/>
          <a:srcRect t="208"/>
          <a:stretch>
            <a:fillRect/>
          </a:stretch>
        </p:blipFill>
        <p:spPr bwMode="auto">
          <a:xfrm>
            <a:off x="242888" y="3048000"/>
            <a:ext cx="2895600" cy="1981200"/>
          </a:xfrm>
          <a:prstGeom prst="rect">
            <a:avLst/>
          </a:prstGeom>
          <a:solidFill>
            <a:schemeClr val="bg1"/>
          </a:solidFill>
        </p:spPr>
      </p:pic>
      <p:grpSp>
        <p:nvGrpSpPr>
          <p:cNvPr id="88088" name="Group 24"/>
          <p:cNvGrpSpPr>
            <a:grpSpLocks/>
          </p:cNvGrpSpPr>
          <p:nvPr/>
        </p:nvGrpSpPr>
        <p:grpSpPr bwMode="auto">
          <a:xfrm>
            <a:off x="2209800" y="5029200"/>
            <a:ext cx="4572000" cy="565150"/>
            <a:chOff x="1248" y="3168"/>
            <a:chExt cx="2880" cy="356"/>
          </a:xfrm>
        </p:grpSpPr>
        <p:sp>
          <p:nvSpPr>
            <p:cNvPr id="88089" name="Rectangle 25"/>
            <p:cNvSpPr>
              <a:spLocks noChangeArrowheads="1"/>
            </p:cNvSpPr>
            <p:nvPr/>
          </p:nvSpPr>
          <p:spPr bwMode="auto">
            <a:xfrm>
              <a:off x="1248" y="3168"/>
              <a:ext cx="2880" cy="336"/>
            </a:xfrm>
            <a:prstGeom prst="rect">
              <a:avLst/>
            </a:prstGeom>
            <a:solidFill>
              <a:srgbClr val="EAD5FF"/>
            </a:solidFill>
            <a:ln w="19050" algn="ctr">
              <a:solidFill>
                <a:srgbClr val="6600CC"/>
              </a:solidFill>
              <a:miter lim="800000"/>
              <a:headEnd/>
              <a:tailEnd/>
            </a:ln>
            <a:effectLst/>
          </p:spPr>
          <p:txBody>
            <a:bodyPr wrap="none" anchor="ctr"/>
            <a:lstStyle/>
            <a:p>
              <a:endParaRPr lang="en-US"/>
            </a:p>
          </p:txBody>
        </p:sp>
        <p:sp>
          <p:nvSpPr>
            <p:cNvPr id="88090" name="Text Box 26"/>
            <p:cNvSpPr txBox="1">
              <a:spLocks noChangeArrowheads="1"/>
            </p:cNvSpPr>
            <p:nvPr/>
          </p:nvSpPr>
          <p:spPr bwMode="auto">
            <a:xfrm>
              <a:off x="1248" y="3216"/>
              <a:ext cx="2880" cy="308"/>
            </a:xfrm>
            <a:prstGeom prst="rect">
              <a:avLst/>
            </a:prstGeom>
            <a:noFill/>
            <a:ln w="19050">
              <a:noFill/>
              <a:miter lim="800000"/>
              <a:headEnd/>
              <a:tailEnd/>
            </a:ln>
            <a:effectLst>
              <a:outerShdw dist="28398" dir="20006097" algn="ctr" rotWithShape="0">
                <a:schemeClr val="bg1"/>
              </a:outerShdw>
            </a:effectLst>
          </p:spPr>
          <p:txBody>
            <a:bodyPr>
              <a:spAutoFit/>
            </a:bodyPr>
            <a:lstStyle/>
            <a:p>
              <a:pPr algn="ctr" eaLnBrk="0" hangingPunct="0">
                <a:lnSpc>
                  <a:spcPct val="65000"/>
                </a:lnSpc>
              </a:pPr>
              <a:r>
                <a:rPr lang="en-US" sz="4000" dirty="0">
                  <a:solidFill>
                    <a:srgbClr val="000099"/>
                  </a:solidFill>
                  <a:latin typeface="Fette Engschrift" pitchFamily="2" charset="0"/>
                </a:rPr>
                <a:t>Three signs and ten plagues</a:t>
              </a:r>
            </a:p>
          </p:txBody>
        </p:sp>
      </p:grpSp>
    </p:spTree>
  </p:cSld>
  <p:clrMapOvr>
    <a:masterClrMapping/>
  </p:clrMapOvr>
  <p:transition spd="slow">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withEffect">
                                  <p:stCondLst>
                                    <p:cond delay="0"/>
                                  </p:stCondLst>
                                  <p:childTnLst>
                                    <p:set>
                                      <p:cBhvr>
                                        <p:cTn id="6" dur="1" fill="hold">
                                          <p:stCondLst>
                                            <p:cond delay="0"/>
                                          </p:stCondLst>
                                        </p:cTn>
                                        <p:tgtEl>
                                          <p:spTgt spid="88067"/>
                                        </p:tgtEl>
                                        <p:attrNameLst>
                                          <p:attrName>style.visibility</p:attrName>
                                        </p:attrNameLst>
                                      </p:cBhvr>
                                      <p:to>
                                        <p:strVal val="visible"/>
                                      </p:to>
                                    </p:set>
                                    <p:anim calcmode="lin" valueType="num">
                                      <p:cBhvr>
                                        <p:cTn id="7" dur="2000" fill="hold"/>
                                        <p:tgtEl>
                                          <p:spTgt spid="88067"/>
                                        </p:tgtEl>
                                        <p:attrNameLst>
                                          <p:attrName>ppt_w</p:attrName>
                                        </p:attrNameLst>
                                      </p:cBhvr>
                                      <p:tavLst>
                                        <p:tav tm="0">
                                          <p:val>
                                            <p:strVal val="#ppt_w*0.70"/>
                                          </p:val>
                                        </p:tav>
                                        <p:tav tm="100000">
                                          <p:val>
                                            <p:strVal val="#ppt_w"/>
                                          </p:val>
                                        </p:tav>
                                      </p:tavLst>
                                    </p:anim>
                                    <p:anim calcmode="lin" valueType="num">
                                      <p:cBhvr>
                                        <p:cTn id="8" dur="2000" fill="hold"/>
                                        <p:tgtEl>
                                          <p:spTgt spid="88067"/>
                                        </p:tgtEl>
                                        <p:attrNameLst>
                                          <p:attrName>ppt_h</p:attrName>
                                        </p:attrNameLst>
                                      </p:cBhvr>
                                      <p:tavLst>
                                        <p:tav tm="0">
                                          <p:val>
                                            <p:strVal val="#ppt_h"/>
                                          </p:val>
                                        </p:tav>
                                        <p:tav tm="100000">
                                          <p:val>
                                            <p:strVal val="#ppt_h"/>
                                          </p:val>
                                        </p:tav>
                                      </p:tavLst>
                                    </p:anim>
                                    <p:animEffect transition="in" filter="fade">
                                      <p:cBhvr>
                                        <p:cTn id="9" dur="2000"/>
                                        <p:tgtEl>
                                          <p:spTgt spid="88067"/>
                                        </p:tgtEl>
                                      </p:cBhvr>
                                    </p:animEffect>
                                  </p:childTnLst>
                                </p:cTn>
                              </p:par>
                            </p:childTnLst>
                          </p:cTn>
                        </p:par>
                      </p:childTnLst>
                    </p:cTn>
                  </p:par>
                  <p:par>
                    <p:cTn id="10" fill="hold">
                      <p:stCondLst>
                        <p:cond delay="indefinite"/>
                      </p:stCondLst>
                      <p:childTnLst>
                        <p:par>
                          <p:cTn id="11" fill="hold">
                            <p:stCondLst>
                              <p:cond delay="0"/>
                            </p:stCondLst>
                            <p:childTnLst>
                              <p:par>
                                <p:cTn id="12" presetID="16" presetClass="entr" presetSubtype="37" fill="hold" nodeType="clickEffect">
                                  <p:stCondLst>
                                    <p:cond delay="0"/>
                                  </p:stCondLst>
                                  <p:childTnLst>
                                    <p:set>
                                      <p:cBhvr>
                                        <p:cTn id="13" dur="1" fill="hold">
                                          <p:stCondLst>
                                            <p:cond delay="0"/>
                                          </p:stCondLst>
                                        </p:cTn>
                                        <p:tgtEl>
                                          <p:spTgt spid="88083"/>
                                        </p:tgtEl>
                                        <p:attrNameLst>
                                          <p:attrName>style.visibility</p:attrName>
                                        </p:attrNameLst>
                                      </p:cBhvr>
                                      <p:to>
                                        <p:strVal val="visible"/>
                                      </p:to>
                                    </p:set>
                                    <p:animEffect transition="in" filter="barn(outVertical)">
                                      <p:cBhvr>
                                        <p:cTn id="14" dur="500"/>
                                        <p:tgtEl>
                                          <p:spTgt spid="88083"/>
                                        </p:tgtEl>
                                      </p:cBhvr>
                                    </p:animEffect>
                                  </p:childTnLst>
                                </p:cTn>
                              </p:par>
                            </p:childTnLst>
                          </p:cTn>
                        </p:par>
                      </p:childTnLst>
                    </p:cTn>
                  </p:par>
                  <p:par>
                    <p:cTn id="15" fill="hold">
                      <p:stCondLst>
                        <p:cond delay="indefinite"/>
                      </p:stCondLst>
                      <p:childTnLst>
                        <p:par>
                          <p:cTn id="16" fill="hold">
                            <p:stCondLst>
                              <p:cond delay="0"/>
                            </p:stCondLst>
                            <p:childTnLst>
                              <p:par>
                                <p:cTn id="17" presetID="23" presetClass="entr" presetSubtype="272" fill="hold" nodeType="clickEffect">
                                  <p:stCondLst>
                                    <p:cond delay="0"/>
                                  </p:stCondLst>
                                  <p:childTnLst>
                                    <p:set>
                                      <p:cBhvr>
                                        <p:cTn id="18" dur="1" fill="hold">
                                          <p:stCondLst>
                                            <p:cond delay="0"/>
                                          </p:stCondLst>
                                        </p:cTn>
                                        <p:tgtEl>
                                          <p:spTgt spid="88068"/>
                                        </p:tgtEl>
                                        <p:attrNameLst>
                                          <p:attrName>style.visibility</p:attrName>
                                        </p:attrNameLst>
                                      </p:cBhvr>
                                      <p:to>
                                        <p:strVal val="visible"/>
                                      </p:to>
                                    </p:set>
                                    <p:anim calcmode="lin" valueType="num">
                                      <p:cBhvr>
                                        <p:cTn id="19" dur="2000" fill="hold"/>
                                        <p:tgtEl>
                                          <p:spTgt spid="88068"/>
                                        </p:tgtEl>
                                        <p:attrNameLst>
                                          <p:attrName>ppt_w</p:attrName>
                                        </p:attrNameLst>
                                      </p:cBhvr>
                                      <p:tavLst>
                                        <p:tav tm="0">
                                          <p:val>
                                            <p:strVal val="2/3*#ppt_w"/>
                                          </p:val>
                                        </p:tav>
                                        <p:tav tm="100000">
                                          <p:val>
                                            <p:strVal val="#ppt_w"/>
                                          </p:val>
                                        </p:tav>
                                      </p:tavLst>
                                    </p:anim>
                                    <p:anim calcmode="lin" valueType="num">
                                      <p:cBhvr>
                                        <p:cTn id="20" dur="2000" fill="hold"/>
                                        <p:tgtEl>
                                          <p:spTgt spid="88068"/>
                                        </p:tgtEl>
                                        <p:attrNameLst>
                                          <p:attrName>ppt_h</p:attrName>
                                        </p:attrNameLst>
                                      </p:cBhvr>
                                      <p:tavLst>
                                        <p:tav tm="0">
                                          <p:val>
                                            <p:strVal val="2/3*#ppt_h"/>
                                          </p:val>
                                        </p:tav>
                                        <p:tav tm="100000">
                                          <p:val>
                                            <p:strVal val="#ppt_h"/>
                                          </p:val>
                                        </p:tav>
                                      </p:tavLst>
                                    </p:anim>
                                  </p:childTnLst>
                                </p:cTn>
                              </p:par>
                            </p:childTnLst>
                          </p:cTn>
                        </p:par>
                      </p:childTnLst>
                    </p:cTn>
                  </p:par>
                  <p:par>
                    <p:cTn id="21" fill="hold">
                      <p:stCondLst>
                        <p:cond delay="indefinite"/>
                      </p:stCondLst>
                      <p:childTnLst>
                        <p:par>
                          <p:cTn id="22" fill="hold">
                            <p:stCondLst>
                              <p:cond delay="0"/>
                            </p:stCondLst>
                            <p:childTnLst>
                              <p:par>
                                <p:cTn id="23" presetID="23" presetClass="entr" presetSubtype="272" fill="hold" nodeType="clickEffect">
                                  <p:stCondLst>
                                    <p:cond delay="0"/>
                                  </p:stCondLst>
                                  <p:childTnLst>
                                    <p:set>
                                      <p:cBhvr>
                                        <p:cTn id="24" dur="1" fill="hold">
                                          <p:stCondLst>
                                            <p:cond delay="0"/>
                                          </p:stCondLst>
                                        </p:cTn>
                                        <p:tgtEl>
                                          <p:spTgt spid="88088"/>
                                        </p:tgtEl>
                                        <p:attrNameLst>
                                          <p:attrName>style.visibility</p:attrName>
                                        </p:attrNameLst>
                                      </p:cBhvr>
                                      <p:to>
                                        <p:strVal val="visible"/>
                                      </p:to>
                                    </p:set>
                                    <p:anim calcmode="lin" valueType="num">
                                      <p:cBhvr>
                                        <p:cTn id="25" dur="1000" fill="hold"/>
                                        <p:tgtEl>
                                          <p:spTgt spid="88088"/>
                                        </p:tgtEl>
                                        <p:attrNameLst>
                                          <p:attrName>ppt_w</p:attrName>
                                        </p:attrNameLst>
                                      </p:cBhvr>
                                      <p:tavLst>
                                        <p:tav tm="0">
                                          <p:val>
                                            <p:strVal val="2/3*#ppt_w"/>
                                          </p:val>
                                        </p:tav>
                                        <p:tav tm="100000">
                                          <p:val>
                                            <p:strVal val="#ppt_w"/>
                                          </p:val>
                                        </p:tav>
                                      </p:tavLst>
                                    </p:anim>
                                    <p:anim calcmode="lin" valueType="num">
                                      <p:cBhvr>
                                        <p:cTn id="26" dur="1000" fill="hold"/>
                                        <p:tgtEl>
                                          <p:spTgt spid="88088"/>
                                        </p:tgtEl>
                                        <p:attrNameLst>
                                          <p:attrName>ppt_h</p:attrName>
                                        </p:attrNameLst>
                                      </p:cBhvr>
                                      <p:tavLst>
                                        <p:tav tm="0">
                                          <p:val>
                                            <p:strVal val="2/3*#ppt_h"/>
                                          </p:val>
                                        </p:tav>
                                        <p:tav tm="100000">
                                          <p:val>
                                            <p:strVal val="#ppt_h"/>
                                          </p:val>
                                        </p:tav>
                                      </p:tavLst>
                                    </p:anim>
                                  </p:childTnLst>
                                </p:cTn>
                              </p:par>
                              <p:par>
                                <p:cTn id="27" presetID="23" presetClass="entr" presetSubtype="16" fill="hold" nodeType="withEffect">
                                  <p:stCondLst>
                                    <p:cond delay="0"/>
                                  </p:stCondLst>
                                  <p:childTnLst>
                                    <p:set>
                                      <p:cBhvr>
                                        <p:cTn id="28" dur="1" fill="hold">
                                          <p:stCondLst>
                                            <p:cond delay="0"/>
                                          </p:stCondLst>
                                        </p:cTn>
                                        <p:tgtEl>
                                          <p:spTgt spid="88087"/>
                                        </p:tgtEl>
                                        <p:attrNameLst>
                                          <p:attrName>style.visibility</p:attrName>
                                        </p:attrNameLst>
                                      </p:cBhvr>
                                      <p:to>
                                        <p:strVal val="visible"/>
                                      </p:to>
                                    </p:set>
                                    <p:anim calcmode="lin" valueType="num">
                                      <p:cBhvr>
                                        <p:cTn id="29" dur="1000" fill="hold"/>
                                        <p:tgtEl>
                                          <p:spTgt spid="88087"/>
                                        </p:tgtEl>
                                        <p:attrNameLst>
                                          <p:attrName>ppt_w</p:attrName>
                                        </p:attrNameLst>
                                      </p:cBhvr>
                                      <p:tavLst>
                                        <p:tav tm="0">
                                          <p:val>
                                            <p:fltVal val="0"/>
                                          </p:val>
                                        </p:tav>
                                        <p:tav tm="100000">
                                          <p:val>
                                            <p:strVal val="#ppt_w"/>
                                          </p:val>
                                        </p:tav>
                                      </p:tavLst>
                                    </p:anim>
                                    <p:anim calcmode="lin" valueType="num">
                                      <p:cBhvr>
                                        <p:cTn id="30" dur="1000" fill="hold"/>
                                        <p:tgtEl>
                                          <p:spTgt spid="88087"/>
                                        </p:tgtEl>
                                        <p:attrNameLst>
                                          <p:attrName>ppt_h</p:attrName>
                                        </p:attrNameLst>
                                      </p:cBhvr>
                                      <p:tavLst>
                                        <p:tav tm="0">
                                          <p:val>
                                            <p:fltVal val="0"/>
                                          </p:val>
                                        </p:tav>
                                        <p:tav tm="100000">
                                          <p:val>
                                            <p:strVal val="#ppt_h"/>
                                          </p:val>
                                        </p:tav>
                                      </p:tavLst>
                                    </p:anim>
                                  </p:childTnLst>
                                </p:cTn>
                              </p:par>
                              <p:par>
                                <p:cTn id="31" presetID="23" presetClass="entr" presetSubtype="16" fill="hold" nodeType="withEffect">
                                  <p:stCondLst>
                                    <p:cond delay="0"/>
                                  </p:stCondLst>
                                  <p:childTnLst>
                                    <p:set>
                                      <p:cBhvr>
                                        <p:cTn id="32" dur="1" fill="hold">
                                          <p:stCondLst>
                                            <p:cond delay="0"/>
                                          </p:stCondLst>
                                        </p:cTn>
                                        <p:tgtEl>
                                          <p:spTgt spid="88079"/>
                                        </p:tgtEl>
                                        <p:attrNameLst>
                                          <p:attrName>style.visibility</p:attrName>
                                        </p:attrNameLst>
                                      </p:cBhvr>
                                      <p:to>
                                        <p:strVal val="visible"/>
                                      </p:to>
                                    </p:set>
                                    <p:anim calcmode="lin" valueType="num">
                                      <p:cBhvr>
                                        <p:cTn id="33" dur="1000" fill="hold"/>
                                        <p:tgtEl>
                                          <p:spTgt spid="88079"/>
                                        </p:tgtEl>
                                        <p:attrNameLst>
                                          <p:attrName>ppt_w</p:attrName>
                                        </p:attrNameLst>
                                      </p:cBhvr>
                                      <p:tavLst>
                                        <p:tav tm="0">
                                          <p:val>
                                            <p:fltVal val="0"/>
                                          </p:val>
                                        </p:tav>
                                        <p:tav tm="100000">
                                          <p:val>
                                            <p:strVal val="#ppt_w"/>
                                          </p:val>
                                        </p:tav>
                                      </p:tavLst>
                                    </p:anim>
                                    <p:anim calcmode="lin" valueType="num">
                                      <p:cBhvr>
                                        <p:cTn id="34" dur="1000" fill="hold"/>
                                        <p:tgtEl>
                                          <p:spTgt spid="88079"/>
                                        </p:tgtEl>
                                        <p:attrNameLst>
                                          <p:attrName>ppt_h</p:attrName>
                                        </p:attrNameLst>
                                      </p:cBhvr>
                                      <p:tavLst>
                                        <p:tav tm="0">
                                          <p:val>
                                            <p:fltVal val="0"/>
                                          </p:val>
                                        </p:tav>
                                        <p:tav tm="100000">
                                          <p:val>
                                            <p:strVal val="#ppt_h"/>
                                          </p:val>
                                        </p:tav>
                                      </p:tavLst>
                                    </p:anim>
                                  </p:childTnLst>
                                </p:cTn>
                              </p:par>
                              <p:par>
                                <p:cTn id="35" presetID="23" presetClass="entr" presetSubtype="16" fill="hold" nodeType="withEffect">
                                  <p:stCondLst>
                                    <p:cond delay="0"/>
                                  </p:stCondLst>
                                  <p:childTnLst>
                                    <p:set>
                                      <p:cBhvr>
                                        <p:cTn id="36" dur="1" fill="hold">
                                          <p:stCondLst>
                                            <p:cond delay="0"/>
                                          </p:stCondLst>
                                        </p:cTn>
                                        <p:tgtEl>
                                          <p:spTgt spid="88080"/>
                                        </p:tgtEl>
                                        <p:attrNameLst>
                                          <p:attrName>style.visibility</p:attrName>
                                        </p:attrNameLst>
                                      </p:cBhvr>
                                      <p:to>
                                        <p:strVal val="visible"/>
                                      </p:to>
                                    </p:set>
                                    <p:anim calcmode="lin" valueType="num">
                                      <p:cBhvr>
                                        <p:cTn id="37" dur="1000" fill="hold"/>
                                        <p:tgtEl>
                                          <p:spTgt spid="88080"/>
                                        </p:tgtEl>
                                        <p:attrNameLst>
                                          <p:attrName>ppt_w</p:attrName>
                                        </p:attrNameLst>
                                      </p:cBhvr>
                                      <p:tavLst>
                                        <p:tav tm="0">
                                          <p:val>
                                            <p:fltVal val="0"/>
                                          </p:val>
                                        </p:tav>
                                        <p:tav tm="100000">
                                          <p:val>
                                            <p:strVal val="#ppt_w"/>
                                          </p:val>
                                        </p:tav>
                                      </p:tavLst>
                                    </p:anim>
                                    <p:anim calcmode="lin" valueType="num">
                                      <p:cBhvr>
                                        <p:cTn id="38" dur="1000" fill="hold"/>
                                        <p:tgtEl>
                                          <p:spTgt spid="88080"/>
                                        </p:tgtEl>
                                        <p:attrNameLst>
                                          <p:attrName>ppt_h</p:attrName>
                                        </p:attrNameLst>
                                      </p:cBhvr>
                                      <p:tavLst>
                                        <p:tav tm="0">
                                          <p:val>
                                            <p:fltVal val="0"/>
                                          </p:val>
                                        </p:tav>
                                        <p:tav tm="100000">
                                          <p:val>
                                            <p:strVal val="#ppt_h"/>
                                          </p:val>
                                        </p:tav>
                                      </p:tavLst>
                                    </p:anim>
                                  </p:childTnLst>
                                </p:cTn>
                              </p:par>
                              <p:par>
                                <p:cTn id="39" presetID="23" presetClass="entr" presetSubtype="16" fill="hold" nodeType="withEffect">
                                  <p:stCondLst>
                                    <p:cond delay="0"/>
                                  </p:stCondLst>
                                  <p:childTnLst>
                                    <p:set>
                                      <p:cBhvr>
                                        <p:cTn id="40" dur="1" fill="hold">
                                          <p:stCondLst>
                                            <p:cond delay="0"/>
                                          </p:stCondLst>
                                        </p:cTn>
                                        <p:tgtEl>
                                          <p:spTgt spid="88081"/>
                                        </p:tgtEl>
                                        <p:attrNameLst>
                                          <p:attrName>style.visibility</p:attrName>
                                        </p:attrNameLst>
                                      </p:cBhvr>
                                      <p:to>
                                        <p:strVal val="visible"/>
                                      </p:to>
                                    </p:set>
                                    <p:anim calcmode="lin" valueType="num">
                                      <p:cBhvr>
                                        <p:cTn id="41" dur="1000" fill="hold"/>
                                        <p:tgtEl>
                                          <p:spTgt spid="88081"/>
                                        </p:tgtEl>
                                        <p:attrNameLst>
                                          <p:attrName>ppt_w</p:attrName>
                                        </p:attrNameLst>
                                      </p:cBhvr>
                                      <p:tavLst>
                                        <p:tav tm="0">
                                          <p:val>
                                            <p:fltVal val="0"/>
                                          </p:val>
                                        </p:tav>
                                        <p:tav tm="100000">
                                          <p:val>
                                            <p:strVal val="#ppt_w"/>
                                          </p:val>
                                        </p:tav>
                                      </p:tavLst>
                                    </p:anim>
                                    <p:anim calcmode="lin" valueType="num">
                                      <p:cBhvr>
                                        <p:cTn id="42" dur="1000" fill="hold"/>
                                        <p:tgtEl>
                                          <p:spTgt spid="88081"/>
                                        </p:tgtEl>
                                        <p:attrNameLst>
                                          <p:attrName>ppt_h</p:attrName>
                                        </p:attrNameLst>
                                      </p:cBhvr>
                                      <p:tavLst>
                                        <p:tav tm="0">
                                          <p:val>
                                            <p:fltVal val="0"/>
                                          </p:val>
                                        </p:tav>
                                        <p:tav tm="100000">
                                          <p:val>
                                            <p:strVal val="#ppt_h"/>
                                          </p:val>
                                        </p:tav>
                                      </p:tavLst>
                                    </p:anim>
                                  </p:childTnLst>
                                </p:cTn>
                              </p:par>
                              <p:par>
                                <p:cTn id="43" presetID="23" presetClass="entr" presetSubtype="16" fill="hold" nodeType="withEffect">
                                  <p:stCondLst>
                                    <p:cond delay="0"/>
                                  </p:stCondLst>
                                  <p:childTnLst>
                                    <p:set>
                                      <p:cBhvr>
                                        <p:cTn id="44" dur="1" fill="hold">
                                          <p:stCondLst>
                                            <p:cond delay="0"/>
                                          </p:stCondLst>
                                        </p:cTn>
                                        <p:tgtEl>
                                          <p:spTgt spid="88086"/>
                                        </p:tgtEl>
                                        <p:attrNameLst>
                                          <p:attrName>style.visibility</p:attrName>
                                        </p:attrNameLst>
                                      </p:cBhvr>
                                      <p:to>
                                        <p:strVal val="visible"/>
                                      </p:to>
                                    </p:set>
                                    <p:anim calcmode="lin" valueType="num">
                                      <p:cBhvr>
                                        <p:cTn id="45" dur="1000" fill="hold"/>
                                        <p:tgtEl>
                                          <p:spTgt spid="88086"/>
                                        </p:tgtEl>
                                        <p:attrNameLst>
                                          <p:attrName>ppt_w</p:attrName>
                                        </p:attrNameLst>
                                      </p:cBhvr>
                                      <p:tavLst>
                                        <p:tav tm="0">
                                          <p:val>
                                            <p:fltVal val="0"/>
                                          </p:val>
                                        </p:tav>
                                        <p:tav tm="100000">
                                          <p:val>
                                            <p:strVal val="#ppt_w"/>
                                          </p:val>
                                        </p:tav>
                                      </p:tavLst>
                                    </p:anim>
                                    <p:anim calcmode="lin" valueType="num">
                                      <p:cBhvr>
                                        <p:cTn id="46" dur="1000" fill="hold"/>
                                        <p:tgtEl>
                                          <p:spTgt spid="88086"/>
                                        </p:tgtEl>
                                        <p:attrNameLst>
                                          <p:attrName>ppt_h</p:attrName>
                                        </p:attrNameLst>
                                      </p:cBhvr>
                                      <p:tavLst>
                                        <p:tav tm="0">
                                          <p:val>
                                            <p:fltVal val="0"/>
                                          </p:val>
                                        </p:tav>
                                        <p:tav tm="100000">
                                          <p:val>
                                            <p:strVal val="#ppt_h"/>
                                          </p:val>
                                        </p:tav>
                                      </p:tavLst>
                                    </p:anim>
                                  </p:childTnLst>
                                </p:cTn>
                              </p:par>
                            </p:childTnLst>
                          </p:cTn>
                        </p:par>
                      </p:childTnLst>
                    </p:cTn>
                  </p:par>
                  <p:par>
                    <p:cTn id="47" fill="hold">
                      <p:stCondLst>
                        <p:cond delay="indefinite"/>
                      </p:stCondLst>
                      <p:childTnLst>
                        <p:par>
                          <p:cTn id="48" fill="hold">
                            <p:stCondLst>
                              <p:cond delay="0"/>
                            </p:stCondLst>
                            <p:childTnLst>
                              <p:par>
                                <p:cTn id="49" presetID="23" presetClass="exit" presetSubtype="32" fill="hold" nodeType="clickEffect">
                                  <p:stCondLst>
                                    <p:cond delay="0"/>
                                  </p:stCondLst>
                                  <p:childTnLst>
                                    <p:anim calcmode="lin" valueType="num">
                                      <p:cBhvr>
                                        <p:cTn id="50" dur="500"/>
                                        <p:tgtEl>
                                          <p:spTgt spid="88087"/>
                                        </p:tgtEl>
                                        <p:attrNameLst>
                                          <p:attrName>ppt_w</p:attrName>
                                        </p:attrNameLst>
                                      </p:cBhvr>
                                      <p:tavLst>
                                        <p:tav tm="0">
                                          <p:val>
                                            <p:strVal val="ppt_w"/>
                                          </p:val>
                                        </p:tav>
                                        <p:tav tm="100000">
                                          <p:val>
                                            <p:fltVal val="0"/>
                                          </p:val>
                                        </p:tav>
                                      </p:tavLst>
                                    </p:anim>
                                    <p:anim calcmode="lin" valueType="num">
                                      <p:cBhvr>
                                        <p:cTn id="51" dur="500"/>
                                        <p:tgtEl>
                                          <p:spTgt spid="88087"/>
                                        </p:tgtEl>
                                        <p:attrNameLst>
                                          <p:attrName>ppt_h</p:attrName>
                                        </p:attrNameLst>
                                      </p:cBhvr>
                                      <p:tavLst>
                                        <p:tav tm="0">
                                          <p:val>
                                            <p:strVal val="ppt_h"/>
                                          </p:val>
                                        </p:tav>
                                        <p:tav tm="100000">
                                          <p:val>
                                            <p:fltVal val="0"/>
                                          </p:val>
                                        </p:tav>
                                      </p:tavLst>
                                    </p:anim>
                                    <p:set>
                                      <p:cBhvr>
                                        <p:cTn id="52" dur="1" fill="hold">
                                          <p:stCondLst>
                                            <p:cond delay="499"/>
                                          </p:stCondLst>
                                        </p:cTn>
                                        <p:tgtEl>
                                          <p:spTgt spid="88087"/>
                                        </p:tgtEl>
                                        <p:attrNameLst>
                                          <p:attrName>style.visibility</p:attrName>
                                        </p:attrNameLst>
                                      </p:cBhvr>
                                      <p:to>
                                        <p:strVal val="hidden"/>
                                      </p:to>
                                    </p:set>
                                  </p:childTnLst>
                                </p:cTn>
                              </p:par>
                              <p:par>
                                <p:cTn id="53" presetID="23" presetClass="exit" presetSubtype="32" fill="hold" nodeType="withEffect">
                                  <p:stCondLst>
                                    <p:cond delay="0"/>
                                  </p:stCondLst>
                                  <p:childTnLst>
                                    <p:anim calcmode="lin" valueType="num">
                                      <p:cBhvr>
                                        <p:cTn id="54" dur="500"/>
                                        <p:tgtEl>
                                          <p:spTgt spid="88079"/>
                                        </p:tgtEl>
                                        <p:attrNameLst>
                                          <p:attrName>ppt_w</p:attrName>
                                        </p:attrNameLst>
                                      </p:cBhvr>
                                      <p:tavLst>
                                        <p:tav tm="0">
                                          <p:val>
                                            <p:strVal val="ppt_w"/>
                                          </p:val>
                                        </p:tav>
                                        <p:tav tm="100000">
                                          <p:val>
                                            <p:fltVal val="0"/>
                                          </p:val>
                                        </p:tav>
                                      </p:tavLst>
                                    </p:anim>
                                    <p:anim calcmode="lin" valueType="num">
                                      <p:cBhvr>
                                        <p:cTn id="55" dur="500"/>
                                        <p:tgtEl>
                                          <p:spTgt spid="88079"/>
                                        </p:tgtEl>
                                        <p:attrNameLst>
                                          <p:attrName>ppt_h</p:attrName>
                                        </p:attrNameLst>
                                      </p:cBhvr>
                                      <p:tavLst>
                                        <p:tav tm="0">
                                          <p:val>
                                            <p:strVal val="ppt_h"/>
                                          </p:val>
                                        </p:tav>
                                        <p:tav tm="100000">
                                          <p:val>
                                            <p:fltVal val="0"/>
                                          </p:val>
                                        </p:tav>
                                      </p:tavLst>
                                    </p:anim>
                                    <p:set>
                                      <p:cBhvr>
                                        <p:cTn id="56" dur="1" fill="hold">
                                          <p:stCondLst>
                                            <p:cond delay="499"/>
                                          </p:stCondLst>
                                        </p:cTn>
                                        <p:tgtEl>
                                          <p:spTgt spid="88079"/>
                                        </p:tgtEl>
                                        <p:attrNameLst>
                                          <p:attrName>style.visibility</p:attrName>
                                        </p:attrNameLst>
                                      </p:cBhvr>
                                      <p:to>
                                        <p:strVal val="hidden"/>
                                      </p:to>
                                    </p:set>
                                  </p:childTnLst>
                                </p:cTn>
                              </p:par>
                              <p:par>
                                <p:cTn id="57" presetID="23" presetClass="exit" presetSubtype="32" fill="hold" nodeType="withEffect">
                                  <p:stCondLst>
                                    <p:cond delay="0"/>
                                  </p:stCondLst>
                                  <p:childTnLst>
                                    <p:anim calcmode="lin" valueType="num">
                                      <p:cBhvr>
                                        <p:cTn id="58" dur="500"/>
                                        <p:tgtEl>
                                          <p:spTgt spid="88080"/>
                                        </p:tgtEl>
                                        <p:attrNameLst>
                                          <p:attrName>ppt_w</p:attrName>
                                        </p:attrNameLst>
                                      </p:cBhvr>
                                      <p:tavLst>
                                        <p:tav tm="0">
                                          <p:val>
                                            <p:strVal val="ppt_w"/>
                                          </p:val>
                                        </p:tav>
                                        <p:tav tm="100000">
                                          <p:val>
                                            <p:fltVal val="0"/>
                                          </p:val>
                                        </p:tav>
                                      </p:tavLst>
                                    </p:anim>
                                    <p:anim calcmode="lin" valueType="num">
                                      <p:cBhvr>
                                        <p:cTn id="59" dur="500"/>
                                        <p:tgtEl>
                                          <p:spTgt spid="88080"/>
                                        </p:tgtEl>
                                        <p:attrNameLst>
                                          <p:attrName>ppt_h</p:attrName>
                                        </p:attrNameLst>
                                      </p:cBhvr>
                                      <p:tavLst>
                                        <p:tav tm="0">
                                          <p:val>
                                            <p:strVal val="ppt_h"/>
                                          </p:val>
                                        </p:tav>
                                        <p:tav tm="100000">
                                          <p:val>
                                            <p:fltVal val="0"/>
                                          </p:val>
                                        </p:tav>
                                      </p:tavLst>
                                    </p:anim>
                                    <p:set>
                                      <p:cBhvr>
                                        <p:cTn id="60" dur="1" fill="hold">
                                          <p:stCondLst>
                                            <p:cond delay="499"/>
                                          </p:stCondLst>
                                        </p:cTn>
                                        <p:tgtEl>
                                          <p:spTgt spid="88080"/>
                                        </p:tgtEl>
                                        <p:attrNameLst>
                                          <p:attrName>style.visibility</p:attrName>
                                        </p:attrNameLst>
                                      </p:cBhvr>
                                      <p:to>
                                        <p:strVal val="hidden"/>
                                      </p:to>
                                    </p:set>
                                  </p:childTnLst>
                                </p:cTn>
                              </p:par>
                              <p:par>
                                <p:cTn id="61" presetID="23" presetClass="exit" presetSubtype="32" fill="hold" nodeType="withEffect">
                                  <p:stCondLst>
                                    <p:cond delay="0"/>
                                  </p:stCondLst>
                                  <p:childTnLst>
                                    <p:anim calcmode="lin" valueType="num">
                                      <p:cBhvr>
                                        <p:cTn id="62" dur="500"/>
                                        <p:tgtEl>
                                          <p:spTgt spid="88081"/>
                                        </p:tgtEl>
                                        <p:attrNameLst>
                                          <p:attrName>ppt_w</p:attrName>
                                        </p:attrNameLst>
                                      </p:cBhvr>
                                      <p:tavLst>
                                        <p:tav tm="0">
                                          <p:val>
                                            <p:strVal val="ppt_w"/>
                                          </p:val>
                                        </p:tav>
                                        <p:tav tm="100000">
                                          <p:val>
                                            <p:fltVal val="0"/>
                                          </p:val>
                                        </p:tav>
                                      </p:tavLst>
                                    </p:anim>
                                    <p:anim calcmode="lin" valueType="num">
                                      <p:cBhvr>
                                        <p:cTn id="63" dur="500"/>
                                        <p:tgtEl>
                                          <p:spTgt spid="88081"/>
                                        </p:tgtEl>
                                        <p:attrNameLst>
                                          <p:attrName>ppt_h</p:attrName>
                                        </p:attrNameLst>
                                      </p:cBhvr>
                                      <p:tavLst>
                                        <p:tav tm="0">
                                          <p:val>
                                            <p:strVal val="ppt_h"/>
                                          </p:val>
                                        </p:tav>
                                        <p:tav tm="100000">
                                          <p:val>
                                            <p:fltVal val="0"/>
                                          </p:val>
                                        </p:tav>
                                      </p:tavLst>
                                    </p:anim>
                                    <p:set>
                                      <p:cBhvr>
                                        <p:cTn id="64" dur="1" fill="hold">
                                          <p:stCondLst>
                                            <p:cond delay="499"/>
                                          </p:stCondLst>
                                        </p:cTn>
                                        <p:tgtEl>
                                          <p:spTgt spid="88081"/>
                                        </p:tgtEl>
                                        <p:attrNameLst>
                                          <p:attrName>style.visibility</p:attrName>
                                        </p:attrNameLst>
                                      </p:cBhvr>
                                      <p:to>
                                        <p:strVal val="hidden"/>
                                      </p:to>
                                    </p:set>
                                  </p:childTnLst>
                                </p:cTn>
                              </p:par>
                              <p:par>
                                <p:cTn id="65" presetID="23" presetClass="exit" presetSubtype="32" fill="hold" nodeType="withEffect">
                                  <p:stCondLst>
                                    <p:cond delay="0"/>
                                  </p:stCondLst>
                                  <p:childTnLst>
                                    <p:anim calcmode="lin" valueType="num">
                                      <p:cBhvr>
                                        <p:cTn id="66" dur="500"/>
                                        <p:tgtEl>
                                          <p:spTgt spid="88086"/>
                                        </p:tgtEl>
                                        <p:attrNameLst>
                                          <p:attrName>ppt_w</p:attrName>
                                        </p:attrNameLst>
                                      </p:cBhvr>
                                      <p:tavLst>
                                        <p:tav tm="0">
                                          <p:val>
                                            <p:strVal val="ppt_w"/>
                                          </p:val>
                                        </p:tav>
                                        <p:tav tm="100000">
                                          <p:val>
                                            <p:fltVal val="0"/>
                                          </p:val>
                                        </p:tav>
                                      </p:tavLst>
                                    </p:anim>
                                    <p:anim calcmode="lin" valueType="num">
                                      <p:cBhvr>
                                        <p:cTn id="67" dur="500"/>
                                        <p:tgtEl>
                                          <p:spTgt spid="88086"/>
                                        </p:tgtEl>
                                        <p:attrNameLst>
                                          <p:attrName>ppt_h</p:attrName>
                                        </p:attrNameLst>
                                      </p:cBhvr>
                                      <p:tavLst>
                                        <p:tav tm="0">
                                          <p:val>
                                            <p:strVal val="ppt_h"/>
                                          </p:val>
                                        </p:tav>
                                        <p:tav tm="100000">
                                          <p:val>
                                            <p:fltVal val="0"/>
                                          </p:val>
                                        </p:tav>
                                      </p:tavLst>
                                    </p:anim>
                                    <p:set>
                                      <p:cBhvr>
                                        <p:cTn id="68" dur="1" fill="hold">
                                          <p:stCondLst>
                                            <p:cond delay="499"/>
                                          </p:stCondLst>
                                        </p:cTn>
                                        <p:tgtEl>
                                          <p:spTgt spid="8808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8067" grpId="0"/>
    </p:bldLst>
  </p:timing>
</p:sld>
</file>

<file path=ppt/slides/slide49.xml><?xml version="1.0" encoding="utf-8"?>
<p:sld xmlns:a="http://schemas.openxmlformats.org/drawingml/2006/main" xmlns:r="http://schemas.openxmlformats.org/officeDocument/2006/relationships" xmlns:p="http://schemas.openxmlformats.org/presentationml/2006/main">
  <p:cSld>
    <p:bg>
      <p:bgPr>
        <a:gradFill rotWithShape="0">
          <a:gsLst>
            <a:gs pos="0">
              <a:srgbClr val="FFE6C1"/>
            </a:gs>
            <a:gs pos="100000">
              <a:schemeClr val="bg1"/>
            </a:gs>
          </a:gsLst>
          <a:lin ang="5400000" scaled="1"/>
        </a:gradFill>
        <a:effectLst/>
      </p:bgPr>
    </p:bg>
    <p:spTree>
      <p:nvGrpSpPr>
        <p:cNvPr id="1" name=""/>
        <p:cNvGrpSpPr/>
        <p:nvPr/>
      </p:nvGrpSpPr>
      <p:grpSpPr>
        <a:xfrm>
          <a:off x="0" y="0"/>
          <a:ext cx="0" cy="0"/>
          <a:chOff x="0" y="0"/>
          <a:chExt cx="0" cy="0"/>
        </a:xfrm>
      </p:grpSpPr>
      <p:pic>
        <p:nvPicPr>
          <p:cNvPr id="90114" name="Picture 2" descr="Moses in Wilderness1"/>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6172200" y="228600"/>
            <a:ext cx="2279650" cy="2971800"/>
          </a:xfrm>
          <a:prstGeom prst="rect">
            <a:avLst/>
          </a:prstGeom>
          <a:noFill/>
        </p:spPr>
      </p:pic>
      <p:sp>
        <p:nvSpPr>
          <p:cNvPr id="90115" name="Text Box 3"/>
          <p:cNvSpPr txBox="1">
            <a:spLocks noChangeArrowheads="1"/>
          </p:cNvSpPr>
          <p:nvPr/>
        </p:nvSpPr>
        <p:spPr bwMode="auto">
          <a:xfrm>
            <a:off x="304800" y="487363"/>
            <a:ext cx="4724400" cy="579437"/>
          </a:xfrm>
          <a:prstGeom prst="rect">
            <a:avLst/>
          </a:prstGeom>
          <a:noFill/>
          <a:ln w="9525">
            <a:noFill/>
            <a:miter lim="800000"/>
            <a:headEnd/>
            <a:tailEnd/>
          </a:ln>
          <a:effectLst>
            <a:outerShdw dist="12700" dir="2700000" algn="ctr" rotWithShape="0">
              <a:schemeClr val="bg1"/>
            </a:outerShdw>
          </a:effectLst>
        </p:spPr>
        <p:txBody>
          <a:bodyPr>
            <a:spAutoFit/>
          </a:bodyPr>
          <a:lstStyle/>
          <a:p>
            <a:pPr eaLnBrk="0" hangingPunct="0"/>
            <a:r>
              <a:rPr lang="en-US" sz="3200" u="sng">
                <a:solidFill>
                  <a:srgbClr val="000099"/>
                </a:solidFill>
                <a:latin typeface="Fette Engschrift" pitchFamily="2" charset="0"/>
              </a:rPr>
              <a:t>2.2.2.2  The Foundation of Substance</a:t>
            </a:r>
          </a:p>
        </p:txBody>
      </p:sp>
      <p:sp>
        <p:nvSpPr>
          <p:cNvPr id="90116" name="Text Box 4"/>
          <p:cNvSpPr txBox="1">
            <a:spLocks noChangeArrowheads="1"/>
          </p:cNvSpPr>
          <p:nvPr/>
        </p:nvSpPr>
        <p:spPr bwMode="auto">
          <a:xfrm>
            <a:off x="304800" y="0"/>
            <a:ext cx="7239000" cy="579438"/>
          </a:xfrm>
          <a:prstGeom prst="rect">
            <a:avLst/>
          </a:prstGeom>
          <a:noFill/>
          <a:ln w="9525">
            <a:noFill/>
            <a:miter lim="800000"/>
            <a:headEnd/>
            <a:tailEnd/>
          </a:ln>
          <a:effectLst>
            <a:outerShdw dist="12700" dir="2700000" algn="ctr" rotWithShape="0">
              <a:schemeClr val="bg1"/>
            </a:outerShdw>
          </a:effectLst>
        </p:spPr>
        <p:txBody>
          <a:bodyPr>
            <a:spAutoFit/>
          </a:bodyPr>
          <a:lstStyle/>
          <a:p>
            <a:pPr eaLnBrk="0" hangingPunct="0"/>
            <a:r>
              <a:rPr lang="en-US" sz="3200" u="sng">
                <a:solidFill>
                  <a:srgbClr val="000099"/>
                </a:solidFill>
                <a:latin typeface="Fette Engschrift" pitchFamily="2" charset="0"/>
              </a:rPr>
              <a:t>2.2.2  The  Second National Course to Restore Canaan</a:t>
            </a:r>
          </a:p>
        </p:txBody>
      </p:sp>
      <p:sp>
        <p:nvSpPr>
          <p:cNvPr id="90117" name="Rectangle 5"/>
          <p:cNvSpPr>
            <a:spLocks noChangeArrowheads="1"/>
          </p:cNvSpPr>
          <p:nvPr/>
        </p:nvSpPr>
        <p:spPr bwMode="auto">
          <a:xfrm>
            <a:off x="0" y="5722938"/>
            <a:ext cx="9144000" cy="1135062"/>
          </a:xfrm>
          <a:prstGeom prst="rect">
            <a:avLst/>
          </a:prstGeom>
          <a:solidFill>
            <a:schemeClr val="tx1"/>
          </a:solidFill>
          <a:ln w="9525">
            <a:solidFill>
              <a:schemeClr val="tx1"/>
            </a:solidFill>
            <a:miter lim="800000"/>
            <a:headEnd/>
            <a:tailEnd/>
          </a:ln>
          <a:effectLst/>
        </p:spPr>
        <p:txBody>
          <a:bodyPr wrap="none" anchor="ctr"/>
          <a:lstStyle/>
          <a:p>
            <a:endParaRPr lang="en-US"/>
          </a:p>
        </p:txBody>
      </p:sp>
      <p:grpSp>
        <p:nvGrpSpPr>
          <p:cNvPr id="90118" name="Group 6"/>
          <p:cNvGrpSpPr>
            <a:grpSpLocks/>
          </p:cNvGrpSpPr>
          <p:nvPr/>
        </p:nvGrpSpPr>
        <p:grpSpPr bwMode="auto">
          <a:xfrm>
            <a:off x="1247775" y="1143000"/>
            <a:ext cx="1103313" cy="1090613"/>
            <a:chOff x="4704" y="288"/>
            <a:chExt cx="672" cy="720"/>
          </a:xfrm>
        </p:grpSpPr>
        <p:sp>
          <p:nvSpPr>
            <p:cNvPr id="90119" name="Oval 7"/>
            <p:cNvSpPr>
              <a:spLocks noChangeArrowheads="1"/>
            </p:cNvSpPr>
            <p:nvPr/>
          </p:nvSpPr>
          <p:spPr bwMode="auto">
            <a:xfrm>
              <a:off x="4704" y="288"/>
              <a:ext cx="672" cy="720"/>
            </a:xfrm>
            <a:prstGeom prst="ellipse">
              <a:avLst/>
            </a:prstGeom>
            <a:gradFill rotWithShape="0">
              <a:gsLst>
                <a:gs pos="0">
                  <a:srgbClr val="FFFFFF"/>
                </a:gs>
                <a:gs pos="100000">
                  <a:srgbClr val="FFFFFF"/>
                </a:gs>
              </a:gsLst>
              <a:lin ang="2700000" scaled="1"/>
            </a:gradFill>
            <a:ln w="12700">
              <a:round/>
              <a:headEnd/>
              <a:tailEnd/>
            </a:ln>
            <a:effectLst/>
            <a:scene3d>
              <a:camera prst="legacyPerspectiveTop"/>
              <a:lightRig rig="legacyFlat3" dir="t"/>
            </a:scene3d>
            <a:sp3d extrusionH="430200" prstMaterial="legacyMatte">
              <a:bevelT w="13500" h="13500" prst="angle"/>
              <a:bevelB w="13500" h="13500" prst="angle"/>
              <a:extrusionClr>
                <a:srgbClr val="9900FF"/>
              </a:extrusionClr>
            </a:sp3d>
          </p:spPr>
          <p:txBody>
            <a:bodyPr wrap="none" anchor="ctr">
              <a:flatTx/>
            </a:bodyPr>
            <a:lstStyle/>
            <a:p>
              <a:pPr algn="ctr" eaLnBrk="0" hangingPunct="0"/>
              <a:endParaRPr lang="en-US" sz="4800" b="1">
                <a:solidFill>
                  <a:srgbClr val="6600CC"/>
                </a:solidFill>
                <a:latin typeface="Impact" pitchFamily="34" charset="0"/>
              </a:endParaRPr>
            </a:p>
          </p:txBody>
        </p:sp>
        <p:sp>
          <p:nvSpPr>
            <p:cNvPr id="90120" name="WordArt 8"/>
            <p:cNvSpPr>
              <a:spLocks noChangeArrowheads="1" noChangeShapeType="1" noTextEdit="1"/>
            </p:cNvSpPr>
            <p:nvPr/>
          </p:nvSpPr>
          <p:spPr bwMode="auto">
            <a:xfrm>
              <a:off x="4778" y="492"/>
              <a:ext cx="517" cy="344"/>
            </a:xfrm>
            <a:prstGeom prst="rect">
              <a:avLst/>
            </a:prstGeom>
          </p:spPr>
          <p:txBody>
            <a:bodyPr wrap="none" fromWordArt="1">
              <a:prstTxWarp prst="textPlain">
                <a:avLst>
                  <a:gd name="adj" fmla="val 50000"/>
                </a:avLst>
              </a:prstTxWarp>
            </a:bodyPr>
            <a:lstStyle/>
            <a:p>
              <a:pPr algn="ctr"/>
              <a:r>
                <a:rPr lang="en-US" sz="3600" kern="10" dirty="0">
                  <a:ln w="38100">
                    <a:solidFill>
                      <a:srgbClr val="6600CC"/>
                    </a:solidFill>
                    <a:round/>
                    <a:headEnd/>
                    <a:tailEnd/>
                  </a:ln>
                  <a:solidFill>
                    <a:schemeClr val="bg1"/>
                  </a:solidFill>
                  <a:latin typeface="Impact"/>
                </a:rPr>
                <a:t>God</a:t>
              </a:r>
            </a:p>
          </p:txBody>
        </p:sp>
      </p:grpSp>
      <p:sp>
        <p:nvSpPr>
          <p:cNvPr id="90121" name="AutoShape 9"/>
          <p:cNvSpPr>
            <a:spLocks noChangeArrowheads="1"/>
          </p:cNvSpPr>
          <p:nvPr/>
        </p:nvSpPr>
        <p:spPr bwMode="auto">
          <a:xfrm rot="10800000">
            <a:off x="1714500" y="2286000"/>
            <a:ext cx="190500" cy="1828800"/>
          </a:xfrm>
          <a:prstGeom prst="downArrow">
            <a:avLst>
              <a:gd name="adj1" fmla="val 41676"/>
              <a:gd name="adj2" fmla="val 217467"/>
            </a:avLst>
          </a:prstGeom>
          <a:solidFill>
            <a:srgbClr val="6600CC"/>
          </a:solidFill>
          <a:ln w="9525" algn="ctr">
            <a:solidFill>
              <a:srgbClr val="6600CC"/>
            </a:solidFill>
            <a:miter lim="800000"/>
            <a:headEnd/>
            <a:tailEnd/>
          </a:ln>
          <a:effectLst/>
        </p:spPr>
        <p:txBody>
          <a:bodyPr rot="10800000" wrap="none" anchor="ctr"/>
          <a:lstStyle/>
          <a:p>
            <a:pPr algn="ctr"/>
            <a:endParaRPr lang="en-US">
              <a:latin typeface="Arial Black" pitchFamily="34" charset="0"/>
            </a:endParaRPr>
          </a:p>
        </p:txBody>
      </p:sp>
      <p:grpSp>
        <p:nvGrpSpPr>
          <p:cNvPr id="90128" name="Group 16"/>
          <p:cNvGrpSpPr>
            <a:grpSpLocks/>
          </p:cNvGrpSpPr>
          <p:nvPr/>
        </p:nvGrpSpPr>
        <p:grpSpPr bwMode="auto">
          <a:xfrm>
            <a:off x="1057610" y="5892800"/>
            <a:ext cx="7095791" cy="660400"/>
            <a:chOff x="515" y="3600"/>
            <a:chExt cx="4573" cy="416"/>
          </a:xfrm>
        </p:grpSpPr>
        <p:sp>
          <p:nvSpPr>
            <p:cNvPr id="90129" name="Text Box 17"/>
            <p:cNvSpPr txBox="1">
              <a:spLocks noChangeArrowheads="1"/>
            </p:cNvSpPr>
            <p:nvPr/>
          </p:nvSpPr>
          <p:spPr bwMode="auto">
            <a:xfrm>
              <a:off x="720" y="3648"/>
              <a:ext cx="4368" cy="368"/>
            </a:xfrm>
            <a:prstGeom prst="rect">
              <a:avLst/>
            </a:prstGeom>
            <a:noFill/>
            <a:ln w="9525">
              <a:noFill/>
              <a:miter lim="800000"/>
              <a:headEnd/>
              <a:tailEnd/>
            </a:ln>
            <a:effectLst/>
          </p:spPr>
          <p:txBody>
            <a:bodyPr>
              <a:spAutoFit/>
            </a:bodyPr>
            <a:lstStyle/>
            <a:p>
              <a:pPr eaLnBrk="0" hangingPunct="0">
                <a:lnSpc>
                  <a:spcPct val="80000"/>
                </a:lnSpc>
              </a:pPr>
              <a:r>
                <a:rPr lang="en-US" sz="2000" b="1" dirty="0">
                  <a:solidFill>
                    <a:schemeClr val="bg1"/>
                  </a:solidFill>
                  <a:latin typeface="Arial Narrow" pitchFamily="34" charset="0"/>
                </a:rPr>
                <a:t>The </a:t>
              </a:r>
              <a:r>
                <a:rPr lang="en-US" sz="2000" b="1" u="sng" dirty="0">
                  <a:solidFill>
                    <a:schemeClr val="bg1"/>
                  </a:solidFill>
                  <a:latin typeface="Arial Narrow" pitchFamily="34" charset="0"/>
                </a:rPr>
                <a:t>Israelites</a:t>
              </a:r>
              <a:r>
                <a:rPr lang="en-US" sz="2000" b="1" dirty="0">
                  <a:solidFill>
                    <a:schemeClr val="bg1"/>
                  </a:solidFill>
                  <a:latin typeface="Arial Narrow" pitchFamily="34" charset="0"/>
                </a:rPr>
                <a:t> believed and followed </a:t>
              </a:r>
              <a:r>
                <a:rPr lang="en-US" sz="2000" b="1" u="sng" dirty="0">
                  <a:solidFill>
                    <a:schemeClr val="bg1"/>
                  </a:solidFill>
                  <a:latin typeface="Arial Narrow" pitchFamily="34" charset="0"/>
                </a:rPr>
                <a:t>Moses</a:t>
              </a:r>
              <a:r>
                <a:rPr lang="en-US" sz="2000" b="1" dirty="0">
                  <a:solidFill>
                    <a:schemeClr val="bg1"/>
                  </a:solidFill>
                  <a:latin typeface="Arial Narrow" pitchFamily="34" charset="0"/>
                </a:rPr>
                <a:t>. Hence, they could embark upon the second national course to restore Canaan </a:t>
              </a:r>
              <a:r>
                <a:rPr lang="en-US" sz="1600" dirty="0">
                  <a:solidFill>
                    <a:schemeClr val="bg1"/>
                  </a:solidFill>
                  <a:latin typeface="Arial Narrow" pitchFamily="34" charset="0"/>
                </a:rPr>
                <a:t>(p. 241).</a:t>
              </a:r>
            </a:p>
          </p:txBody>
        </p:sp>
        <p:sp>
          <p:nvSpPr>
            <p:cNvPr id="90130" name="Text Box 18"/>
            <p:cNvSpPr txBox="1">
              <a:spLocks noChangeArrowheads="1"/>
            </p:cNvSpPr>
            <p:nvPr/>
          </p:nvSpPr>
          <p:spPr bwMode="auto">
            <a:xfrm>
              <a:off x="515" y="3600"/>
              <a:ext cx="251" cy="293"/>
            </a:xfrm>
            <a:prstGeom prst="rect">
              <a:avLst/>
            </a:prstGeom>
            <a:noFill/>
            <a:ln w="9525">
              <a:noFill/>
              <a:miter lim="800000"/>
              <a:headEnd/>
              <a:tailEnd/>
            </a:ln>
            <a:effectLst/>
          </p:spPr>
          <p:txBody>
            <a:bodyPr wrap="square">
              <a:spAutoFit/>
            </a:bodyPr>
            <a:lstStyle/>
            <a:p>
              <a:pPr eaLnBrk="0" hangingPunct="0">
                <a:lnSpc>
                  <a:spcPct val="55000"/>
                </a:lnSpc>
              </a:pPr>
              <a:r>
                <a:rPr lang="en-US" sz="4200" b="1" dirty="0">
                  <a:solidFill>
                    <a:schemeClr val="bg1"/>
                  </a:solidFill>
                  <a:latin typeface="Times New Roman" pitchFamily="18" charset="0"/>
                  <a:sym typeface="CommonBullets" pitchFamily="34" charset="2"/>
                </a:rPr>
                <a:t></a:t>
              </a:r>
              <a:endParaRPr lang="en-US" sz="4200" b="1" dirty="0">
                <a:solidFill>
                  <a:schemeClr val="bg1"/>
                </a:solidFill>
                <a:latin typeface="Times New Roman" pitchFamily="18" charset="0"/>
              </a:endParaRPr>
            </a:p>
          </p:txBody>
        </p:sp>
      </p:grpSp>
      <p:sp>
        <p:nvSpPr>
          <p:cNvPr id="90131" name="AutoShape 19"/>
          <p:cNvSpPr>
            <a:spLocks noChangeArrowheads="1"/>
          </p:cNvSpPr>
          <p:nvPr/>
        </p:nvSpPr>
        <p:spPr bwMode="auto">
          <a:xfrm rot="5400000">
            <a:off x="4415632" y="1851819"/>
            <a:ext cx="273050" cy="3697287"/>
          </a:xfrm>
          <a:prstGeom prst="downArrow">
            <a:avLst>
              <a:gd name="adj1" fmla="val 41667"/>
              <a:gd name="adj2" fmla="val 135156"/>
            </a:avLst>
          </a:prstGeom>
          <a:solidFill>
            <a:srgbClr val="6600CC"/>
          </a:solidFill>
          <a:ln w="38100" algn="ctr">
            <a:solidFill>
              <a:srgbClr val="6600CC"/>
            </a:solidFill>
            <a:miter lim="800000"/>
            <a:headEnd/>
            <a:tailEnd/>
          </a:ln>
          <a:effectLst/>
        </p:spPr>
        <p:txBody>
          <a:bodyPr rot="10800000" vert="eaVert" wrap="none" anchor="ctr"/>
          <a:lstStyle/>
          <a:p>
            <a:pPr algn="ctr"/>
            <a:endParaRPr lang="en-US">
              <a:latin typeface="Arial Black" pitchFamily="34" charset="0"/>
            </a:endParaRPr>
          </a:p>
        </p:txBody>
      </p:sp>
      <p:grpSp>
        <p:nvGrpSpPr>
          <p:cNvPr id="90132" name="Group 20"/>
          <p:cNvGrpSpPr>
            <a:grpSpLocks/>
          </p:cNvGrpSpPr>
          <p:nvPr/>
        </p:nvGrpSpPr>
        <p:grpSpPr bwMode="auto">
          <a:xfrm>
            <a:off x="3314700" y="2755900"/>
            <a:ext cx="2362200" cy="762000"/>
            <a:chOff x="3120" y="2880"/>
            <a:chExt cx="2160" cy="480"/>
          </a:xfrm>
        </p:grpSpPr>
        <p:sp>
          <p:nvSpPr>
            <p:cNvPr id="90133" name="Rectangle 21"/>
            <p:cNvSpPr>
              <a:spLocks noChangeArrowheads="1"/>
            </p:cNvSpPr>
            <p:nvPr/>
          </p:nvSpPr>
          <p:spPr bwMode="auto">
            <a:xfrm>
              <a:off x="3168" y="2880"/>
              <a:ext cx="2064" cy="458"/>
            </a:xfrm>
            <a:prstGeom prst="rect">
              <a:avLst/>
            </a:prstGeom>
            <a:solidFill>
              <a:srgbClr val="CCECFF"/>
            </a:solidFill>
            <a:ln w="19050" algn="ctr">
              <a:solidFill>
                <a:srgbClr val="000099"/>
              </a:solidFill>
              <a:miter lim="800000"/>
              <a:headEnd/>
              <a:tailEnd/>
            </a:ln>
            <a:effectLst/>
          </p:spPr>
          <p:txBody>
            <a:bodyPr wrap="none" anchor="ctr"/>
            <a:lstStyle/>
            <a:p>
              <a:endParaRPr lang="en-US"/>
            </a:p>
          </p:txBody>
        </p:sp>
        <p:sp>
          <p:nvSpPr>
            <p:cNvPr id="90134" name="Text Box 22"/>
            <p:cNvSpPr txBox="1">
              <a:spLocks noChangeArrowheads="1"/>
            </p:cNvSpPr>
            <p:nvPr/>
          </p:nvSpPr>
          <p:spPr bwMode="auto">
            <a:xfrm>
              <a:off x="3120" y="2902"/>
              <a:ext cx="2160" cy="458"/>
            </a:xfrm>
            <a:prstGeom prst="rect">
              <a:avLst/>
            </a:prstGeom>
            <a:noFill/>
            <a:ln w="19050" algn="ctr">
              <a:noFill/>
              <a:miter lim="800000"/>
              <a:headEnd/>
              <a:tailEnd/>
            </a:ln>
            <a:effectLst>
              <a:outerShdw dist="12700" algn="ctr" rotWithShape="0">
                <a:schemeClr val="bg1"/>
              </a:outerShdw>
            </a:effectLst>
          </p:spPr>
          <p:txBody>
            <a:bodyPr>
              <a:spAutoFit/>
            </a:bodyPr>
            <a:lstStyle/>
            <a:p>
              <a:pPr algn="ctr" eaLnBrk="0" hangingPunct="0">
                <a:lnSpc>
                  <a:spcPct val="80000"/>
                </a:lnSpc>
              </a:pPr>
              <a:r>
                <a:rPr lang="en-US" sz="2600" b="1" dirty="0">
                  <a:solidFill>
                    <a:srgbClr val="000099"/>
                  </a:solidFill>
                </a:rPr>
                <a:t>Foundation</a:t>
              </a:r>
            </a:p>
            <a:p>
              <a:pPr algn="ctr" eaLnBrk="0" hangingPunct="0">
                <a:lnSpc>
                  <a:spcPct val="80000"/>
                </a:lnSpc>
              </a:pPr>
              <a:r>
                <a:rPr lang="en-US" sz="2600" b="1" dirty="0">
                  <a:solidFill>
                    <a:srgbClr val="000099"/>
                  </a:solidFill>
                </a:rPr>
                <a:t>of substance</a:t>
              </a:r>
            </a:p>
          </p:txBody>
        </p:sp>
      </p:grpSp>
      <p:grpSp>
        <p:nvGrpSpPr>
          <p:cNvPr id="90135" name="Group 23"/>
          <p:cNvGrpSpPr>
            <a:grpSpLocks/>
          </p:cNvGrpSpPr>
          <p:nvPr/>
        </p:nvGrpSpPr>
        <p:grpSpPr bwMode="auto">
          <a:xfrm>
            <a:off x="6019800" y="3259138"/>
            <a:ext cx="2286000" cy="855662"/>
            <a:chOff x="3840" y="960"/>
            <a:chExt cx="1440" cy="539"/>
          </a:xfrm>
        </p:grpSpPr>
        <p:sp>
          <p:nvSpPr>
            <p:cNvPr id="90136" name="Oval 24"/>
            <p:cNvSpPr>
              <a:spLocks noChangeArrowheads="1"/>
            </p:cNvSpPr>
            <p:nvPr/>
          </p:nvSpPr>
          <p:spPr bwMode="auto">
            <a:xfrm>
              <a:off x="3840" y="960"/>
              <a:ext cx="1440" cy="539"/>
            </a:xfrm>
            <a:prstGeom prst="ellipse">
              <a:avLst/>
            </a:prstGeom>
            <a:gradFill rotWithShape="0">
              <a:gsLst>
                <a:gs pos="0">
                  <a:srgbClr val="FFCC66"/>
                </a:gs>
                <a:gs pos="100000">
                  <a:srgbClr val="FF9900"/>
                </a:gs>
              </a:gsLst>
              <a:path path="shape">
                <a:fillToRect l="50000" t="50000" r="50000" b="50000"/>
              </a:path>
            </a:gradFill>
            <a:ln w="12700" algn="ctr">
              <a:solidFill>
                <a:srgbClr val="CC6600"/>
              </a:solidFill>
              <a:round/>
              <a:headEnd/>
              <a:tailEnd/>
            </a:ln>
            <a:effectLst>
              <a:outerShdw dist="64758" dir="4721404" algn="ctr" rotWithShape="0">
                <a:srgbClr val="B65B00"/>
              </a:outerShdw>
            </a:effectLst>
          </p:spPr>
          <p:txBody>
            <a:bodyPr wrap="none" anchor="ctr"/>
            <a:lstStyle/>
            <a:p>
              <a:pPr algn="ctr" eaLnBrk="0" hangingPunct="0"/>
              <a:endParaRPr lang="en-US" sz="3600">
                <a:solidFill>
                  <a:srgbClr val="5A002D"/>
                </a:solidFill>
                <a:latin typeface="Impact" pitchFamily="34" charset="0"/>
              </a:endParaRPr>
            </a:p>
          </p:txBody>
        </p:sp>
        <p:sp>
          <p:nvSpPr>
            <p:cNvPr id="90137" name="WordArt 25"/>
            <p:cNvSpPr>
              <a:spLocks noChangeArrowheads="1" noChangeShapeType="1" noTextEdit="1"/>
            </p:cNvSpPr>
            <p:nvPr/>
          </p:nvSpPr>
          <p:spPr bwMode="auto">
            <a:xfrm>
              <a:off x="4100" y="1083"/>
              <a:ext cx="920" cy="294"/>
            </a:xfrm>
            <a:prstGeom prst="rect">
              <a:avLst/>
            </a:prstGeom>
          </p:spPr>
          <p:txBody>
            <a:bodyPr wrap="none" fromWordArt="1">
              <a:prstTxWarp prst="textInflate">
                <a:avLst>
                  <a:gd name="adj" fmla="val 13634"/>
                </a:avLst>
              </a:prstTxWarp>
            </a:bodyPr>
            <a:lstStyle/>
            <a:p>
              <a:pPr algn="ctr"/>
              <a:r>
                <a:rPr lang="en-US" sz="3600" kern="10" dirty="0">
                  <a:ln w="19050">
                    <a:solidFill>
                      <a:srgbClr val="680000"/>
                    </a:solidFill>
                    <a:round/>
                    <a:headEnd/>
                    <a:tailEnd/>
                  </a:ln>
                  <a:solidFill>
                    <a:schemeClr val="bg1"/>
                  </a:solidFill>
                  <a:latin typeface="Impact"/>
                </a:rPr>
                <a:t>Israelites</a:t>
              </a:r>
            </a:p>
          </p:txBody>
        </p:sp>
      </p:grpSp>
      <p:grpSp>
        <p:nvGrpSpPr>
          <p:cNvPr id="90138" name="Group 26"/>
          <p:cNvGrpSpPr>
            <a:grpSpLocks/>
          </p:cNvGrpSpPr>
          <p:nvPr/>
        </p:nvGrpSpPr>
        <p:grpSpPr bwMode="auto">
          <a:xfrm>
            <a:off x="990600" y="3259138"/>
            <a:ext cx="1619250" cy="855662"/>
            <a:chOff x="1344" y="2736"/>
            <a:chExt cx="1056" cy="528"/>
          </a:xfrm>
        </p:grpSpPr>
        <p:sp>
          <p:nvSpPr>
            <p:cNvPr id="90139" name="Oval 27"/>
            <p:cNvSpPr>
              <a:spLocks noChangeArrowheads="1"/>
            </p:cNvSpPr>
            <p:nvPr/>
          </p:nvSpPr>
          <p:spPr bwMode="auto">
            <a:xfrm>
              <a:off x="1344" y="2736"/>
              <a:ext cx="1056" cy="528"/>
            </a:xfrm>
            <a:prstGeom prst="ellipse">
              <a:avLst/>
            </a:prstGeom>
            <a:gradFill rotWithShape="0">
              <a:gsLst>
                <a:gs pos="0">
                  <a:srgbClr val="FFFFCC"/>
                </a:gs>
                <a:gs pos="100000">
                  <a:srgbClr val="FFFF00"/>
                </a:gs>
              </a:gsLst>
              <a:path path="shape">
                <a:fillToRect l="50000" t="50000" r="50000" b="50000"/>
              </a:path>
            </a:gradFill>
            <a:ln w="12700" algn="ctr">
              <a:solidFill>
                <a:srgbClr val="FFCC00"/>
              </a:solidFill>
              <a:round/>
              <a:headEnd/>
              <a:tailEnd/>
            </a:ln>
            <a:effectLst>
              <a:outerShdw dist="64758" dir="4721404" algn="ctr" rotWithShape="0">
                <a:srgbClr val="DEB400"/>
              </a:outerShdw>
            </a:effectLst>
          </p:spPr>
          <p:txBody>
            <a:bodyPr wrap="none" anchor="ctr"/>
            <a:lstStyle/>
            <a:p>
              <a:pPr algn="ctr" eaLnBrk="0" hangingPunct="0"/>
              <a:endParaRPr lang="en-US" sz="3600">
                <a:solidFill>
                  <a:srgbClr val="5A002D"/>
                </a:solidFill>
                <a:latin typeface="Impact" pitchFamily="34" charset="0"/>
              </a:endParaRPr>
            </a:p>
          </p:txBody>
        </p:sp>
        <p:sp>
          <p:nvSpPr>
            <p:cNvPr id="90140" name="WordArt 28"/>
            <p:cNvSpPr>
              <a:spLocks noChangeArrowheads="1" noChangeShapeType="1" noTextEdit="1"/>
            </p:cNvSpPr>
            <p:nvPr/>
          </p:nvSpPr>
          <p:spPr bwMode="auto">
            <a:xfrm>
              <a:off x="1535" y="2856"/>
              <a:ext cx="674" cy="288"/>
            </a:xfrm>
            <a:prstGeom prst="rect">
              <a:avLst/>
            </a:prstGeom>
          </p:spPr>
          <p:txBody>
            <a:bodyPr wrap="none" fromWordArt="1">
              <a:prstTxWarp prst="textInflate">
                <a:avLst>
                  <a:gd name="adj" fmla="val 13634"/>
                </a:avLst>
              </a:prstTxWarp>
            </a:bodyPr>
            <a:lstStyle/>
            <a:p>
              <a:pPr algn="ctr"/>
              <a:r>
                <a:rPr lang="en-US" sz="3600" kern="10" dirty="0">
                  <a:ln w="38100">
                    <a:noFill/>
                    <a:round/>
                    <a:headEnd/>
                    <a:tailEnd/>
                  </a:ln>
                  <a:solidFill>
                    <a:srgbClr val="580000"/>
                  </a:solidFill>
                  <a:latin typeface="Impact"/>
                </a:rPr>
                <a:t>Moses</a:t>
              </a:r>
            </a:p>
          </p:txBody>
        </p:sp>
      </p:grpSp>
      <p:grpSp>
        <p:nvGrpSpPr>
          <p:cNvPr id="29" name="Group 4"/>
          <p:cNvGrpSpPr>
            <a:grpSpLocks/>
          </p:cNvGrpSpPr>
          <p:nvPr/>
        </p:nvGrpSpPr>
        <p:grpSpPr bwMode="auto">
          <a:xfrm>
            <a:off x="1905000" y="4343400"/>
            <a:ext cx="5181600" cy="565150"/>
            <a:chOff x="1008" y="2736"/>
            <a:chExt cx="3264" cy="356"/>
          </a:xfrm>
        </p:grpSpPr>
        <p:sp>
          <p:nvSpPr>
            <p:cNvPr id="30" name="Rectangle 5"/>
            <p:cNvSpPr>
              <a:spLocks noChangeArrowheads="1"/>
            </p:cNvSpPr>
            <p:nvPr/>
          </p:nvSpPr>
          <p:spPr bwMode="auto">
            <a:xfrm>
              <a:off x="1008" y="2736"/>
              <a:ext cx="3264" cy="336"/>
            </a:xfrm>
            <a:prstGeom prst="rect">
              <a:avLst/>
            </a:prstGeom>
            <a:solidFill>
              <a:srgbClr val="5900B2"/>
            </a:solidFill>
            <a:ln w="38100" algn="ctr">
              <a:solidFill>
                <a:srgbClr val="6600CC"/>
              </a:solidFill>
              <a:miter lim="800000"/>
              <a:headEnd/>
              <a:tailEnd/>
            </a:ln>
            <a:effectLst/>
          </p:spPr>
          <p:txBody>
            <a:bodyPr wrap="none" anchor="ctr"/>
            <a:lstStyle/>
            <a:p>
              <a:endParaRPr lang="en-US"/>
            </a:p>
          </p:txBody>
        </p:sp>
        <p:sp>
          <p:nvSpPr>
            <p:cNvPr id="31" name="Text Box 6"/>
            <p:cNvSpPr txBox="1">
              <a:spLocks noChangeArrowheads="1"/>
            </p:cNvSpPr>
            <p:nvPr/>
          </p:nvSpPr>
          <p:spPr bwMode="auto">
            <a:xfrm>
              <a:off x="1008" y="2784"/>
              <a:ext cx="3264" cy="308"/>
            </a:xfrm>
            <a:prstGeom prst="rect">
              <a:avLst/>
            </a:prstGeom>
            <a:noFill/>
            <a:ln w="19050">
              <a:noFill/>
              <a:miter lim="800000"/>
              <a:headEnd/>
              <a:tailEnd/>
            </a:ln>
            <a:effectLst>
              <a:outerShdw dist="12700" algn="ctr" rotWithShape="0">
                <a:schemeClr val="tx1"/>
              </a:outerShdw>
            </a:effectLst>
          </p:spPr>
          <p:txBody>
            <a:bodyPr>
              <a:spAutoFit/>
            </a:bodyPr>
            <a:lstStyle/>
            <a:p>
              <a:pPr algn="ctr" eaLnBrk="0" hangingPunct="0">
                <a:lnSpc>
                  <a:spcPct val="65000"/>
                </a:lnSpc>
              </a:pPr>
              <a:r>
                <a:rPr lang="en-US" sz="4000" dirty="0">
                  <a:solidFill>
                    <a:schemeClr val="bg1"/>
                  </a:solidFill>
                  <a:latin typeface="Fette Engschrift" pitchFamily="2" charset="0"/>
                </a:rPr>
                <a:t>Success of dispensation to start</a:t>
              </a:r>
            </a:p>
          </p:txBody>
        </p:sp>
      </p:grpSp>
      <p:grpSp>
        <p:nvGrpSpPr>
          <p:cNvPr id="32" name="Group 24"/>
          <p:cNvGrpSpPr>
            <a:grpSpLocks/>
          </p:cNvGrpSpPr>
          <p:nvPr/>
        </p:nvGrpSpPr>
        <p:grpSpPr bwMode="auto">
          <a:xfrm>
            <a:off x="2209800" y="5029200"/>
            <a:ext cx="4572000" cy="565150"/>
            <a:chOff x="1248" y="3168"/>
            <a:chExt cx="2880" cy="356"/>
          </a:xfrm>
        </p:grpSpPr>
        <p:sp>
          <p:nvSpPr>
            <p:cNvPr id="33" name="Rectangle 25"/>
            <p:cNvSpPr>
              <a:spLocks noChangeArrowheads="1"/>
            </p:cNvSpPr>
            <p:nvPr/>
          </p:nvSpPr>
          <p:spPr bwMode="auto">
            <a:xfrm>
              <a:off x="1248" y="3168"/>
              <a:ext cx="2880" cy="336"/>
            </a:xfrm>
            <a:prstGeom prst="rect">
              <a:avLst/>
            </a:prstGeom>
            <a:solidFill>
              <a:srgbClr val="EAD5FF"/>
            </a:solidFill>
            <a:ln w="19050" algn="ctr">
              <a:solidFill>
                <a:srgbClr val="6600CC"/>
              </a:solidFill>
              <a:miter lim="800000"/>
              <a:headEnd/>
              <a:tailEnd/>
            </a:ln>
            <a:effectLst/>
          </p:spPr>
          <p:txBody>
            <a:bodyPr wrap="none" anchor="ctr"/>
            <a:lstStyle/>
            <a:p>
              <a:endParaRPr lang="en-US"/>
            </a:p>
          </p:txBody>
        </p:sp>
        <p:sp>
          <p:nvSpPr>
            <p:cNvPr id="34" name="Text Box 26"/>
            <p:cNvSpPr txBox="1">
              <a:spLocks noChangeArrowheads="1"/>
            </p:cNvSpPr>
            <p:nvPr/>
          </p:nvSpPr>
          <p:spPr bwMode="auto">
            <a:xfrm>
              <a:off x="1248" y="3216"/>
              <a:ext cx="2880" cy="308"/>
            </a:xfrm>
            <a:prstGeom prst="rect">
              <a:avLst/>
            </a:prstGeom>
            <a:noFill/>
            <a:ln w="19050">
              <a:noFill/>
              <a:miter lim="800000"/>
              <a:headEnd/>
              <a:tailEnd/>
            </a:ln>
            <a:effectLst>
              <a:outerShdw dist="28398" dir="20006097" algn="ctr" rotWithShape="0">
                <a:schemeClr val="bg1"/>
              </a:outerShdw>
            </a:effectLst>
          </p:spPr>
          <p:txBody>
            <a:bodyPr>
              <a:spAutoFit/>
            </a:bodyPr>
            <a:lstStyle/>
            <a:p>
              <a:pPr algn="ctr" eaLnBrk="0" hangingPunct="0">
                <a:lnSpc>
                  <a:spcPct val="65000"/>
                </a:lnSpc>
              </a:pPr>
              <a:r>
                <a:rPr lang="en-US" sz="4000" dirty="0">
                  <a:solidFill>
                    <a:srgbClr val="000099"/>
                  </a:solidFill>
                  <a:latin typeface="Fette Engschrift" pitchFamily="2" charset="0"/>
                </a:rPr>
                <a:t>Three signs and ten plagues</a:t>
              </a:r>
            </a:p>
          </p:txBody>
        </p:sp>
      </p:grpSp>
    </p:spTree>
  </p:cSld>
  <p:clrMapOvr>
    <a:masterClrMapping/>
  </p:clrMapOvr>
  <p:transition>
    <p:split orient="vert" dir="in"/>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withEffect">
                                  <p:stCondLst>
                                    <p:cond delay="0"/>
                                  </p:stCondLst>
                                  <p:childTnLst>
                                    <p:set>
                                      <p:cBhvr>
                                        <p:cTn id="6" dur="1" fill="hold">
                                          <p:stCondLst>
                                            <p:cond delay="0"/>
                                          </p:stCondLst>
                                        </p:cTn>
                                        <p:tgtEl>
                                          <p:spTgt spid="90128"/>
                                        </p:tgtEl>
                                        <p:attrNameLst>
                                          <p:attrName>style.visibility</p:attrName>
                                        </p:attrNameLst>
                                      </p:cBhvr>
                                      <p:to>
                                        <p:strVal val="visible"/>
                                      </p:to>
                                    </p:set>
                                    <p:animEffect transition="in" filter="barn(outVertical)">
                                      <p:cBhvr>
                                        <p:cTn id="7" dur="500"/>
                                        <p:tgtEl>
                                          <p:spTgt spid="90128"/>
                                        </p:tgtEl>
                                      </p:cBhvr>
                                    </p:animEffect>
                                  </p:childTnLst>
                                </p:cTn>
                              </p:par>
                            </p:childTnLst>
                          </p:cTn>
                        </p:par>
                      </p:childTnLst>
                    </p:cTn>
                  </p:par>
                  <p:par>
                    <p:cTn id="8" fill="hold">
                      <p:stCondLst>
                        <p:cond delay="indefinite"/>
                      </p:stCondLst>
                      <p:childTnLst>
                        <p:par>
                          <p:cTn id="9" fill="hold">
                            <p:stCondLst>
                              <p:cond delay="0"/>
                            </p:stCondLst>
                            <p:childTnLst>
                              <p:par>
                                <p:cTn id="10" presetID="23" presetClass="entr" presetSubtype="272" fill="hold" nodeType="clickEffect">
                                  <p:stCondLst>
                                    <p:cond delay="0"/>
                                  </p:stCondLst>
                                  <p:childTnLst>
                                    <p:set>
                                      <p:cBhvr>
                                        <p:cTn id="11" dur="1" fill="hold">
                                          <p:stCondLst>
                                            <p:cond delay="0"/>
                                          </p:stCondLst>
                                        </p:cTn>
                                        <p:tgtEl>
                                          <p:spTgt spid="90135"/>
                                        </p:tgtEl>
                                        <p:attrNameLst>
                                          <p:attrName>style.visibility</p:attrName>
                                        </p:attrNameLst>
                                      </p:cBhvr>
                                      <p:to>
                                        <p:strVal val="visible"/>
                                      </p:to>
                                    </p:set>
                                    <p:anim calcmode="lin" valueType="num">
                                      <p:cBhvr>
                                        <p:cTn id="12" dur="1000" fill="hold"/>
                                        <p:tgtEl>
                                          <p:spTgt spid="90135"/>
                                        </p:tgtEl>
                                        <p:attrNameLst>
                                          <p:attrName>ppt_w</p:attrName>
                                        </p:attrNameLst>
                                      </p:cBhvr>
                                      <p:tavLst>
                                        <p:tav tm="0">
                                          <p:val>
                                            <p:strVal val="2/3*#ppt_w"/>
                                          </p:val>
                                        </p:tav>
                                        <p:tav tm="100000">
                                          <p:val>
                                            <p:strVal val="#ppt_w"/>
                                          </p:val>
                                        </p:tav>
                                      </p:tavLst>
                                    </p:anim>
                                    <p:anim calcmode="lin" valueType="num">
                                      <p:cBhvr>
                                        <p:cTn id="13" dur="1000" fill="hold"/>
                                        <p:tgtEl>
                                          <p:spTgt spid="90135"/>
                                        </p:tgtEl>
                                        <p:attrNameLst>
                                          <p:attrName>ppt_h</p:attrName>
                                        </p:attrNameLst>
                                      </p:cBhvr>
                                      <p:tavLst>
                                        <p:tav tm="0">
                                          <p:val>
                                            <p:strVal val="2/3*#ppt_h"/>
                                          </p:val>
                                        </p:tav>
                                        <p:tav tm="100000">
                                          <p:val>
                                            <p:strVal val="#ppt_h"/>
                                          </p:val>
                                        </p:tav>
                                      </p:tavLst>
                                    </p:anim>
                                  </p:childTnLst>
                                </p:cTn>
                              </p:par>
                              <p:par>
                                <p:cTn id="14" presetID="10" presetClass="entr" presetSubtype="0" fill="hold" nodeType="withEffect">
                                  <p:stCondLst>
                                    <p:cond delay="0"/>
                                  </p:stCondLst>
                                  <p:childTnLst>
                                    <p:set>
                                      <p:cBhvr>
                                        <p:cTn id="15" dur="1" fill="hold">
                                          <p:stCondLst>
                                            <p:cond delay="0"/>
                                          </p:stCondLst>
                                        </p:cTn>
                                        <p:tgtEl>
                                          <p:spTgt spid="90114"/>
                                        </p:tgtEl>
                                        <p:attrNameLst>
                                          <p:attrName>style.visibility</p:attrName>
                                        </p:attrNameLst>
                                      </p:cBhvr>
                                      <p:to>
                                        <p:strVal val="visible"/>
                                      </p:to>
                                    </p:set>
                                    <p:animEffect transition="in" filter="fade">
                                      <p:cBhvr>
                                        <p:cTn id="16" dur="2000"/>
                                        <p:tgtEl>
                                          <p:spTgt spid="90114"/>
                                        </p:tgtEl>
                                      </p:cBhvr>
                                    </p:animEffect>
                                  </p:childTnLst>
                                </p:cTn>
                              </p:par>
                            </p:childTnLst>
                          </p:cTn>
                        </p:par>
                      </p:childTnLst>
                    </p:cTn>
                  </p:par>
                  <p:par>
                    <p:cTn id="17" fill="hold">
                      <p:stCondLst>
                        <p:cond delay="indefinite"/>
                      </p:stCondLst>
                      <p:childTnLst>
                        <p:par>
                          <p:cTn id="18" fill="hold">
                            <p:stCondLst>
                              <p:cond delay="0"/>
                            </p:stCondLst>
                            <p:childTnLst>
                              <p:par>
                                <p:cTn id="19" presetID="55" presetClass="entr" presetSubtype="0" fill="hold" nodeType="clickEffect">
                                  <p:stCondLst>
                                    <p:cond delay="0"/>
                                  </p:stCondLst>
                                  <p:childTnLst>
                                    <p:set>
                                      <p:cBhvr>
                                        <p:cTn id="20" dur="1" fill="hold">
                                          <p:stCondLst>
                                            <p:cond delay="0"/>
                                          </p:stCondLst>
                                        </p:cTn>
                                        <p:tgtEl>
                                          <p:spTgt spid="90138"/>
                                        </p:tgtEl>
                                        <p:attrNameLst>
                                          <p:attrName>style.visibility</p:attrName>
                                        </p:attrNameLst>
                                      </p:cBhvr>
                                      <p:to>
                                        <p:strVal val="visible"/>
                                      </p:to>
                                    </p:set>
                                    <p:anim calcmode="lin" valueType="num">
                                      <p:cBhvr>
                                        <p:cTn id="21" dur="1000" fill="hold"/>
                                        <p:tgtEl>
                                          <p:spTgt spid="90138"/>
                                        </p:tgtEl>
                                        <p:attrNameLst>
                                          <p:attrName>ppt_w</p:attrName>
                                        </p:attrNameLst>
                                      </p:cBhvr>
                                      <p:tavLst>
                                        <p:tav tm="0">
                                          <p:val>
                                            <p:strVal val="#ppt_w*0.70"/>
                                          </p:val>
                                        </p:tav>
                                        <p:tav tm="100000">
                                          <p:val>
                                            <p:strVal val="#ppt_w"/>
                                          </p:val>
                                        </p:tav>
                                      </p:tavLst>
                                    </p:anim>
                                    <p:anim calcmode="lin" valueType="num">
                                      <p:cBhvr>
                                        <p:cTn id="22" dur="1000" fill="hold"/>
                                        <p:tgtEl>
                                          <p:spTgt spid="90138"/>
                                        </p:tgtEl>
                                        <p:attrNameLst>
                                          <p:attrName>ppt_h</p:attrName>
                                        </p:attrNameLst>
                                      </p:cBhvr>
                                      <p:tavLst>
                                        <p:tav tm="0">
                                          <p:val>
                                            <p:strVal val="#ppt_h"/>
                                          </p:val>
                                        </p:tav>
                                        <p:tav tm="100000">
                                          <p:val>
                                            <p:strVal val="#ppt_h"/>
                                          </p:val>
                                        </p:tav>
                                      </p:tavLst>
                                    </p:anim>
                                    <p:animEffect transition="in" filter="fade">
                                      <p:cBhvr>
                                        <p:cTn id="23" dur="1000"/>
                                        <p:tgtEl>
                                          <p:spTgt spid="90138"/>
                                        </p:tgtEl>
                                      </p:cBhvr>
                                    </p:animEffect>
                                  </p:childTnLst>
                                </p:cTn>
                              </p:par>
                              <p:par>
                                <p:cTn id="24" presetID="10" presetClass="entr" presetSubtype="0" fill="hold" grpId="0" nodeType="withEffect">
                                  <p:stCondLst>
                                    <p:cond delay="500"/>
                                  </p:stCondLst>
                                  <p:childTnLst>
                                    <p:set>
                                      <p:cBhvr>
                                        <p:cTn id="25" dur="1" fill="hold">
                                          <p:stCondLst>
                                            <p:cond delay="0"/>
                                          </p:stCondLst>
                                        </p:cTn>
                                        <p:tgtEl>
                                          <p:spTgt spid="90131"/>
                                        </p:tgtEl>
                                        <p:attrNameLst>
                                          <p:attrName>style.visibility</p:attrName>
                                        </p:attrNameLst>
                                      </p:cBhvr>
                                      <p:to>
                                        <p:strVal val="visible"/>
                                      </p:to>
                                    </p:set>
                                    <p:animEffect transition="in" filter="fade">
                                      <p:cBhvr>
                                        <p:cTn id="26" dur="2000"/>
                                        <p:tgtEl>
                                          <p:spTgt spid="90131"/>
                                        </p:tgtEl>
                                      </p:cBhvr>
                                    </p:animEffect>
                                  </p:childTnLst>
                                </p:cTn>
                              </p:par>
                              <p:par>
                                <p:cTn id="27" presetID="10" presetClass="entr" presetSubtype="0" fill="hold" nodeType="withEffect">
                                  <p:stCondLst>
                                    <p:cond delay="500"/>
                                  </p:stCondLst>
                                  <p:childTnLst>
                                    <p:set>
                                      <p:cBhvr>
                                        <p:cTn id="28" dur="1" fill="hold">
                                          <p:stCondLst>
                                            <p:cond delay="0"/>
                                          </p:stCondLst>
                                        </p:cTn>
                                        <p:tgtEl>
                                          <p:spTgt spid="90132"/>
                                        </p:tgtEl>
                                        <p:attrNameLst>
                                          <p:attrName>style.visibility</p:attrName>
                                        </p:attrNameLst>
                                      </p:cBhvr>
                                      <p:to>
                                        <p:strVal val="visible"/>
                                      </p:to>
                                    </p:set>
                                    <p:animEffect transition="in" filter="fade">
                                      <p:cBhvr>
                                        <p:cTn id="29" dur="2000"/>
                                        <p:tgtEl>
                                          <p:spTgt spid="90132"/>
                                        </p:tgtEl>
                                      </p:cBhvr>
                                    </p:animEffect>
                                  </p:childTnLst>
                                </p:cTn>
                              </p:par>
                              <p:par>
                                <p:cTn id="30" presetID="10" presetClass="entr" presetSubtype="0" fill="hold" nodeType="withEffect">
                                  <p:stCondLst>
                                    <p:cond delay="1000"/>
                                  </p:stCondLst>
                                  <p:childTnLst>
                                    <p:set>
                                      <p:cBhvr>
                                        <p:cTn id="31" dur="1" fill="hold">
                                          <p:stCondLst>
                                            <p:cond delay="0"/>
                                          </p:stCondLst>
                                        </p:cTn>
                                        <p:tgtEl>
                                          <p:spTgt spid="90118"/>
                                        </p:tgtEl>
                                        <p:attrNameLst>
                                          <p:attrName>style.visibility</p:attrName>
                                        </p:attrNameLst>
                                      </p:cBhvr>
                                      <p:to>
                                        <p:strVal val="visible"/>
                                      </p:to>
                                    </p:set>
                                    <p:animEffect transition="in" filter="fade">
                                      <p:cBhvr>
                                        <p:cTn id="32" dur="3000"/>
                                        <p:tgtEl>
                                          <p:spTgt spid="90118"/>
                                        </p:tgtEl>
                                      </p:cBhvr>
                                    </p:animEffect>
                                  </p:childTnLst>
                                </p:cTn>
                              </p:par>
                              <p:par>
                                <p:cTn id="33" presetID="10" presetClass="entr" presetSubtype="0" fill="hold" grpId="0" nodeType="withEffect">
                                  <p:stCondLst>
                                    <p:cond delay="1000"/>
                                  </p:stCondLst>
                                  <p:childTnLst>
                                    <p:set>
                                      <p:cBhvr>
                                        <p:cTn id="34" dur="1" fill="hold">
                                          <p:stCondLst>
                                            <p:cond delay="0"/>
                                          </p:stCondLst>
                                        </p:cTn>
                                        <p:tgtEl>
                                          <p:spTgt spid="90121"/>
                                        </p:tgtEl>
                                        <p:attrNameLst>
                                          <p:attrName>style.visibility</p:attrName>
                                        </p:attrNameLst>
                                      </p:cBhvr>
                                      <p:to>
                                        <p:strVal val="visible"/>
                                      </p:to>
                                    </p:set>
                                    <p:animEffect transition="in" filter="fade">
                                      <p:cBhvr>
                                        <p:cTn id="35" dur="3000"/>
                                        <p:tgtEl>
                                          <p:spTgt spid="901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0121" grpId="0" animBg="1"/>
      <p:bldP spid="90131"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bg>
      <p:bgPr shadeToTitle="1">
        <a:gradFill rotWithShape="0">
          <a:gsLst>
            <a:gs pos="0">
              <a:schemeClr val="bg1"/>
            </a:gs>
            <a:gs pos="100000">
              <a:srgbClr val="FFE6C1"/>
            </a:gs>
          </a:gsLst>
          <a:path path="shape">
            <a:fillToRect l="50000" t="50000" r="50000" b="50000"/>
          </a:path>
        </a:gradFill>
        <a:effectLst/>
      </p:bgPr>
    </p:bg>
    <p:spTree>
      <p:nvGrpSpPr>
        <p:cNvPr id="1" name=""/>
        <p:cNvGrpSpPr/>
        <p:nvPr/>
      </p:nvGrpSpPr>
      <p:grpSpPr>
        <a:xfrm>
          <a:off x="0" y="0"/>
          <a:ext cx="0" cy="0"/>
          <a:chOff x="0" y="0"/>
          <a:chExt cx="0" cy="0"/>
        </a:xfrm>
      </p:grpSpPr>
      <p:sp>
        <p:nvSpPr>
          <p:cNvPr id="7170" name="Rectangle 2"/>
          <p:cNvSpPr>
            <a:spLocks noChangeArrowheads="1"/>
          </p:cNvSpPr>
          <p:nvPr/>
        </p:nvSpPr>
        <p:spPr bwMode="auto">
          <a:xfrm>
            <a:off x="0" y="5418138"/>
            <a:ext cx="9144000" cy="1439862"/>
          </a:xfrm>
          <a:prstGeom prst="rect">
            <a:avLst/>
          </a:prstGeom>
          <a:solidFill>
            <a:schemeClr val="tx1"/>
          </a:solidFill>
          <a:ln w="9525">
            <a:solidFill>
              <a:schemeClr val="tx1"/>
            </a:solidFill>
            <a:miter lim="800000"/>
            <a:headEnd/>
            <a:tailEnd/>
          </a:ln>
          <a:effectLst/>
        </p:spPr>
        <p:txBody>
          <a:bodyPr wrap="none" anchor="ctr"/>
          <a:lstStyle/>
          <a:p>
            <a:pPr algn="ctr"/>
            <a:endParaRPr lang="en-US" sz="3200">
              <a:solidFill>
                <a:srgbClr val="000099"/>
              </a:solidFill>
              <a:latin typeface="Arial Black" pitchFamily="34" charset="0"/>
            </a:endParaRPr>
          </a:p>
        </p:txBody>
      </p:sp>
      <p:grpSp>
        <p:nvGrpSpPr>
          <p:cNvPr id="7171" name="Group 3"/>
          <p:cNvGrpSpPr>
            <a:grpSpLocks/>
          </p:cNvGrpSpPr>
          <p:nvPr/>
        </p:nvGrpSpPr>
        <p:grpSpPr bwMode="auto">
          <a:xfrm>
            <a:off x="1295400" y="5680080"/>
            <a:ext cx="6273800" cy="627063"/>
            <a:chOff x="288" y="3507"/>
            <a:chExt cx="3952" cy="395"/>
          </a:xfrm>
        </p:grpSpPr>
        <p:sp>
          <p:nvSpPr>
            <p:cNvPr id="7172" name="Text Box 4"/>
            <p:cNvSpPr txBox="1">
              <a:spLocks noChangeArrowheads="1"/>
            </p:cNvSpPr>
            <p:nvPr/>
          </p:nvSpPr>
          <p:spPr bwMode="auto">
            <a:xfrm>
              <a:off x="480" y="3521"/>
              <a:ext cx="3760" cy="381"/>
            </a:xfrm>
            <a:prstGeom prst="rect">
              <a:avLst/>
            </a:prstGeom>
            <a:noFill/>
            <a:ln w="9525">
              <a:noFill/>
              <a:miter lim="800000"/>
              <a:headEnd/>
              <a:tailEnd/>
            </a:ln>
            <a:effectLst/>
          </p:spPr>
          <p:txBody>
            <a:bodyPr wrap="square">
              <a:spAutoFit/>
            </a:bodyPr>
            <a:lstStyle/>
            <a:p>
              <a:pPr eaLnBrk="0" hangingPunct="0">
                <a:lnSpc>
                  <a:spcPts val="2000"/>
                </a:lnSpc>
              </a:pPr>
              <a:r>
                <a:rPr lang="en-US" sz="2000" b="1" dirty="0">
                  <a:solidFill>
                    <a:schemeClr val="bg1"/>
                  </a:solidFill>
                  <a:latin typeface="Arial Narrow" pitchFamily="34" charset="0"/>
                </a:rPr>
                <a:t>God set up the providential courses of </a:t>
              </a:r>
              <a:r>
                <a:rPr lang="en-US" sz="2000" b="1" u="sng" dirty="0">
                  <a:solidFill>
                    <a:schemeClr val="bg1"/>
                  </a:solidFill>
                  <a:latin typeface="Arial Narrow" pitchFamily="34" charset="0"/>
                </a:rPr>
                <a:t>Jacob and Moses</a:t>
              </a:r>
              <a:r>
                <a:rPr lang="en-US" sz="2000" b="1" dirty="0">
                  <a:solidFill>
                    <a:schemeClr val="bg1"/>
                  </a:solidFill>
                  <a:latin typeface="Arial Narrow" pitchFamily="34" charset="0"/>
                </a:rPr>
                <a:t> as models for Jesus’ course to save humankind.</a:t>
              </a:r>
              <a:endParaRPr lang="en-US" sz="2000" dirty="0">
                <a:solidFill>
                  <a:schemeClr val="bg1"/>
                </a:solidFill>
                <a:latin typeface="Arial Narrow" pitchFamily="34" charset="0"/>
              </a:endParaRPr>
            </a:p>
          </p:txBody>
        </p:sp>
        <p:sp>
          <p:nvSpPr>
            <p:cNvPr id="7173" name="Text Box 5"/>
            <p:cNvSpPr txBox="1">
              <a:spLocks noChangeArrowheads="1"/>
            </p:cNvSpPr>
            <p:nvPr/>
          </p:nvSpPr>
          <p:spPr bwMode="auto">
            <a:xfrm>
              <a:off x="288" y="3507"/>
              <a:ext cx="240" cy="282"/>
            </a:xfrm>
            <a:prstGeom prst="rect">
              <a:avLst/>
            </a:prstGeom>
            <a:noFill/>
            <a:ln w="9525">
              <a:noFill/>
              <a:miter lim="800000"/>
              <a:headEnd/>
              <a:tailEnd/>
            </a:ln>
            <a:effectLst/>
          </p:spPr>
          <p:txBody>
            <a:bodyPr wrap="square">
              <a:spAutoFit/>
            </a:bodyPr>
            <a:lstStyle/>
            <a:p>
              <a:pPr eaLnBrk="0" hangingPunct="0">
                <a:lnSpc>
                  <a:spcPts val="2500"/>
                </a:lnSpc>
              </a:pPr>
              <a:r>
                <a:rPr lang="en-US" sz="4200" b="1" dirty="0">
                  <a:solidFill>
                    <a:schemeClr val="bg1"/>
                  </a:solidFill>
                  <a:latin typeface="Times New Roman" pitchFamily="18" charset="0"/>
                  <a:sym typeface="CommonBullets" pitchFamily="34" charset="2"/>
                </a:rPr>
                <a:t></a:t>
              </a:r>
              <a:endParaRPr lang="en-US" sz="4200" b="1" dirty="0">
                <a:solidFill>
                  <a:schemeClr val="bg1"/>
                </a:solidFill>
                <a:latin typeface="Times New Roman" pitchFamily="18" charset="0"/>
              </a:endParaRPr>
            </a:p>
          </p:txBody>
        </p:sp>
      </p:grpSp>
      <p:pic>
        <p:nvPicPr>
          <p:cNvPr id="7174" name="Picture 6" descr="faith002"/>
          <p:cNvPicPr>
            <a:picLocks noChangeAspect="1" noChangeArrowheads="1"/>
          </p:cNvPicPr>
          <p:nvPr/>
        </p:nvPicPr>
        <p:blipFill>
          <a:blip r:embed="rId3" cstate="print"/>
          <a:srcRect/>
          <a:stretch>
            <a:fillRect/>
          </a:stretch>
        </p:blipFill>
        <p:spPr bwMode="auto">
          <a:xfrm>
            <a:off x="228600" y="381000"/>
            <a:ext cx="1981200" cy="1627188"/>
          </a:xfrm>
          <a:prstGeom prst="rect">
            <a:avLst/>
          </a:prstGeom>
          <a:noFill/>
        </p:spPr>
      </p:pic>
      <p:sp>
        <p:nvSpPr>
          <p:cNvPr id="7175" name="Text Box 7"/>
          <p:cNvSpPr txBox="1">
            <a:spLocks noChangeArrowheads="1"/>
          </p:cNvSpPr>
          <p:nvPr/>
        </p:nvSpPr>
        <p:spPr bwMode="auto">
          <a:xfrm>
            <a:off x="2133600" y="685800"/>
            <a:ext cx="6934200" cy="585788"/>
          </a:xfrm>
          <a:prstGeom prst="rect">
            <a:avLst/>
          </a:prstGeom>
          <a:noFill/>
          <a:ln w="9525">
            <a:noFill/>
            <a:miter lim="800000"/>
            <a:headEnd/>
            <a:tailEnd/>
          </a:ln>
          <a:effectLst/>
        </p:spPr>
        <p:txBody>
          <a:bodyPr>
            <a:spAutoFit/>
          </a:bodyPr>
          <a:lstStyle/>
          <a:p>
            <a:pPr algn="ctr" eaLnBrk="0" hangingPunct="0">
              <a:lnSpc>
                <a:spcPct val="90000"/>
              </a:lnSpc>
            </a:pPr>
            <a:r>
              <a:rPr lang="en-US" sz="3600">
                <a:solidFill>
                  <a:srgbClr val="660033"/>
                </a:solidFill>
                <a:latin typeface="Impact" pitchFamily="34" charset="0"/>
              </a:rPr>
              <a:t>….Secrets of God’s work of salvation</a:t>
            </a:r>
            <a:endParaRPr lang="en-US" sz="3600" b="1">
              <a:solidFill>
                <a:srgbClr val="660033"/>
              </a:solidFill>
              <a:latin typeface="Impact" pitchFamily="34" charset="0"/>
            </a:endParaRPr>
          </a:p>
        </p:txBody>
      </p:sp>
      <p:sp>
        <p:nvSpPr>
          <p:cNvPr id="7177" name="AutoShape 9"/>
          <p:cNvSpPr>
            <a:spLocks noChangeArrowheads="1"/>
          </p:cNvSpPr>
          <p:nvPr/>
        </p:nvSpPr>
        <p:spPr bwMode="auto">
          <a:xfrm rot="5400000" flipH="1" flipV="1">
            <a:off x="1181100" y="2857500"/>
            <a:ext cx="228600" cy="762000"/>
          </a:xfrm>
          <a:prstGeom prst="downArrow">
            <a:avLst>
              <a:gd name="adj1" fmla="val 34167"/>
              <a:gd name="adj2" fmla="val 170309"/>
            </a:avLst>
          </a:prstGeom>
          <a:gradFill rotWithShape="1">
            <a:gsLst>
              <a:gs pos="0">
                <a:srgbClr val="CC6600"/>
              </a:gs>
              <a:gs pos="100000">
                <a:srgbClr val="660033"/>
              </a:gs>
            </a:gsLst>
            <a:lin ang="5400000" scaled="1"/>
          </a:gradFill>
          <a:ln w="19050" algn="ctr">
            <a:solidFill>
              <a:srgbClr val="660066"/>
            </a:solidFill>
            <a:miter lim="800000"/>
            <a:headEnd/>
            <a:tailEnd/>
          </a:ln>
          <a:effectLst/>
        </p:spPr>
        <p:txBody>
          <a:bodyPr vert="eaVert" wrap="none" anchor="ctr"/>
          <a:lstStyle/>
          <a:p>
            <a:pPr algn="ctr"/>
            <a:endParaRPr lang="en-US"/>
          </a:p>
        </p:txBody>
      </p:sp>
      <p:sp>
        <p:nvSpPr>
          <p:cNvPr id="7178" name="Text Box 10"/>
          <p:cNvSpPr txBox="1">
            <a:spLocks noChangeArrowheads="1"/>
          </p:cNvSpPr>
          <p:nvPr/>
        </p:nvSpPr>
        <p:spPr bwMode="auto">
          <a:xfrm>
            <a:off x="609600" y="2362200"/>
            <a:ext cx="6934200" cy="585788"/>
          </a:xfrm>
          <a:prstGeom prst="rect">
            <a:avLst/>
          </a:prstGeom>
          <a:noFill/>
          <a:ln w="9525">
            <a:noFill/>
            <a:miter lim="800000"/>
            <a:headEnd/>
            <a:tailEnd/>
          </a:ln>
          <a:effectLst/>
        </p:spPr>
        <p:txBody>
          <a:bodyPr>
            <a:spAutoFit/>
          </a:bodyPr>
          <a:lstStyle/>
          <a:p>
            <a:pPr algn="ctr" eaLnBrk="0" hangingPunct="0">
              <a:lnSpc>
                <a:spcPct val="90000"/>
              </a:lnSpc>
            </a:pPr>
            <a:r>
              <a:rPr lang="en-US" sz="3600">
                <a:solidFill>
                  <a:srgbClr val="660033"/>
                </a:solidFill>
                <a:latin typeface="Impact" pitchFamily="34" charset="0"/>
              </a:rPr>
              <a:t>Principle behind God’s providence</a:t>
            </a:r>
            <a:endParaRPr lang="en-US" sz="3600" b="1">
              <a:solidFill>
                <a:srgbClr val="660033"/>
              </a:solidFill>
              <a:latin typeface="Impact" pitchFamily="34" charset="0"/>
            </a:endParaRPr>
          </a:p>
        </p:txBody>
      </p:sp>
      <p:sp>
        <p:nvSpPr>
          <p:cNvPr id="7179" name="Text Box 11"/>
          <p:cNvSpPr txBox="1">
            <a:spLocks noChangeArrowheads="1"/>
          </p:cNvSpPr>
          <p:nvPr/>
        </p:nvSpPr>
        <p:spPr bwMode="auto">
          <a:xfrm>
            <a:off x="1752600" y="2995613"/>
            <a:ext cx="6248400" cy="585787"/>
          </a:xfrm>
          <a:prstGeom prst="rect">
            <a:avLst/>
          </a:prstGeom>
          <a:noFill/>
          <a:ln w="9525">
            <a:noFill/>
            <a:miter lim="800000"/>
            <a:headEnd/>
            <a:tailEnd/>
          </a:ln>
          <a:effectLst/>
        </p:spPr>
        <p:txBody>
          <a:bodyPr>
            <a:spAutoFit/>
          </a:bodyPr>
          <a:lstStyle/>
          <a:p>
            <a:pPr eaLnBrk="0" hangingPunct="0">
              <a:lnSpc>
                <a:spcPct val="90000"/>
              </a:lnSpc>
            </a:pPr>
            <a:r>
              <a:rPr lang="en-US" sz="3600">
                <a:solidFill>
                  <a:srgbClr val="660033"/>
                </a:solidFill>
                <a:latin typeface="Impact" pitchFamily="34" charset="0"/>
              </a:rPr>
              <a:t>Unable to discern the mysteries</a:t>
            </a:r>
            <a:endParaRPr lang="en-US" sz="3600" b="1">
              <a:solidFill>
                <a:srgbClr val="660033"/>
              </a:solidFill>
              <a:latin typeface="Impact" pitchFamily="34" charset="0"/>
            </a:endParaRPr>
          </a:p>
        </p:txBody>
      </p:sp>
      <p:sp>
        <p:nvSpPr>
          <p:cNvPr id="7180" name="AutoShape 12"/>
          <p:cNvSpPr>
            <a:spLocks noChangeArrowheads="1"/>
          </p:cNvSpPr>
          <p:nvPr/>
        </p:nvSpPr>
        <p:spPr bwMode="auto">
          <a:xfrm rot="5400000" flipH="1" flipV="1">
            <a:off x="1181100" y="4381500"/>
            <a:ext cx="228600" cy="762000"/>
          </a:xfrm>
          <a:prstGeom prst="downArrow">
            <a:avLst>
              <a:gd name="adj1" fmla="val 34167"/>
              <a:gd name="adj2" fmla="val 170309"/>
            </a:avLst>
          </a:prstGeom>
          <a:gradFill rotWithShape="1">
            <a:gsLst>
              <a:gs pos="0">
                <a:srgbClr val="CC6600"/>
              </a:gs>
              <a:gs pos="100000">
                <a:srgbClr val="660033"/>
              </a:gs>
            </a:gsLst>
            <a:lin ang="5400000" scaled="1"/>
          </a:gradFill>
          <a:ln w="19050" algn="ctr">
            <a:solidFill>
              <a:srgbClr val="660066"/>
            </a:solidFill>
            <a:miter lim="800000"/>
            <a:headEnd/>
            <a:tailEnd/>
          </a:ln>
          <a:effectLst/>
        </p:spPr>
        <p:txBody>
          <a:bodyPr vert="eaVert" wrap="none" anchor="ctr"/>
          <a:lstStyle/>
          <a:p>
            <a:pPr algn="ctr"/>
            <a:endParaRPr lang="en-US"/>
          </a:p>
        </p:txBody>
      </p:sp>
      <p:sp>
        <p:nvSpPr>
          <p:cNvPr id="7181" name="Text Box 13"/>
          <p:cNvSpPr txBox="1">
            <a:spLocks noChangeArrowheads="1"/>
          </p:cNvSpPr>
          <p:nvPr/>
        </p:nvSpPr>
        <p:spPr bwMode="auto">
          <a:xfrm>
            <a:off x="609600" y="3886200"/>
            <a:ext cx="8001000" cy="585788"/>
          </a:xfrm>
          <a:prstGeom prst="rect">
            <a:avLst/>
          </a:prstGeom>
          <a:noFill/>
          <a:ln w="9525">
            <a:noFill/>
            <a:miter lim="800000"/>
            <a:headEnd/>
            <a:tailEnd/>
          </a:ln>
          <a:effectLst/>
        </p:spPr>
        <p:txBody>
          <a:bodyPr>
            <a:spAutoFit/>
          </a:bodyPr>
          <a:lstStyle/>
          <a:p>
            <a:pPr algn="ctr" eaLnBrk="0" hangingPunct="0">
              <a:lnSpc>
                <a:spcPct val="90000"/>
              </a:lnSpc>
            </a:pPr>
            <a:r>
              <a:rPr lang="en-US" sz="3600" dirty="0">
                <a:solidFill>
                  <a:srgbClr val="660033"/>
                </a:solidFill>
                <a:latin typeface="Impact" pitchFamily="34" charset="0"/>
              </a:rPr>
              <a:t>Providential courses of Jacob and Moses</a:t>
            </a:r>
            <a:endParaRPr lang="en-US" sz="3600" b="1" dirty="0">
              <a:solidFill>
                <a:srgbClr val="660033"/>
              </a:solidFill>
              <a:latin typeface="Impact" pitchFamily="34" charset="0"/>
            </a:endParaRPr>
          </a:p>
        </p:txBody>
      </p:sp>
      <p:sp>
        <p:nvSpPr>
          <p:cNvPr id="7182" name="Text Box 14"/>
          <p:cNvSpPr txBox="1">
            <a:spLocks noChangeArrowheads="1"/>
          </p:cNvSpPr>
          <p:nvPr/>
        </p:nvSpPr>
        <p:spPr bwMode="auto">
          <a:xfrm>
            <a:off x="1752600" y="4519613"/>
            <a:ext cx="2819400" cy="585787"/>
          </a:xfrm>
          <a:prstGeom prst="rect">
            <a:avLst/>
          </a:prstGeom>
          <a:noFill/>
          <a:ln w="9525">
            <a:noFill/>
            <a:miter lim="800000"/>
            <a:headEnd/>
            <a:tailEnd/>
          </a:ln>
          <a:effectLst/>
        </p:spPr>
        <p:txBody>
          <a:bodyPr>
            <a:spAutoFit/>
          </a:bodyPr>
          <a:lstStyle/>
          <a:p>
            <a:pPr eaLnBrk="0" hangingPunct="0">
              <a:lnSpc>
                <a:spcPct val="90000"/>
              </a:lnSpc>
            </a:pPr>
            <a:r>
              <a:rPr lang="en-US" sz="3600">
                <a:solidFill>
                  <a:srgbClr val="660033"/>
                </a:solidFill>
                <a:latin typeface="Impact" pitchFamily="34" charset="0"/>
              </a:rPr>
              <a:t>Jesus’ course</a:t>
            </a:r>
            <a:endParaRPr lang="en-US" sz="3600" b="1">
              <a:solidFill>
                <a:srgbClr val="660033"/>
              </a:solidFill>
              <a:latin typeface="Impact" pitchFamily="34" charset="0"/>
            </a:endParaRPr>
          </a:p>
        </p:txBody>
      </p:sp>
      <p:sp>
        <p:nvSpPr>
          <p:cNvPr id="15" name="Text Box 8"/>
          <p:cNvSpPr txBox="1">
            <a:spLocks noChangeArrowheads="1"/>
          </p:cNvSpPr>
          <p:nvPr/>
        </p:nvSpPr>
        <p:spPr bwMode="auto">
          <a:xfrm>
            <a:off x="2362200" y="1111250"/>
            <a:ext cx="2838450" cy="641350"/>
          </a:xfrm>
          <a:prstGeom prst="rect">
            <a:avLst/>
          </a:prstGeom>
          <a:noFill/>
          <a:ln w="9525">
            <a:noFill/>
            <a:miter lim="800000"/>
            <a:headEnd/>
            <a:tailEnd/>
          </a:ln>
          <a:effectLst/>
        </p:spPr>
        <p:txBody>
          <a:bodyPr>
            <a:spAutoFit/>
          </a:bodyPr>
          <a:lstStyle/>
          <a:p>
            <a:pPr algn="ctr" eaLnBrk="0" hangingPunct="0"/>
            <a:r>
              <a:rPr lang="en-US" sz="3600" b="1" dirty="0">
                <a:solidFill>
                  <a:srgbClr val="800000"/>
                </a:solidFill>
                <a:effectLst>
                  <a:outerShdw algn="tl">
                    <a:srgbClr val="000000"/>
                  </a:outerShdw>
                </a:effectLst>
                <a:latin typeface="Times New Roman" pitchFamily="18" charset="0"/>
              </a:rPr>
              <a:t>(Amos 3:7)</a:t>
            </a:r>
          </a:p>
        </p:txBody>
      </p:sp>
    </p:spTree>
  </p:cSld>
  <p:clrMapOvr>
    <a:masterClrMapping/>
  </p:clrMapOvr>
  <p:transition>
    <p:split orient="vert" dir="in"/>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afterEffect">
                                  <p:stCondLst>
                                    <p:cond delay="0"/>
                                  </p:stCondLst>
                                  <p:childTnLst>
                                    <p:set>
                                      <p:cBhvr>
                                        <p:cTn id="6" dur="1" fill="hold">
                                          <p:stCondLst>
                                            <p:cond delay="0"/>
                                          </p:stCondLst>
                                        </p:cTn>
                                        <p:tgtEl>
                                          <p:spTgt spid="7171"/>
                                        </p:tgtEl>
                                        <p:attrNameLst>
                                          <p:attrName>style.visibility</p:attrName>
                                        </p:attrNameLst>
                                      </p:cBhvr>
                                      <p:to>
                                        <p:strVal val="visible"/>
                                      </p:to>
                                    </p:set>
                                    <p:animEffect transition="in" filter="barn(outVertical)">
                                      <p:cBhvr>
                                        <p:cTn id="7" dur="500"/>
                                        <p:tgtEl>
                                          <p:spTgt spid="7171"/>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7181"/>
                                        </p:tgtEl>
                                        <p:attrNameLst>
                                          <p:attrName>style.visibility</p:attrName>
                                        </p:attrNameLst>
                                      </p:cBhvr>
                                      <p:to>
                                        <p:strVal val="visible"/>
                                      </p:to>
                                    </p:set>
                                    <p:animEffect transition="in" filter="fade">
                                      <p:cBhvr>
                                        <p:cTn id="12" dur="2000"/>
                                        <p:tgtEl>
                                          <p:spTgt spid="7181"/>
                                        </p:tgtEl>
                                      </p:cBhvr>
                                    </p:animEffect>
                                    <p:anim calcmode="lin" valueType="num">
                                      <p:cBhvr>
                                        <p:cTn id="13" dur="2000" fill="hold"/>
                                        <p:tgtEl>
                                          <p:spTgt spid="7181"/>
                                        </p:tgtEl>
                                        <p:attrNameLst>
                                          <p:attrName>ppt_x</p:attrName>
                                        </p:attrNameLst>
                                      </p:cBhvr>
                                      <p:tavLst>
                                        <p:tav tm="0">
                                          <p:val>
                                            <p:strVal val="#ppt_x"/>
                                          </p:val>
                                        </p:tav>
                                        <p:tav tm="100000">
                                          <p:val>
                                            <p:strVal val="#ppt_x"/>
                                          </p:val>
                                        </p:tav>
                                      </p:tavLst>
                                    </p:anim>
                                    <p:anim calcmode="lin" valueType="num">
                                      <p:cBhvr>
                                        <p:cTn id="14" dur="2000" fill="hold"/>
                                        <p:tgtEl>
                                          <p:spTgt spid="7181"/>
                                        </p:tgtEl>
                                        <p:attrNameLst>
                                          <p:attrName>ppt_y</p:attrName>
                                        </p:attrNameLst>
                                      </p:cBhvr>
                                      <p:tavLst>
                                        <p:tav tm="0">
                                          <p:val>
                                            <p:strVal val="#ppt_y+.1"/>
                                          </p:val>
                                        </p:tav>
                                        <p:tav tm="100000">
                                          <p:val>
                                            <p:strVal val="#ppt_y"/>
                                          </p:val>
                                        </p:tav>
                                      </p:tavLst>
                                    </p:anim>
                                  </p:childTnLst>
                                </p:cTn>
                              </p:par>
                            </p:childTnLst>
                          </p:cTn>
                        </p:par>
                        <p:par>
                          <p:cTn id="15" fill="hold">
                            <p:stCondLst>
                              <p:cond delay="2000"/>
                            </p:stCondLst>
                            <p:childTnLst>
                              <p:par>
                                <p:cTn id="16" presetID="10" presetClass="entr" presetSubtype="0" fill="hold" grpId="0" nodeType="afterEffect">
                                  <p:stCondLst>
                                    <p:cond delay="0"/>
                                  </p:stCondLst>
                                  <p:childTnLst>
                                    <p:set>
                                      <p:cBhvr>
                                        <p:cTn id="17" dur="1" fill="hold">
                                          <p:stCondLst>
                                            <p:cond delay="0"/>
                                          </p:stCondLst>
                                        </p:cTn>
                                        <p:tgtEl>
                                          <p:spTgt spid="7182"/>
                                        </p:tgtEl>
                                        <p:attrNameLst>
                                          <p:attrName>style.visibility</p:attrName>
                                        </p:attrNameLst>
                                      </p:cBhvr>
                                      <p:to>
                                        <p:strVal val="visible"/>
                                      </p:to>
                                    </p:set>
                                    <p:animEffect transition="in" filter="fade">
                                      <p:cBhvr>
                                        <p:cTn id="18" dur="2000"/>
                                        <p:tgtEl>
                                          <p:spTgt spid="7182"/>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7180"/>
                                        </p:tgtEl>
                                        <p:attrNameLst>
                                          <p:attrName>style.visibility</p:attrName>
                                        </p:attrNameLst>
                                      </p:cBhvr>
                                      <p:to>
                                        <p:strVal val="visible"/>
                                      </p:to>
                                    </p:set>
                                    <p:animEffect transition="in" filter="fade">
                                      <p:cBhvr>
                                        <p:cTn id="21" dur="2000"/>
                                        <p:tgtEl>
                                          <p:spTgt spid="71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80" grpId="0" animBg="1"/>
      <p:bldP spid="7181" grpId="0"/>
      <p:bldP spid="7182" grpId="0"/>
    </p:bldLst>
  </p:timing>
</p:sld>
</file>

<file path=ppt/slides/slide50.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92162" name="Picture 2" descr="Moses reciting the Law"/>
          <p:cNvPicPr>
            <a:picLocks noChangeAspect="1" noChangeArrowheads="1"/>
          </p:cNvPicPr>
          <p:nvPr/>
        </p:nvPicPr>
        <p:blipFill>
          <a:blip r:embed="rId3" cstate="print">
            <a:lum contrast="-42000"/>
          </a:blip>
          <a:srcRect l="1175" b="10123"/>
          <a:stretch>
            <a:fillRect/>
          </a:stretch>
        </p:blipFill>
        <p:spPr bwMode="auto">
          <a:xfrm>
            <a:off x="744538" y="846138"/>
            <a:ext cx="7683500" cy="4924425"/>
          </a:xfrm>
          <a:prstGeom prst="rect">
            <a:avLst/>
          </a:prstGeom>
          <a:solidFill>
            <a:srgbClr val="FFFFFF"/>
          </a:solidFill>
        </p:spPr>
      </p:pic>
      <p:sp>
        <p:nvSpPr>
          <p:cNvPr id="92163" name="Rectangle 3"/>
          <p:cNvSpPr>
            <a:spLocks noChangeArrowheads="1"/>
          </p:cNvSpPr>
          <p:nvPr/>
        </p:nvSpPr>
        <p:spPr bwMode="auto">
          <a:xfrm>
            <a:off x="0" y="5722938"/>
            <a:ext cx="9144000" cy="1135062"/>
          </a:xfrm>
          <a:prstGeom prst="rect">
            <a:avLst/>
          </a:prstGeom>
          <a:solidFill>
            <a:schemeClr val="tx1"/>
          </a:solidFill>
          <a:ln w="9525">
            <a:solidFill>
              <a:schemeClr val="tx1"/>
            </a:solidFill>
            <a:miter lim="800000"/>
            <a:headEnd/>
            <a:tailEnd/>
          </a:ln>
          <a:effectLst/>
        </p:spPr>
        <p:txBody>
          <a:bodyPr wrap="none" anchor="ctr"/>
          <a:lstStyle/>
          <a:p>
            <a:endParaRPr lang="en-US"/>
          </a:p>
        </p:txBody>
      </p:sp>
      <p:grpSp>
        <p:nvGrpSpPr>
          <p:cNvPr id="92164" name="Group 4"/>
          <p:cNvGrpSpPr>
            <a:grpSpLocks/>
          </p:cNvGrpSpPr>
          <p:nvPr/>
        </p:nvGrpSpPr>
        <p:grpSpPr bwMode="auto">
          <a:xfrm>
            <a:off x="1295400" y="5867400"/>
            <a:ext cx="6382246" cy="660400"/>
            <a:chOff x="480" y="3622"/>
            <a:chExt cx="4150" cy="416"/>
          </a:xfrm>
        </p:grpSpPr>
        <p:sp>
          <p:nvSpPr>
            <p:cNvPr id="92165" name="Text Box 5"/>
            <p:cNvSpPr txBox="1">
              <a:spLocks noChangeArrowheads="1"/>
            </p:cNvSpPr>
            <p:nvPr/>
          </p:nvSpPr>
          <p:spPr bwMode="auto">
            <a:xfrm>
              <a:off x="720" y="3670"/>
              <a:ext cx="3910" cy="368"/>
            </a:xfrm>
            <a:prstGeom prst="rect">
              <a:avLst/>
            </a:prstGeom>
            <a:noFill/>
            <a:ln w="9525">
              <a:noFill/>
              <a:miter lim="800000"/>
              <a:headEnd/>
              <a:tailEnd/>
            </a:ln>
            <a:effectLst/>
          </p:spPr>
          <p:txBody>
            <a:bodyPr wrap="square">
              <a:spAutoFit/>
            </a:bodyPr>
            <a:lstStyle/>
            <a:p>
              <a:pPr eaLnBrk="0" hangingPunct="0">
                <a:lnSpc>
                  <a:spcPct val="80000"/>
                </a:lnSpc>
              </a:pPr>
              <a:r>
                <a:rPr lang="en-US" sz="2000" b="1" dirty="0">
                  <a:solidFill>
                    <a:schemeClr val="bg1"/>
                  </a:solidFill>
                  <a:latin typeface="Arial Narrow" pitchFamily="34" charset="0"/>
                </a:rPr>
                <a:t>The Israelites had to remain faithful and obedient to Moses for the duration of their journey.</a:t>
              </a:r>
              <a:endParaRPr lang="en-US" sz="2000" dirty="0">
                <a:solidFill>
                  <a:schemeClr val="bg1"/>
                </a:solidFill>
                <a:latin typeface="Arial Narrow" pitchFamily="34" charset="0"/>
              </a:endParaRPr>
            </a:p>
          </p:txBody>
        </p:sp>
        <p:sp>
          <p:nvSpPr>
            <p:cNvPr id="92166" name="Text Box 6"/>
            <p:cNvSpPr txBox="1">
              <a:spLocks noChangeArrowheads="1"/>
            </p:cNvSpPr>
            <p:nvPr/>
          </p:nvSpPr>
          <p:spPr bwMode="auto">
            <a:xfrm>
              <a:off x="480" y="3622"/>
              <a:ext cx="336" cy="304"/>
            </a:xfrm>
            <a:prstGeom prst="rect">
              <a:avLst/>
            </a:prstGeom>
            <a:noFill/>
            <a:ln w="9525">
              <a:noFill/>
              <a:miter lim="800000"/>
              <a:headEnd/>
              <a:tailEnd/>
            </a:ln>
            <a:effectLst/>
          </p:spPr>
          <p:txBody>
            <a:bodyPr>
              <a:spAutoFit/>
            </a:bodyPr>
            <a:lstStyle/>
            <a:p>
              <a:pPr algn="ctr" eaLnBrk="0" hangingPunct="0">
                <a:lnSpc>
                  <a:spcPct val="55000"/>
                </a:lnSpc>
              </a:pPr>
              <a:r>
                <a:rPr lang="en-US" sz="4400" b="1" dirty="0">
                  <a:solidFill>
                    <a:schemeClr val="bg1"/>
                  </a:solidFill>
                  <a:latin typeface="Times New Roman" pitchFamily="18" charset="0"/>
                  <a:sym typeface="CommonBullets" pitchFamily="34" charset="2"/>
                </a:rPr>
                <a:t></a:t>
              </a:r>
              <a:endParaRPr lang="en-US" sz="4400" b="1" dirty="0">
                <a:solidFill>
                  <a:schemeClr val="bg1"/>
                </a:solidFill>
                <a:latin typeface="Times New Roman" pitchFamily="18" charset="0"/>
              </a:endParaRPr>
            </a:p>
          </p:txBody>
        </p:sp>
      </p:grpSp>
    </p:spTree>
  </p:cSld>
  <p:clrMapOvr>
    <a:masterClrMapping/>
  </p:clrMapOvr>
  <p:transition spd="slow">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withEffect">
                                  <p:stCondLst>
                                    <p:cond delay="0"/>
                                  </p:stCondLst>
                                  <p:childTnLst>
                                    <p:set>
                                      <p:cBhvr>
                                        <p:cTn id="6" dur="1" fill="hold">
                                          <p:stCondLst>
                                            <p:cond delay="0"/>
                                          </p:stCondLst>
                                        </p:cTn>
                                        <p:tgtEl>
                                          <p:spTgt spid="92164"/>
                                        </p:tgtEl>
                                        <p:attrNameLst>
                                          <p:attrName>style.visibility</p:attrName>
                                        </p:attrNameLst>
                                      </p:cBhvr>
                                      <p:to>
                                        <p:strVal val="visible"/>
                                      </p:to>
                                    </p:set>
                                    <p:animEffect transition="in" filter="barn(outVertical)">
                                      <p:cBhvr>
                                        <p:cTn id="7" dur="500"/>
                                        <p:tgtEl>
                                          <p:spTgt spid="921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grpSp>
        <p:nvGrpSpPr>
          <p:cNvPr id="93186" name="Group 2"/>
          <p:cNvGrpSpPr>
            <a:grpSpLocks/>
          </p:cNvGrpSpPr>
          <p:nvPr/>
        </p:nvGrpSpPr>
        <p:grpSpPr bwMode="auto">
          <a:xfrm>
            <a:off x="738188" y="628650"/>
            <a:ext cx="7667625" cy="5924550"/>
            <a:chOff x="465" y="396"/>
            <a:chExt cx="4830" cy="3732"/>
          </a:xfrm>
        </p:grpSpPr>
        <p:pic>
          <p:nvPicPr>
            <p:cNvPr id="93187" name="Picture 3" descr="Sinai_New_11_13_03"/>
            <p:cNvPicPr>
              <a:picLocks noChangeAspect="1" noChangeArrowheads="1"/>
            </p:cNvPicPr>
            <p:nvPr/>
          </p:nvPicPr>
          <p:blipFill>
            <a:blip r:embed="rId3" cstate="print">
              <a:lum bright="-12000"/>
            </a:blip>
            <a:srcRect/>
            <a:stretch>
              <a:fillRect/>
            </a:stretch>
          </p:blipFill>
          <p:spPr bwMode="auto">
            <a:xfrm>
              <a:off x="465" y="396"/>
              <a:ext cx="4830" cy="3732"/>
            </a:xfrm>
            <a:prstGeom prst="rect">
              <a:avLst/>
            </a:prstGeom>
            <a:noFill/>
          </p:spPr>
        </p:pic>
        <p:sp>
          <p:nvSpPr>
            <p:cNvPr id="93188" name="WordArt 4"/>
            <p:cNvSpPr>
              <a:spLocks noChangeArrowheads="1" noChangeShapeType="1" noTextEdit="1"/>
            </p:cNvSpPr>
            <p:nvPr/>
          </p:nvSpPr>
          <p:spPr bwMode="auto">
            <a:xfrm rot="-25553890">
              <a:off x="354" y="2477"/>
              <a:ext cx="1104" cy="277"/>
            </a:xfrm>
            <a:prstGeom prst="rect">
              <a:avLst/>
            </a:prstGeom>
          </p:spPr>
          <p:txBody>
            <a:bodyPr wrap="none" fromWordArt="1">
              <a:prstTxWarp prst="textCurveDown">
                <a:avLst>
                  <a:gd name="adj" fmla="val 52630"/>
                </a:avLst>
              </a:prstTxWarp>
            </a:bodyPr>
            <a:lstStyle/>
            <a:p>
              <a:pPr algn="ctr"/>
              <a:r>
                <a:rPr lang="en-US" sz="3600" kern="10">
                  <a:ln w="12700">
                    <a:noFill/>
                    <a:round/>
                    <a:headEnd/>
                    <a:tailEnd/>
                  </a:ln>
                  <a:gradFill rotWithShape="1">
                    <a:gsLst>
                      <a:gs pos="0">
                        <a:srgbClr val="663300"/>
                      </a:gs>
                      <a:gs pos="100000">
                        <a:srgbClr val="996600"/>
                      </a:gs>
                    </a:gsLst>
                    <a:lin ang="2700000" scaled="1"/>
                  </a:gradFill>
                  <a:effectLst>
                    <a:prstShdw prst="shdw17" dist="12700" dir="5400000">
                      <a:srgbClr val="996600"/>
                    </a:prstShdw>
                  </a:effectLst>
                  <a:latin typeface="Lithograph"/>
                </a:rPr>
                <a:t>Egypt</a:t>
              </a:r>
            </a:p>
          </p:txBody>
        </p:sp>
        <p:sp>
          <p:nvSpPr>
            <p:cNvPr id="93189" name="WordArt 5"/>
            <p:cNvSpPr>
              <a:spLocks noChangeArrowheads="1" noChangeShapeType="1" noTextEdit="1"/>
            </p:cNvSpPr>
            <p:nvPr/>
          </p:nvSpPr>
          <p:spPr bwMode="auto">
            <a:xfrm>
              <a:off x="4900" y="1067"/>
              <a:ext cx="332" cy="91"/>
            </a:xfrm>
            <a:prstGeom prst="rect">
              <a:avLst/>
            </a:prstGeom>
          </p:spPr>
          <p:txBody>
            <a:bodyPr wrap="none" fromWordArt="1">
              <a:prstTxWarp prst="textCanDown">
                <a:avLst>
                  <a:gd name="adj" fmla="val 33333"/>
                </a:avLst>
              </a:prstTxWarp>
            </a:bodyPr>
            <a:lstStyle/>
            <a:p>
              <a:pPr algn="ctr"/>
              <a:r>
                <a:rPr lang="en-US" sz="3600" kern="10">
                  <a:ln w="12700">
                    <a:noFill/>
                    <a:round/>
                    <a:headEnd/>
                    <a:tailEnd/>
                  </a:ln>
                  <a:solidFill>
                    <a:srgbClr val="FFD98D"/>
                  </a:solidFill>
                  <a:effectLst>
                    <a:outerShdw dist="35921" dir="2700000" sy="50000" rotWithShape="0">
                      <a:srgbClr val="663300">
                        <a:alpha val="70000"/>
                      </a:srgbClr>
                    </a:outerShdw>
                  </a:effectLst>
                  <a:latin typeface="Arial Black"/>
                </a:rPr>
                <a:t>Jordan</a:t>
              </a:r>
            </a:p>
          </p:txBody>
        </p:sp>
        <p:sp>
          <p:nvSpPr>
            <p:cNvPr id="93190" name="WordArt 6"/>
            <p:cNvSpPr>
              <a:spLocks noChangeArrowheads="1" noChangeShapeType="1" noTextEdit="1"/>
            </p:cNvSpPr>
            <p:nvPr/>
          </p:nvSpPr>
          <p:spPr bwMode="auto">
            <a:xfrm>
              <a:off x="4898" y="1158"/>
              <a:ext cx="331" cy="90"/>
            </a:xfrm>
            <a:prstGeom prst="rect">
              <a:avLst/>
            </a:prstGeom>
          </p:spPr>
          <p:txBody>
            <a:bodyPr wrap="none" fromWordArt="1">
              <a:prstTxWarp prst="textCanDown">
                <a:avLst>
                  <a:gd name="adj" fmla="val 33333"/>
                </a:avLst>
              </a:prstTxWarp>
            </a:bodyPr>
            <a:lstStyle/>
            <a:p>
              <a:pPr algn="ctr"/>
              <a:r>
                <a:rPr lang="en-US" sz="3600" kern="10">
                  <a:ln w="12700">
                    <a:noFill/>
                    <a:round/>
                    <a:headEnd/>
                    <a:tailEnd/>
                  </a:ln>
                  <a:solidFill>
                    <a:srgbClr val="FFD98D"/>
                  </a:solidFill>
                  <a:effectLst>
                    <a:outerShdw dist="35921" dir="2700000" sy="50000" rotWithShape="0">
                      <a:srgbClr val="663300">
                        <a:alpha val="70000"/>
                      </a:srgbClr>
                    </a:outerShdw>
                  </a:effectLst>
                  <a:latin typeface="Arial Black"/>
                </a:rPr>
                <a:t> River </a:t>
              </a:r>
            </a:p>
          </p:txBody>
        </p:sp>
        <p:sp>
          <p:nvSpPr>
            <p:cNvPr id="93191" name="WordArt 7"/>
            <p:cNvSpPr>
              <a:spLocks noChangeArrowheads="1" noChangeShapeType="1" noTextEdit="1"/>
            </p:cNvSpPr>
            <p:nvPr/>
          </p:nvSpPr>
          <p:spPr bwMode="auto">
            <a:xfrm>
              <a:off x="4446" y="1368"/>
              <a:ext cx="834" cy="181"/>
            </a:xfrm>
            <a:prstGeom prst="rect">
              <a:avLst/>
            </a:prstGeom>
          </p:spPr>
          <p:txBody>
            <a:bodyPr wrap="none" fromWordArt="1">
              <a:prstTxWarp prst="textFadeUp">
                <a:avLst>
                  <a:gd name="adj" fmla="val 26866"/>
                </a:avLst>
              </a:prstTxWarp>
            </a:bodyPr>
            <a:lstStyle/>
            <a:p>
              <a:pPr algn="ctr"/>
              <a:r>
                <a:rPr lang="en-US" sz="3600" kern="10">
                  <a:ln w="12700">
                    <a:solidFill>
                      <a:srgbClr val="CC6600"/>
                    </a:solidFill>
                    <a:round/>
                    <a:headEnd/>
                    <a:tailEnd/>
                  </a:ln>
                  <a:solidFill>
                    <a:srgbClr val="FFD98D"/>
                  </a:solidFill>
                  <a:effectLst>
                    <a:outerShdw dist="35921" dir="2700000" sy="50000" rotWithShape="0">
                      <a:srgbClr val="663300">
                        <a:alpha val="70000"/>
                      </a:srgbClr>
                    </a:outerShdw>
                  </a:effectLst>
                  <a:latin typeface="Arial Black"/>
                </a:rPr>
                <a:t>Dead Sea</a:t>
              </a:r>
            </a:p>
          </p:txBody>
        </p:sp>
        <p:sp>
          <p:nvSpPr>
            <p:cNvPr id="93192" name="WordArt 8"/>
            <p:cNvSpPr>
              <a:spLocks noChangeArrowheads="1" noChangeShapeType="1" noTextEdit="1"/>
            </p:cNvSpPr>
            <p:nvPr/>
          </p:nvSpPr>
          <p:spPr bwMode="auto">
            <a:xfrm rot="-452953">
              <a:off x="2016" y="2394"/>
              <a:ext cx="911" cy="150"/>
            </a:xfrm>
            <a:prstGeom prst="rect">
              <a:avLst/>
            </a:prstGeom>
          </p:spPr>
          <p:txBody>
            <a:bodyPr wrap="none" fromWordArt="1">
              <a:prstTxWarp prst="textCanDown">
                <a:avLst>
                  <a:gd name="adj" fmla="val 33333"/>
                </a:avLst>
              </a:prstTxWarp>
            </a:bodyPr>
            <a:lstStyle/>
            <a:p>
              <a:pPr algn="ctr"/>
              <a:r>
                <a:rPr lang="en-US" sz="3600" kern="10">
                  <a:ln w="12700">
                    <a:noFill/>
                    <a:round/>
                    <a:headEnd/>
                    <a:tailEnd/>
                  </a:ln>
                  <a:solidFill>
                    <a:srgbClr val="FFD98D"/>
                  </a:solidFill>
                  <a:effectLst>
                    <a:outerShdw sy="50000" rotWithShape="0">
                      <a:srgbClr val="663300">
                        <a:alpha val="50000"/>
                      </a:srgbClr>
                    </a:outerShdw>
                  </a:effectLst>
                  <a:latin typeface="Arial Black"/>
                </a:rPr>
                <a:t>Wilderness of Sin</a:t>
              </a:r>
            </a:p>
          </p:txBody>
        </p:sp>
        <p:sp>
          <p:nvSpPr>
            <p:cNvPr id="93193" name="WordArt 9"/>
            <p:cNvSpPr>
              <a:spLocks noChangeArrowheads="1" noChangeShapeType="1" noTextEdit="1"/>
            </p:cNvSpPr>
            <p:nvPr/>
          </p:nvSpPr>
          <p:spPr bwMode="auto">
            <a:xfrm rot="-44106511">
              <a:off x="2574" y="2500"/>
              <a:ext cx="834" cy="544"/>
            </a:xfrm>
            <a:prstGeom prst="rect">
              <a:avLst/>
            </a:prstGeom>
          </p:spPr>
          <p:txBody>
            <a:bodyPr wrap="none" fromWordArt="1">
              <a:prstTxWarp prst="textCanDown">
                <a:avLst>
                  <a:gd name="adj" fmla="val 14287"/>
                </a:avLst>
              </a:prstTxWarp>
            </a:bodyPr>
            <a:lstStyle/>
            <a:p>
              <a:pPr algn="ctr"/>
              <a:r>
                <a:rPr lang="en-US" sz="3600" kern="10">
                  <a:ln w="12700">
                    <a:noFill/>
                    <a:round/>
                    <a:headEnd/>
                    <a:tailEnd/>
                  </a:ln>
                  <a:gradFill rotWithShape="1">
                    <a:gsLst>
                      <a:gs pos="0">
                        <a:srgbClr val="996633"/>
                      </a:gs>
                      <a:gs pos="100000">
                        <a:srgbClr val="663300"/>
                      </a:gs>
                    </a:gsLst>
                    <a:lin ang="2700000" scaled="1"/>
                  </a:gradFill>
                  <a:effectLst>
                    <a:prstShdw prst="shdw17" dist="12700" dir="5400000">
                      <a:srgbClr val="996600"/>
                    </a:prstShdw>
                  </a:effectLst>
                  <a:latin typeface="MANDELA"/>
                </a:rPr>
                <a:t>Wilderness</a:t>
              </a:r>
            </a:p>
            <a:p>
              <a:pPr algn="ctr"/>
              <a:r>
                <a:rPr lang="en-US" sz="3600" kern="10">
                  <a:ln w="12700">
                    <a:noFill/>
                    <a:round/>
                    <a:headEnd/>
                    <a:tailEnd/>
                  </a:ln>
                  <a:gradFill rotWithShape="1">
                    <a:gsLst>
                      <a:gs pos="0">
                        <a:srgbClr val="996633"/>
                      </a:gs>
                      <a:gs pos="100000">
                        <a:srgbClr val="663300"/>
                      </a:gs>
                    </a:gsLst>
                    <a:lin ang="2700000" scaled="1"/>
                  </a:gradFill>
                  <a:effectLst>
                    <a:prstShdw prst="shdw17" dist="12700" dir="5400000">
                      <a:srgbClr val="996600"/>
                    </a:prstShdw>
                  </a:effectLst>
                  <a:latin typeface="MANDELA"/>
                </a:rPr>
                <a:t>of</a:t>
              </a:r>
            </a:p>
            <a:p>
              <a:pPr algn="ctr"/>
              <a:r>
                <a:rPr lang="en-US" sz="3600" kern="10">
                  <a:ln w="12700">
                    <a:noFill/>
                    <a:round/>
                    <a:headEnd/>
                    <a:tailEnd/>
                  </a:ln>
                  <a:gradFill rotWithShape="1">
                    <a:gsLst>
                      <a:gs pos="0">
                        <a:srgbClr val="996633"/>
                      </a:gs>
                      <a:gs pos="100000">
                        <a:srgbClr val="663300"/>
                      </a:gs>
                    </a:gsLst>
                    <a:lin ang="2700000" scaled="1"/>
                  </a:gradFill>
                  <a:effectLst>
                    <a:prstShdw prst="shdw17" dist="12700" dir="5400000">
                      <a:srgbClr val="996600"/>
                    </a:prstShdw>
                  </a:effectLst>
                  <a:latin typeface="MANDELA"/>
                </a:rPr>
                <a:t>Sinai</a:t>
              </a:r>
            </a:p>
          </p:txBody>
        </p:sp>
        <p:sp>
          <p:nvSpPr>
            <p:cNvPr id="93194" name="WordArt 10"/>
            <p:cNvSpPr>
              <a:spLocks noChangeArrowheads="1" noChangeShapeType="1" noTextEdit="1"/>
            </p:cNvSpPr>
            <p:nvPr/>
          </p:nvSpPr>
          <p:spPr bwMode="auto">
            <a:xfrm rot="-42460276">
              <a:off x="4176" y="2019"/>
              <a:ext cx="1105" cy="1070"/>
            </a:xfrm>
            <a:prstGeom prst="rect">
              <a:avLst/>
            </a:prstGeom>
          </p:spPr>
          <p:txBody>
            <a:bodyPr wrap="none" fromWordArt="1">
              <a:prstTxWarp prst="textCurveDown">
                <a:avLst>
                  <a:gd name="adj" fmla="val 52630"/>
                </a:avLst>
              </a:prstTxWarp>
            </a:bodyPr>
            <a:lstStyle/>
            <a:p>
              <a:pPr algn="ctr"/>
              <a:r>
                <a:rPr lang="en-US" sz="3600" kern="10">
                  <a:ln w="12700">
                    <a:noFill/>
                    <a:round/>
                    <a:headEnd/>
                    <a:tailEnd/>
                  </a:ln>
                  <a:gradFill rotWithShape="1">
                    <a:gsLst>
                      <a:gs pos="0">
                        <a:srgbClr val="996633"/>
                      </a:gs>
                      <a:gs pos="100000">
                        <a:srgbClr val="663300"/>
                      </a:gs>
                    </a:gsLst>
                    <a:lin ang="2700000" scaled="1"/>
                  </a:gradFill>
                  <a:effectLst>
                    <a:prstShdw prst="shdw17" dist="12700" dir="5400000">
                      <a:srgbClr val="996600"/>
                    </a:prstShdw>
                  </a:effectLst>
                  <a:latin typeface="MANDELA"/>
                </a:rPr>
                <a:t>Wilderness</a:t>
              </a:r>
            </a:p>
            <a:p>
              <a:pPr algn="ctr"/>
              <a:r>
                <a:rPr lang="en-US" sz="3600" kern="10">
                  <a:ln w="12700">
                    <a:noFill/>
                    <a:round/>
                    <a:headEnd/>
                    <a:tailEnd/>
                  </a:ln>
                  <a:gradFill rotWithShape="1">
                    <a:gsLst>
                      <a:gs pos="0">
                        <a:srgbClr val="996633"/>
                      </a:gs>
                      <a:gs pos="100000">
                        <a:srgbClr val="663300"/>
                      </a:gs>
                    </a:gsLst>
                    <a:lin ang="2700000" scaled="1"/>
                  </a:gradFill>
                  <a:effectLst>
                    <a:prstShdw prst="shdw17" dist="12700" dir="5400000">
                      <a:srgbClr val="996600"/>
                    </a:prstShdw>
                  </a:effectLst>
                  <a:latin typeface="MANDELA"/>
                </a:rPr>
                <a:t>of</a:t>
              </a:r>
            </a:p>
            <a:p>
              <a:pPr algn="ctr"/>
              <a:r>
                <a:rPr lang="en-US" sz="3600" kern="10">
                  <a:ln w="12700">
                    <a:noFill/>
                    <a:round/>
                    <a:headEnd/>
                    <a:tailEnd/>
                  </a:ln>
                  <a:gradFill rotWithShape="1">
                    <a:gsLst>
                      <a:gs pos="0">
                        <a:srgbClr val="996633"/>
                      </a:gs>
                      <a:gs pos="100000">
                        <a:srgbClr val="663300"/>
                      </a:gs>
                    </a:gsLst>
                    <a:lin ang="2700000" scaled="1"/>
                  </a:gradFill>
                  <a:effectLst>
                    <a:prstShdw prst="shdw17" dist="12700" dir="5400000">
                      <a:srgbClr val="996600"/>
                    </a:prstShdw>
                  </a:effectLst>
                  <a:latin typeface="MANDELA"/>
                </a:rPr>
                <a:t>Midian</a:t>
              </a:r>
            </a:p>
          </p:txBody>
        </p:sp>
      </p:grpSp>
      <p:sp>
        <p:nvSpPr>
          <p:cNvPr id="93195" name="WordArt 11"/>
          <p:cNvSpPr>
            <a:spLocks noChangeArrowheads="1" noChangeShapeType="1" noTextEdit="1"/>
          </p:cNvSpPr>
          <p:nvPr/>
        </p:nvSpPr>
        <p:spPr bwMode="auto">
          <a:xfrm rot="-66688103">
            <a:off x="6845300" y="1411288"/>
            <a:ext cx="1471613" cy="344487"/>
          </a:xfrm>
          <a:prstGeom prst="rect">
            <a:avLst/>
          </a:prstGeom>
        </p:spPr>
        <p:txBody>
          <a:bodyPr wrap="none" fromWordArt="1">
            <a:prstTxWarp prst="textChevron">
              <a:avLst>
                <a:gd name="adj" fmla="val 50000"/>
              </a:avLst>
            </a:prstTxWarp>
          </a:bodyPr>
          <a:lstStyle/>
          <a:p>
            <a:pPr algn="ctr"/>
            <a:r>
              <a:rPr lang="en-US" sz="3600" kern="10">
                <a:ln w="12700">
                  <a:noFill/>
                  <a:round/>
                  <a:headEnd/>
                  <a:tailEnd/>
                </a:ln>
                <a:gradFill rotWithShape="1">
                  <a:gsLst>
                    <a:gs pos="0">
                      <a:srgbClr val="663300"/>
                    </a:gs>
                    <a:gs pos="50000">
                      <a:srgbClr val="996633"/>
                    </a:gs>
                    <a:gs pos="100000">
                      <a:srgbClr val="663300"/>
                    </a:gs>
                  </a:gsLst>
                  <a:lin ang="0" scaled="1"/>
                </a:gradFill>
                <a:effectLst>
                  <a:prstShdw prst="shdw17" dist="12700" dir="5400000">
                    <a:srgbClr val="996600"/>
                  </a:prstShdw>
                </a:effectLst>
                <a:latin typeface="One Stroke Script LET"/>
              </a:rPr>
              <a:t>Canaan</a:t>
            </a:r>
          </a:p>
        </p:txBody>
      </p:sp>
      <p:pic>
        <p:nvPicPr>
          <p:cNvPr id="93196" name="Picture 12" descr="Moses reciting the Law"/>
          <p:cNvPicPr>
            <a:picLocks noChangeAspect="1" noChangeArrowheads="1"/>
          </p:cNvPicPr>
          <p:nvPr/>
        </p:nvPicPr>
        <p:blipFill>
          <a:blip r:embed="rId4" cstate="print">
            <a:lum contrast="-42000"/>
          </a:blip>
          <a:srcRect l="1175" b="10123"/>
          <a:stretch>
            <a:fillRect/>
          </a:stretch>
        </p:blipFill>
        <p:spPr bwMode="auto">
          <a:xfrm>
            <a:off x="744538" y="846138"/>
            <a:ext cx="7683500" cy="4924425"/>
          </a:xfrm>
          <a:prstGeom prst="rect">
            <a:avLst/>
          </a:prstGeom>
          <a:solidFill>
            <a:srgbClr val="FFFFFF"/>
          </a:solidFill>
        </p:spPr>
      </p:pic>
      <p:sp>
        <p:nvSpPr>
          <p:cNvPr id="93197" name="Rectangle 13"/>
          <p:cNvSpPr>
            <a:spLocks noChangeArrowheads="1"/>
          </p:cNvSpPr>
          <p:nvPr/>
        </p:nvSpPr>
        <p:spPr bwMode="auto">
          <a:xfrm>
            <a:off x="0" y="5722938"/>
            <a:ext cx="9144000" cy="1135062"/>
          </a:xfrm>
          <a:prstGeom prst="rect">
            <a:avLst/>
          </a:prstGeom>
          <a:solidFill>
            <a:schemeClr val="tx1"/>
          </a:solidFill>
          <a:ln w="9525">
            <a:solidFill>
              <a:schemeClr val="tx1"/>
            </a:solidFill>
            <a:miter lim="800000"/>
            <a:headEnd/>
            <a:tailEnd/>
          </a:ln>
          <a:effectLst/>
        </p:spPr>
        <p:txBody>
          <a:bodyPr wrap="none" anchor="ctr"/>
          <a:lstStyle/>
          <a:p>
            <a:endParaRPr lang="en-US"/>
          </a:p>
        </p:txBody>
      </p:sp>
      <p:sp>
        <p:nvSpPr>
          <p:cNvPr id="93198" name="Text Box 14"/>
          <p:cNvSpPr txBox="1">
            <a:spLocks noChangeArrowheads="1"/>
          </p:cNvSpPr>
          <p:nvPr/>
        </p:nvSpPr>
        <p:spPr bwMode="auto">
          <a:xfrm>
            <a:off x="1371600" y="5874603"/>
            <a:ext cx="6553200" cy="830997"/>
          </a:xfrm>
          <a:prstGeom prst="rect">
            <a:avLst/>
          </a:prstGeom>
          <a:noFill/>
          <a:ln w="9525">
            <a:noFill/>
            <a:miter lim="800000"/>
            <a:headEnd/>
            <a:tailEnd/>
          </a:ln>
          <a:effectLst/>
        </p:spPr>
        <p:txBody>
          <a:bodyPr wrap="square">
            <a:spAutoFit/>
          </a:bodyPr>
          <a:lstStyle/>
          <a:p>
            <a:pPr eaLnBrk="0" hangingPunct="0">
              <a:lnSpc>
                <a:spcPct val="80000"/>
              </a:lnSpc>
            </a:pPr>
            <a:r>
              <a:rPr lang="en-US" sz="2000" b="1" dirty="0">
                <a:solidFill>
                  <a:schemeClr val="bg1"/>
                </a:solidFill>
                <a:latin typeface="Arial Narrow" pitchFamily="34" charset="0"/>
              </a:rPr>
              <a:t>Until they had traversed the wilderness with unwavering faith in Moses and entered the land of Canaan, the national foundation of substance would not be established </a:t>
            </a:r>
            <a:r>
              <a:rPr lang="en-US" sz="1600" dirty="0">
                <a:solidFill>
                  <a:schemeClr val="bg1"/>
                </a:solidFill>
                <a:latin typeface="Arial Narrow" pitchFamily="34" charset="0"/>
              </a:rPr>
              <a:t>(p. 242).</a:t>
            </a:r>
          </a:p>
        </p:txBody>
      </p:sp>
    </p:spTree>
  </p:cSld>
  <p:clrMapOvr>
    <a:masterClrMapping/>
  </p:clrMapOvr>
  <p:transition>
    <p:split orient="vert" dir="in"/>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withEffect">
                                  <p:stCondLst>
                                    <p:cond delay="0"/>
                                  </p:stCondLst>
                                  <p:childTnLst>
                                    <p:set>
                                      <p:cBhvr>
                                        <p:cTn id="6" dur="1" fill="hold">
                                          <p:stCondLst>
                                            <p:cond delay="0"/>
                                          </p:stCondLst>
                                        </p:cTn>
                                        <p:tgtEl>
                                          <p:spTgt spid="93198"/>
                                        </p:tgtEl>
                                        <p:attrNameLst>
                                          <p:attrName>style.visibility</p:attrName>
                                        </p:attrNameLst>
                                      </p:cBhvr>
                                      <p:to>
                                        <p:strVal val="visible"/>
                                      </p:to>
                                    </p:set>
                                    <p:animEffect transition="in" filter="barn(outVertical)">
                                      <p:cBhvr>
                                        <p:cTn id="7" dur="500"/>
                                        <p:tgtEl>
                                          <p:spTgt spid="93198"/>
                                        </p:tgtEl>
                                      </p:cBhvr>
                                    </p:animEffect>
                                  </p:childTnLst>
                                </p:cTn>
                              </p:par>
                            </p:childTnLst>
                          </p:cTn>
                        </p:par>
                        <p:par>
                          <p:cTn id="8" fill="hold">
                            <p:stCondLst>
                              <p:cond delay="500"/>
                            </p:stCondLst>
                            <p:childTnLst>
                              <p:par>
                                <p:cTn id="9" presetID="10" presetClass="exit" presetSubtype="0" fill="hold" nodeType="afterEffect">
                                  <p:stCondLst>
                                    <p:cond delay="0"/>
                                  </p:stCondLst>
                                  <p:childTnLst>
                                    <p:animEffect transition="out" filter="fade">
                                      <p:cBhvr>
                                        <p:cTn id="10" dur="2000"/>
                                        <p:tgtEl>
                                          <p:spTgt spid="93196"/>
                                        </p:tgtEl>
                                      </p:cBhvr>
                                    </p:animEffect>
                                    <p:set>
                                      <p:cBhvr>
                                        <p:cTn id="11" dur="1" fill="hold">
                                          <p:stCondLst>
                                            <p:cond delay="1999"/>
                                          </p:stCondLst>
                                        </p:cTn>
                                        <p:tgtEl>
                                          <p:spTgt spid="93196"/>
                                        </p:tgtEl>
                                        <p:attrNameLst>
                                          <p:attrName>style.visibility</p:attrName>
                                        </p:attrNameLst>
                                      </p:cBhvr>
                                      <p:to>
                                        <p:strVal val="hidden"/>
                                      </p:to>
                                    </p:set>
                                  </p:childTnLst>
                                </p:cTn>
                              </p:par>
                              <p:par>
                                <p:cTn id="12" presetID="10" presetClass="entr" presetSubtype="0" fill="hold" nodeType="withEffect">
                                  <p:stCondLst>
                                    <p:cond delay="0"/>
                                  </p:stCondLst>
                                  <p:childTnLst>
                                    <p:set>
                                      <p:cBhvr>
                                        <p:cTn id="13" dur="1" fill="hold">
                                          <p:stCondLst>
                                            <p:cond delay="0"/>
                                          </p:stCondLst>
                                        </p:cTn>
                                        <p:tgtEl>
                                          <p:spTgt spid="93186"/>
                                        </p:tgtEl>
                                        <p:attrNameLst>
                                          <p:attrName>style.visibility</p:attrName>
                                        </p:attrNameLst>
                                      </p:cBhvr>
                                      <p:to>
                                        <p:strVal val="visible"/>
                                      </p:to>
                                    </p:set>
                                    <p:animEffect transition="in" filter="fade">
                                      <p:cBhvr>
                                        <p:cTn id="14" dur="1000"/>
                                        <p:tgtEl>
                                          <p:spTgt spid="93186"/>
                                        </p:tgtEl>
                                      </p:cBhvr>
                                    </p:animEffect>
                                  </p:childTnLst>
                                </p:cTn>
                              </p:par>
                            </p:childTnLst>
                          </p:cTn>
                        </p:par>
                        <p:par>
                          <p:cTn id="15" fill="hold">
                            <p:stCondLst>
                              <p:cond delay="2500"/>
                            </p:stCondLst>
                            <p:childTnLst>
                              <p:par>
                                <p:cTn id="16" presetID="23" presetClass="entr" presetSubtype="528" fill="hold" grpId="0" nodeType="afterEffect">
                                  <p:stCondLst>
                                    <p:cond delay="0"/>
                                  </p:stCondLst>
                                  <p:childTnLst>
                                    <p:set>
                                      <p:cBhvr>
                                        <p:cTn id="17" dur="1" fill="hold">
                                          <p:stCondLst>
                                            <p:cond delay="0"/>
                                          </p:stCondLst>
                                        </p:cTn>
                                        <p:tgtEl>
                                          <p:spTgt spid="93195"/>
                                        </p:tgtEl>
                                        <p:attrNameLst>
                                          <p:attrName>style.visibility</p:attrName>
                                        </p:attrNameLst>
                                      </p:cBhvr>
                                      <p:to>
                                        <p:strVal val="visible"/>
                                      </p:to>
                                    </p:set>
                                    <p:anim calcmode="lin" valueType="num">
                                      <p:cBhvr>
                                        <p:cTn id="18" dur="5000" fill="hold"/>
                                        <p:tgtEl>
                                          <p:spTgt spid="93195"/>
                                        </p:tgtEl>
                                        <p:attrNameLst>
                                          <p:attrName>ppt_w</p:attrName>
                                        </p:attrNameLst>
                                      </p:cBhvr>
                                      <p:tavLst>
                                        <p:tav tm="0">
                                          <p:val>
                                            <p:fltVal val="0"/>
                                          </p:val>
                                        </p:tav>
                                        <p:tav tm="100000">
                                          <p:val>
                                            <p:strVal val="#ppt_w"/>
                                          </p:val>
                                        </p:tav>
                                      </p:tavLst>
                                    </p:anim>
                                    <p:anim calcmode="lin" valueType="num">
                                      <p:cBhvr>
                                        <p:cTn id="19" dur="5000" fill="hold"/>
                                        <p:tgtEl>
                                          <p:spTgt spid="93195"/>
                                        </p:tgtEl>
                                        <p:attrNameLst>
                                          <p:attrName>ppt_h</p:attrName>
                                        </p:attrNameLst>
                                      </p:cBhvr>
                                      <p:tavLst>
                                        <p:tav tm="0">
                                          <p:val>
                                            <p:fltVal val="0"/>
                                          </p:val>
                                        </p:tav>
                                        <p:tav tm="100000">
                                          <p:val>
                                            <p:strVal val="#ppt_h"/>
                                          </p:val>
                                        </p:tav>
                                      </p:tavLst>
                                    </p:anim>
                                    <p:anim calcmode="lin" valueType="num">
                                      <p:cBhvr>
                                        <p:cTn id="20" dur="5000" fill="hold"/>
                                        <p:tgtEl>
                                          <p:spTgt spid="93195"/>
                                        </p:tgtEl>
                                        <p:attrNameLst>
                                          <p:attrName>ppt_x</p:attrName>
                                        </p:attrNameLst>
                                      </p:cBhvr>
                                      <p:tavLst>
                                        <p:tav tm="0">
                                          <p:val>
                                            <p:fltVal val="0.5"/>
                                          </p:val>
                                        </p:tav>
                                        <p:tav tm="100000">
                                          <p:val>
                                            <p:strVal val="#ppt_x"/>
                                          </p:val>
                                        </p:tav>
                                      </p:tavLst>
                                    </p:anim>
                                    <p:anim calcmode="lin" valueType="num">
                                      <p:cBhvr>
                                        <p:cTn id="21" dur="5000" fill="hold"/>
                                        <p:tgtEl>
                                          <p:spTgt spid="93195"/>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3195" grpId="0" animBg="1"/>
    </p:bldLst>
  </p:timing>
</p:sld>
</file>

<file path=ppt/slides/slide52.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94210" name="Picture 2" descr="Sinai_New_11_13_03"/>
          <p:cNvPicPr>
            <a:picLocks noChangeAspect="1" noChangeArrowheads="1"/>
          </p:cNvPicPr>
          <p:nvPr/>
        </p:nvPicPr>
        <p:blipFill>
          <a:blip r:embed="rId3" cstate="print">
            <a:lum bright="-12000"/>
          </a:blip>
          <a:srcRect/>
          <a:stretch>
            <a:fillRect/>
          </a:stretch>
        </p:blipFill>
        <p:spPr bwMode="auto">
          <a:xfrm>
            <a:off x="738188" y="628650"/>
            <a:ext cx="7667625" cy="5924550"/>
          </a:xfrm>
          <a:prstGeom prst="rect">
            <a:avLst/>
          </a:prstGeom>
          <a:noFill/>
        </p:spPr>
      </p:pic>
      <p:sp>
        <p:nvSpPr>
          <p:cNvPr id="94211" name="WordArt 3"/>
          <p:cNvSpPr>
            <a:spLocks noChangeArrowheads="1" noChangeShapeType="1" noTextEdit="1"/>
          </p:cNvSpPr>
          <p:nvPr/>
        </p:nvSpPr>
        <p:spPr bwMode="auto">
          <a:xfrm rot="-25553890">
            <a:off x="561182" y="3933031"/>
            <a:ext cx="1752600" cy="439737"/>
          </a:xfrm>
          <a:prstGeom prst="rect">
            <a:avLst/>
          </a:prstGeom>
        </p:spPr>
        <p:txBody>
          <a:bodyPr wrap="none" fromWordArt="1">
            <a:prstTxWarp prst="textCurveDown">
              <a:avLst>
                <a:gd name="adj" fmla="val 52630"/>
              </a:avLst>
            </a:prstTxWarp>
          </a:bodyPr>
          <a:lstStyle/>
          <a:p>
            <a:pPr algn="ctr"/>
            <a:r>
              <a:rPr lang="en-US" sz="3600" kern="10">
                <a:ln w="12700">
                  <a:noFill/>
                  <a:round/>
                  <a:headEnd/>
                  <a:tailEnd/>
                </a:ln>
                <a:gradFill rotWithShape="1">
                  <a:gsLst>
                    <a:gs pos="0">
                      <a:srgbClr val="663300"/>
                    </a:gs>
                    <a:gs pos="100000">
                      <a:srgbClr val="996600"/>
                    </a:gs>
                  </a:gsLst>
                  <a:lin ang="2700000" scaled="1"/>
                </a:gradFill>
                <a:effectLst>
                  <a:prstShdw prst="shdw17" dist="12700" dir="5400000">
                    <a:srgbClr val="996600"/>
                  </a:prstShdw>
                </a:effectLst>
                <a:latin typeface="Lithograph"/>
              </a:rPr>
              <a:t>Egypt</a:t>
            </a:r>
          </a:p>
        </p:txBody>
      </p:sp>
      <p:sp>
        <p:nvSpPr>
          <p:cNvPr id="94212" name="Rectangle 4"/>
          <p:cNvSpPr>
            <a:spLocks noChangeArrowheads="1"/>
          </p:cNvSpPr>
          <p:nvPr/>
        </p:nvSpPr>
        <p:spPr bwMode="auto">
          <a:xfrm>
            <a:off x="0" y="5722938"/>
            <a:ext cx="9144000" cy="1135062"/>
          </a:xfrm>
          <a:prstGeom prst="rect">
            <a:avLst/>
          </a:prstGeom>
          <a:solidFill>
            <a:schemeClr val="tx1"/>
          </a:solidFill>
          <a:ln w="9525">
            <a:solidFill>
              <a:schemeClr val="tx1"/>
            </a:solidFill>
            <a:miter lim="800000"/>
            <a:headEnd/>
            <a:tailEnd/>
          </a:ln>
          <a:effectLst/>
        </p:spPr>
        <p:txBody>
          <a:bodyPr wrap="none" anchor="ctr"/>
          <a:lstStyle/>
          <a:p>
            <a:endParaRPr lang="en-US"/>
          </a:p>
        </p:txBody>
      </p:sp>
      <p:grpSp>
        <p:nvGrpSpPr>
          <p:cNvPr id="94213" name="Group 5"/>
          <p:cNvGrpSpPr>
            <a:grpSpLocks/>
          </p:cNvGrpSpPr>
          <p:nvPr/>
        </p:nvGrpSpPr>
        <p:grpSpPr bwMode="auto">
          <a:xfrm>
            <a:off x="1294805" y="5826131"/>
            <a:ext cx="6325195" cy="722313"/>
            <a:chOff x="480" y="3614"/>
            <a:chExt cx="3825" cy="455"/>
          </a:xfrm>
        </p:grpSpPr>
        <p:sp>
          <p:nvSpPr>
            <p:cNvPr id="94214" name="Text Box 6"/>
            <p:cNvSpPr txBox="1">
              <a:spLocks noChangeArrowheads="1"/>
            </p:cNvSpPr>
            <p:nvPr/>
          </p:nvSpPr>
          <p:spPr bwMode="auto">
            <a:xfrm>
              <a:off x="720" y="3670"/>
              <a:ext cx="3585" cy="399"/>
            </a:xfrm>
            <a:prstGeom prst="rect">
              <a:avLst/>
            </a:prstGeom>
            <a:noFill/>
            <a:ln w="9525">
              <a:noFill/>
              <a:miter lim="800000"/>
              <a:headEnd/>
              <a:tailEnd/>
            </a:ln>
            <a:effectLst/>
          </p:spPr>
          <p:txBody>
            <a:bodyPr wrap="square">
              <a:spAutoFit/>
            </a:bodyPr>
            <a:lstStyle/>
            <a:p>
              <a:pPr eaLnBrk="0" hangingPunct="0">
                <a:lnSpc>
                  <a:spcPct val="80000"/>
                </a:lnSpc>
              </a:pPr>
              <a:r>
                <a:rPr lang="en-US" sz="2200" b="1" dirty="0">
                  <a:solidFill>
                    <a:schemeClr val="bg1"/>
                  </a:solidFill>
                  <a:latin typeface="Arial Narrow" pitchFamily="34" charset="0"/>
                </a:rPr>
                <a:t>In the first course, the Israelites would have entered Canaan in </a:t>
              </a:r>
              <a:r>
                <a:rPr lang="en-US" sz="2200" b="1" u="sng" dirty="0">
                  <a:solidFill>
                    <a:schemeClr val="bg1"/>
                  </a:solidFill>
                  <a:latin typeface="Arial Narrow" pitchFamily="34" charset="0"/>
                </a:rPr>
                <a:t>twenty-one days</a:t>
              </a:r>
              <a:r>
                <a:rPr lang="en-US" sz="2200" b="1" dirty="0">
                  <a:solidFill>
                    <a:schemeClr val="bg1"/>
                  </a:solidFill>
                  <a:latin typeface="Arial Narrow" pitchFamily="34" charset="0"/>
                </a:rPr>
                <a:t>.  </a:t>
              </a:r>
              <a:endParaRPr lang="en-US" sz="2200" u="sng" dirty="0">
                <a:solidFill>
                  <a:schemeClr val="bg1"/>
                </a:solidFill>
                <a:latin typeface="Arial Narrow" pitchFamily="34" charset="0"/>
              </a:endParaRPr>
            </a:p>
          </p:txBody>
        </p:sp>
        <p:sp>
          <p:nvSpPr>
            <p:cNvPr id="94215" name="Text Box 7"/>
            <p:cNvSpPr txBox="1">
              <a:spLocks noChangeArrowheads="1"/>
            </p:cNvSpPr>
            <p:nvPr/>
          </p:nvSpPr>
          <p:spPr bwMode="auto">
            <a:xfrm>
              <a:off x="480" y="3614"/>
              <a:ext cx="336" cy="314"/>
            </a:xfrm>
            <a:prstGeom prst="rect">
              <a:avLst/>
            </a:prstGeom>
            <a:noFill/>
            <a:ln w="9525">
              <a:noFill/>
              <a:miter lim="800000"/>
              <a:headEnd/>
              <a:tailEnd/>
            </a:ln>
            <a:effectLst/>
          </p:spPr>
          <p:txBody>
            <a:bodyPr>
              <a:spAutoFit/>
            </a:bodyPr>
            <a:lstStyle/>
            <a:p>
              <a:pPr algn="ctr" eaLnBrk="0" hangingPunct="0">
                <a:lnSpc>
                  <a:spcPct val="55000"/>
                </a:lnSpc>
              </a:pPr>
              <a:r>
                <a:rPr lang="en-US" sz="4800" b="1" dirty="0">
                  <a:solidFill>
                    <a:schemeClr val="bg1"/>
                  </a:solidFill>
                  <a:latin typeface="Times New Roman" pitchFamily="18" charset="0"/>
                  <a:sym typeface="CommonBullets" pitchFamily="34" charset="2"/>
                </a:rPr>
                <a:t></a:t>
              </a:r>
              <a:endParaRPr lang="en-US" sz="4800" b="1" dirty="0">
                <a:solidFill>
                  <a:schemeClr val="bg1"/>
                </a:solidFill>
                <a:latin typeface="Times New Roman" pitchFamily="18" charset="0"/>
              </a:endParaRPr>
            </a:p>
          </p:txBody>
        </p:sp>
      </p:grpSp>
      <p:sp>
        <p:nvSpPr>
          <p:cNvPr id="94216" name="WordArt 8"/>
          <p:cNvSpPr>
            <a:spLocks noChangeArrowheads="1" noChangeShapeType="1" noTextEdit="1"/>
          </p:cNvSpPr>
          <p:nvPr/>
        </p:nvSpPr>
        <p:spPr bwMode="auto">
          <a:xfrm>
            <a:off x="4038600" y="685800"/>
            <a:ext cx="1752600" cy="1219200"/>
          </a:xfrm>
          <a:prstGeom prst="rect">
            <a:avLst/>
          </a:prstGeom>
        </p:spPr>
        <p:txBody>
          <a:bodyPr wrap="none" fromWordArt="1">
            <a:prstTxWarp prst="textPlain">
              <a:avLst>
                <a:gd name="adj" fmla="val 50000"/>
              </a:avLst>
            </a:prstTxWarp>
          </a:bodyPr>
          <a:lstStyle/>
          <a:p>
            <a:pPr algn="ctr"/>
            <a:r>
              <a:rPr lang="en-US" sz="3600" kern="10" dirty="0">
                <a:ln w="9525">
                  <a:solidFill>
                    <a:srgbClr val="000000"/>
                  </a:solidFill>
                  <a:round/>
                  <a:headEnd/>
                  <a:tailEnd/>
                </a:ln>
                <a:solidFill>
                  <a:srgbClr val="FFDC45"/>
                </a:solidFill>
                <a:latin typeface="Arial Black"/>
              </a:rPr>
              <a:t>First</a:t>
            </a:r>
          </a:p>
          <a:p>
            <a:pPr algn="ctr"/>
            <a:r>
              <a:rPr lang="en-US" sz="3600" kern="10" dirty="0">
                <a:ln w="9525">
                  <a:solidFill>
                    <a:srgbClr val="000000"/>
                  </a:solidFill>
                  <a:round/>
                  <a:headEnd/>
                  <a:tailEnd/>
                </a:ln>
                <a:solidFill>
                  <a:srgbClr val="FFDC45"/>
                </a:solidFill>
                <a:latin typeface="Arial Black"/>
              </a:rPr>
              <a:t>twenty-one-day</a:t>
            </a:r>
          </a:p>
          <a:p>
            <a:pPr algn="ctr"/>
            <a:r>
              <a:rPr lang="en-US" sz="3600" kern="10" dirty="0">
                <a:ln w="9525">
                  <a:solidFill>
                    <a:srgbClr val="000000"/>
                  </a:solidFill>
                  <a:round/>
                  <a:headEnd/>
                  <a:tailEnd/>
                </a:ln>
                <a:solidFill>
                  <a:srgbClr val="FFDC45"/>
                </a:solidFill>
                <a:latin typeface="Arial Black"/>
              </a:rPr>
              <a:t>course</a:t>
            </a:r>
          </a:p>
        </p:txBody>
      </p:sp>
      <p:sp>
        <p:nvSpPr>
          <p:cNvPr id="94217" name="Line 9"/>
          <p:cNvSpPr>
            <a:spLocks noChangeShapeType="1"/>
          </p:cNvSpPr>
          <p:nvPr/>
        </p:nvSpPr>
        <p:spPr bwMode="auto">
          <a:xfrm rot="16147712" flipV="1">
            <a:off x="4725988" y="2135187"/>
            <a:ext cx="457200" cy="149225"/>
          </a:xfrm>
          <a:prstGeom prst="line">
            <a:avLst/>
          </a:prstGeom>
          <a:noFill/>
          <a:ln w="28575">
            <a:solidFill>
              <a:srgbClr val="FFDC45"/>
            </a:solidFill>
            <a:prstDash val="sysDot"/>
            <a:round/>
            <a:headEnd/>
            <a:tailEnd/>
          </a:ln>
          <a:effectLst/>
        </p:spPr>
        <p:txBody>
          <a:bodyPr/>
          <a:lstStyle/>
          <a:p>
            <a:endParaRPr lang="en-US"/>
          </a:p>
        </p:txBody>
      </p:sp>
      <p:sp>
        <p:nvSpPr>
          <p:cNvPr id="94218" name="WordArt 10"/>
          <p:cNvSpPr>
            <a:spLocks noChangeArrowheads="1" noChangeShapeType="1" noTextEdit="1"/>
          </p:cNvSpPr>
          <p:nvPr/>
        </p:nvSpPr>
        <p:spPr bwMode="auto">
          <a:xfrm rot="190872">
            <a:off x="762000" y="2514600"/>
            <a:ext cx="1147763" cy="341313"/>
          </a:xfrm>
          <a:prstGeom prst="rect">
            <a:avLst/>
          </a:prstGeom>
        </p:spPr>
        <p:txBody>
          <a:bodyPr wrap="none" fromWordArt="1">
            <a:prstTxWarp prst="textCascadeUp">
              <a:avLst>
                <a:gd name="adj" fmla="val 44444"/>
              </a:avLst>
            </a:prstTxWarp>
          </a:bodyPr>
          <a:lstStyle/>
          <a:p>
            <a:pPr algn="ctr"/>
            <a:r>
              <a:rPr lang="en-US" sz="3600" kern="10" dirty="0" err="1">
                <a:ln w="12700">
                  <a:noFill/>
                  <a:round/>
                  <a:headEnd/>
                  <a:tailEnd/>
                </a:ln>
                <a:gradFill rotWithShape="1">
                  <a:gsLst>
                    <a:gs pos="0">
                      <a:srgbClr val="FFFF00"/>
                    </a:gs>
                    <a:gs pos="100000">
                      <a:srgbClr val="E8AB00"/>
                    </a:gs>
                  </a:gsLst>
                  <a:lin ang="2700000" scaled="1"/>
                </a:gradFill>
                <a:effectLst>
                  <a:prstShdw prst="shdw17" dist="12700" dir="5400000">
                    <a:srgbClr val="996600"/>
                  </a:prstShdw>
                </a:effectLst>
                <a:latin typeface="One Stroke Script LET"/>
              </a:rPr>
              <a:t>Rameses</a:t>
            </a:r>
            <a:endParaRPr lang="en-US" sz="3600" kern="10" dirty="0">
              <a:ln w="12700">
                <a:noFill/>
                <a:round/>
                <a:headEnd/>
                <a:tailEnd/>
              </a:ln>
              <a:gradFill rotWithShape="1">
                <a:gsLst>
                  <a:gs pos="0">
                    <a:srgbClr val="FFFF00"/>
                  </a:gs>
                  <a:gs pos="100000">
                    <a:srgbClr val="E8AB00"/>
                  </a:gs>
                </a:gsLst>
                <a:lin ang="2700000" scaled="1"/>
              </a:gradFill>
              <a:effectLst>
                <a:prstShdw prst="shdw17" dist="12700" dir="5400000">
                  <a:srgbClr val="996600"/>
                </a:prstShdw>
              </a:effectLst>
              <a:latin typeface="One Stroke Script LET"/>
            </a:endParaRPr>
          </a:p>
        </p:txBody>
      </p:sp>
      <p:sp>
        <p:nvSpPr>
          <p:cNvPr id="94219" name="Line 11"/>
          <p:cNvSpPr>
            <a:spLocks noChangeShapeType="1"/>
          </p:cNvSpPr>
          <p:nvPr/>
        </p:nvSpPr>
        <p:spPr bwMode="auto">
          <a:xfrm rot="21078442" flipV="1">
            <a:off x="1981200" y="2582863"/>
            <a:ext cx="458788" cy="1587"/>
          </a:xfrm>
          <a:prstGeom prst="line">
            <a:avLst/>
          </a:prstGeom>
          <a:noFill/>
          <a:ln w="44450" cap="rnd">
            <a:solidFill>
              <a:srgbClr val="FFE36B"/>
            </a:solidFill>
            <a:prstDash val="sysDot"/>
            <a:round/>
            <a:headEnd/>
            <a:tailEnd/>
          </a:ln>
          <a:effectLst/>
        </p:spPr>
        <p:txBody>
          <a:bodyPr/>
          <a:lstStyle/>
          <a:p>
            <a:endParaRPr lang="en-US"/>
          </a:p>
        </p:txBody>
      </p:sp>
      <p:sp>
        <p:nvSpPr>
          <p:cNvPr id="94220" name="WordArt 12"/>
          <p:cNvSpPr>
            <a:spLocks noChangeArrowheads="1" noChangeShapeType="1" noTextEdit="1"/>
          </p:cNvSpPr>
          <p:nvPr/>
        </p:nvSpPr>
        <p:spPr bwMode="auto">
          <a:xfrm>
            <a:off x="7778750" y="1693863"/>
            <a:ext cx="527050" cy="144462"/>
          </a:xfrm>
          <a:prstGeom prst="rect">
            <a:avLst/>
          </a:prstGeom>
        </p:spPr>
        <p:txBody>
          <a:bodyPr wrap="none" fromWordArt="1">
            <a:prstTxWarp prst="textCanDown">
              <a:avLst>
                <a:gd name="adj" fmla="val 33333"/>
              </a:avLst>
            </a:prstTxWarp>
          </a:bodyPr>
          <a:lstStyle/>
          <a:p>
            <a:pPr algn="ctr"/>
            <a:r>
              <a:rPr lang="en-US" sz="3600" kern="10">
                <a:ln w="12700">
                  <a:noFill/>
                  <a:round/>
                  <a:headEnd/>
                  <a:tailEnd/>
                </a:ln>
                <a:solidFill>
                  <a:srgbClr val="FFD98D"/>
                </a:solidFill>
                <a:effectLst>
                  <a:outerShdw dist="35921" dir="2700000" sy="50000" rotWithShape="0">
                    <a:srgbClr val="663300">
                      <a:alpha val="70000"/>
                    </a:srgbClr>
                  </a:outerShdw>
                </a:effectLst>
                <a:latin typeface="Arial Black"/>
              </a:rPr>
              <a:t>Jordan</a:t>
            </a:r>
          </a:p>
        </p:txBody>
      </p:sp>
      <p:sp>
        <p:nvSpPr>
          <p:cNvPr id="94221" name="WordArt 13"/>
          <p:cNvSpPr>
            <a:spLocks noChangeArrowheads="1" noChangeShapeType="1" noTextEdit="1"/>
          </p:cNvSpPr>
          <p:nvPr/>
        </p:nvSpPr>
        <p:spPr bwMode="auto">
          <a:xfrm>
            <a:off x="7775575" y="1838325"/>
            <a:ext cx="525463" cy="142875"/>
          </a:xfrm>
          <a:prstGeom prst="rect">
            <a:avLst/>
          </a:prstGeom>
        </p:spPr>
        <p:txBody>
          <a:bodyPr wrap="none" fromWordArt="1">
            <a:prstTxWarp prst="textCanDown">
              <a:avLst>
                <a:gd name="adj" fmla="val 33333"/>
              </a:avLst>
            </a:prstTxWarp>
          </a:bodyPr>
          <a:lstStyle/>
          <a:p>
            <a:pPr algn="ctr"/>
            <a:r>
              <a:rPr lang="en-US" sz="3600" kern="10">
                <a:ln w="12700">
                  <a:noFill/>
                  <a:round/>
                  <a:headEnd/>
                  <a:tailEnd/>
                </a:ln>
                <a:solidFill>
                  <a:srgbClr val="FFD98D"/>
                </a:solidFill>
                <a:effectLst>
                  <a:outerShdw dist="35921" dir="2700000" sy="50000" rotWithShape="0">
                    <a:srgbClr val="663300">
                      <a:alpha val="70000"/>
                    </a:srgbClr>
                  </a:outerShdw>
                </a:effectLst>
                <a:latin typeface="Arial Black"/>
              </a:rPr>
              <a:t> River </a:t>
            </a:r>
          </a:p>
        </p:txBody>
      </p:sp>
      <p:sp>
        <p:nvSpPr>
          <p:cNvPr id="94222" name="WordArt 14"/>
          <p:cNvSpPr>
            <a:spLocks noChangeArrowheads="1" noChangeShapeType="1" noTextEdit="1"/>
          </p:cNvSpPr>
          <p:nvPr/>
        </p:nvSpPr>
        <p:spPr bwMode="auto">
          <a:xfrm>
            <a:off x="7058025" y="2171700"/>
            <a:ext cx="1323975" cy="287338"/>
          </a:xfrm>
          <a:prstGeom prst="rect">
            <a:avLst/>
          </a:prstGeom>
        </p:spPr>
        <p:txBody>
          <a:bodyPr wrap="none" fromWordArt="1">
            <a:prstTxWarp prst="textFadeUp">
              <a:avLst>
                <a:gd name="adj" fmla="val 26866"/>
              </a:avLst>
            </a:prstTxWarp>
          </a:bodyPr>
          <a:lstStyle/>
          <a:p>
            <a:pPr algn="ctr"/>
            <a:r>
              <a:rPr lang="en-US" sz="3600" kern="10">
                <a:ln w="12700">
                  <a:solidFill>
                    <a:srgbClr val="CC6600"/>
                  </a:solidFill>
                  <a:round/>
                  <a:headEnd/>
                  <a:tailEnd/>
                </a:ln>
                <a:solidFill>
                  <a:srgbClr val="FFD98D"/>
                </a:solidFill>
                <a:effectLst>
                  <a:outerShdw dist="35921" dir="2700000" sy="50000" rotWithShape="0">
                    <a:srgbClr val="663300">
                      <a:alpha val="70000"/>
                    </a:srgbClr>
                  </a:outerShdw>
                </a:effectLst>
                <a:latin typeface="Arial Black"/>
              </a:rPr>
              <a:t>Dead Sea</a:t>
            </a:r>
          </a:p>
        </p:txBody>
      </p:sp>
      <p:sp>
        <p:nvSpPr>
          <p:cNvPr id="94223" name="WordArt 15"/>
          <p:cNvSpPr>
            <a:spLocks noChangeArrowheads="1" noChangeShapeType="1" noTextEdit="1"/>
          </p:cNvSpPr>
          <p:nvPr/>
        </p:nvSpPr>
        <p:spPr bwMode="auto">
          <a:xfrm rot="-452953">
            <a:off x="3200400" y="3800475"/>
            <a:ext cx="1446213" cy="238125"/>
          </a:xfrm>
          <a:prstGeom prst="rect">
            <a:avLst/>
          </a:prstGeom>
        </p:spPr>
        <p:txBody>
          <a:bodyPr wrap="none" fromWordArt="1">
            <a:prstTxWarp prst="textCanDown">
              <a:avLst>
                <a:gd name="adj" fmla="val 33333"/>
              </a:avLst>
            </a:prstTxWarp>
          </a:bodyPr>
          <a:lstStyle/>
          <a:p>
            <a:pPr algn="ctr"/>
            <a:r>
              <a:rPr lang="en-US" sz="3600" kern="10">
                <a:ln w="12700">
                  <a:noFill/>
                  <a:round/>
                  <a:headEnd/>
                  <a:tailEnd/>
                </a:ln>
                <a:solidFill>
                  <a:srgbClr val="FFD98D"/>
                </a:solidFill>
                <a:effectLst>
                  <a:outerShdw sy="50000" rotWithShape="0">
                    <a:srgbClr val="663300">
                      <a:alpha val="50000"/>
                    </a:srgbClr>
                  </a:outerShdw>
                </a:effectLst>
                <a:latin typeface="Arial Black"/>
              </a:rPr>
              <a:t>Wilderness of Sin</a:t>
            </a:r>
          </a:p>
        </p:txBody>
      </p:sp>
      <p:sp>
        <p:nvSpPr>
          <p:cNvPr id="94224" name="WordArt 16"/>
          <p:cNvSpPr>
            <a:spLocks noChangeArrowheads="1" noChangeShapeType="1" noTextEdit="1"/>
          </p:cNvSpPr>
          <p:nvPr/>
        </p:nvSpPr>
        <p:spPr bwMode="auto">
          <a:xfrm rot="-44106511">
            <a:off x="4086225" y="3968750"/>
            <a:ext cx="1323975" cy="863600"/>
          </a:xfrm>
          <a:prstGeom prst="rect">
            <a:avLst/>
          </a:prstGeom>
        </p:spPr>
        <p:txBody>
          <a:bodyPr wrap="none" fromWordArt="1">
            <a:prstTxWarp prst="textCanDown">
              <a:avLst>
                <a:gd name="adj" fmla="val 14287"/>
              </a:avLst>
            </a:prstTxWarp>
          </a:bodyPr>
          <a:lstStyle/>
          <a:p>
            <a:pPr algn="ctr"/>
            <a:r>
              <a:rPr lang="en-US" sz="3600" kern="10">
                <a:ln w="12700">
                  <a:noFill/>
                  <a:round/>
                  <a:headEnd/>
                  <a:tailEnd/>
                </a:ln>
                <a:gradFill rotWithShape="1">
                  <a:gsLst>
                    <a:gs pos="0">
                      <a:srgbClr val="996633"/>
                    </a:gs>
                    <a:gs pos="100000">
                      <a:srgbClr val="663300"/>
                    </a:gs>
                  </a:gsLst>
                  <a:lin ang="2700000" scaled="1"/>
                </a:gradFill>
                <a:effectLst>
                  <a:prstShdw prst="shdw17" dist="12700" dir="5400000">
                    <a:srgbClr val="996600"/>
                  </a:prstShdw>
                </a:effectLst>
                <a:latin typeface="MANDELA"/>
              </a:rPr>
              <a:t>Wilderness</a:t>
            </a:r>
          </a:p>
          <a:p>
            <a:pPr algn="ctr"/>
            <a:r>
              <a:rPr lang="en-US" sz="3600" kern="10">
                <a:ln w="12700">
                  <a:noFill/>
                  <a:round/>
                  <a:headEnd/>
                  <a:tailEnd/>
                </a:ln>
                <a:gradFill rotWithShape="1">
                  <a:gsLst>
                    <a:gs pos="0">
                      <a:srgbClr val="996633"/>
                    </a:gs>
                    <a:gs pos="100000">
                      <a:srgbClr val="663300"/>
                    </a:gs>
                  </a:gsLst>
                  <a:lin ang="2700000" scaled="1"/>
                </a:gradFill>
                <a:effectLst>
                  <a:prstShdw prst="shdw17" dist="12700" dir="5400000">
                    <a:srgbClr val="996600"/>
                  </a:prstShdw>
                </a:effectLst>
                <a:latin typeface="MANDELA"/>
              </a:rPr>
              <a:t>of</a:t>
            </a:r>
          </a:p>
          <a:p>
            <a:pPr algn="ctr"/>
            <a:r>
              <a:rPr lang="en-US" sz="3600" kern="10">
                <a:ln w="12700">
                  <a:noFill/>
                  <a:round/>
                  <a:headEnd/>
                  <a:tailEnd/>
                </a:ln>
                <a:gradFill rotWithShape="1">
                  <a:gsLst>
                    <a:gs pos="0">
                      <a:srgbClr val="996633"/>
                    </a:gs>
                    <a:gs pos="100000">
                      <a:srgbClr val="663300"/>
                    </a:gs>
                  </a:gsLst>
                  <a:lin ang="2700000" scaled="1"/>
                </a:gradFill>
                <a:effectLst>
                  <a:prstShdw prst="shdw17" dist="12700" dir="5400000">
                    <a:srgbClr val="996600"/>
                  </a:prstShdw>
                </a:effectLst>
                <a:latin typeface="MANDELA"/>
              </a:rPr>
              <a:t>Sinai</a:t>
            </a:r>
          </a:p>
        </p:txBody>
      </p:sp>
      <p:sp>
        <p:nvSpPr>
          <p:cNvPr id="94225" name="WordArt 17"/>
          <p:cNvSpPr>
            <a:spLocks noChangeArrowheads="1" noChangeShapeType="1" noTextEdit="1"/>
          </p:cNvSpPr>
          <p:nvPr/>
        </p:nvSpPr>
        <p:spPr bwMode="auto">
          <a:xfrm rot="-42460276">
            <a:off x="6629400" y="3205163"/>
            <a:ext cx="1754188" cy="1698625"/>
          </a:xfrm>
          <a:prstGeom prst="rect">
            <a:avLst/>
          </a:prstGeom>
        </p:spPr>
        <p:txBody>
          <a:bodyPr wrap="none" fromWordArt="1">
            <a:prstTxWarp prst="textCurveDown">
              <a:avLst>
                <a:gd name="adj" fmla="val 52630"/>
              </a:avLst>
            </a:prstTxWarp>
          </a:bodyPr>
          <a:lstStyle/>
          <a:p>
            <a:pPr algn="ctr"/>
            <a:r>
              <a:rPr lang="en-US" sz="3600" kern="10">
                <a:ln w="12700">
                  <a:noFill/>
                  <a:round/>
                  <a:headEnd/>
                  <a:tailEnd/>
                </a:ln>
                <a:gradFill rotWithShape="1">
                  <a:gsLst>
                    <a:gs pos="0">
                      <a:srgbClr val="996633"/>
                    </a:gs>
                    <a:gs pos="100000">
                      <a:srgbClr val="663300"/>
                    </a:gs>
                  </a:gsLst>
                  <a:lin ang="2700000" scaled="1"/>
                </a:gradFill>
                <a:effectLst>
                  <a:prstShdw prst="shdw17" dist="12700" dir="5400000">
                    <a:srgbClr val="996600"/>
                  </a:prstShdw>
                </a:effectLst>
                <a:latin typeface="MANDELA"/>
              </a:rPr>
              <a:t>Wilderness</a:t>
            </a:r>
          </a:p>
          <a:p>
            <a:pPr algn="ctr"/>
            <a:r>
              <a:rPr lang="en-US" sz="3600" kern="10">
                <a:ln w="12700">
                  <a:noFill/>
                  <a:round/>
                  <a:headEnd/>
                  <a:tailEnd/>
                </a:ln>
                <a:gradFill rotWithShape="1">
                  <a:gsLst>
                    <a:gs pos="0">
                      <a:srgbClr val="996633"/>
                    </a:gs>
                    <a:gs pos="100000">
                      <a:srgbClr val="663300"/>
                    </a:gs>
                  </a:gsLst>
                  <a:lin ang="2700000" scaled="1"/>
                </a:gradFill>
                <a:effectLst>
                  <a:prstShdw prst="shdw17" dist="12700" dir="5400000">
                    <a:srgbClr val="996600"/>
                  </a:prstShdw>
                </a:effectLst>
                <a:latin typeface="MANDELA"/>
              </a:rPr>
              <a:t>of</a:t>
            </a:r>
          </a:p>
          <a:p>
            <a:pPr algn="ctr"/>
            <a:r>
              <a:rPr lang="en-US" sz="3600" kern="10">
                <a:ln w="12700">
                  <a:noFill/>
                  <a:round/>
                  <a:headEnd/>
                  <a:tailEnd/>
                </a:ln>
                <a:gradFill rotWithShape="1">
                  <a:gsLst>
                    <a:gs pos="0">
                      <a:srgbClr val="996633"/>
                    </a:gs>
                    <a:gs pos="100000">
                      <a:srgbClr val="663300"/>
                    </a:gs>
                  </a:gsLst>
                  <a:lin ang="2700000" scaled="1"/>
                </a:gradFill>
                <a:effectLst>
                  <a:prstShdw prst="shdw17" dist="12700" dir="5400000">
                    <a:srgbClr val="996600"/>
                  </a:prstShdw>
                </a:effectLst>
                <a:latin typeface="MANDELA"/>
              </a:rPr>
              <a:t>Midian</a:t>
            </a:r>
          </a:p>
        </p:txBody>
      </p:sp>
      <p:sp>
        <p:nvSpPr>
          <p:cNvPr id="94226" name="WordArt 18"/>
          <p:cNvSpPr>
            <a:spLocks noChangeArrowheads="1" noChangeShapeType="1" noTextEdit="1"/>
          </p:cNvSpPr>
          <p:nvPr/>
        </p:nvSpPr>
        <p:spPr bwMode="auto">
          <a:xfrm rot="-66688103">
            <a:off x="6845300" y="1411288"/>
            <a:ext cx="1471613" cy="344487"/>
          </a:xfrm>
          <a:prstGeom prst="rect">
            <a:avLst/>
          </a:prstGeom>
        </p:spPr>
        <p:txBody>
          <a:bodyPr wrap="none" fromWordArt="1">
            <a:prstTxWarp prst="textChevron">
              <a:avLst>
                <a:gd name="adj" fmla="val 50000"/>
              </a:avLst>
            </a:prstTxWarp>
          </a:bodyPr>
          <a:lstStyle/>
          <a:p>
            <a:pPr algn="ctr"/>
            <a:r>
              <a:rPr lang="en-US" sz="3600" kern="10">
                <a:ln w="12700">
                  <a:noFill/>
                  <a:round/>
                  <a:headEnd/>
                  <a:tailEnd/>
                </a:ln>
                <a:gradFill rotWithShape="1">
                  <a:gsLst>
                    <a:gs pos="0">
                      <a:srgbClr val="663300"/>
                    </a:gs>
                    <a:gs pos="50000">
                      <a:srgbClr val="996633"/>
                    </a:gs>
                    <a:gs pos="100000">
                      <a:srgbClr val="663300"/>
                    </a:gs>
                  </a:gsLst>
                  <a:lin ang="0" scaled="1"/>
                </a:gradFill>
                <a:effectLst>
                  <a:prstShdw prst="shdw17" dist="12700" dir="5400000">
                    <a:srgbClr val="996600"/>
                  </a:prstShdw>
                </a:effectLst>
                <a:latin typeface="One Stroke Script LET"/>
              </a:rPr>
              <a:t>Canaan</a:t>
            </a:r>
          </a:p>
        </p:txBody>
      </p:sp>
      <p:grpSp>
        <p:nvGrpSpPr>
          <p:cNvPr id="94227" name="Group 19"/>
          <p:cNvGrpSpPr>
            <a:grpSpLocks/>
          </p:cNvGrpSpPr>
          <p:nvPr/>
        </p:nvGrpSpPr>
        <p:grpSpPr bwMode="auto">
          <a:xfrm>
            <a:off x="2590800" y="2019300"/>
            <a:ext cx="4360863" cy="584200"/>
            <a:chOff x="1632" y="1272"/>
            <a:chExt cx="2747" cy="368"/>
          </a:xfrm>
        </p:grpSpPr>
        <p:sp>
          <p:nvSpPr>
            <p:cNvPr id="94228" name="WordArt 20"/>
            <p:cNvSpPr>
              <a:spLocks noChangeArrowheads="1" noChangeShapeType="1"/>
            </p:cNvSpPr>
            <p:nvPr/>
          </p:nvSpPr>
          <p:spPr bwMode="auto">
            <a:xfrm rot="21507697" flipH="1">
              <a:off x="1632" y="1549"/>
              <a:ext cx="440" cy="45"/>
            </a:xfrm>
            <a:prstGeom prst="rect">
              <a:avLst/>
            </a:prstGeom>
          </p:spPr>
          <p:txBody>
            <a:bodyPr wrap="none" fromWordArt="1">
              <a:prstTxWarp prst="textPlain">
                <a:avLst>
                  <a:gd name="adj" fmla="val 50000"/>
                </a:avLst>
              </a:prstTxWarp>
            </a:bodyPr>
            <a:lstStyle/>
            <a:p>
              <a:pPr algn="ctr"/>
              <a:r>
                <a:rPr lang="en-US" sz="3600" b="1" kern="10" spc="-360">
                  <a:ln w="3175">
                    <a:noFill/>
                    <a:round/>
                    <a:headEnd/>
                    <a:tailEnd/>
                  </a:ln>
                  <a:solidFill>
                    <a:srgbClr val="663300"/>
                  </a:solidFill>
                  <a:latin typeface="Trebuchet MS"/>
                </a:rPr>
                <a:t>......</a:t>
              </a:r>
            </a:p>
          </p:txBody>
        </p:sp>
        <p:sp>
          <p:nvSpPr>
            <p:cNvPr id="94229" name="WordArt 21"/>
            <p:cNvSpPr>
              <a:spLocks noChangeArrowheads="1" noChangeShapeType="1"/>
            </p:cNvSpPr>
            <p:nvPr/>
          </p:nvSpPr>
          <p:spPr bwMode="auto">
            <a:xfrm rot="610922" flipH="1">
              <a:off x="2077" y="1595"/>
              <a:ext cx="441" cy="45"/>
            </a:xfrm>
            <a:prstGeom prst="rect">
              <a:avLst/>
            </a:prstGeom>
          </p:spPr>
          <p:txBody>
            <a:bodyPr wrap="none" fromWordArt="1">
              <a:prstTxWarp prst="textPlain">
                <a:avLst>
                  <a:gd name="adj" fmla="val 50000"/>
                </a:avLst>
              </a:prstTxWarp>
            </a:bodyPr>
            <a:lstStyle/>
            <a:p>
              <a:pPr algn="ctr"/>
              <a:r>
                <a:rPr lang="en-US" sz="3600" b="1" kern="10" spc="-360">
                  <a:ln w="3175">
                    <a:noFill/>
                    <a:round/>
                    <a:headEnd/>
                    <a:tailEnd/>
                  </a:ln>
                  <a:solidFill>
                    <a:srgbClr val="663300"/>
                  </a:solidFill>
                  <a:latin typeface="Trebuchet MS"/>
                </a:rPr>
                <a:t>......</a:t>
              </a:r>
            </a:p>
          </p:txBody>
        </p:sp>
        <p:sp>
          <p:nvSpPr>
            <p:cNvPr id="94230" name="WordArt 22"/>
            <p:cNvSpPr>
              <a:spLocks noChangeArrowheads="1" noChangeShapeType="1"/>
            </p:cNvSpPr>
            <p:nvPr/>
          </p:nvSpPr>
          <p:spPr bwMode="auto">
            <a:xfrm rot="21061518" flipH="1">
              <a:off x="2527" y="1595"/>
              <a:ext cx="440" cy="45"/>
            </a:xfrm>
            <a:prstGeom prst="rect">
              <a:avLst/>
            </a:prstGeom>
          </p:spPr>
          <p:txBody>
            <a:bodyPr wrap="none" fromWordArt="1">
              <a:prstTxWarp prst="textPlain">
                <a:avLst>
                  <a:gd name="adj" fmla="val 50000"/>
                </a:avLst>
              </a:prstTxWarp>
            </a:bodyPr>
            <a:lstStyle/>
            <a:p>
              <a:pPr algn="ctr"/>
              <a:r>
                <a:rPr lang="en-US" sz="3600" b="1" kern="10" spc="-360">
                  <a:ln w="3175">
                    <a:noFill/>
                    <a:round/>
                    <a:headEnd/>
                    <a:tailEnd/>
                  </a:ln>
                  <a:solidFill>
                    <a:srgbClr val="663300"/>
                  </a:solidFill>
                  <a:latin typeface="Trebuchet MS"/>
                </a:rPr>
                <a:t>......</a:t>
              </a:r>
            </a:p>
          </p:txBody>
        </p:sp>
        <p:sp>
          <p:nvSpPr>
            <p:cNvPr id="94231" name="WordArt 23"/>
            <p:cNvSpPr>
              <a:spLocks noChangeArrowheads="1" noChangeShapeType="1"/>
            </p:cNvSpPr>
            <p:nvPr/>
          </p:nvSpPr>
          <p:spPr bwMode="auto">
            <a:xfrm rot="21354047" flipH="1">
              <a:off x="2992" y="1549"/>
              <a:ext cx="440" cy="45"/>
            </a:xfrm>
            <a:prstGeom prst="rect">
              <a:avLst/>
            </a:prstGeom>
          </p:spPr>
          <p:txBody>
            <a:bodyPr wrap="none" fromWordArt="1">
              <a:prstTxWarp prst="textPlain">
                <a:avLst>
                  <a:gd name="adj" fmla="val 50000"/>
                </a:avLst>
              </a:prstTxWarp>
            </a:bodyPr>
            <a:lstStyle/>
            <a:p>
              <a:pPr algn="ctr"/>
              <a:r>
                <a:rPr lang="en-US" sz="3600" b="1" kern="10" spc="-360">
                  <a:ln w="3175">
                    <a:noFill/>
                    <a:round/>
                    <a:headEnd/>
                    <a:tailEnd/>
                  </a:ln>
                  <a:solidFill>
                    <a:srgbClr val="663300"/>
                  </a:solidFill>
                  <a:latin typeface="Trebuchet MS"/>
                </a:rPr>
                <a:t>......</a:t>
              </a:r>
            </a:p>
          </p:txBody>
        </p:sp>
        <p:sp>
          <p:nvSpPr>
            <p:cNvPr id="94232" name="WordArt 24"/>
            <p:cNvSpPr>
              <a:spLocks noChangeArrowheads="1" noChangeShapeType="1"/>
            </p:cNvSpPr>
            <p:nvPr/>
          </p:nvSpPr>
          <p:spPr bwMode="auto">
            <a:xfrm rot="21095167" flipH="1">
              <a:off x="3472" y="1505"/>
              <a:ext cx="440" cy="44"/>
            </a:xfrm>
            <a:prstGeom prst="rect">
              <a:avLst/>
            </a:prstGeom>
          </p:spPr>
          <p:txBody>
            <a:bodyPr wrap="none" fromWordArt="1">
              <a:prstTxWarp prst="textPlain">
                <a:avLst>
                  <a:gd name="adj" fmla="val 50000"/>
                </a:avLst>
              </a:prstTxWarp>
            </a:bodyPr>
            <a:lstStyle/>
            <a:p>
              <a:pPr algn="ctr"/>
              <a:r>
                <a:rPr lang="en-US" sz="3600" b="1" kern="10" spc="-360">
                  <a:ln w="3175">
                    <a:noFill/>
                    <a:round/>
                    <a:headEnd/>
                    <a:tailEnd/>
                  </a:ln>
                  <a:solidFill>
                    <a:srgbClr val="663300"/>
                  </a:solidFill>
                  <a:latin typeface="Trebuchet MS"/>
                </a:rPr>
                <a:t>......</a:t>
              </a:r>
            </a:p>
          </p:txBody>
        </p:sp>
        <p:sp>
          <p:nvSpPr>
            <p:cNvPr id="94233" name="WordArt 25"/>
            <p:cNvSpPr>
              <a:spLocks noChangeArrowheads="1" noChangeShapeType="1"/>
            </p:cNvSpPr>
            <p:nvPr/>
          </p:nvSpPr>
          <p:spPr bwMode="auto">
            <a:xfrm rot="20378945" flipH="1">
              <a:off x="3912" y="1392"/>
              <a:ext cx="441" cy="45"/>
            </a:xfrm>
            <a:prstGeom prst="rect">
              <a:avLst/>
            </a:prstGeom>
          </p:spPr>
          <p:txBody>
            <a:bodyPr wrap="none" fromWordArt="1">
              <a:prstTxWarp prst="textPlain">
                <a:avLst>
                  <a:gd name="adj" fmla="val 50000"/>
                </a:avLst>
              </a:prstTxWarp>
            </a:bodyPr>
            <a:lstStyle/>
            <a:p>
              <a:pPr algn="ctr"/>
              <a:r>
                <a:rPr lang="en-US" sz="3600" b="1" kern="10" spc="-360">
                  <a:ln w="3175">
                    <a:noFill/>
                    <a:round/>
                    <a:headEnd/>
                    <a:tailEnd/>
                  </a:ln>
                  <a:solidFill>
                    <a:srgbClr val="663300"/>
                  </a:solidFill>
                  <a:latin typeface="Trebuchet MS"/>
                </a:rPr>
                <a:t>......</a:t>
              </a:r>
            </a:p>
          </p:txBody>
        </p:sp>
        <p:sp>
          <p:nvSpPr>
            <p:cNvPr id="94234" name="Freeform 26"/>
            <p:cNvSpPr>
              <a:spLocks/>
            </p:cNvSpPr>
            <p:nvPr/>
          </p:nvSpPr>
          <p:spPr bwMode="auto">
            <a:xfrm rot="-1908834">
              <a:off x="4191" y="1272"/>
              <a:ext cx="188" cy="168"/>
            </a:xfrm>
            <a:custGeom>
              <a:avLst/>
              <a:gdLst/>
              <a:ahLst/>
              <a:cxnLst>
                <a:cxn ang="0">
                  <a:pos x="307" y="232"/>
                </a:cxn>
                <a:cxn ang="0">
                  <a:pos x="0" y="466"/>
                </a:cxn>
                <a:cxn ang="0">
                  <a:pos x="118" y="466"/>
                </a:cxn>
                <a:cxn ang="0">
                  <a:pos x="425" y="232"/>
                </a:cxn>
                <a:cxn ang="0">
                  <a:pos x="118" y="0"/>
                </a:cxn>
                <a:cxn ang="0">
                  <a:pos x="0" y="0"/>
                </a:cxn>
                <a:cxn ang="0">
                  <a:pos x="307" y="232"/>
                </a:cxn>
              </a:cxnLst>
              <a:rect l="0" t="0" r="r" b="b"/>
              <a:pathLst>
                <a:path w="425" h="466">
                  <a:moveTo>
                    <a:pt x="307" y="232"/>
                  </a:moveTo>
                  <a:lnTo>
                    <a:pt x="0" y="466"/>
                  </a:lnTo>
                  <a:lnTo>
                    <a:pt x="118" y="466"/>
                  </a:lnTo>
                  <a:lnTo>
                    <a:pt x="425" y="232"/>
                  </a:lnTo>
                  <a:lnTo>
                    <a:pt x="118" y="0"/>
                  </a:lnTo>
                  <a:lnTo>
                    <a:pt x="0" y="0"/>
                  </a:lnTo>
                  <a:lnTo>
                    <a:pt x="307" y="232"/>
                  </a:lnTo>
                  <a:close/>
                </a:path>
              </a:pathLst>
            </a:custGeom>
            <a:solidFill>
              <a:srgbClr val="663300"/>
            </a:solidFill>
            <a:ln w="19050" cmpd="sng">
              <a:solidFill>
                <a:srgbClr val="663300"/>
              </a:solidFill>
              <a:round/>
              <a:headEnd/>
              <a:tailEnd/>
            </a:ln>
          </p:spPr>
          <p:txBody>
            <a:bodyPr/>
            <a:lstStyle/>
            <a:p>
              <a:endParaRPr lang="en-US"/>
            </a:p>
          </p:txBody>
        </p:sp>
      </p:grpSp>
      <p:sp>
        <p:nvSpPr>
          <p:cNvPr id="94235" name="Oval 27"/>
          <p:cNvSpPr>
            <a:spLocks noChangeArrowheads="1"/>
          </p:cNvSpPr>
          <p:nvPr/>
        </p:nvSpPr>
        <p:spPr bwMode="auto">
          <a:xfrm>
            <a:off x="2540000" y="2487613"/>
            <a:ext cx="88900" cy="71437"/>
          </a:xfrm>
          <a:prstGeom prst="ellipse">
            <a:avLst/>
          </a:prstGeom>
          <a:solidFill>
            <a:srgbClr val="FF3300"/>
          </a:solidFill>
          <a:ln w="57150">
            <a:solidFill>
              <a:srgbClr val="FF3300"/>
            </a:solidFill>
            <a:round/>
            <a:headEnd/>
            <a:tailEnd/>
          </a:ln>
          <a:effectLst/>
        </p:spPr>
        <p:txBody>
          <a:bodyPr wrap="none" anchor="ctr"/>
          <a:lstStyle/>
          <a:p>
            <a:endParaRPr lang="en-US"/>
          </a:p>
        </p:txBody>
      </p:sp>
    </p:spTree>
  </p:cSld>
  <p:clrMapOvr>
    <a:masterClrMapping/>
  </p:clrMapOvr>
  <p:transition>
    <p:split orient="vert" dir="in"/>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withEffect">
                                  <p:stCondLst>
                                    <p:cond delay="0"/>
                                  </p:stCondLst>
                                  <p:childTnLst>
                                    <p:set>
                                      <p:cBhvr>
                                        <p:cTn id="6" dur="1" fill="hold">
                                          <p:stCondLst>
                                            <p:cond delay="0"/>
                                          </p:stCondLst>
                                        </p:cTn>
                                        <p:tgtEl>
                                          <p:spTgt spid="94213"/>
                                        </p:tgtEl>
                                        <p:attrNameLst>
                                          <p:attrName>style.visibility</p:attrName>
                                        </p:attrNameLst>
                                      </p:cBhvr>
                                      <p:to>
                                        <p:strVal val="visible"/>
                                      </p:to>
                                    </p:set>
                                    <p:animEffect transition="in" filter="barn(outVertical)">
                                      <p:cBhvr>
                                        <p:cTn id="7" dur="500"/>
                                        <p:tgtEl>
                                          <p:spTgt spid="94213"/>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94218"/>
                                        </p:tgtEl>
                                        <p:attrNameLst>
                                          <p:attrName>style.visibility</p:attrName>
                                        </p:attrNameLst>
                                      </p:cBhvr>
                                      <p:to>
                                        <p:strVal val="visible"/>
                                      </p:to>
                                    </p:set>
                                    <p:animEffect transition="in" filter="fade">
                                      <p:cBhvr>
                                        <p:cTn id="11" dur="1000"/>
                                        <p:tgtEl>
                                          <p:spTgt spid="94218"/>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94219"/>
                                        </p:tgtEl>
                                        <p:attrNameLst>
                                          <p:attrName>style.visibility</p:attrName>
                                        </p:attrNameLst>
                                      </p:cBhvr>
                                      <p:to>
                                        <p:strVal val="visible"/>
                                      </p:to>
                                    </p:set>
                                    <p:animEffect transition="in" filter="fade">
                                      <p:cBhvr>
                                        <p:cTn id="14" dur="1000"/>
                                        <p:tgtEl>
                                          <p:spTgt spid="94219"/>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94235"/>
                                        </p:tgtEl>
                                        <p:attrNameLst>
                                          <p:attrName>style.visibility</p:attrName>
                                        </p:attrNameLst>
                                      </p:cBhvr>
                                      <p:to>
                                        <p:strVal val="visible"/>
                                      </p:to>
                                    </p:set>
                                    <p:animEffect transition="in" filter="fade">
                                      <p:cBhvr>
                                        <p:cTn id="17" dur="500"/>
                                        <p:tgtEl>
                                          <p:spTgt spid="94235"/>
                                        </p:tgtEl>
                                      </p:cBhvr>
                                    </p:animEffect>
                                  </p:childTnLst>
                                </p:cTn>
                              </p:par>
                            </p:childTnLst>
                          </p:cTn>
                        </p:par>
                        <p:par>
                          <p:cTn id="18" fill="hold">
                            <p:stCondLst>
                              <p:cond delay="1500"/>
                            </p:stCondLst>
                            <p:childTnLst>
                              <p:par>
                                <p:cTn id="19" presetID="22" presetClass="entr" presetSubtype="8" fill="hold" nodeType="afterEffect">
                                  <p:stCondLst>
                                    <p:cond delay="0"/>
                                  </p:stCondLst>
                                  <p:childTnLst>
                                    <p:set>
                                      <p:cBhvr>
                                        <p:cTn id="20" dur="1" fill="hold">
                                          <p:stCondLst>
                                            <p:cond delay="0"/>
                                          </p:stCondLst>
                                        </p:cTn>
                                        <p:tgtEl>
                                          <p:spTgt spid="94227"/>
                                        </p:tgtEl>
                                        <p:attrNameLst>
                                          <p:attrName>style.visibility</p:attrName>
                                        </p:attrNameLst>
                                      </p:cBhvr>
                                      <p:to>
                                        <p:strVal val="visible"/>
                                      </p:to>
                                    </p:set>
                                    <p:animEffect transition="in" filter="wipe(left)">
                                      <p:cBhvr>
                                        <p:cTn id="21" dur="2000"/>
                                        <p:tgtEl>
                                          <p:spTgt spid="94227"/>
                                        </p:tgtEl>
                                      </p:cBhvr>
                                    </p:animEffect>
                                  </p:childTnLst>
                                </p:cTn>
                              </p:par>
                            </p:childTnLst>
                          </p:cTn>
                        </p:par>
                      </p:childTnLst>
                    </p:cTn>
                  </p:par>
                  <p:par>
                    <p:cTn id="22" fill="hold">
                      <p:stCondLst>
                        <p:cond delay="indefinite"/>
                      </p:stCondLst>
                      <p:childTnLst>
                        <p:par>
                          <p:cTn id="23" fill="hold">
                            <p:stCondLst>
                              <p:cond delay="0"/>
                            </p:stCondLst>
                            <p:childTnLst>
                              <p:par>
                                <p:cTn id="24" presetID="55" presetClass="entr" presetSubtype="0" fill="hold" grpId="0" nodeType="clickEffect">
                                  <p:stCondLst>
                                    <p:cond delay="0"/>
                                  </p:stCondLst>
                                  <p:childTnLst>
                                    <p:set>
                                      <p:cBhvr>
                                        <p:cTn id="25" dur="1" fill="hold">
                                          <p:stCondLst>
                                            <p:cond delay="0"/>
                                          </p:stCondLst>
                                        </p:cTn>
                                        <p:tgtEl>
                                          <p:spTgt spid="94216"/>
                                        </p:tgtEl>
                                        <p:attrNameLst>
                                          <p:attrName>style.visibility</p:attrName>
                                        </p:attrNameLst>
                                      </p:cBhvr>
                                      <p:to>
                                        <p:strVal val="visible"/>
                                      </p:to>
                                    </p:set>
                                    <p:anim calcmode="lin" valueType="num">
                                      <p:cBhvr>
                                        <p:cTn id="26" dur="1000" fill="hold"/>
                                        <p:tgtEl>
                                          <p:spTgt spid="94216"/>
                                        </p:tgtEl>
                                        <p:attrNameLst>
                                          <p:attrName>ppt_w</p:attrName>
                                        </p:attrNameLst>
                                      </p:cBhvr>
                                      <p:tavLst>
                                        <p:tav tm="0">
                                          <p:val>
                                            <p:strVal val="#ppt_w*0.70"/>
                                          </p:val>
                                        </p:tav>
                                        <p:tav tm="100000">
                                          <p:val>
                                            <p:strVal val="#ppt_w"/>
                                          </p:val>
                                        </p:tav>
                                      </p:tavLst>
                                    </p:anim>
                                    <p:anim calcmode="lin" valueType="num">
                                      <p:cBhvr>
                                        <p:cTn id="27" dur="1000" fill="hold"/>
                                        <p:tgtEl>
                                          <p:spTgt spid="94216"/>
                                        </p:tgtEl>
                                        <p:attrNameLst>
                                          <p:attrName>ppt_h</p:attrName>
                                        </p:attrNameLst>
                                      </p:cBhvr>
                                      <p:tavLst>
                                        <p:tav tm="0">
                                          <p:val>
                                            <p:strVal val="#ppt_h"/>
                                          </p:val>
                                        </p:tav>
                                        <p:tav tm="100000">
                                          <p:val>
                                            <p:strVal val="#ppt_h"/>
                                          </p:val>
                                        </p:tav>
                                      </p:tavLst>
                                    </p:anim>
                                    <p:animEffect transition="in" filter="fade">
                                      <p:cBhvr>
                                        <p:cTn id="28" dur="1000"/>
                                        <p:tgtEl>
                                          <p:spTgt spid="94216"/>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94217"/>
                                        </p:tgtEl>
                                        <p:attrNameLst>
                                          <p:attrName>style.visibility</p:attrName>
                                        </p:attrNameLst>
                                      </p:cBhvr>
                                      <p:to>
                                        <p:strVal val="visible"/>
                                      </p:to>
                                    </p:set>
                                    <p:animEffect transition="in" filter="fade">
                                      <p:cBhvr>
                                        <p:cTn id="31" dur="1000"/>
                                        <p:tgtEl>
                                          <p:spTgt spid="942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4216" grpId="0" animBg="1"/>
      <p:bldP spid="94217" grpId="0" animBg="1"/>
      <p:bldP spid="94218" grpId="0" animBg="1"/>
      <p:bldP spid="94219" grpId="0" animBg="1"/>
      <p:bldP spid="94235" grpId="0" animBg="1"/>
    </p:bldLst>
  </p:timing>
</p:sld>
</file>

<file path=ppt/slides/slide53.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95234" name="Picture 2" descr="Sinai_New_11_13_03"/>
          <p:cNvPicPr>
            <a:picLocks noChangeAspect="1" noChangeArrowheads="1"/>
          </p:cNvPicPr>
          <p:nvPr/>
        </p:nvPicPr>
        <p:blipFill>
          <a:blip r:embed="rId3" cstate="print">
            <a:lum bright="-12000"/>
          </a:blip>
          <a:srcRect/>
          <a:stretch>
            <a:fillRect/>
          </a:stretch>
        </p:blipFill>
        <p:spPr bwMode="auto">
          <a:xfrm>
            <a:off x="738188" y="628650"/>
            <a:ext cx="7667625" cy="5924550"/>
          </a:xfrm>
          <a:prstGeom prst="rect">
            <a:avLst/>
          </a:prstGeom>
          <a:noFill/>
        </p:spPr>
      </p:pic>
      <p:sp>
        <p:nvSpPr>
          <p:cNvPr id="95235" name="WordArt 3"/>
          <p:cNvSpPr>
            <a:spLocks noChangeArrowheads="1" noChangeShapeType="1" noTextEdit="1"/>
          </p:cNvSpPr>
          <p:nvPr/>
        </p:nvSpPr>
        <p:spPr bwMode="auto">
          <a:xfrm rot="-25553890">
            <a:off x="561182" y="3933031"/>
            <a:ext cx="1752600" cy="439737"/>
          </a:xfrm>
          <a:prstGeom prst="rect">
            <a:avLst/>
          </a:prstGeom>
        </p:spPr>
        <p:txBody>
          <a:bodyPr wrap="none" fromWordArt="1">
            <a:prstTxWarp prst="textCurveDown">
              <a:avLst>
                <a:gd name="adj" fmla="val 52630"/>
              </a:avLst>
            </a:prstTxWarp>
          </a:bodyPr>
          <a:lstStyle/>
          <a:p>
            <a:pPr algn="ctr"/>
            <a:r>
              <a:rPr lang="en-US" sz="3600" kern="10">
                <a:ln w="12700">
                  <a:noFill/>
                  <a:round/>
                  <a:headEnd/>
                  <a:tailEnd/>
                </a:ln>
                <a:gradFill rotWithShape="1">
                  <a:gsLst>
                    <a:gs pos="0">
                      <a:srgbClr val="663300"/>
                    </a:gs>
                    <a:gs pos="100000">
                      <a:srgbClr val="996600"/>
                    </a:gs>
                  </a:gsLst>
                  <a:lin ang="2700000" scaled="1"/>
                </a:gradFill>
                <a:effectLst>
                  <a:prstShdw prst="shdw17" dist="12700" dir="5400000">
                    <a:srgbClr val="996600"/>
                  </a:prstShdw>
                </a:effectLst>
                <a:latin typeface="Lithograph"/>
              </a:rPr>
              <a:t>Egypt</a:t>
            </a:r>
          </a:p>
        </p:txBody>
      </p:sp>
      <p:sp>
        <p:nvSpPr>
          <p:cNvPr id="95236" name="WordArt 4"/>
          <p:cNvSpPr>
            <a:spLocks noChangeArrowheads="1" noChangeShapeType="1" noTextEdit="1"/>
          </p:cNvSpPr>
          <p:nvPr/>
        </p:nvSpPr>
        <p:spPr bwMode="auto">
          <a:xfrm rot="-66688103">
            <a:off x="6845300" y="1411288"/>
            <a:ext cx="1471613" cy="344487"/>
          </a:xfrm>
          <a:prstGeom prst="rect">
            <a:avLst/>
          </a:prstGeom>
        </p:spPr>
        <p:txBody>
          <a:bodyPr wrap="none" fromWordArt="1">
            <a:prstTxWarp prst="textChevron">
              <a:avLst>
                <a:gd name="adj" fmla="val 50000"/>
              </a:avLst>
            </a:prstTxWarp>
          </a:bodyPr>
          <a:lstStyle/>
          <a:p>
            <a:pPr algn="ctr"/>
            <a:r>
              <a:rPr lang="en-US" sz="3600" kern="10">
                <a:ln w="12700">
                  <a:noFill/>
                  <a:round/>
                  <a:headEnd/>
                  <a:tailEnd/>
                </a:ln>
                <a:gradFill rotWithShape="1">
                  <a:gsLst>
                    <a:gs pos="0">
                      <a:srgbClr val="663300"/>
                    </a:gs>
                    <a:gs pos="50000">
                      <a:srgbClr val="996633"/>
                    </a:gs>
                    <a:gs pos="100000">
                      <a:srgbClr val="663300"/>
                    </a:gs>
                  </a:gsLst>
                  <a:lin ang="0" scaled="1"/>
                </a:gradFill>
                <a:effectLst>
                  <a:prstShdw prst="shdw17" dist="12700" dir="5400000">
                    <a:srgbClr val="996600"/>
                  </a:prstShdw>
                </a:effectLst>
                <a:latin typeface="One Stroke Script LET"/>
              </a:rPr>
              <a:t>Canaan</a:t>
            </a:r>
          </a:p>
        </p:txBody>
      </p:sp>
      <p:sp>
        <p:nvSpPr>
          <p:cNvPr id="95237" name="Rectangle 5"/>
          <p:cNvSpPr>
            <a:spLocks noChangeArrowheads="1"/>
          </p:cNvSpPr>
          <p:nvPr/>
        </p:nvSpPr>
        <p:spPr bwMode="auto">
          <a:xfrm>
            <a:off x="0" y="5722938"/>
            <a:ext cx="9144000" cy="1135062"/>
          </a:xfrm>
          <a:prstGeom prst="rect">
            <a:avLst/>
          </a:prstGeom>
          <a:solidFill>
            <a:schemeClr val="tx1"/>
          </a:solidFill>
          <a:ln w="9525">
            <a:solidFill>
              <a:schemeClr val="tx1"/>
            </a:solidFill>
            <a:miter lim="800000"/>
            <a:headEnd/>
            <a:tailEnd/>
          </a:ln>
          <a:effectLst/>
        </p:spPr>
        <p:txBody>
          <a:bodyPr wrap="none" anchor="ctr"/>
          <a:lstStyle/>
          <a:p>
            <a:endParaRPr lang="en-US"/>
          </a:p>
        </p:txBody>
      </p:sp>
      <p:sp>
        <p:nvSpPr>
          <p:cNvPr id="95238" name="WordArt 6"/>
          <p:cNvSpPr>
            <a:spLocks noChangeArrowheads="1" noChangeShapeType="1" noTextEdit="1"/>
          </p:cNvSpPr>
          <p:nvPr/>
        </p:nvSpPr>
        <p:spPr bwMode="auto">
          <a:xfrm>
            <a:off x="4038600" y="685800"/>
            <a:ext cx="1752600" cy="1219200"/>
          </a:xfrm>
          <a:prstGeom prst="rect">
            <a:avLst/>
          </a:prstGeom>
        </p:spPr>
        <p:txBody>
          <a:bodyPr wrap="none" fromWordArt="1">
            <a:prstTxWarp prst="textPlain">
              <a:avLst>
                <a:gd name="adj" fmla="val 50000"/>
              </a:avLst>
            </a:prstTxWarp>
          </a:bodyPr>
          <a:lstStyle/>
          <a:p>
            <a:pPr algn="ctr"/>
            <a:r>
              <a:rPr lang="en-US" sz="3600" kern="10">
                <a:ln w="9525">
                  <a:solidFill>
                    <a:srgbClr val="000000"/>
                  </a:solidFill>
                  <a:round/>
                  <a:headEnd/>
                  <a:tailEnd/>
                </a:ln>
                <a:solidFill>
                  <a:srgbClr val="FFDC45"/>
                </a:solidFill>
                <a:latin typeface="Arial Black"/>
              </a:rPr>
              <a:t>First</a:t>
            </a:r>
          </a:p>
          <a:p>
            <a:pPr algn="ctr"/>
            <a:r>
              <a:rPr lang="en-US" sz="3600" kern="10">
                <a:ln w="9525">
                  <a:solidFill>
                    <a:srgbClr val="000000"/>
                  </a:solidFill>
                  <a:round/>
                  <a:headEnd/>
                  <a:tailEnd/>
                </a:ln>
                <a:solidFill>
                  <a:srgbClr val="FFDC45"/>
                </a:solidFill>
                <a:latin typeface="Arial Black"/>
              </a:rPr>
              <a:t>twenty-one-day</a:t>
            </a:r>
          </a:p>
          <a:p>
            <a:pPr algn="ctr"/>
            <a:r>
              <a:rPr lang="en-US" sz="3600" kern="10">
                <a:ln w="9525">
                  <a:solidFill>
                    <a:srgbClr val="000000"/>
                  </a:solidFill>
                  <a:round/>
                  <a:headEnd/>
                  <a:tailEnd/>
                </a:ln>
                <a:solidFill>
                  <a:srgbClr val="FFDC45"/>
                </a:solidFill>
                <a:latin typeface="Arial Black"/>
              </a:rPr>
              <a:t>course</a:t>
            </a:r>
          </a:p>
        </p:txBody>
      </p:sp>
      <p:sp>
        <p:nvSpPr>
          <p:cNvPr id="95239" name="WordArt 7"/>
          <p:cNvSpPr>
            <a:spLocks noChangeArrowheads="1" noChangeShapeType="1" noTextEdit="1"/>
          </p:cNvSpPr>
          <p:nvPr/>
        </p:nvSpPr>
        <p:spPr bwMode="auto">
          <a:xfrm rot="190872">
            <a:off x="762000" y="2514600"/>
            <a:ext cx="1147763" cy="341313"/>
          </a:xfrm>
          <a:prstGeom prst="rect">
            <a:avLst/>
          </a:prstGeom>
        </p:spPr>
        <p:txBody>
          <a:bodyPr wrap="none" fromWordArt="1">
            <a:prstTxWarp prst="textCascadeUp">
              <a:avLst>
                <a:gd name="adj" fmla="val 44444"/>
              </a:avLst>
            </a:prstTxWarp>
          </a:bodyPr>
          <a:lstStyle/>
          <a:p>
            <a:pPr algn="ctr"/>
            <a:r>
              <a:rPr lang="en-US" sz="3600" kern="10">
                <a:ln w="12700">
                  <a:noFill/>
                  <a:round/>
                  <a:headEnd/>
                  <a:tailEnd/>
                </a:ln>
                <a:gradFill rotWithShape="1">
                  <a:gsLst>
                    <a:gs pos="0">
                      <a:srgbClr val="FFFF00"/>
                    </a:gs>
                    <a:gs pos="100000">
                      <a:srgbClr val="E8AB00"/>
                    </a:gs>
                  </a:gsLst>
                  <a:lin ang="2700000" scaled="1"/>
                </a:gradFill>
                <a:effectLst>
                  <a:prstShdw prst="shdw17" dist="12700" dir="5400000">
                    <a:srgbClr val="996600"/>
                  </a:prstShdw>
                </a:effectLst>
                <a:latin typeface="One Stroke Script LET"/>
              </a:rPr>
              <a:t>Rameses</a:t>
            </a:r>
          </a:p>
        </p:txBody>
      </p:sp>
      <p:sp>
        <p:nvSpPr>
          <p:cNvPr id="95240" name="Line 8"/>
          <p:cNvSpPr>
            <a:spLocks noChangeShapeType="1"/>
          </p:cNvSpPr>
          <p:nvPr/>
        </p:nvSpPr>
        <p:spPr bwMode="auto">
          <a:xfrm rot="21078442" flipV="1">
            <a:off x="1981200" y="2582863"/>
            <a:ext cx="458788" cy="1587"/>
          </a:xfrm>
          <a:prstGeom prst="line">
            <a:avLst/>
          </a:prstGeom>
          <a:noFill/>
          <a:ln w="44450" cap="rnd">
            <a:solidFill>
              <a:srgbClr val="FFE36B"/>
            </a:solidFill>
            <a:prstDash val="sysDot"/>
            <a:round/>
            <a:headEnd/>
            <a:tailEnd/>
          </a:ln>
          <a:effectLst/>
        </p:spPr>
        <p:txBody>
          <a:bodyPr/>
          <a:lstStyle/>
          <a:p>
            <a:endParaRPr lang="en-US"/>
          </a:p>
        </p:txBody>
      </p:sp>
      <p:sp>
        <p:nvSpPr>
          <p:cNvPr id="95241" name="Text Box 9"/>
          <p:cNvSpPr txBox="1">
            <a:spLocks noChangeArrowheads="1"/>
          </p:cNvSpPr>
          <p:nvPr/>
        </p:nvSpPr>
        <p:spPr bwMode="auto">
          <a:xfrm>
            <a:off x="1447800" y="5943600"/>
            <a:ext cx="6096000" cy="634020"/>
          </a:xfrm>
          <a:prstGeom prst="rect">
            <a:avLst/>
          </a:prstGeom>
          <a:noFill/>
          <a:ln w="9525">
            <a:noFill/>
            <a:miter lim="800000"/>
            <a:headEnd/>
            <a:tailEnd/>
          </a:ln>
          <a:effectLst/>
        </p:spPr>
        <p:txBody>
          <a:bodyPr wrap="square">
            <a:spAutoFit/>
          </a:bodyPr>
          <a:lstStyle/>
          <a:p>
            <a:pPr eaLnBrk="0" hangingPunct="0">
              <a:lnSpc>
                <a:spcPct val="80000"/>
              </a:lnSpc>
            </a:pPr>
            <a:r>
              <a:rPr lang="en-US" sz="2200" b="1" dirty="0">
                <a:solidFill>
                  <a:schemeClr val="bg1"/>
                </a:solidFill>
                <a:latin typeface="Arial Narrow" pitchFamily="34" charset="0"/>
              </a:rPr>
              <a:t>However, in the second course, God was worried that they might again turn faithless and return to Egypt. </a:t>
            </a:r>
            <a:endParaRPr lang="en-US" sz="2200" dirty="0">
              <a:solidFill>
                <a:schemeClr val="bg1"/>
              </a:solidFill>
              <a:latin typeface="Arial Narrow" pitchFamily="34" charset="0"/>
            </a:endParaRPr>
          </a:p>
        </p:txBody>
      </p:sp>
      <p:sp>
        <p:nvSpPr>
          <p:cNvPr id="95242" name="WordArt 10"/>
          <p:cNvSpPr>
            <a:spLocks noChangeArrowheads="1" noChangeShapeType="1" noTextEdit="1"/>
          </p:cNvSpPr>
          <p:nvPr/>
        </p:nvSpPr>
        <p:spPr bwMode="auto">
          <a:xfrm>
            <a:off x="7778750" y="1693863"/>
            <a:ext cx="527050" cy="144462"/>
          </a:xfrm>
          <a:prstGeom prst="rect">
            <a:avLst/>
          </a:prstGeom>
        </p:spPr>
        <p:txBody>
          <a:bodyPr wrap="none" fromWordArt="1">
            <a:prstTxWarp prst="textCanDown">
              <a:avLst>
                <a:gd name="adj" fmla="val 33333"/>
              </a:avLst>
            </a:prstTxWarp>
          </a:bodyPr>
          <a:lstStyle/>
          <a:p>
            <a:pPr algn="ctr"/>
            <a:r>
              <a:rPr lang="en-US" sz="3600" kern="10">
                <a:ln w="12700">
                  <a:noFill/>
                  <a:round/>
                  <a:headEnd/>
                  <a:tailEnd/>
                </a:ln>
                <a:solidFill>
                  <a:srgbClr val="FFD98D"/>
                </a:solidFill>
                <a:effectLst>
                  <a:outerShdw dist="35921" dir="2700000" sy="50000" rotWithShape="0">
                    <a:srgbClr val="663300">
                      <a:alpha val="70000"/>
                    </a:srgbClr>
                  </a:outerShdw>
                </a:effectLst>
                <a:latin typeface="Arial Black"/>
              </a:rPr>
              <a:t>Jordan</a:t>
            </a:r>
          </a:p>
        </p:txBody>
      </p:sp>
      <p:sp>
        <p:nvSpPr>
          <p:cNvPr id="95243" name="WordArt 11"/>
          <p:cNvSpPr>
            <a:spLocks noChangeArrowheads="1" noChangeShapeType="1" noTextEdit="1"/>
          </p:cNvSpPr>
          <p:nvPr/>
        </p:nvSpPr>
        <p:spPr bwMode="auto">
          <a:xfrm>
            <a:off x="7775575" y="1838325"/>
            <a:ext cx="525463" cy="142875"/>
          </a:xfrm>
          <a:prstGeom prst="rect">
            <a:avLst/>
          </a:prstGeom>
        </p:spPr>
        <p:txBody>
          <a:bodyPr wrap="none" fromWordArt="1">
            <a:prstTxWarp prst="textCanDown">
              <a:avLst>
                <a:gd name="adj" fmla="val 33333"/>
              </a:avLst>
            </a:prstTxWarp>
          </a:bodyPr>
          <a:lstStyle/>
          <a:p>
            <a:pPr algn="ctr"/>
            <a:r>
              <a:rPr lang="en-US" sz="3600" kern="10">
                <a:ln w="12700">
                  <a:noFill/>
                  <a:round/>
                  <a:headEnd/>
                  <a:tailEnd/>
                </a:ln>
                <a:solidFill>
                  <a:srgbClr val="FFD98D"/>
                </a:solidFill>
                <a:effectLst>
                  <a:outerShdw dist="35921" dir="2700000" sy="50000" rotWithShape="0">
                    <a:srgbClr val="663300">
                      <a:alpha val="70000"/>
                    </a:srgbClr>
                  </a:outerShdw>
                </a:effectLst>
                <a:latin typeface="Arial Black"/>
              </a:rPr>
              <a:t> River </a:t>
            </a:r>
          </a:p>
        </p:txBody>
      </p:sp>
      <p:sp>
        <p:nvSpPr>
          <p:cNvPr id="95244" name="WordArt 12"/>
          <p:cNvSpPr>
            <a:spLocks noChangeArrowheads="1" noChangeShapeType="1" noTextEdit="1"/>
          </p:cNvSpPr>
          <p:nvPr/>
        </p:nvSpPr>
        <p:spPr bwMode="auto">
          <a:xfrm>
            <a:off x="7058025" y="2171700"/>
            <a:ext cx="1323975" cy="287338"/>
          </a:xfrm>
          <a:prstGeom prst="rect">
            <a:avLst/>
          </a:prstGeom>
        </p:spPr>
        <p:txBody>
          <a:bodyPr wrap="none" fromWordArt="1">
            <a:prstTxWarp prst="textFadeUp">
              <a:avLst>
                <a:gd name="adj" fmla="val 26866"/>
              </a:avLst>
            </a:prstTxWarp>
          </a:bodyPr>
          <a:lstStyle/>
          <a:p>
            <a:pPr algn="ctr"/>
            <a:r>
              <a:rPr lang="en-US" sz="3600" kern="10">
                <a:ln w="12700">
                  <a:solidFill>
                    <a:srgbClr val="CC6600"/>
                  </a:solidFill>
                  <a:round/>
                  <a:headEnd/>
                  <a:tailEnd/>
                </a:ln>
                <a:solidFill>
                  <a:srgbClr val="FFD98D"/>
                </a:solidFill>
                <a:effectLst>
                  <a:outerShdw dist="35921" dir="2700000" sy="50000" rotWithShape="0">
                    <a:srgbClr val="663300">
                      <a:alpha val="70000"/>
                    </a:srgbClr>
                  </a:outerShdw>
                </a:effectLst>
                <a:latin typeface="Arial Black"/>
              </a:rPr>
              <a:t>Dead Sea</a:t>
            </a:r>
          </a:p>
        </p:txBody>
      </p:sp>
      <p:sp>
        <p:nvSpPr>
          <p:cNvPr id="95245" name="WordArt 13"/>
          <p:cNvSpPr>
            <a:spLocks noChangeArrowheads="1" noChangeShapeType="1" noTextEdit="1"/>
          </p:cNvSpPr>
          <p:nvPr/>
        </p:nvSpPr>
        <p:spPr bwMode="auto">
          <a:xfrm rot="-452953">
            <a:off x="3200400" y="3800475"/>
            <a:ext cx="1446213" cy="238125"/>
          </a:xfrm>
          <a:prstGeom prst="rect">
            <a:avLst/>
          </a:prstGeom>
        </p:spPr>
        <p:txBody>
          <a:bodyPr wrap="none" fromWordArt="1">
            <a:prstTxWarp prst="textCanDown">
              <a:avLst>
                <a:gd name="adj" fmla="val 33333"/>
              </a:avLst>
            </a:prstTxWarp>
          </a:bodyPr>
          <a:lstStyle/>
          <a:p>
            <a:pPr algn="ctr"/>
            <a:r>
              <a:rPr lang="en-US" sz="3600" kern="10">
                <a:ln w="12700">
                  <a:noFill/>
                  <a:round/>
                  <a:headEnd/>
                  <a:tailEnd/>
                </a:ln>
                <a:solidFill>
                  <a:srgbClr val="FFD98D"/>
                </a:solidFill>
                <a:effectLst>
                  <a:outerShdw sy="50000" rotWithShape="0">
                    <a:srgbClr val="663300">
                      <a:alpha val="50000"/>
                    </a:srgbClr>
                  </a:outerShdw>
                </a:effectLst>
                <a:latin typeface="Arial Black"/>
              </a:rPr>
              <a:t>Wilderness of Sin</a:t>
            </a:r>
          </a:p>
        </p:txBody>
      </p:sp>
      <p:sp>
        <p:nvSpPr>
          <p:cNvPr id="95246" name="WordArt 14"/>
          <p:cNvSpPr>
            <a:spLocks noChangeArrowheads="1" noChangeShapeType="1" noTextEdit="1"/>
          </p:cNvSpPr>
          <p:nvPr/>
        </p:nvSpPr>
        <p:spPr bwMode="auto">
          <a:xfrm rot="-44106511">
            <a:off x="4086225" y="3968750"/>
            <a:ext cx="1323975" cy="863600"/>
          </a:xfrm>
          <a:prstGeom prst="rect">
            <a:avLst/>
          </a:prstGeom>
        </p:spPr>
        <p:txBody>
          <a:bodyPr wrap="none" fromWordArt="1">
            <a:prstTxWarp prst="textCanDown">
              <a:avLst>
                <a:gd name="adj" fmla="val 14287"/>
              </a:avLst>
            </a:prstTxWarp>
          </a:bodyPr>
          <a:lstStyle/>
          <a:p>
            <a:pPr algn="ctr"/>
            <a:r>
              <a:rPr lang="en-US" sz="3600" kern="10">
                <a:ln w="12700">
                  <a:noFill/>
                  <a:round/>
                  <a:headEnd/>
                  <a:tailEnd/>
                </a:ln>
                <a:gradFill rotWithShape="1">
                  <a:gsLst>
                    <a:gs pos="0">
                      <a:srgbClr val="996633"/>
                    </a:gs>
                    <a:gs pos="100000">
                      <a:srgbClr val="663300"/>
                    </a:gs>
                  </a:gsLst>
                  <a:lin ang="2700000" scaled="1"/>
                </a:gradFill>
                <a:effectLst>
                  <a:prstShdw prst="shdw17" dist="12700" dir="5400000">
                    <a:srgbClr val="996600"/>
                  </a:prstShdw>
                </a:effectLst>
                <a:latin typeface="MANDELA"/>
              </a:rPr>
              <a:t>Wilderness</a:t>
            </a:r>
          </a:p>
          <a:p>
            <a:pPr algn="ctr"/>
            <a:r>
              <a:rPr lang="en-US" sz="3600" kern="10">
                <a:ln w="12700">
                  <a:noFill/>
                  <a:round/>
                  <a:headEnd/>
                  <a:tailEnd/>
                </a:ln>
                <a:gradFill rotWithShape="1">
                  <a:gsLst>
                    <a:gs pos="0">
                      <a:srgbClr val="996633"/>
                    </a:gs>
                    <a:gs pos="100000">
                      <a:srgbClr val="663300"/>
                    </a:gs>
                  </a:gsLst>
                  <a:lin ang="2700000" scaled="1"/>
                </a:gradFill>
                <a:effectLst>
                  <a:prstShdw prst="shdw17" dist="12700" dir="5400000">
                    <a:srgbClr val="996600"/>
                  </a:prstShdw>
                </a:effectLst>
                <a:latin typeface="MANDELA"/>
              </a:rPr>
              <a:t>of</a:t>
            </a:r>
          </a:p>
          <a:p>
            <a:pPr algn="ctr"/>
            <a:r>
              <a:rPr lang="en-US" sz="3600" kern="10">
                <a:ln w="12700">
                  <a:noFill/>
                  <a:round/>
                  <a:headEnd/>
                  <a:tailEnd/>
                </a:ln>
                <a:gradFill rotWithShape="1">
                  <a:gsLst>
                    <a:gs pos="0">
                      <a:srgbClr val="996633"/>
                    </a:gs>
                    <a:gs pos="100000">
                      <a:srgbClr val="663300"/>
                    </a:gs>
                  </a:gsLst>
                  <a:lin ang="2700000" scaled="1"/>
                </a:gradFill>
                <a:effectLst>
                  <a:prstShdw prst="shdw17" dist="12700" dir="5400000">
                    <a:srgbClr val="996600"/>
                  </a:prstShdw>
                </a:effectLst>
                <a:latin typeface="MANDELA"/>
              </a:rPr>
              <a:t>Sinai</a:t>
            </a:r>
          </a:p>
        </p:txBody>
      </p:sp>
      <p:sp>
        <p:nvSpPr>
          <p:cNvPr id="95247" name="WordArt 15"/>
          <p:cNvSpPr>
            <a:spLocks noChangeArrowheads="1" noChangeShapeType="1" noTextEdit="1"/>
          </p:cNvSpPr>
          <p:nvPr/>
        </p:nvSpPr>
        <p:spPr bwMode="auto">
          <a:xfrm rot="-42460276">
            <a:off x="6629400" y="3205163"/>
            <a:ext cx="1754188" cy="1698625"/>
          </a:xfrm>
          <a:prstGeom prst="rect">
            <a:avLst/>
          </a:prstGeom>
        </p:spPr>
        <p:txBody>
          <a:bodyPr wrap="none" fromWordArt="1">
            <a:prstTxWarp prst="textCurveDown">
              <a:avLst>
                <a:gd name="adj" fmla="val 52630"/>
              </a:avLst>
            </a:prstTxWarp>
          </a:bodyPr>
          <a:lstStyle/>
          <a:p>
            <a:pPr algn="ctr"/>
            <a:r>
              <a:rPr lang="en-US" sz="3600" kern="10">
                <a:ln w="12700">
                  <a:noFill/>
                  <a:round/>
                  <a:headEnd/>
                  <a:tailEnd/>
                </a:ln>
                <a:gradFill rotWithShape="1">
                  <a:gsLst>
                    <a:gs pos="0">
                      <a:srgbClr val="996633"/>
                    </a:gs>
                    <a:gs pos="100000">
                      <a:srgbClr val="663300"/>
                    </a:gs>
                  </a:gsLst>
                  <a:lin ang="2700000" scaled="1"/>
                </a:gradFill>
                <a:effectLst>
                  <a:prstShdw prst="shdw17" dist="12700" dir="5400000">
                    <a:srgbClr val="996600"/>
                  </a:prstShdw>
                </a:effectLst>
                <a:latin typeface="MANDELA"/>
              </a:rPr>
              <a:t>Wilderness</a:t>
            </a:r>
          </a:p>
          <a:p>
            <a:pPr algn="ctr"/>
            <a:r>
              <a:rPr lang="en-US" sz="3600" kern="10">
                <a:ln w="12700">
                  <a:noFill/>
                  <a:round/>
                  <a:headEnd/>
                  <a:tailEnd/>
                </a:ln>
                <a:gradFill rotWithShape="1">
                  <a:gsLst>
                    <a:gs pos="0">
                      <a:srgbClr val="996633"/>
                    </a:gs>
                    <a:gs pos="100000">
                      <a:srgbClr val="663300"/>
                    </a:gs>
                  </a:gsLst>
                  <a:lin ang="2700000" scaled="1"/>
                </a:gradFill>
                <a:effectLst>
                  <a:prstShdw prst="shdw17" dist="12700" dir="5400000">
                    <a:srgbClr val="996600"/>
                  </a:prstShdw>
                </a:effectLst>
                <a:latin typeface="MANDELA"/>
              </a:rPr>
              <a:t>of</a:t>
            </a:r>
          </a:p>
          <a:p>
            <a:pPr algn="ctr"/>
            <a:r>
              <a:rPr lang="en-US" sz="3600" kern="10">
                <a:ln w="12700">
                  <a:noFill/>
                  <a:round/>
                  <a:headEnd/>
                  <a:tailEnd/>
                </a:ln>
                <a:gradFill rotWithShape="1">
                  <a:gsLst>
                    <a:gs pos="0">
                      <a:srgbClr val="996633"/>
                    </a:gs>
                    <a:gs pos="100000">
                      <a:srgbClr val="663300"/>
                    </a:gs>
                  </a:gsLst>
                  <a:lin ang="2700000" scaled="1"/>
                </a:gradFill>
                <a:effectLst>
                  <a:prstShdw prst="shdw17" dist="12700" dir="5400000">
                    <a:srgbClr val="996600"/>
                  </a:prstShdw>
                </a:effectLst>
                <a:latin typeface="MANDELA"/>
              </a:rPr>
              <a:t>Midian</a:t>
            </a:r>
          </a:p>
        </p:txBody>
      </p:sp>
      <p:sp>
        <p:nvSpPr>
          <p:cNvPr id="95248" name="Line 16"/>
          <p:cNvSpPr>
            <a:spLocks noChangeShapeType="1"/>
          </p:cNvSpPr>
          <p:nvPr/>
        </p:nvSpPr>
        <p:spPr bwMode="auto">
          <a:xfrm rot="16147712" flipV="1">
            <a:off x="4725988" y="2135187"/>
            <a:ext cx="457200" cy="149225"/>
          </a:xfrm>
          <a:prstGeom prst="line">
            <a:avLst/>
          </a:prstGeom>
          <a:noFill/>
          <a:ln w="28575">
            <a:solidFill>
              <a:srgbClr val="FFDC45"/>
            </a:solidFill>
            <a:prstDash val="sysDot"/>
            <a:round/>
            <a:headEnd/>
            <a:tailEnd/>
          </a:ln>
          <a:effectLst/>
        </p:spPr>
        <p:txBody>
          <a:bodyPr/>
          <a:lstStyle/>
          <a:p>
            <a:endParaRPr lang="en-US"/>
          </a:p>
        </p:txBody>
      </p:sp>
      <p:grpSp>
        <p:nvGrpSpPr>
          <p:cNvPr id="95249" name="Group 17"/>
          <p:cNvGrpSpPr>
            <a:grpSpLocks/>
          </p:cNvGrpSpPr>
          <p:nvPr/>
        </p:nvGrpSpPr>
        <p:grpSpPr bwMode="auto">
          <a:xfrm>
            <a:off x="2590800" y="2019300"/>
            <a:ext cx="4360863" cy="584200"/>
            <a:chOff x="1632" y="1272"/>
            <a:chExt cx="2747" cy="368"/>
          </a:xfrm>
        </p:grpSpPr>
        <p:sp>
          <p:nvSpPr>
            <p:cNvPr id="95250" name="WordArt 18"/>
            <p:cNvSpPr>
              <a:spLocks noChangeArrowheads="1" noChangeShapeType="1"/>
            </p:cNvSpPr>
            <p:nvPr/>
          </p:nvSpPr>
          <p:spPr bwMode="auto">
            <a:xfrm rot="21507697" flipH="1">
              <a:off x="1632" y="1549"/>
              <a:ext cx="440" cy="45"/>
            </a:xfrm>
            <a:prstGeom prst="rect">
              <a:avLst/>
            </a:prstGeom>
          </p:spPr>
          <p:txBody>
            <a:bodyPr wrap="none" fromWordArt="1">
              <a:prstTxWarp prst="textPlain">
                <a:avLst>
                  <a:gd name="adj" fmla="val 50000"/>
                </a:avLst>
              </a:prstTxWarp>
            </a:bodyPr>
            <a:lstStyle/>
            <a:p>
              <a:pPr algn="ctr"/>
              <a:r>
                <a:rPr lang="en-US" sz="3600" b="1" kern="10" spc="-360">
                  <a:ln w="3175">
                    <a:noFill/>
                    <a:round/>
                    <a:headEnd/>
                    <a:tailEnd/>
                  </a:ln>
                  <a:solidFill>
                    <a:srgbClr val="663300"/>
                  </a:solidFill>
                  <a:latin typeface="Trebuchet MS"/>
                </a:rPr>
                <a:t>......</a:t>
              </a:r>
            </a:p>
          </p:txBody>
        </p:sp>
        <p:sp>
          <p:nvSpPr>
            <p:cNvPr id="95251" name="WordArt 19"/>
            <p:cNvSpPr>
              <a:spLocks noChangeArrowheads="1" noChangeShapeType="1"/>
            </p:cNvSpPr>
            <p:nvPr/>
          </p:nvSpPr>
          <p:spPr bwMode="auto">
            <a:xfrm rot="610922" flipH="1">
              <a:off x="2077" y="1595"/>
              <a:ext cx="441" cy="45"/>
            </a:xfrm>
            <a:prstGeom prst="rect">
              <a:avLst/>
            </a:prstGeom>
          </p:spPr>
          <p:txBody>
            <a:bodyPr wrap="none" fromWordArt="1">
              <a:prstTxWarp prst="textPlain">
                <a:avLst>
                  <a:gd name="adj" fmla="val 50000"/>
                </a:avLst>
              </a:prstTxWarp>
            </a:bodyPr>
            <a:lstStyle/>
            <a:p>
              <a:pPr algn="ctr"/>
              <a:r>
                <a:rPr lang="en-US" sz="3600" b="1" kern="10" spc="-360">
                  <a:ln w="3175">
                    <a:noFill/>
                    <a:round/>
                    <a:headEnd/>
                    <a:tailEnd/>
                  </a:ln>
                  <a:solidFill>
                    <a:srgbClr val="663300"/>
                  </a:solidFill>
                  <a:latin typeface="Trebuchet MS"/>
                </a:rPr>
                <a:t>......</a:t>
              </a:r>
            </a:p>
          </p:txBody>
        </p:sp>
        <p:sp>
          <p:nvSpPr>
            <p:cNvPr id="95252" name="WordArt 20"/>
            <p:cNvSpPr>
              <a:spLocks noChangeArrowheads="1" noChangeShapeType="1"/>
            </p:cNvSpPr>
            <p:nvPr/>
          </p:nvSpPr>
          <p:spPr bwMode="auto">
            <a:xfrm rot="21061518" flipH="1">
              <a:off x="2527" y="1595"/>
              <a:ext cx="440" cy="45"/>
            </a:xfrm>
            <a:prstGeom prst="rect">
              <a:avLst/>
            </a:prstGeom>
          </p:spPr>
          <p:txBody>
            <a:bodyPr wrap="none" fromWordArt="1">
              <a:prstTxWarp prst="textPlain">
                <a:avLst>
                  <a:gd name="adj" fmla="val 50000"/>
                </a:avLst>
              </a:prstTxWarp>
            </a:bodyPr>
            <a:lstStyle/>
            <a:p>
              <a:pPr algn="ctr"/>
              <a:r>
                <a:rPr lang="en-US" sz="3600" b="1" kern="10" spc="-360">
                  <a:ln w="3175">
                    <a:noFill/>
                    <a:round/>
                    <a:headEnd/>
                    <a:tailEnd/>
                  </a:ln>
                  <a:solidFill>
                    <a:srgbClr val="663300"/>
                  </a:solidFill>
                  <a:latin typeface="Trebuchet MS"/>
                </a:rPr>
                <a:t>......</a:t>
              </a:r>
            </a:p>
          </p:txBody>
        </p:sp>
        <p:sp>
          <p:nvSpPr>
            <p:cNvPr id="95253" name="WordArt 21"/>
            <p:cNvSpPr>
              <a:spLocks noChangeArrowheads="1" noChangeShapeType="1"/>
            </p:cNvSpPr>
            <p:nvPr/>
          </p:nvSpPr>
          <p:spPr bwMode="auto">
            <a:xfrm rot="21354047" flipH="1">
              <a:off x="2992" y="1549"/>
              <a:ext cx="440" cy="45"/>
            </a:xfrm>
            <a:prstGeom prst="rect">
              <a:avLst/>
            </a:prstGeom>
          </p:spPr>
          <p:txBody>
            <a:bodyPr wrap="none" fromWordArt="1">
              <a:prstTxWarp prst="textPlain">
                <a:avLst>
                  <a:gd name="adj" fmla="val 50000"/>
                </a:avLst>
              </a:prstTxWarp>
            </a:bodyPr>
            <a:lstStyle/>
            <a:p>
              <a:pPr algn="ctr"/>
              <a:r>
                <a:rPr lang="en-US" sz="3600" b="1" kern="10" spc="-360">
                  <a:ln w="3175">
                    <a:noFill/>
                    <a:round/>
                    <a:headEnd/>
                    <a:tailEnd/>
                  </a:ln>
                  <a:solidFill>
                    <a:srgbClr val="663300"/>
                  </a:solidFill>
                  <a:latin typeface="Trebuchet MS"/>
                </a:rPr>
                <a:t>......</a:t>
              </a:r>
            </a:p>
          </p:txBody>
        </p:sp>
        <p:sp>
          <p:nvSpPr>
            <p:cNvPr id="95254" name="WordArt 22"/>
            <p:cNvSpPr>
              <a:spLocks noChangeArrowheads="1" noChangeShapeType="1"/>
            </p:cNvSpPr>
            <p:nvPr/>
          </p:nvSpPr>
          <p:spPr bwMode="auto">
            <a:xfrm rot="21095167" flipH="1">
              <a:off x="3472" y="1505"/>
              <a:ext cx="440" cy="44"/>
            </a:xfrm>
            <a:prstGeom prst="rect">
              <a:avLst/>
            </a:prstGeom>
          </p:spPr>
          <p:txBody>
            <a:bodyPr wrap="none" fromWordArt="1">
              <a:prstTxWarp prst="textPlain">
                <a:avLst>
                  <a:gd name="adj" fmla="val 50000"/>
                </a:avLst>
              </a:prstTxWarp>
            </a:bodyPr>
            <a:lstStyle/>
            <a:p>
              <a:pPr algn="ctr"/>
              <a:r>
                <a:rPr lang="en-US" sz="3600" b="1" kern="10" spc="-360">
                  <a:ln w="3175">
                    <a:noFill/>
                    <a:round/>
                    <a:headEnd/>
                    <a:tailEnd/>
                  </a:ln>
                  <a:solidFill>
                    <a:srgbClr val="663300"/>
                  </a:solidFill>
                  <a:latin typeface="Trebuchet MS"/>
                </a:rPr>
                <a:t>......</a:t>
              </a:r>
            </a:p>
          </p:txBody>
        </p:sp>
        <p:sp>
          <p:nvSpPr>
            <p:cNvPr id="95255" name="WordArt 23"/>
            <p:cNvSpPr>
              <a:spLocks noChangeArrowheads="1" noChangeShapeType="1"/>
            </p:cNvSpPr>
            <p:nvPr/>
          </p:nvSpPr>
          <p:spPr bwMode="auto">
            <a:xfrm rot="20378945" flipH="1">
              <a:off x="3912" y="1392"/>
              <a:ext cx="441" cy="45"/>
            </a:xfrm>
            <a:prstGeom prst="rect">
              <a:avLst/>
            </a:prstGeom>
          </p:spPr>
          <p:txBody>
            <a:bodyPr wrap="none" fromWordArt="1">
              <a:prstTxWarp prst="textPlain">
                <a:avLst>
                  <a:gd name="adj" fmla="val 50000"/>
                </a:avLst>
              </a:prstTxWarp>
            </a:bodyPr>
            <a:lstStyle/>
            <a:p>
              <a:pPr algn="ctr"/>
              <a:r>
                <a:rPr lang="en-US" sz="3600" b="1" kern="10" spc="-360">
                  <a:ln w="3175">
                    <a:noFill/>
                    <a:round/>
                    <a:headEnd/>
                    <a:tailEnd/>
                  </a:ln>
                  <a:solidFill>
                    <a:srgbClr val="663300"/>
                  </a:solidFill>
                  <a:latin typeface="Trebuchet MS"/>
                </a:rPr>
                <a:t>......</a:t>
              </a:r>
            </a:p>
          </p:txBody>
        </p:sp>
        <p:sp>
          <p:nvSpPr>
            <p:cNvPr id="95256" name="Freeform 24"/>
            <p:cNvSpPr>
              <a:spLocks/>
            </p:cNvSpPr>
            <p:nvPr/>
          </p:nvSpPr>
          <p:spPr bwMode="auto">
            <a:xfrm rot="-1908834">
              <a:off x="4191" y="1272"/>
              <a:ext cx="188" cy="168"/>
            </a:xfrm>
            <a:custGeom>
              <a:avLst/>
              <a:gdLst/>
              <a:ahLst/>
              <a:cxnLst>
                <a:cxn ang="0">
                  <a:pos x="307" y="232"/>
                </a:cxn>
                <a:cxn ang="0">
                  <a:pos x="0" y="466"/>
                </a:cxn>
                <a:cxn ang="0">
                  <a:pos x="118" y="466"/>
                </a:cxn>
                <a:cxn ang="0">
                  <a:pos x="425" y="232"/>
                </a:cxn>
                <a:cxn ang="0">
                  <a:pos x="118" y="0"/>
                </a:cxn>
                <a:cxn ang="0">
                  <a:pos x="0" y="0"/>
                </a:cxn>
                <a:cxn ang="0">
                  <a:pos x="307" y="232"/>
                </a:cxn>
              </a:cxnLst>
              <a:rect l="0" t="0" r="r" b="b"/>
              <a:pathLst>
                <a:path w="425" h="466">
                  <a:moveTo>
                    <a:pt x="307" y="232"/>
                  </a:moveTo>
                  <a:lnTo>
                    <a:pt x="0" y="466"/>
                  </a:lnTo>
                  <a:lnTo>
                    <a:pt x="118" y="466"/>
                  </a:lnTo>
                  <a:lnTo>
                    <a:pt x="425" y="232"/>
                  </a:lnTo>
                  <a:lnTo>
                    <a:pt x="118" y="0"/>
                  </a:lnTo>
                  <a:lnTo>
                    <a:pt x="0" y="0"/>
                  </a:lnTo>
                  <a:lnTo>
                    <a:pt x="307" y="232"/>
                  </a:lnTo>
                  <a:close/>
                </a:path>
              </a:pathLst>
            </a:custGeom>
            <a:solidFill>
              <a:srgbClr val="663300"/>
            </a:solidFill>
            <a:ln w="19050" cmpd="sng">
              <a:solidFill>
                <a:srgbClr val="663300"/>
              </a:solidFill>
              <a:round/>
              <a:headEnd/>
              <a:tailEnd/>
            </a:ln>
          </p:spPr>
          <p:txBody>
            <a:bodyPr/>
            <a:lstStyle/>
            <a:p>
              <a:endParaRPr lang="en-US"/>
            </a:p>
          </p:txBody>
        </p:sp>
      </p:grpSp>
      <p:sp>
        <p:nvSpPr>
          <p:cNvPr id="95257" name="Oval 25"/>
          <p:cNvSpPr>
            <a:spLocks noChangeArrowheads="1"/>
          </p:cNvSpPr>
          <p:nvPr/>
        </p:nvSpPr>
        <p:spPr bwMode="auto">
          <a:xfrm>
            <a:off x="2540000" y="2487613"/>
            <a:ext cx="88900" cy="71437"/>
          </a:xfrm>
          <a:prstGeom prst="ellipse">
            <a:avLst/>
          </a:prstGeom>
          <a:solidFill>
            <a:srgbClr val="FF3300"/>
          </a:solidFill>
          <a:ln w="57150">
            <a:solidFill>
              <a:srgbClr val="FF3300"/>
            </a:solidFill>
            <a:round/>
            <a:headEnd/>
            <a:tailEnd/>
          </a:ln>
          <a:effectLst/>
        </p:spPr>
        <p:txBody>
          <a:bodyPr wrap="none" anchor="ctr"/>
          <a:lstStyle/>
          <a:p>
            <a:endParaRPr lang="en-US"/>
          </a:p>
        </p:txBody>
      </p:sp>
    </p:spTree>
  </p:cSld>
  <p:clrMapOvr>
    <a:masterClrMapping/>
  </p:clrMapOvr>
  <p:transition>
    <p:split orient="vert" dir="in"/>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95241"/>
                                        </p:tgtEl>
                                        <p:attrNameLst>
                                          <p:attrName>style.visibility</p:attrName>
                                        </p:attrNameLst>
                                      </p:cBhvr>
                                      <p:to>
                                        <p:strVal val="visible"/>
                                      </p:to>
                                    </p:set>
                                    <p:animEffect transition="in" filter="barn(outVertical)">
                                      <p:cBhvr>
                                        <p:cTn id="7" dur="500"/>
                                        <p:tgtEl>
                                          <p:spTgt spid="952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5241" grpId="0"/>
    </p:bldLst>
  </p:timing>
</p:sld>
</file>

<file path=ppt/slides/slide54.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96258" name="Picture 2" descr="Sinai_New_11_13_03"/>
          <p:cNvPicPr>
            <a:picLocks noChangeAspect="1" noChangeArrowheads="1"/>
          </p:cNvPicPr>
          <p:nvPr/>
        </p:nvPicPr>
        <p:blipFill>
          <a:blip r:embed="rId3" cstate="print">
            <a:lum bright="-12000"/>
          </a:blip>
          <a:srcRect/>
          <a:stretch>
            <a:fillRect/>
          </a:stretch>
        </p:blipFill>
        <p:spPr bwMode="auto">
          <a:xfrm>
            <a:off x="738188" y="628650"/>
            <a:ext cx="7667625" cy="5924550"/>
          </a:xfrm>
          <a:prstGeom prst="rect">
            <a:avLst/>
          </a:prstGeom>
          <a:noFill/>
        </p:spPr>
      </p:pic>
      <p:grpSp>
        <p:nvGrpSpPr>
          <p:cNvPr id="96259" name="Group 3"/>
          <p:cNvGrpSpPr>
            <a:grpSpLocks/>
          </p:cNvGrpSpPr>
          <p:nvPr/>
        </p:nvGrpSpPr>
        <p:grpSpPr bwMode="auto">
          <a:xfrm>
            <a:off x="2590800" y="2019300"/>
            <a:ext cx="4360863" cy="584200"/>
            <a:chOff x="1632" y="1272"/>
            <a:chExt cx="2747" cy="368"/>
          </a:xfrm>
        </p:grpSpPr>
        <p:sp>
          <p:nvSpPr>
            <p:cNvPr id="96260" name="WordArt 4"/>
            <p:cNvSpPr>
              <a:spLocks noChangeArrowheads="1" noChangeShapeType="1"/>
            </p:cNvSpPr>
            <p:nvPr/>
          </p:nvSpPr>
          <p:spPr bwMode="auto">
            <a:xfrm rot="21507697" flipH="1">
              <a:off x="1632" y="1549"/>
              <a:ext cx="440" cy="45"/>
            </a:xfrm>
            <a:prstGeom prst="rect">
              <a:avLst/>
            </a:prstGeom>
          </p:spPr>
          <p:txBody>
            <a:bodyPr wrap="none" fromWordArt="1">
              <a:prstTxWarp prst="textPlain">
                <a:avLst>
                  <a:gd name="adj" fmla="val 50000"/>
                </a:avLst>
              </a:prstTxWarp>
            </a:bodyPr>
            <a:lstStyle/>
            <a:p>
              <a:pPr algn="ctr"/>
              <a:r>
                <a:rPr lang="en-US" sz="3600" b="1" kern="10" spc="-360">
                  <a:ln w="3175">
                    <a:noFill/>
                    <a:round/>
                    <a:headEnd/>
                    <a:tailEnd/>
                  </a:ln>
                  <a:solidFill>
                    <a:srgbClr val="663300"/>
                  </a:solidFill>
                  <a:latin typeface="Trebuchet MS"/>
                </a:rPr>
                <a:t>......</a:t>
              </a:r>
            </a:p>
          </p:txBody>
        </p:sp>
        <p:sp>
          <p:nvSpPr>
            <p:cNvPr id="96261" name="WordArt 5"/>
            <p:cNvSpPr>
              <a:spLocks noChangeArrowheads="1" noChangeShapeType="1"/>
            </p:cNvSpPr>
            <p:nvPr/>
          </p:nvSpPr>
          <p:spPr bwMode="auto">
            <a:xfrm rot="610922" flipH="1">
              <a:off x="2077" y="1595"/>
              <a:ext cx="441" cy="45"/>
            </a:xfrm>
            <a:prstGeom prst="rect">
              <a:avLst/>
            </a:prstGeom>
          </p:spPr>
          <p:txBody>
            <a:bodyPr wrap="none" fromWordArt="1">
              <a:prstTxWarp prst="textPlain">
                <a:avLst>
                  <a:gd name="adj" fmla="val 50000"/>
                </a:avLst>
              </a:prstTxWarp>
            </a:bodyPr>
            <a:lstStyle/>
            <a:p>
              <a:pPr algn="ctr"/>
              <a:r>
                <a:rPr lang="en-US" sz="3600" b="1" kern="10" spc="-360">
                  <a:ln w="3175">
                    <a:noFill/>
                    <a:round/>
                    <a:headEnd/>
                    <a:tailEnd/>
                  </a:ln>
                  <a:solidFill>
                    <a:srgbClr val="663300"/>
                  </a:solidFill>
                  <a:latin typeface="Trebuchet MS"/>
                </a:rPr>
                <a:t>......</a:t>
              </a:r>
            </a:p>
          </p:txBody>
        </p:sp>
        <p:sp>
          <p:nvSpPr>
            <p:cNvPr id="96262" name="WordArt 6"/>
            <p:cNvSpPr>
              <a:spLocks noChangeArrowheads="1" noChangeShapeType="1"/>
            </p:cNvSpPr>
            <p:nvPr/>
          </p:nvSpPr>
          <p:spPr bwMode="auto">
            <a:xfrm rot="21061518" flipH="1">
              <a:off x="2527" y="1595"/>
              <a:ext cx="440" cy="45"/>
            </a:xfrm>
            <a:prstGeom prst="rect">
              <a:avLst/>
            </a:prstGeom>
          </p:spPr>
          <p:txBody>
            <a:bodyPr wrap="none" fromWordArt="1">
              <a:prstTxWarp prst="textPlain">
                <a:avLst>
                  <a:gd name="adj" fmla="val 50000"/>
                </a:avLst>
              </a:prstTxWarp>
            </a:bodyPr>
            <a:lstStyle/>
            <a:p>
              <a:pPr algn="ctr"/>
              <a:r>
                <a:rPr lang="en-US" sz="3600" b="1" kern="10" spc="-360">
                  <a:ln w="3175">
                    <a:noFill/>
                    <a:round/>
                    <a:headEnd/>
                    <a:tailEnd/>
                  </a:ln>
                  <a:solidFill>
                    <a:srgbClr val="663300"/>
                  </a:solidFill>
                  <a:latin typeface="Trebuchet MS"/>
                </a:rPr>
                <a:t>......</a:t>
              </a:r>
            </a:p>
          </p:txBody>
        </p:sp>
        <p:sp>
          <p:nvSpPr>
            <p:cNvPr id="96263" name="WordArt 7"/>
            <p:cNvSpPr>
              <a:spLocks noChangeArrowheads="1" noChangeShapeType="1"/>
            </p:cNvSpPr>
            <p:nvPr/>
          </p:nvSpPr>
          <p:spPr bwMode="auto">
            <a:xfrm rot="21354047" flipH="1">
              <a:off x="2992" y="1549"/>
              <a:ext cx="440" cy="45"/>
            </a:xfrm>
            <a:prstGeom prst="rect">
              <a:avLst/>
            </a:prstGeom>
          </p:spPr>
          <p:txBody>
            <a:bodyPr wrap="none" fromWordArt="1">
              <a:prstTxWarp prst="textPlain">
                <a:avLst>
                  <a:gd name="adj" fmla="val 50000"/>
                </a:avLst>
              </a:prstTxWarp>
            </a:bodyPr>
            <a:lstStyle/>
            <a:p>
              <a:pPr algn="ctr"/>
              <a:r>
                <a:rPr lang="en-US" sz="3600" b="1" kern="10" spc="-360">
                  <a:ln w="3175">
                    <a:noFill/>
                    <a:round/>
                    <a:headEnd/>
                    <a:tailEnd/>
                  </a:ln>
                  <a:solidFill>
                    <a:srgbClr val="663300"/>
                  </a:solidFill>
                  <a:latin typeface="Trebuchet MS"/>
                </a:rPr>
                <a:t>......</a:t>
              </a:r>
            </a:p>
          </p:txBody>
        </p:sp>
        <p:sp>
          <p:nvSpPr>
            <p:cNvPr id="96264" name="WordArt 8"/>
            <p:cNvSpPr>
              <a:spLocks noChangeArrowheads="1" noChangeShapeType="1"/>
            </p:cNvSpPr>
            <p:nvPr/>
          </p:nvSpPr>
          <p:spPr bwMode="auto">
            <a:xfrm rot="21095167" flipH="1">
              <a:off x="3472" y="1505"/>
              <a:ext cx="440" cy="44"/>
            </a:xfrm>
            <a:prstGeom prst="rect">
              <a:avLst/>
            </a:prstGeom>
          </p:spPr>
          <p:txBody>
            <a:bodyPr wrap="none" fromWordArt="1">
              <a:prstTxWarp prst="textPlain">
                <a:avLst>
                  <a:gd name="adj" fmla="val 50000"/>
                </a:avLst>
              </a:prstTxWarp>
            </a:bodyPr>
            <a:lstStyle/>
            <a:p>
              <a:pPr algn="ctr"/>
              <a:r>
                <a:rPr lang="en-US" sz="3600" b="1" kern="10" spc="-360">
                  <a:ln w="3175">
                    <a:noFill/>
                    <a:round/>
                    <a:headEnd/>
                    <a:tailEnd/>
                  </a:ln>
                  <a:solidFill>
                    <a:srgbClr val="663300"/>
                  </a:solidFill>
                  <a:latin typeface="Trebuchet MS"/>
                </a:rPr>
                <a:t>......</a:t>
              </a:r>
            </a:p>
          </p:txBody>
        </p:sp>
        <p:sp>
          <p:nvSpPr>
            <p:cNvPr id="96265" name="WordArt 9"/>
            <p:cNvSpPr>
              <a:spLocks noChangeArrowheads="1" noChangeShapeType="1"/>
            </p:cNvSpPr>
            <p:nvPr/>
          </p:nvSpPr>
          <p:spPr bwMode="auto">
            <a:xfrm rot="20378945" flipH="1">
              <a:off x="3912" y="1392"/>
              <a:ext cx="441" cy="45"/>
            </a:xfrm>
            <a:prstGeom prst="rect">
              <a:avLst/>
            </a:prstGeom>
          </p:spPr>
          <p:txBody>
            <a:bodyPr wrap="none" fromWordArt="1">
              <a:prstTxWarp prst="textPlain">
                <a:avLst>
                  <a:gd name="adj" fmla="val 50000"/>
                </a:avLst>
              </a:prstTxWarp>
            </a:bodyPr>
            <a:lstStyle/>
            <a:p>
              <a:pPr algn="ctr"/>
              <a:r>
                <a:rPr lang="en-US" sz="3600" b="1" kern="10" spc="-360">
                  <a:ln w="3175">
                    <a:noFill/>
                    <a:round/>
                    <a:headEnd/>
                    <a:tailEnd/>
                  </a:ln>
                  <a:solidFill>
                    <a:srgbClr val="663300"/>
                  </a:solidFill>
                  <a:latin typeface="Trebuchet MS"/>
                </a:rPr>
                <a:t>......</a:t>
              </a:r>
            </a:p>
          </p:txBody>
        </p:sp>
        <p:sp>
          <p:nvSpPr>
            <p:cNvPr id="96266" name="Freeform 10"/>
            <p:cNvSpPr>
              <a:spLocks/>
            </p:cNvSpPr>
            <p:nvPr/>
          </p:nvSpPr>
          <p:spPr bwMode="auto">
            <a:xfrm rot="-1908834">
              <a:off x="4191" y="1272"/>
              <a:ext cx="188" cy="168"/>
            </a:xfrm>
            <a:custGeom>
              <a:avLst/>
              <a:gdLst/>
              <a:ahLst/>
              <a:cxnLst>
                <a:cxn ang="0">
                  <a:pos x="307" y="232"/>
                </a:cxn>
                <a:cxn ang="0">
                  <a:pos x="0" y="466"/>
                </a:cxn>
                <a:cxn ang="0">
                  <a:pos x="118" y="466"/>
                </a:cxn>
                <a:cxn ang="0">
                  <a:pos x="425" y="232"/>
                </a:cxn>
                <a:cxn ang="0">
                  <a:pos x="118" y="0"/>
                </a:cxn>
                <a:cxn ang="0">
                  <a:pos x="0" y="0"/>
                </a:cxn>
                <a:cxn ang="0">
                  <a:pos x="307" y="232"/>
                </a:cxn>
              </a:cxnLst>
              <a:rect l="0" t="0" r="r" b="b"/>
              <a:pathLst>
                <a:path w="425" h="466">
                  <a:moveTo>
                    <a:pt x="307" y="232"/>
                  </a:moveTo>
                  <a:lnTo>
                    <a:pt x="0" y="466"/>
                  </a:lnTo>
                  <a:lnTo>
                    <a:pt x="118" y="466"/>
                  </a:lnTo>
                  <a:lnTo>
                    <a:pt x="425" y="232"/>
                  </a:lnTo>
                  <a:lnTo>
                    <a:pt x="118" y="0"/>
                  </a:lnTo>
                  <a:lnTo>
                    <a:pt x="0" y="0"/>
                  </a:lnTo>
                  <a:lnTo>
                    <a:pt x="307" y="232"/>
                  </a:lnTo>
                  <a:close/>
                </a:path>
              </a:pathLst>
            </a:custGeom>
            <a:solidFill>
              <a:srgbClr val="663300"/>
            </a:solidFill>
            <a:ln w="19050" cmpd="sng">
              <a:solidFill>
                <a:srgbClr val="663300"/>
              </a:solidFill>
              <a:round/>
              <a:headEnd/>
              <a:tailEnd/>
            </a:ln>
          </p:spPr>
          <p:txBody>
            <a:bodyPr/>
            <a:lstStyle/>
            <a:p>
              <a:endParaRPr lang="en-US"/>
            </a:p>
          </p:txBody>
        </p:sp>
      </p:grpSp>
      <p:sp>
        <p:nvSpPr>
          <p:cNvPr id="96267" name="WordArt 11"/>
          <p:cNvSpPr>
            <a:spLocks noChangeArrowheads="1" noChangeShapeType="1" noTextEdit="1"/>
          </p:cNvSpPr>
          <p:nvPr/>
        </p:nvSpPr>
        <p:spPr bwMode="auto">
          <a:xfrm rot="-452953">
            <a:off x="3200400" y="3800475"/>
            <a:ext cx="1446213" cy="238125"/>
          </a:xfrm>
          <a:prstGeom prst="rect">
            <a:avLst/>
          </a:prstGeom>
        </p:spPr>
        <p:txBody>
          <a:bodyPr wrap="none" fromWordArt="1">
            <a:prstTxWarp prst="textCanDown">
              <a:avLst>
                <a:gd name="adj" fmla="val 33333"/>
              </a:avLst>
            </a:prstTxWarp>
          </a:bodyPr>
          <a:lstStyle/>
          <a:p>
            <a:pPr algn="ctr"/>
            <a:r>
              <a:rPr lang="en-US" sz="3600" kern="10">
                <a:ln w="12700">
                  <a:noFill/>
                  <a:round/>
                  <a:headEnd/>
                  <a:tailEnd/>
                </a:ln>
                <a:solidFill>
                  <a:srgbClr val="FFD98D"/>
                </a:solidFill>
                <a:effectLst>
                  <a:outerShdw sy="50000" rotWithShape="0">
                    <a:srgbClr val="663300">
                      <a:alpha val="50000"/>
                    </a:srgbClr>
                  </a:outerShdw>
                </a:effectLst>
                <a:latin typeface="Arial Black"/>
              </a:rPr>
              <a:t>Wilderness of Sin</a:t>
            </a:r>
          </a:p>
        </p:txBody>
      </p:sp>
      <p:sp>
        <p:nvSpPr>
          <p:cNvPr id="96268" name="WordArt 12"/>
          <p:cNvSpPr>
            <a:spLocks noChangeArrowheads="1" noChangeShapeType="1" noTextEdit="1"/>
          </p:cNvSpPr>
          <p:nvPr/>
        </p:nvSpPr>
        <p:spPr bwMode="auto">
          <a:xfrm rot="-25553890">
            <a:off x="561182" y="3933031"/>
            <a:ext cx="1752600" cy="439737"/>
          </a:xfrm>
          <a:prstGeom prst="rect">
            <a:avLst/>
          </a:prstGeom>
        </p:spPr>
        <p:txBody>
          <a:bodyPr wrap="none" fromWordArt="1">
            <a:prstTxWarp prst="textCurveDown">
              <a:avLst>
                <a:gd name="adj" fmla="val 52630"/>
              </a:avLst>
            </a:prstTxWarp>
          </a:bodyPr>
          <a:lstStyle/>
          <a:p>
            <a:pPr algn="ctr"/>
            <a:r>
              <a:rPr lang="en-US" sz="3600" kern="10">
                <a:ln w="12700">
                  <a:noFill/>
                  <a:round/>
                  <a:headEnd/>
                  <a:tailEnd/>
                </a:ln>
                <a:gradFill rotWithShape="1">
                  <a:gsLst>
                    <a:gs pos="0">
                      <a:srgbClr val="663300"/>
                    </a:gs>
                    <a:gs pos="100000">
                      <a:srgbClr val="996600"/>
                    </a:gs>
                  </a:gsLst>
                  <a:lin ang="2700000" scaled="1"/>
                </a:gradFill>
                <a:effectLst>
                  <a:prstShdw prst="shdw17" dist="12700" dir="5400000">
                    <a:srgbClr val="996600"/>
                  </a:prstShdw>
                </a:effectLst>
                <a:latin typeface="Lithograph"/>
              </a:rPr>
              <a:t>Egypt</a:t>
            </a:r>
          </a:p>
        </p:txBody>
      </p:sp>
      <p:sp>
        <p:nvSpPr>
          <p:cNvPr id="96269" name="WordArt 13"/>
          <p:cNvSpPr>
            <a:spLocks noChangeArrowheads="1" noChangeShapeType="1" noTextEdit="1"/>
          </p:cNvSpPr>
          <p:nvPr/>
        </p:nvSpPr>
        <p:spPr bwMode="auto">
          <a:xfrm rot="-66688103">
            <a:off x="6845300" y="1411288"/>
            <a:ext cx="1471613" cy="344487"/>
          </a:xfrm>
          <a:prstGeom prst="rect">
            <a:avLst/>
          </a:prstGeom>
        </p:spPr>
        <p:txBody>
          <a:bodyPr wrap="none" fromWordArt="1">
            <a:prstTxWarp prst="textChevron">
              <a:avLst>
                <a:gd name="adj" fmla="val 50000"/>
              </a:avLst>
            </a:prstTxWarp>
          </a:bodyPr>
          <a:lstStyle/>
          <a:p>
            <a:pPr algn="ctr"/>
            <a:r>
              <a:rPr lang="en-US" sz="3600" kern="10">
                <a:ln w="12700">
                  <a:noFill/>
                  <a:round/>
                  <a:headEnd/>
                  <a:tailEnd/>
                </a:ln>
                <a:gradFill rotWithShape="1">
                  <a:gsLst>
                    <a:gs pos="0">
                      <a:srgbClr val="663300"/>
                    </a:gs>
                    <a:gs pos="50000">
                      <a:srgbClr val="996633"/>
                    </a:gs>
                    <a:gs pos="100000">
                      <a:srgbClr val="663300"/>
                    </a:gs>
                  </a:gsLst>
                  <a:lin ang="0" scaled="1"/>
                </a:gradFill>
                <a:effectLst>
                  <a:prstShdw prst="shdw17" dist="12700" dir="5400000">
                    <a:srgbClr val="996600"/>
                  </a:prstShdw>
                </a:effectLst>
                <a:latin typeface="One Stroke Script LET"/>
              </a:rPr>
              <a:t>Canaan</a:t>
            </a:r>
          </a:p>
        </p:txBody>
      </p:sp>
      <p:sp>
        <p:nvSpPr>
          <p:cNvPr id="96270" name="Rectangle 14"/>
          <p:cNvSpPr>
            <a:spLocks noChangeArrowheads="1"/>
          </p:cNvSpPr>
          <p:nvPr/>
        </p:nvSpPr>
        <p:spPr bwMode="auto">
          <a:xfrm>
            <a:off x="0" y="5722938"/>
            <a:ext cx="9144000" cy="1135062"/>
          </a:xfrm>
          <a:prstGeom prst="rect">
            <a:avLst/>
          </a:prstGeom>
          <a:solidFill>
            <a:schemeClr val="tx1"/>
          </a:solidFill>
          <a:ln w="9525">
            <a:solidFill>
              <a:schemeClr val="tx1"/>
            </a:solidFill>
            <a:miter lim="800000"/>
            <a:headEnd/>
            <a:tailEnd/>
          </a:ln>
          <a:effectLst/>
        </p:spPr>
        <p:txBody>
          <a:bodyPr wrap="none" anchor="ctr"/>
          <a:lstStyle/>
          <a:p>
            <a:endParaRPr lang="en-US"/>
          </a:p>
        </p:txBody>
      </p:sp>
      <p:sp>
        <p:nvSpPr>
          <p:cNvPr id="96271" name="WordArt 15"/>
          <p:cNvSpPr>
            <a:spLocks noChangeArrowheads="1" noChangeShapeType="1" noTextEdit="1"/>
          </p:cNvSpPr>
          <p:nvPr/>
        </p:nvSpPr>
        <p:spPr bwMode="auto">
          <a:xfrm>
            <a:off x="4038600" y="685800"/>
            <a:ext cx="1752600" cy="1219200"/>
          </a:xfrm>
          <a:prstGeom prst="rect">
            <a:avLst/>
          </a:prstGeom>
        </p:spPr>
        <p:txBody>
          <a:bodyPr wrap="none" fromWordArt="1">
            <a:prstTxWarp prst="textPlain">
              <a:avLst>
                <a:gd name="adj" fmla="val 50000"/>
              </a:avLst>
            </a:prstTxWarp>
          </a:bodyPr>
          <a:lstStyle/>
          <a:p>
            <a:pPr algn="ctr"/>
            <a:r>
              <a:rPr lang="en-US" sz="3600" kern="10">
                <a:ln w="9525">
                  <a:solidFill>
                    <a:srgbClr val="000000"/>
                  </a:solidFill>
                  <a:round/>
                  <a:headEnd/>
                  <a:tailEnd/>
                </a:ln>
                <a:solidFill>
                  <a:srgbClr val="FFDC45"/>
                </a:solidFill>
                <a:latin typeface="Arial Black"/>
              </a:rPr>
              <a:t>First</a:t>
            </a:r>
          </a:p>
          <a:p>
            <a:pPr algn="ctr"/>
            <a:r>
              <a:rPr lang="en-US" sz="3600" kern="10">
                <a:ln w="9525">
                  <a:solidFill>
                    <a:srgbClr val="000000"/>
                  </a:solidFill>
                  <a:round/>
                  <a:headEnd/>
                  <a:tailEnd/>
                </a:ln>
                <a:solidFill>
                  <a:srgbClr val="FFDC45"/>
                </a:solidFill>
                <a:latin typeface="Arial Black"/>
              </a:rPr>
              <a:t>twenty-one-day</a:t>
            </a:r>
          </a:p>
          <a:p>
            <a:pPr algn="ctr"/>
            <a:r>
              <a:rPr lang="en-US" sz="3600" kern="10">
                <a:ln w="9525">
                  <a:solidFill>
                    <a:srgbClr val="000000"/>
                  </a:solidFill>
                  <a:round/>
                  <a:headEnd/>
                  <a:tailEnd/>
                </a:ln>
                <a:solidFill>
                  <a:srgbClr val="FFDC45"/>
                </a:solidFill>
                <a:latin typeface="Arial Black"/>
              </a:rPr>
              <a:t>course</a:t>
            </a:r>
          </a:p>
        </p:txBody>
      </p:sp>
      <p:sp>
        <p:nvSpPr>
          <p:cNvPr id="96272" name="WordArt 16"/>
          <p:cNvSpPr>
            <a:spLocks noChangeArrowheads="1" noChangeShapeType="1" noTextEdit="1"/>
          </p:cNvSpPr>
          <p:nvPr/>
        </p:nvSpPr>
        <p:spPr bwMode="auto">
          <a:xfrm rot="190872">
            <a:off x="762000" y="2514600"/>
            <a:ext cx="1147763" cy="341313"/>
          </a:xfrm>
          <a:prstGeom prst="rect">
            <a:avLst/>
          </a:prstGeom>
        </p:spPr>
        <p:txBody>
          <a:bodyPr wrap="none" fromWordArt="1">
            <a:prstTxWarp prst="textCascadeUp">
              <a:avLst>
                <a:gd name="adj" fmla="val 44444"/>
              </a:avLst>
            </a:prstTxWarp>
          </a:bodyPr>
          <a:lstStyle/>
          <a:p>
            <a:pPr algn="ctr"/>
            <a:r>
              <a:rPr lang="en-US" sz="3600" kern="10">
                <a:ln w="12700">
                  <a:noFill/>
                  <a:round/>
                  <a:headEnd/>
                  <a:tailEnd/>
                </a:ln>
                <a:gradFill rotWithShape="1">
                  <a:gsLst>
                    <a:gs pos="0">
                      <a:srgbClr val="FFFF00"/>
                    </a:gs>
                    <a:gs pos="100000">
                      <a:srgbClr val="E8AB00"/>
                    </a:gs>
                  </a:gsLst>
                  <a:lin ang="2700000" scaled="1"/>
                </a:gradFill>
                <a:effectLst>
                  <a:prstShdw prst="shdw17" dist="12700" dir="5400000">
                    <a:srgbClr val="996600"/>
                  </a:prstShdw>
                </a:effectLst>
                <a:latin typeface="One Stroke Script LET"/>
              </a:rPr>
              <a:t>Rameses</a:t>
            </a:r>
          </a:p>
        </p:txBody>
      </p:sp>
      <p:sp>
        <p:nvSpPr>
          <p:cNvPr id="96273" name="Line 17"/>
          <p:cNvSpPr>
            <a:spLocks noChangeShapeType="1"/>
          </p:cNvSpPr>
          <p:nvPr/>
        </p:nvSpPr>
        <p:spPr bwMode="auto">
          <a:xfrm rot="21078442" flipV="1">
            <a:off x="1981200" y="2582863"/>
            <a:ext cx="458788" cy="1587"/>
          </a:xfrm>
          <a:prstGeom prst="line">
            <a:avLst/>
          </a:prstGeom>
          <a:noFill/>
          <a:ln w="44450" cap="rnd">
            <a:solidFill>
              <a:srgbClr val="FFE36B"/>
            </a:solidFill>
            <a:prstDash val="sysDot"/>
            <a:round/>
            <a:headEnd/>
            <a:tailEnd/>
          </a:ln>
          <a:effectLst/>
        </p:spPr>
        <p:txBody>
          <a:bodyPr/>
          <a:lstStyle/>
          <a:p>
            <a:endParaRPr lang="en-US"/>
          </a:p>
        </p:txBody>
      </p:sp>
      <p:sp>
        <p:nvSpPr>
          <p:cNvPr id="96274" name="Oval 18"/>
          <p:cNvSpPr>
            <a:spLocks noChangeArrowheads="1"/>
          </p:cNvSpPr>
          <p:nvPr/>
        </p:nvSpPr>
        <p:spPr bwMode="auto">
          <a:xfrm>
            <a:off x="2540000" y="2487613"/>
            <a:ext cx="88900" cy="71437"/>
          </a:xfrm>
          <a:prstGeom prst="ellipse">
            <a:avLst/>
          </a:prstGeom>
          <a:solidFill>
            <a:srgbClr val="FF3300"/>
          </a:solidFill>
          <a:ln w="57150">
            <a:solidFill>
              <a:srgbClr val="FF3300"/>
            </a:solidFill>
            <a:round/>
            <a:headEnd/>
            <a:tailEnd/>
          </a:ln>
          <a:effectLst/>
        </p:spPr>
        <p:txBody>
          <a:bodyPr wrap="none" anchor="ctr"/>
          <a:lstStyle/>
          <a:p>
            <a:endParaRPr lang="en-US"/>
          </a:p>
        </p:txBody>
      </p:sp>
      <p:sp>
        <p:nvSpPr>
          <p:cNvPr id="96275" name="Text Box 19"/>
          <p:cNvSpPr txBox="1">
            <a:spLocks noChangeArrowheads="1"/>
          </p:cNvSpPr>
          <p:nvPr/>
        </p:nvSpPr>
        <p:spPr bwMode="auto">
          <a:xfrm>
            <a:off x="1447800" y="5943600"/>
            <a:ext cx="6324600" cy="634020"/>
          </a:xfrm>
          <a:prstGeom prst="rect">
            <a:avLst/>
          </a:prstGeom>
          <a:noFill/>
          <a:ln w="9525">
            <a:noFill/>
            <a:miter lim="800000"/>
            <a:headEnd/>
            <a:tailEnd/>
          </a:ln>
          <a:effectLst/>
        </p:spPr>
        <p:txBody>
          <a:bodyPr wrap="square">
            <a:spAutoFit/>
          </a:bodyPr>
          <a:lstStyle/>
          <a:p>
            <a:pPr eaLnBrk="0" hangingPunct="0">
              <a:lnSpc>
                <a:spcPct val="80000"/>
              </a:lnSpc>
            </a:pPr>
            <a:r>
              <a:rPr lang="en-US" sz="2200" b="1" dirty="0">
                <a:solidFill>
                  <a:schemeClr val="bg1"/>
                </a:solidFill>
                <a:latin typeface="Arial Narrow" pitchFamily="34" charset="0"/>
              </a:rPr>
              <a:t>Hence, God led them in a long detour so that they could enter Canaan after </a:t>
            </a:r>
            <a:r>
              <a:rPr lang="en-US" sz="2200" b="1" u="sng" dirty="0">
                <a:solidFill>
                  <a:schemeClr val="bg1"/>
                </a:solidFill>
                <a:latin typeface="Arial Narrow" pitchFamily="34" charset="0"/>
              </a:rPr>
              <a:t>twenty-one months.</a:t>
            </a:r>
            <a:endParaRPr lang="en-US" sz="2200" dirty="0">
              <a:solidFill>
                <a:schemeClr val="bg1"/>
              </a:solidFill>
              <a:latin typeface="Arial Narrow" pitchFamily="34" charset="0"/>
            </a:endParaRPr>
          </a:p>
        </p:txBody>
      </p:sp>
      <p:sp>
        <p:nvSpPr>
          <p:cNvPr id="96276" name="Freeform 20"/>
          <p:cNvSpPr>
            <a:spLocks/>
          </p:cNvSpPr>
          <p:nvPr/>
        </p:nvSpPr>
        <p:spPr bwMode="auto">
          <a:xfrm rot="-3700227">
            <a:off x="2612232" y="2466181"/>
            <a:ext cx="127000" cy="258763"/>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7FFF7F"/>
          </a:solidFill>
          <a:ln w="3175" cmpd="sng">
            <a:solidFill>
              <a:srgbClr val="00CC00"/>
            </a:solidFill>
            <a:round/>
            <a:headEnd/>
            <a:tailEnd/>
          </a:ln>
        </p:spPr>
        <p:txBody>
          <a:bodyPr/>
          <a:lstStyle/>
          <a:p>
            <a:endParaRPr lang="en-US"/>
          </a:p>
        </p:txBody>
      </p:sp>
      <p:sp>
        <p:nvSpPr>
          <p:cNvPr id="96277" name="Freeform 21"/>
          <p:cNvSpPr>
            <a:spLocks/>
          </p:cNvSpPr>
          <p:nvPr/>
        </p:nvSpPr>
        <p:spPr bwMode="auto">
          <a:xfrm rot="4199582" flipV="1">
            <a:off x="2954338" y="2382838"/>
            <a:ext cx="142875" cy="441325"/>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7FFF7F"/>
          </a:solidFill>
          <a:ln w="3175" cmpd="sng">
            <a:solidFill>
              <a:srgbClr val="00CC00"/>
            </a:solidFill>
            <a:round/>
            <a:headEnd/>
            <a:tailEnd/>
          </a:ln>
        </p:spPr>
        <p:txBody>
          <a:bodyPr/>
          <a:lstStyle/>
          <a:p>
            <a:endParaRPr lang="en-US"/>
          </a:p>
        </p:txBody>
      </p:sp>
      <p:sp>
        <p:nvSpPr>
          <p:cNvPr id="96278" name="WordArt 22"/>
          <p:cNvSpPr>
            <a:spLocks noChangeArrowheads="1" noChangeShapeType="1" noTextEdit="1"/>
          </p:cNvSpPr>
          <p:nvPr/>
        </p:nvSpPr>
        <p:spPr bwMode="auto">
          <a:xfrm>
            <a:off x="1143000" y="684213"/>
            <a:ext cx="1905000" cy="1219200"/>
          </a:xfrm>
          <a:prstGeom prst="rect">
            <a:avLst/>
          </a:prstGeom>
        </p:spPr>
        <p:txBody>
          <a:bodyPr wrap="none" fromWordArt="1">
            <a:prstTxWarp prst="textPlain">
              <a:avLst>
                <a:gd name="adj" fmla="val 50000"/>
              </a:avLst>
            </a:prstTxWarp>
          </a:bodyPr>
          <a:lstStyle/>
          <a:p>
            <a:pPr algn="ctr"/>
            <a:r>
              <a:rPr lang="en-US" sz="3600" kern="10" dirty="0">
                <a:ln w="9525">
                  <a:solidFill>
                    <a:srgbClr val="003300"/>
                  </a:solidFill>
                  <a:round/>
                  <a:headEnd/>
                  <a:tailEnd/>
                </a:ln>
                <a:solidFill>
                  <a:srgbClr val="57FF57"/>
                </a:solidFill>
                <a:latin typeface="Arial Black"/>
              </a:rPr>
              <a:t>Second</a:t>
            </a:r>
          </a:p>
          <a:p>
            <a:pPr algn="ctr"/>
            <a:r>
              <a:rPr lang="en-US" sz="3600" kern="10" dirty="0">
                <a:ln w="9525">
                  <a:solidFill>
                    <a:srgbClr val="003300"/>
                  </a:solidFill>
                  <a:round/>
                  <a:headEnd/>
                  <a:tailEnd/>
                </a:ln>
                <a:solidFill>
                  <a:srgbClr val="57FF57"/>
                </a:solidFill>
                <a:latin typeface="Arial Black"/>
              </a:rPr>
              <a:t>twenty-one-month</a:t>
            </a:r>
          </a:p>
          <a:p>
            <a:pPr algn="ctr"/>
            <a:r>
              <a:rPr lang="en-US" sz="3600" kern="10" dirty="0">
                <a:ln w="9525">
                  <a:solidFill>
                    <a:srgbClr val="003300"/>
                  </a:solidFill>
                  <a:round/>
                  <a:headEnd/>
                  <a:tailEnd/>
                </a:ln>
                <a:solidFill>
                  <a:srgbClr val="57FF57"/>
                </a:solidFill>
                <a:latin typeface="Arial Black"/>
              </a:rPr>
              <a:t>course</a:t>
            </a:r>
          </a:p>
        </p:txBody>
      </p:sp>
      <p:sp>
        <p:nvSpPr>
          <p:cNvPr id="96279" name="Line 23"/>
          <p:cNvSpPr>
            <a:spLocks noChangeShapeType="1"/>
          </p:cNvSpPr>
          <p:nvPr/>
        </p:nvSpPr>
        <p:spPr bwMode="auto">
          <a:xfrm rot="13803019" flipV="1">
            <a:off x="2109788" y="2171700"/>
            <a:ext cx="914400" cy="228600"/>
          </a:xfrm>
          <a:prstGeom prst="line">
            <a:avLst/>
          </a:prstGeom>
          <a:noFill/>
          <a:ln w="28575">
            <a:solidFill>
              <a:srgbClr val="00FF00"/>
            </a:solidFill>
            <a:prstDash val="sysDot"/>
            <a:round/>
            <a:headEnd/>
            <a:tailEnd/>
          </a:ln>
          <a:effectLst/>
        </p:spPr>
        <p:txBody>
          <a:bodyPr/>
          <a:lstStyle/>
          <a:p>
            <a:endParaRPr lang="en-US"/>
          </a:p>
        </p:txBody>
      </p:sp>
      <p:sp>
        <p:nvSpPr>
          <p:cNvPr id="96280" name="Oval 24"/>
          <p:cNvSpPr>
            <a:spLocks noChangeArrowheads="1"/>
          </p:cNvSpPr>
          <p:nvPr/>
        </p:nvSpPr>
        <p:spPr bwMode="auto">
          <a:xfrm>
            <a:off x="2540000" y="2487613"/>
            <a:ext cx="88900" cy="71437"/>
          </a:xfrm>
          <a:prstGeom prst="ellipse">
            <a:avLst/>
          </a:prstGeom>
          <a:solidFill>
            <a:srgbClr val="FF3300"/>
          </a:solidFill>
          <a:ln w="57150">
            <a:solidFill>
              <a:srgbClr val="FF3300"/>
            </a:solidFill>
            <a:round/>
            <a:headEnd/>
            <a:tailEnd/>
          </a:ln>
          <a:effectLst/>
        </p:spPr>
        <p:txBody>
          <a:bodyPr wrap="none" anchor="ctr"/>
          <a:lstStyle/>
          <a:p>
            <a:endParaRPr lang="en-US"/>
          </a:p>
        </p:txBody>
      </p:sp>
      <p:grpSp>
        <p:nvGrpSpPr>
          <p:cNvPr id="96281" name="Group 25"/>
          <p:cNvGrpSpPr>
            <a:grpSpLocks/>
          </p:cNvGrpSpPr>
          <p:nvPr/>
        </p:nvGrpSpPr>
        <p:grpSpPr bwMode="auto">
          <a:xfrm>
            <a:off x="3048000" y="2532063"/>
            <a:ext cx="1066800" cy="1987550"/>
            <a:chOff x="1920" y="1595"/>
            <a:chExt cx="672" cy="1252"/>
          </a:xfrm>
        </p:grpSpPr>
        <p:sp>
          <p:nvSpPr>
            <p:cNvPr id="96282" name="Freeform 26"/>
            <p:cNvSpPr>
              <a:spLocks/>
            </p:cNvSpPr>
            <p:nvPr/>
          </p:nvSpPr>
          <p:spPr bwMode="auto">
            <a:xfrm rot="1128864" flipH="1">
              <a:off x="1990" y="1595"/>
              <a:ext cx="111" cy="272"/>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7FFF7F"/>
            </a:solidFill>
            <a:ln w="3175" cmpd="sng">
              <a:solidFill>
                <a:srgbClr val="00CC00"/>
              </a:solidFill>
              <a:round/>
              <a:headEnd/>
              <a:tailEnd/>
            </a:ln>
          </p:spPr>
          <p:txBody>
            <a:bodyPr/>
            <a:lstStyle/>
            <a:p>
              <a:endParaRPr lang="en-US"/>
            </a:p>
          </p:txBody>
        </p:sp>
        <p:sp>
          <p:nvSpPr>
            <p:cNvPr id="96283" name="Freeform 27"/>
            <p:cNvSpPr>
              <a:spLocks/>
            </p:cNvSpPr>
            <p:nvPr/>
          </p:nvSpPr>
          <p:spPr bwMode="auto">
            <a:xfrm>
              <a:off x="1934" y="1912"/>
              <a:ext cx="111" cy="272"/>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7FFF7F"/>
            </a:solidFill>
            <a:ln w="3175" cmpd="sng">
              <a:solidFill>
                <a:srgbClr val="00CC00"/>
              </a:solidFill>
              <a:round/>
              <a:headEnd/>
              <a:tailEnd/>
            </a:ln>
          </p:spPr>
          <p:txBody>
            <a:bodyPr/>
            <a:lstStyle/>
            <a:p>
              <a:endParaRPr lang="en-US"/>
            </a:p>
          </p:txBody>
        </p:sp>
        <p:sp>
          <p:nvSpPr>
            <p:cNvPr id="96284" name="Freeform 28"/>
            <p:cNvSpPr>
              <a:spLocks/>
            </p:cNvSpPr>
            <p:nvPr/>
          </p:nvSpPr>
          <p:spPr bwMode="auto">
            <a:xfrm rot="-4541548">
              <a:off x="2002" y="2174"/>
              <a:ext cx="107" cy="272"/>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7FFF7F"/>
            </a:solidFill>
            <a:ln w="3175" cmpd="sng">
              <a:solidFill>
                <a:srgbClr val="00CC00"/>
              </a:solidFill>
              <a:round/>
              <a:headEnd/>
              <a:tailEnd/>
            </a:ln>
          </p:spPr>
          <p:txBody>
            <a:bodyPr/>
            <a:lstStyle/>
            <a:p>
              <a:endParaRPr lang="en-US"/>
            </a:p>
          </p:txBody>
        </p:sp>
        <p:sp>
          <p:nvSpPr>
            <p:cNvPr id="96285" name="Freeform 29"/>
            <p:cNvSpPr>
              <a:spLocks/>
            </p:cNvSpPr>
            <p:nvPr/>
          </p:nvSpPr>
          <p:spPr bwMode="auto">
            <a:xfrm rot="20566753" flipH="1">
              <a:off x="2208" y="2400"/>
              <a:ext cx="111" cy="272"/>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7FFF7F"/>
            </a:solidFill>
            <a:ln w="3175" cmpd="sng">
              <a:solidFill>
                <a:srgbClr val="00CC00"/>
              </a:solidFill>
              <a:round/>
              <a:headEnd/>
              <a:tailEnd/>
            </a:ln>
          </p:spPr>
          <p:txBody>
            <a:bodyPr/>
            <a:lstStyle/>
            <a:p>
              <a:endParaRPr lang="en-US"/>
            </a:p>
          </p:txBody>
        </p:sp>
        <p:sp>
          <p:nvSpPr>
            <p:cNvPr id="96286" name="Freeform 30"/>
            <p:cNvSpPr>
              <a:spLocks/>
            </p:cNvSpPr>
            <p:nvPr/>
          </p:nvSpPr>
          <p:spPr bwMode="auto">
            <a:xfrm rot="-3725283">
              <a:off x="2400" y="2656"/>
              <a:ext cx="111" cy="272"/>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7FFF7F"/>
            </a:solidFill>
            <a:ln w="3175" cmpd="sng">
              <a:solidFill>
                <a:srgbClr val="00CC00"/>
              </a:solidFill>
              <a:round/>
              <a:headEnd/>
              <a:tailEnd/>
            </a:ln>
          </p:spPr>
          <p:txBody>
            <a:bodyPr/>
            <a:lstStyle/>
            <a:p>
              <a:endParaRPr lang="en-US"/>
            </a:p>
          </p:txBody>
        </p:sp>
      </p:grpSp>
      <p:sp>
        <p:nvSpPr>
          <p:cNvPr id="96287" name="WordArt 31"/>
          <p:cNvSpPr>
            <a:spLocks noChangeArrowheads="1" noChangeShapeType="1" noTextEdit="1"/>
          </p:cNvSpPr>
          <p:nvPr/>
        </p:nvSpPr>
        <p:spPr bwMode="auto">
          <a:xfrm rot="-254183">
            <a:off x="838200" y="3048000"/>
            <a:ext cx="1060450" cy="341313"/>
          </a:xfrm>
          <a:prstGeom prst="rect">
            <a:avLst/>
          </a:prstGeom>
        </p:spPr>
        <p:txBody>
          <a:bodyPr wrap="none" fromWordArt="1">
            <a:prstTxWarp prst="textCascadeUp">
              <a:avLst>
                <a:gd name="adj" fmla="val 44444"/>
              </a:avLst>
            </a:prstTxWarp>
          </a:bodyPr>
          <a:lstStyle/>
          <a:p>
            <a:pPr algn="ctr"/>
            <a:r>
              <a:rPr lang="en-US" sz="3600" kern="10">
                <a:ln w="12700">
                  <a:noFill/>
                  <a:round/>
                  <a:headEnd/>
                  <a:tailEnd/>
                </a:ln>
                <a:gradFill rotWithShape="1">
                  <a:gsLst>
                    <a:gs pos="0">
                      <a:srgbClr val="E8AB00"/>
                    </a:gs>
                    <a:gs pos="50000">
                      <a:srgbClr val="FFFF00"/>
                    </a:gs>
                    <a:gs pos="100000">
                      <a:srgbClr val="E8AB00"/>
                    </a:gs>
                  </a:gsLst>
                  <a:lin ang="2700000" scaled="1"/>
                </a:gradFill>
                <a:effectLst>
                  <a:prstShdw prst="shdw17" dist="12700" dir="5400000">
                    <a:srgbClr val="996600"/>
                  </a:prstShdw>
                </a:effectLst>
                <a:latin typeface="One Stroke Script LET"/>
              </a:rPr>
              <a:t>Succoth</a:t>
            </a:r>
          </a:p>
        </p:txBody>
      </p:sp>
      <p:sp>
        <p:nvSpPr>
          <p:cNvPr id="96288" name="Line 32"/>
          <p:cNvSpPr>
            <a:spLocks noChangeShapeType="1"/>
          </p:cNvSpPr>
          <p:nvPr/>
        </p:nvSpPr>
        <p:spPr bwMode="auto">
          <a:xfrm rot="62940117">
            <a:off x="1916113" y="2857500"/>
            <a:ext cx="901700" cy="141288"/>
          </a:xfrm>
          <a:prstGeom prst="line">
            <a:avLst/>
          </a:prstGeom>
          <a:noFill/>
          <a:ln w="44450" cap="rnd">
            <a:solidFill>
              <a:srgbClr val="FFE36B"/>
            </a:solidFill>
            <a:prstDash val="sysDot"/>
            <a:round/>
            <a:headEnd/>
            <a:tailEnd/>
          </a:ln>
          <a:effectLst/>
        </p:spPr>
        <p:txBody>
          <a:bodyPr/>
          <a:lstStyle/>
          <a:p>
            <a:endParaRPr lang="en-US"/>
          </a:p>
        </p:txBody>
      </p:sp>
      <p:sp>
        <p:nvSpPr>
          <p:cNvPr id="96289" name="WordArt 33"/>
          <p:cNvSpPr>
            <a:spLocks noChangeArrowheads="1" noChangeShapeType="1" noTextEdit="1"/>
          </p:cNvSpPr>
          <p:nvPr/>
        </p:nvSpPr>
        <p:spPr bwMode="auto">
          <a:xfrm rot="-216341">
            <a:off x="914400" y="5105400"/>
            <a:ext cx="1485900" cy="412750"/>
          </a:xfrm>
          <a:prstGeom prst="rect">
            <a:avLst/>
          </a:prstGeom>
        </p:spPr>
        <p:txBody>
          <a:bodyPr wrap="none" fromWordArt="1">
            <a:prstTxWarp prst="textCascadeUp">
              <a:avLst>
                <a:gd name="adj" fmla="val 44444"/>
              </a:avLst>
            </a:prstTxWarp>
          </a:bodyPr>
          <a:lstStyle/>
          <a:p>
            <a:pPr algn="ctr"/>
            <a:r>
              <a:rPr lang="en-US" sz="3600" kern="10">
                <a:ln w="12700">
                  <a:noFill/>
                  <a:round/>
                  <a:headEnd/>
                  <a:tailEnd/>
                </a:ln>
                <a:gradFill rotWithShape="1">
                  <a:gsLst>
                    <a:gs pos="0">
                      <a:srgbClr val="FFFF00"/>
                    </a:gs>
                    <a:gs pos="100000">
                      <a:srgbClr val="E8AB00"/>
                    </a:gs>
                  </a:gsLst>
                  <a:lin ang="2700000" scaled="1"/>
                </a:gradFill>
                <a:effectLst>
                  <a:prstShdw prst="shdw17" dist="12700" dir="5400000">
                    <a:srgbClr val="996600"/>
                  </a:prstShdw>
                </a:effectLst>
                <a:latin typeface="One Stroke Script LET"/>
              </a:rPr>
              <a:t>Rephidim</a:t>
            </a:r>
          </a:p>
        </p:txBody>
      </p:sp>
      <p:sp>
        <p:nvSpPr>
          <p:cNvPr id="96290" name="Line 34"/>
          <p:cNvSpPr>
            <a:spLocks noChangeShapeType="1"/>
          </p:cNvSpPr>
          <p:nvPr/>
        </p:nvSpPr>
        <p:spPr bwMode="auto">
          <a:xfrm rot="85297998">
            <a:off x="2451100" y="4862513"/>
            <a:ext cx="1736725" cy="77787"/>
          </a:xfrm>
          <a:prstGeom prst="line">
            <a:avLst/>
          </a:prstGeom>
          <a:noFill/>
          <a:ln w="44450" cap="rnd">
            <a:solidFill>
              <a:srgbClr val="FFE36B"/>
            </a:solidFill>
            <a:prstDash val="sysDot"/>
            <a:round/>
            <a:headEnd/>
            <a:tailEnd/>
          </a:ln>
          <a:effectLst/>
        </p:spPr>
        <p:txBody>
          <a:bodyPr/>
          <a:lstStyle/>
          <a:p>
            <a:endParaRPr lang="en-US"/>
          </a:p>
        </p:txBody>
      </p:sp>
      <p:sp>
        <p:nvSpPr>
          <p:cNvPr id="96291" name="Oval 35"/>
          <p:cNvSpPr>
            <a:spLocks noChangeArrowheads="1"/>
          </p:cNvSpPr>
          <p:nvPr/>
        </p:nvSpPr>
        <p:spPr bwMode="auto">
          <a:xfrm>
            <a:off x="4130675" y="4616450"/>
            <a:ext cx="87313" cy="71438"/>
          </a:xfrm>
          <a:prstGeom prst="ellipse">
            <a:avLst/>
          </a:prstGeom>
          <a:solidFill>
            <a:srgbClr val="FF3300"/>
          </a:solidFill>
          <a:ln w="57150">
            <a:solidFill>
              <a:srgbClr val="FF3300"/>
            </a:solidFill>
            <a:round/>
            <a:headEnd/>
            <a:tailEnd/>
          </a:ln>
          <a:effectLst/>
        </p:spPr>
        <p:txBody>
          <a:bodyPr wrap="none" anchor="ctr"/>
          <a:lstStyle/>
          <a:p>
            <a:endParaRPr lang="en-US"/>
          </a:p>
        </p:txBody>
      </p:sp>
      <p:sp>
        <p:nvSpPr>
          <p:cNvPr id="96292" name="WordArt 36"/>
          <p:cNvSpPr>
            <a:spLocks noChangeArrowheads="1" noChangeShapeType="1" noTextEdit="1"/>
          </p:cNvSpPr>
          <p:nvPr/>
        </p:nvSpPr>
        <p:spPr bwMode="auto">
          <a:xfrm rot="-42460276">
            <a:off x="6629400" y="3205163"/>
            <a:ext cx="1754188" cy="1698625"/>
          </a:xfrm>
          <a:prstGeom prst="rect">
            <a:avLst/>
          </a:prstGeom>
        </p:spPr>
        <p:txBody>
          <a:bodyPr wrap="none" fromWordArt="1">
            <a:prstTxWarp prst="textCurveDown">
              <a:avLst>
                <a:gd name="adj" fmla="val 52630"/>
              </a:avLst>
            </a:prstTxWarp>
          </a:bodyPr>
          <a:lstStyle/>
          <a:p>
            <a:pPr algn="ctr"/>
            <a:r>
              <a:rPr lang="en-US" sz="3600" kern="10">
                <a:ln w="12700">
                  <a:noFill/>
                  <a:round/>
                  <a:headEnd/>
                  <a:tailEnd/>
                </a:ln>
                <a:gradFill rotWithShape="1">
                  <a:gsLst>
                    <a:gs pos="0">
                      <a:srgbClr val="996633"/>
                    </a:gs>
                    <a:gs pos="100000">
                      <a:srgbClr val="663300"/>
                    </a:gs>
                  </a:gsLst>
                  <a:lin ang="2700000" scaled="1"/>
                </a:gradFill>
                <a:effectLst>
                  <a:prstShdw prst="shdw17" dist="12700" dir="5400000">
                    <a:srgbClr val="996600"/>
                  </a:prstShdw>
                </a:effectLst>
                <a:latin typeface="MANDELA"/>
              </a:rPr>
              <a:t>Wilderness</a:t>
            </a:r>
          </a:p>
          <a:p>
            <a:pPr algn="ctr"/>
            <a:r>
              <a:rPr lang="en-US" sz="3600" kern="10">
                <a:ln w="12700">
                  <a:noFill/>
                  <a:round/>
                  <a:headEnd/>
                  <a:tailEnd/>
                </a:ln>
                <a:gradFill rotWithShape="1">
                  <a:gsLst>
                    <a:gs pos="0">
                      <a:srgbClr val="996633"/>
                    </a:gs>
                    <a:gs pos="100000">
                      <a:srgbClr val="663300"/>
                    </a:gs>
                  </a:gsLst>
                  <a:lin ang="2700000" scaled="1"/>
                </a:gradFill>
                <a:effectLst>
                  <a:prstShdw prst="shdw17" dist="12700" dir="5400000">
                    <a:srgbClr val="996600"/>
                  </a:prstShdw>
                </a:effectLst>
                <a:latin typeface="MANDELA"/>
              </a:rPr>
              <a:t>of</a:t>
            </a:r>
          </a:p>
          <a:p>
            <a:pPr algn="ctr"/>
            <a:r>
              <a:rPr lang="en-US" sz="3600" kern="10">
                <a:ln w="12700">
                  <a:noFill/>
                  <a:round/>
                  <a:headEnd/>
                  <a:tailEnd/>
                </a:ln>
                <a:gradFill rotWithShape="1">
                  <a:gsLst>
                    <a:gs pos="0">
                      <a:srgbClr val="996633"/>
                    </a:gs>
                    <a:gs pos="100000">
                      <a:srgbClr val="663300"/>
                    </a:gs>
                  </a:gsLst>
                  <a:lin ang="2700000" scaled="1"/>
                </a:gradFill>
                <a:effectLst>
                  <a:prstShdw prst="shdw17" dist="12700" dir="5400000">
                    <a:srgbClr val="996600"/>
                  </a:prstShdw>
                </a:effectLst>
                <a:latin typeface="MANDELA"/>
              </a:rPr>
              <a:t>Midian</a:t>
            </a:r>
          </a:p>
        </p:txBody>
      </p:sp>
      <p:sp>
        <p:nvSpPr>
          <p:cNvPr id="96293" name="WordArt 37"/>
          <p:cNvSpPr>
            <a:spLocks noChangeArrowheads="1" noChangeShapeType="1" noTextEdit="1"/>
          </p:cNvSpPr>
          <p:nvPr/>
        </p:nvSpPr>
        <p:spPr bwMode="auto">
          <a:xfrm rot="-44106511">
            <a:off x="4086225" y="3968750"/>
            <a:ext cx="1323975" cy="863600"/>
          </a:xfrm>
          <a:prstGeom prst="rect">
            <a:avLst/>
          </a:prstGeom>
        </p:spPr>
        <p:txBody>
          <a:bodyPr wrap="none" fromWordArt="1">
            <a:prstTxWarp prst="textCanDown">
              <a:avLst>
                <a:gd name="adj" fmla="val 14287"/>
              </a:avLst>
            </a:prstTxWarp>
          </a:bodyPr>
          <a:lstStyle/>
          <a:p>
            <a:pPr algn="ctr"/>
            <a:r>
              <a:rPr lang="en-US" sz="3600" kern="10">
                <a:ln w="12700">
                  <a:noFill/>
                  <a:round/>
                  <a:headEnd/>
                  <a:tailEnd/>
                </a:ln>
                <a:gradFill rotWithShape="1">
                  <a:gsLst>
                    <a:gs pos="0">
                      <a:srgbClr val="996633"/>
                    </a:gs>
                    <a:gs pos="100000">
                      <a:srgbClr val="663300"/>
                    </a:gs>
                  </a:gsLst>
                  <a:lin ang="2700000" scaled="1"/>
                </a:gradFill>
                <a:effectLst>
                  <a:prstShdw prst="shdw17" dist="12700" dir="5400000">
                    <a:srgbClr val="996600"/>
                  </a:prstShdw>
                </a:effectLst>
                <a:latin typeface="MANDELA"/>
              </a:rPr>
              <a:t>Wilderness</a:t>
            </a:r>
          </a:p>
          <a:p>
            <a:pPr algn="ctr"/>
            <a:r>
              <a:rPr lang="en-US" sz="3600" kern="10">
                <a:ln w="12700">
                  <a:noFill/>
                  <a:round/>
                  <a:headEnd/>
                  <a:tailEnd/>
                </a:ln>
                <a:gradFill rotWithShape="1">
                  <a:gsLst>
                    <a:gs pos="0">
                      <a:srgbClr val="996633"/>
                    </a:gs>
                    <a:gs pos="100000">
                      <a:srgbClr val="663300"/>
                    </a:gs>
                  </a:gsLst>
                  <a:lin ang="2700000" scaled="1"/>
                </a:gradFill>
                <a:effectLst>
                  <a:prstShdw prst="shdw17" dist="12700" dir="5400000">
                    <a:srgbClr val="996600"/>
                  </a:prstShdw>
                </a:effectLst>
                <a:latin typeface="MANDELA"/>
              </a:rPr>
              <a:t>of</a:t>
            </a:r>
          </a:p>
          <a:p>
            <a:pPr algn="ctr"/>
            <a:r>
              <a:rPr lang="en-US" sz="3600" kern="10">
                <a:ln w="12700">
                  <a:noFill/>
                  <a:round/>
                  <a:headEnd/>
                  <a:tailEnd/>
                </a:ln>
                <a:gradFill rotWithShape="1">
                  <a:gsLst>
                    <a:gs pos="0">
                      <a:srgbClr val="996633"/>
                    </a:gs>
                    <a:gs pos="100000">
                      <a:srgbClr val="663300"/>
                    </a:gs>
                  </a:gsLst>
                  <a:lin ang="2700000" scaled="1"/>
                </a:gradFill>
                <a:effectLst>
                  <a:prstShdw prst="shdw17" dist="12700" dir="5400000">
                    <a:srgbClr val="996600"/>
                  </a:prstShdw>
                </a:effectLst>
                <a:latin typeface="MANDELA"/>
              </a:rPr>
              <a:t>Sinai</a:t>
            </a:r>
          </a:p>
        </p:txBody>
      </p:sp>
      <p:sp>
        <p:nvSpPr>
          <p:cNvPr id="96294" name="Oval 38"/>
          <p:cNvSpPr>
            <a:spLocks noChangeArrowheads="1"/>
          </p:cNvSpPr>
          <p:nvPr/>
        </p:nvSpPr>
        <p:spPr bwMode="auto">
          <a:xfrm>
            <a:off x="2805113" y="2674938"/>
            <a:ext cx="88900" cy="71437"/>
          </a:xfrm>
          <a:prstGeom prst="ellipse">
            <a:avLst/>
          </a:prstGeom>
          <a:solidFill>
            <a:srgbClr val="FF3300"/>
          </a:solidFill>
          <a:ln w="57150">
            <a:solidFill>
              <a:srgbClr val="FF3300"/>
            </a:solidFill>
            <a:round/>
            <a:headEnd/>
            <a:tailEnd/>
          </a:ln>
          <a:effectLst/>
        </p:spPr>
        <p:txBody>
          <a:bodyPr wrap="none" anchor="ctr"/>
          <a:lstStyle/>
          <a:p>
            <a:endParaRPr lang="en-US"/>
          </a:p>
        </p:txBody>
      </p:sp>
      <p:sp>
        <p:nvSpPr>
          <p:cNvPr id="96295" name="WordArt 39"/>
          <p:cNvSpPr>
            <a:spLocks noChangeArrowheads="1" noChangeShapeType="1" noTextEdit="1"/>
          </p:cNvSpPr>
          <p:nvPr/>
        </p:nvSpPr>
        <p:spPr bwMode="auto">
          <a:xfrm>
            <a:off x="7778750" y="1693863"/>
            <a:ext cx="527050" cy="144462"/>
          </a:xfrm>
          <a:prstGeom prst="rect">
            <a:avLst/>
          </a:prstGeom>
        </p:spPr>
        <p:txBody>
          <a:bodyPr wrap="none" fromWordArt="1">
            <a:prstTxWarp prst="textCanDown">
              <a:avLst>
                <a:gd name="adj" fmla="val 33333"/>
              </a:avLst>
            </a:prstTxWarp>
          </a:bodyPr>
          <a:lstStyle/>
          <a:p>
            <a:pPr algn="ctr"/>
            <a:r>
              <a:rPr lang="en-US" sz="3600" kern="10">
                <a:ln w="12700">
                  <a:noFill/>
                  <a:round/>
                  <a:headEnd/>
                  <a:tailEnd/>
                </a:ln>
                <a:solidFill>
                  <a:srgbClr val="FFD98D"/>
                </a:solidFill>
                <a:effectLst>
                  <a:outerShdw dist="35921" dir="2700000" sy="50000" rotWithShape="0">
                    <a:srgbClr val="663300">
                      <a:alpha val="70000"/>
                    </a:srgbClr>
                  </a:outerShdw>
                </a:effectLst>
                <a:latin typeface="Arial Black"/>
              </a:rPr>
              <a:t>Jordan</a:t>
            </a:r>
          </a:p>
        </p:txBody>
      </p:sp>
      <p:sp>
        <p:nvSpPr>
          <p:cNvPr id="96296" name="WordArt 40"/>
          <p:cNvSpPr>
            <a:spLocks noChangeArrowheads="1" noChangeShapeType="1" noTextEdit="1"/>
          </p:cNvSpPr>
          <p:nvPr/>
        </p:nvSpPr>
        <p:spPr bwMode="auto">
          <a:xfrm>
            <a:off x="7775575" y="1838325"/>
            <a:ext cx="525463" cy="142875"/>
          </a:xfrm>
          <a:prstGeom prst="rect">
            <a:avLst/>
          </a:prstGeom>
        </p:spPr>
        <p:txBody>
          <a:bodyPr wrap="none" fromWordArt="1">
            <a:prstTxWarp prst="textCanDown">
              <a:avLst>
                <a:gd name="adj" fmla="val 33333"/>
              </a:avLst>
            </a:prstTxWarp>
          </a:bodyPr>
          <a:lstStyle/>
          <a:p>
            <a:pPr algn="ctr"/>
            <a:r>
              <a:rPr lang="en-US" sz="3600" kern="10">
                <a:ln w="12700">
                  <a:noFill/>
                  <a:round/>
                  <a:headEnd/>
                  <a:tailEnd/>
                </a:ln>
                <a:solidFill>
                  <a:srgbClr val="FFD98D"/>
                </a:solidFill>
                <a:effectLst>
                  <a:outerShdw dist="35921" dir="2700000" sy="50000" rotWithShape="0">
                    <a:srgbClr val="663300">
                      <a:alpha val="70000"/>
                    </a:srgbClr>
                  </a:outerShdw>
                </a:effectLst>
                <a:latin typeface="Arial Black"/>
              </a:rPr>
              <a:t> River </a:t>
            </a:r>
          </a:p>
        </p:txBody>
      </p:sp>
      <p:sp>
        <p:nvSpPr>
          <p:cNvPr id="96297" name="WordArt 41"/>
          <p:cNvSpPr>
            <a:spLocks noChangeArrowheads="1" noChangeShapeType="1" noTextEdit="1"/>
          </p:cNvSpPr>
          <p:nvPr/>
        </p:nvSpPr>
        <p:spPr bwMode="auto">
          <a:xfrm>
            <a:off x="7058025" y="2171700"/>
            <a:ext cx="1323975" cy="287338"/>
          </a:xfrm>
          <a:prstGeom prst="rect">
            <a:avLst/>
          </a:prstGeom>
        </p:spPr>
        <p:txBody>
          <a:bodyPr wrap="none" fromWordArt="1">
            <a:prstTxWarp prst="textFadeUp">
              <a:avLst>
                <a:gd name="adj" fmla="val 26866"/>
              </a:avLst>
            </a:prstTxWarp>
          </a:bodyPr>
          <a:lstStyle/>
          <a:p>
            <a:pPr algn="ctr"/>
            <a:r>
              <a:rPr lang="en-US" sz="3600" kern="10">
                <a:ln w="12700">
                  <a:solidFill>
                    <a:srgbClr val="CC6600"/>
                  </a:solidFill>
                  <a:round/>
                  <a:headEnd/>
                  <a:tailEnd/>
                </a:ln>
                <a:solidFill>
                  <a:srgbClr val="FFD98D"/>
                </a:solidFill>
                <a:effectLst>
                  <a:outerShdw dist="35921" dir="2700000" sy="50000" rotWithShape="0">
                    <a:srgbClr val="663300">
                      <a:alpha val="70000"/>
                    </a:srgbClr>
                  </a:outerShdw>
                </a:effectLst>
                <a:latin typeface="Arial Black"/>
              </a:rPr>
              <a:t>Dead Sea</a:t>
            </a:r>
          </a:p>
        </p:txBody>
      </p:sp>
      <p:sp>
        <p:nvSpPr>
          <p:cNvPr id="96298" name="Line 42"/>
          <p:cNvSpPr>
            <a:spLocks noChangeShapeType="1"/>
          </p:cNvSpPr>
          <p:nvPr/>
        </p:nvSpPr>
        <p:spPr bwMode="auto">
          <a:xfrm rot="16147712" flipV="1">
            <a:off x="4725988" y="2135187"/>
            <a:ext cx="457200" cy="149225"/>
          </a:xfrm>
          <a:prstGeom prst="line">
            <a:avLst/>
          </a:prstGeom>
          <a:noFill/>
          <a:ln w="28575">
            <a:solidFill>
              <a:srgbClr val="FFDC45"/>
            </a:solidFill>
            <a:prstDash val="sysDot"/>
            <a:round/>
            <a:headEnd/>
            <a:tailEnd/>
          </a:ln>
          <a:effectLst/>
        </p:spPr>
        <p:txBody>
          <a:bodyPr/>
          <a:lstStyle/>
          <a:p>
            <a:endParaRPr lang="en-US"/>
          </a:p>
        </p:txBody>
      </p:sp>
      <p:sp>
        <p:nvSpPr>
          <p:cNvPr id="96299" name="Freeform 43"/>
          <p:cNvSpPr>
            <a:spLocks/>
          </p:cNvSpPr>
          <p:nvPr/>
        </p:nvSpPr>
        <p:spPr bwMode="auto">
          <a:xfrm>
            <a:off x="4135438" y="4678363"/>
            <a:ext cx="436562" cy="225425"/>
          </a:xfrm>
          <a:custGeom>
            <a:avLst/>
            <a:gdLst/>
            <a:ahLst/>
            <a:cxnLst>
              <a:cxn ang="0">
                <a:pos x="0" y="3424"/>
              </a:cxn>
              <a:cxn ang="0">
                <a:pos x="925" y="1452"/>
              </a:cxn>
              <a:cxn ang="0">
                <a:pos x="1332" y="1627"/>
              </a:cxn>
              <a:cxn ang="0">
                <a:pos x="2486" y="0"/>
              </a:cxn>
              <a:cxn ang="0">
                <a:pos x="3527" y="727"/>
              </a:cxn>
              <a:cxn ang="0">
                <a:pos x="4134" y="2265"/>
              </a:cxn>
              <a:cxn ang="0">
                <a:pos x="4454" y="2148"/>
              </a:cxn>
              <a:cxn ang="0">
                <a:pos x="5350" y="3339"/>
              </a:cxn>
              <a:cxn ang="0">
                <a:pos x="0" y="3424"/>
              </a:cxn>
            </a:cxnLst>
            <a:rect l="0" t="0" r="r" b="b"/>
            <a:pathLst>
              <a:path w="5350" h="3424">
                <a:moveTo>
                  <a:pt x="0" y="3424"/>
                </a:moveTo>
                <a:lnTo>
                  <a:pt x="925" y="1452"/>
                </a:lnTo>
                <a:lnTo>
                  <a:pt x="1332" y="1627"/>
                </a:lnTo>
                <a:lnTo>
                  <a:pt x="2486" y="0"/>
                </a:lnTo>
                <a:lnTo>
                  <a:pt x="3527" y="727"/>
                </a:lnTo>
                <a:lnTo>
                  <a:pt x="4134" y="2265"/>
                </a:lnTo>
                <a:lnTo>
                  <a:pt x="4454" y="2148"/>
                </a:lnTo>
                <a:lnTo>
                  <a:pt x="5350" y="3339"/>
                </a:lnTo>
                <a:lnTo>
                  <a:pt x="0" y="3424"/>
                </a:lnTo>
                <a:close/>
              </a:path>
            </a:pathLst>
          </a:custGeom>
          <a:gradFill rotWithShape="1">
            <a:gsLst>
              <a:gs pos="0">
                <a:srgbClr val="CC9900"/>
              </a:gs>
              <a:gs pos="100000">
                <a:srgbClr val="663300"/>
              </a:gs>
            </a:gsLst>
            <a:lin ang="5400000" scaled="1"/>
          </a:gradFill>
          <a:ln w="9525">
            <a:noFill/>
            <a:round/>
            <a:headEnd/>
            <a:tailEnd/>
          </a:ln>
        </p:spPr>
        <p:txBody>
          <a:bodyPr/>
          <a:lstStyle/>
          <a:p>
            <a:endParaRPr lang="en-US"/>
          </a:p>
        </p:txBody>
      </p:sp>
      <p:sp>
        <p:nvSpPr>
          <p:cNvPr id="96300" name="WordArt 44"/>
          <p:cNvSpPr>
            <a:spLocks noChangeArrowheads="1" noChangeShapeType="1" noTextEdit="1"/>
          </p:cNvSpPr>
          <p:nvPr/>
        </p:nvSpPr>
        <p:spPr bwMode="auto">
          <a:xfrm>
            <a:off x="3886200" y="4800600"/>
            <a:ext cx="930275" cy="228600"/>
          </a:xfrm>
          <a:prstGeom prst="rect">
            <a:avLst/>
          </a:prstGeom>
        </p:spPr>
        <p:txBody>
          <a:bodyPr spcFirstLastPara="1" wrap="none" fromWordArt="1">
            <a:prstTxWarp prst="textArchDown">
              <a:avLst>
                <a:gd name="adj" fmla="val 145229"/>
              </a:avLst>
            </a:prstTxWarp>
          </a:bodyPr>
          <a:lstStyle/>
          <a:p>
            <a:pPr algn="ctr"/>
            <a:r>
              <a:rPr lang="en-US" sz="3600" kern="10">
                <a:ln w="3175">
                  <a:solidFill>
                    <a:srgbClr val="663300"/>
                  </a:solidFill>
                  <a:round/>
                  <a:headEnd/>
                  <a:tailEnd/>
                </a:ln>
                <a:solidFill>
                  <a:srgbClr val="FFD523"/>
                </a:solidFill>
                <a:latin typeface="Arial Black"/>
              </a:rPr>
              <a:t>Mt. Horeb</a:t>
            </a:r>
          </a:p>
        </p:txBody>
      </p:sp>
      <p:grpSp>
        <p:nvGrpSpPr>
          <p:cNvPr id="96301" name="Group 45"/>
          <p:cNvGrpSpPr>
            <a:grpSpLocks/>
          </p:cNvGrpSpPr>
          <p:nvPr/>
        </p:nvGrpSpPr>
        <p:grpSpPr bwMode="auto">
          <a:xfrm>
            <a:off x="4495800" y="1909763"/>
            <a:ext cx="3135313" cy="2844800"/>
            <a:chOff x="2832" y="1203"/>
            <a:chExt cx="1975" cy="1792"/>
          </a:xfrm>
        </p:grpSpPr>
        <p:sp>
          <p:nvSpPr>
            <p:cNvPr id="96302" name="Oval 46"/>
            <p:cNvSpPr>
              <a:spLocks noChangeArrowheads="1"/>
            </p:cNvSpPr>
            <p:nvPr/>
          </p:nvSpPr>
          <p:spPr bwMode="auto">
            <a:xfrm>
              <a:off x="4025" y="1680"/>
              <a:ext cx="55" cy="45"/>
            </a:xfrm>
            <a:prstGeom prst="ellipse">
              <a:avLst/>
            </a:prstGeom>
            <a:solidFill>
              <a:srgbClr val="FF3300"/>
            </a:solidFill>
            <a:ln w="57150">
              <a:solidFill>
                <a:srgbClr val="FF3300"/>
              </a:solidFill>
              <a:round/>
              <a:headEnd/>
              <a:tailEnd/>
            </a:ln>
            <a:effectLst/>
          </p:spPr>
          <p:txBody>
            <a:bodyPr wrap="none" anchor="ctr"/>
            <a:lstStyle/>
            <a:p>
              <a:pPr algn="ctr"/>
              <a:endParaRPr lang="en-US" sz="3200">
                <a:solidFill>
                  <a:srgbClr val="000099"/>
                </a:solidFill>
                <a:latin typeface="Arial Black" pitchFamily="34" charset="0"/>
              </a:endParaRPr>
            </a:p>
          </p:txBody>
        </p:sp>
        <p:sp>
          <p:nvSpPr>
            <p:cNvPr id="96303" name="Oval 47"/>
            <p:cNvSpPr>
              <a:spLocks noChangeArrowheads="1"/>
            </p:cNvSpPr>
            <p:nvPr/>
          </p:nvSpPr>
          <p:spPr bwMode="auto">
            <a:xfrm>
              <a:off x="3545" y="2547"/>
              <a:ext cx="55" cy="45"/>
            </a:xfrm>
            <a:prstGeom prst="ellipse">
              <a:avLst/>
            </a:prstGeom>
            <a:solidFill>
              <a:srgbClr val="FF3300"/>
            </a:solidFill>
            <a:ln w="57150">
              <a:solidFill>
                <a:srgbClr val="FF3300"/>
              </a:solidFill>
              <a:round/>
              <a:headEnd/>
              <a:tailEnd/>
            </a:ln>
            <a:effectLst/>
          </p:spPr>
          <p:txBody>
            <a:bodyPr wrap="none" anchor="ctr"/>
            <a:lstStyle/>
            <a:p>
              <a:endParaRPr lang="en-US"/>
            </a:p>
          </p:txBody>
        </p:sp>
        <p:sp>
          <p:nvSpPr>
            <p:cNvPr id="96304" name="Oval 48"/>
            <p:cNvSpPr>
              <a:spLocks noChangeArrowheads="1"/>
            </p:cNvSpPr>
            <p:nvPr/>
          </p:nvSpPr>
          <p:spPr bwMode="auto">
            <a:xfrm>
              <a:off x="4752" y="1203"/>
              <a:ext cx="55" cy="45"/>
            </a:xfrm>
            <a:prstGeom prst="ellipse">
              <a:avLst/>
            </a:prstGeom>
            <a:solidFill>
              <a:srgbClr val="FF3300"/>
            </a:solidFill>
            <a:ln w="57150" algn="ctr">
              <a:solidFill>
                <a:srgbClr val="FF3300"/>
              </a:solidFill>
              <a:round/>
              <a:headEnd/>
              <a:tailEnd/>
            </a:ln>
            <a:effectLst/>
          </p:spPr>
          <p:txBody>
            <a:bodyPr wrap="none" anchor="ctr"/>
            <a:lstStyle/>
            <a:p>
              <a:endParaRPr lang="en-US"/>
            </a:p>
          </p:txBody>
        </p:sp>
        <p:sp>
          <p:nvSpPr>
            <p:cNvPr id="96305" name="Freeform 49"/>
            <p:cNvSpPr>
              <a:spLocks/>
            </p:cNvSpPr>
            <p:nvPr/>
          </p:nvSpPr>
          <p:spPr bwMode="auto">
            <a:xfrm rot="-11501446">
              <a:off x="4032" y="1792"/>
              <a:ext cx="111" cy="272"/>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7FFF7F"/>
            </a:solidFill>
            <a:ln w="3175" cmpd="sng">
              <a:solidFill>
                <a:srgbClr val="00CC00"/>
              </a:solidFill>
              <a:round/>
              <a:headEnd/>
              <a:tailEnd/>
            </a:ln>
          </p:spPr>
          <p:txBody>
            <a:bodyPr/>
            <a:lstStyle/>
            <a:p>
              <a:endParaRPr lang="en-US"/>
            </a:p>
          </p:txBody>
        </p:sp>
        <p:sp>
          <p:nvSpPr>
            <p:cNvPr id="96306" name="Freeform 50"/>
            <p:cNvSpPr>
              <a:spLocks/>
            </p:cNvSpPr>
            <p:nvPr/>
          </p:nvSpPr>
          <p:spPr bwMode="auto">
            <a:xfrm rot="-9680793">
              <a:off x="3637" y="2272"/>
              <a:ext cx="107" cy="272"/>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7FFF7F"/>
            </a:solidFill>
            <a:ln w="3175" cmpd="sng">
              <a:solidFill>
                <a:srgbClr val="00CC00"/>
              </a:solidFill>
              <a:round/>
              <a:headEnd/>
              <a:tailEnd/>
            </a:ln>
          </p:spPr>
          <p:txBody>
            <a:bodyPr/>
            <a:lstStyle/>
            <a:p>
              <a:endParaRPr lang="en-US"/>
            </a:p>
          </p:txBody>
        </p:sp>
        <p:sp>
          <p:nvSpPr>
            <p:cNvPr id="96307" name="Freeform 51"/>
            <p:cNvSpPr>
              <a:spLocks/>
            </p:cNvSpPr>
            <p:nvPr/>
          </p:nvSpPr>
          <p:spPr bwMode="auto">
            <a:xfrm rot="4727632" flipV="1">
              <a:off x="3032" y="2642"/>
              <a:ext cx="90" cy="278"/>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7FFF7F"/>
            </a:solidFill>
            <a:ln w="3175" cmpd="sng">
              <a:solidFill>
                <a:srgbClr val="00CC00"/>
              </a:solidFill>
              <a:round/>
              <a:headEnd/>
              <a:tailEnd/>
            </a:ln>
          </p:spPr>
          <p:txBody>
            <a:bodyPr/>
            <a:lstStyle/>
            <a:p>
              <a:endParaRPr lang="en-US"/>
            </a:p>
          </p:txBody>
        </p:sp>
        <p:sp>
          <p:nvSpPr>
            <p:cNvPr id="96308" name="Freeform 52"/>
            <p:cNvSpPr>
              <a:spLocks/>
            </p:cNvSpPr>
            <p:nvPr/>
          </p:nvSpPr>
          <p:spPr bwMode="auto">
            <a:xfrm rot="12311760">
              <a:off x="2832" y="2832"/>
              <a:ext cx="80" cy="163"/>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7FFF7F"/>
            </a:solidFill>
            <a:ln w="3175" cmpd="sng">
              <a:solidFill>
                <a:srgbClr val="00CC00"/>
              </a:solidFill>
              <a:round/>
              <a:headEnd/>
              <a:tailEnd/>
            </a:ln>
          </p:spPr>
          <p:txBody>
            <a:bodyPr/>
            <a:lstStyle/>
            <a:p>
              <a:endParaRPr lang="en-US"/>
            </a:p>
          </p:txBody>
        </p:sp>
        <p:sp>
          <p:nvSpPr>
            <p:cNvPr id="96309" name="Oval 53"/>
            <p:cNvSpPr>
              <a:spLocks noChangeArrowheads="1"/>
            </p:cNvSpPr>
            <p:nvPr/>
          </p:nvSpPr>
          <p:spPr bwMode="auto">
            <a:xfrm>
              <a:off x="3257" y="2688"/>
              <a:ext cx="55" cy="45"/>
            </a:xfrm>
            <a:prstGeom prst="ellipse">
              <a:avLst/>
            </a:prstGeom>
            <a:solidFill>
              <a:srgbClr val="FF3300"/>
            </a:solidFill>
            <a:ln w="57150">
              <a:solidFill>
                <a:srgbClr val="FF3300"/>
              </a:solidFill>
              <a:round/>
              <a:headEnd/>
              <a:tailEnd/>
            </a:ln>
            <a:effectLst/>
          </p:spPr>
          <p:txBody>
            <a:bodyPr wrap="none" anchor="ctr"/>
            <a:lstStyle/>
            <a:p>
              <a:endParaRPr lang="en-US"/>
            </a:p>
          </p:txBody>
        </p:sp>
        <p:sp>
          <p:nvSpPr>
            <p:cNvPr id="96310" name="Freeform 54"/>
            <p:cNvSpPr>
              <a:spLocks/>
            </p:cNvSpPr>
            <p:nvPr/>
          </p:nvSpPr>
          <p:spPr bwMode="auto">
            <a:xfrm rot="15472822" flipH="1">
              <a:off x="3369" y="2535"/>
              <a:ext cx="85" cy="200"/>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7FFF7F"/>
            </a:solidFill>
            <a:ln w="3175" cmpd="sng">
              <a:solidFill>
                <a:srgbClr val="00CC00"/>
              </a:solidFill>
              <a:round/>
              <a:headEnd/>
              <a:tailEnd/>
            </a:ln>
          </p:spPr>
          <p:txBody>
            <a:bodyPr/>
            <a:lstStyle/>
            <a:p>
              <a:endParaRPr lang="en-US"/>
            </a:p>
          </p:txBody>
        </p:sp>
        <p:sp>
          <p:nvSpPr>
            <p:cNvPr id="96311" name="Freeform 55"/>
            <p:cNvSpPr>
              <a:spLocks/>
            </p:cNvSpPr>
            <p:nvPr/>
          </p:nvSpPr>
          <p:spPr bwMode="auto">
            <a:xfrm rot="14923250" flipH="1">
              <a:off x="3888" y="2032"/>
              <a:ext cx="111" cy="272"/>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7FFF7F"/>
            </a:solidFill>
            <a:ln w="3175" cmpd="sng">
              <a:solidFill>
                <a:srgbClr val="00CC00"/>
              </a:solidFill>
              <a:round/>
              <a:headEnd/>
              <a:tailEnd/>
            </a:ln>
          </p:spPr>
          <p:txBody>
            <a:bodyPr/>
            <a:lstStyle/>
            <a:p>
              <a:endParaRPr lang="en-US"/>
            </a:p>
          </p:txBody>
        </p:sp>
        <p:sp>
          <p:nvSpPr>
            <p:cNvPr id="96312" name="Freeform 56"/>
            <p:cNvSpPr>
              <a:spLocks/>
            </p:cNvSpPr>
            <p:nvPr/>
          </p:nvSpPr>
          <p:spPr bwMode="auto">
            <a:xfrm rot="14392819" flipH="1">
              <a:off x="4116" y="1524"/>
              <a:ext cx="72" cy="144"/>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7FFF7F"/>
            </a:solidFill>
            <a:ln w="3175" cmpd="sng">
              <a:solidFill>
                <a:srgbClr val="00CC00"/>
              </a:solidFill>
              <a:round/>
              <a:headEnd/>
              <a:tailEnd/>
            </a:ln>
          </p:spPr>
          <p:txBody>
            <a:bodyPr/>
            <a:lstStyle/>
            <a:p>
              <a:endParaRPr lang="en-US"/>
            </a:p>
          </p:txBody>
        </p:sp>
        <p:sp>
          <p:nvSpPr>
            <p:cNvPr id="96313" name="Freeform 57"/>
            <p:cNvSpPr>
              <a:spLocks/>
            </p:cNvSpPr>
            <p:nvPr/>
          </p:nvSpPr>
          <p:spPr bwMode="auto">
            <a:xfrm rot="12416600">
              <a:off x="4624" y="1248"/>
              <a:ext cx="80" cy="163"/>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7FFF7F"/>
            </a:solidFill>
            <a:ln w="3175" cmpd="sng">
              <a:solidFill>
                <a:srgbClr val="00CC00"/>
              </a:solidFill>
              <a:round/>
              <a:headEnd/>
              <a:tailEnd/>
            </a:ln>
          </p:spPr>
          <p:txBody>
            <a:bodyPr/>
            <a:lstStyle/>
            <a:p>
              <a:endParaRPr lang="en-US"/>
            </a:p>
          </p:txBody>
        </p:sp>
        <p:sp>
          <p:nvSpPr>
            <p:cNvPr id="96314" name="Freeform 58"/>
            <p:cNvSpPr>
              <a:spLocks/>
            </p:cNvSpPr>
            <p:nvPr/>
          </p:nvSpPr>
          <p:spPr bwMode="auto">
            <a:xfrm rot="16070035" flipH="1">
              <a:off x="4465" y="1335"/>
              <a:ext cx="85" cy="200"/>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7FFF7F"/>
            </a:solidFill>
            <a:ln w="3175" cmpd="sng">
              <a:solidFill>
                <a:srgbClr val="00CC00"/>
              </a:solidFill>
              <a:round/>
              <a:headEnd/>
              <a:tailEnd/>
            </a:ln>
          </p:spPr>
          <p:txBody>
            <a:bodyPr/>
            <a:lstStyle/>
            <a:p>
              <a:endParaRPr lang="en-US"/>
            </a:p>
          </p:txBody>
        </p:sp>
        <p:sp>
          <p:nvSpPr>
            <p:cNvPr id="96315" name="Freeform 59"/>
            <p:cNvSpPr>
              <a:spLocks/>
            </p:cNvSpPr>
            <p:nvPr/>
          </p:nvSpPr>
          <p:spPr bwMode="auto">
            <a:xfrm rot="14649555">
              <a:off x="4266" y="1414"/>
              <a:ext cx="80" cy="163"/>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7FFF7F"/>
            </a:solidFill>
            <a:ln w="3175" cmpd="sng">
              <a:solidFill>
                <a:srgbClr val="00CC00"/>
              </a:solidFill>
              <a:round/>
              <a:headEnd/>
              <a:tailEnd/>
            </a:ln>
          </p:spPr>
          <p:txBody>
            <a:bodyPr/>
            <a:lstStyle/>
            <a:p>
              <a:endParaRPr lang="en-US"/>
            </a:p>
          </p:txBody>
        </p:sp>
      </p:grpSp>
    </p:spTree>
  </p:cSld>
  <p:clrMapOvr>
    <a:masterClrMapping/>
  </p:clrMapOvr>
  <p:transition>
    <p:split orient="vert" dir="in"/>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96275"/>
                                        </p:tgtEl>
                                        <p:attrNameLst>
                                          <p:attrName>style.visibility</p:attrName>
                                        </p:attrNameLst>
                                      </p:cBhvr>
                                      <p:to>
                                        <p:strVal val="visible"/>
                                      </p:to>
                                    </p:set>
                                    <p:animEffect transition="in" filter="barn(outVertical)">
                                      <p:cBhvr>
                                        <p:cTn id="7" dur="500"/>
                                        <p:tgtEl>
                                          <p:spTgt spid="96275"/>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96276"/>
                                        </p:tgtEl>
                                        <p:attrNameLst>
                                          <p:attrName>style.visibility</p:attrName>
                                        </p:attrNameLst>
                                      </p:cBhvr>
                                      <p:to>
                                        <p:strVal val="visible"/>
                                      </p:to>
                                    </p:set>
                                    <p:animEffect transition="in" filter="wipe(up)">
                                      <p:cBhvr>
                                        <p:cTn id="11" dur="500"/>
                                        <p:tgtEl>
                                          <p:spTgt spid="96276"/>
                                        </p:tgtEl>
                                      </p:cBhvr>
                                    </p:animEffect>
                                  </p:childTnLst>
                                </p:cTn>
                              </p:par>
                              <p:par>
                                <p:cTn id="12" presetID="10" presetClass="entr" presetSubtype="0" fill="hold" nodeType="withEffect">
                                  <p:stCondLst>
                                    <p:cond delay="0"/>
                                  </p:stCondLst>
                                  <p:childTnLst>
                                    <p:set>
                                      <p:cBhvr>
                                        <p:cTn id="13" dur="1" fill="hold">
                                          <p:stCondLst>
                                            <p:cond delay="0"/>
                                          </p:stCondLst>
                                        </p:cTn>
                                        <p:tgtEl>
                                          <p:spTgt spid="96294"/>
                                        </p:tgtEl>
                                        <p:attrNameLst>
                                          <p:attrName>style.visibility</p:attrName>
                                        </p:attrNameLst>
                                      </p:cBhvr>
                                      <p:to>
                                        <p:strVal val="visible"/>
                                      </p:to>
                                    </p:set>
                                    <p:animEffect transition="in" filter="fade">
                                      <p:cBhvr>
                                        <p:cTn id="14" dur="500"/>
                                        <p:tgtEl>
                                          <p:spTgt spid="96294"/>
                                        </p:tgtEl>
                                      </p:cBhvr>
                                    </p:animEffect>
                                  </p:childTnLst>
                                </p:cTn>
                              </p:par>
                            </p:childTnLst>
                          </p:cTn>
                        </p:par>
                        <p:par>
                          <p:cTn id="15" fill="hold">
                            <p:stCondLst>
                              <p:cond delay="1000"/>
                            </p:stCondLst>
                            <p:childTnLst>
                              <p:par>
                                <p:cTn id="16" presetID="22" presetClass="entr" presetSubtype="8" fill="hold" grpId="0" nodeType="afterEffect">
                                  <p:stCondLst>
                                    <p:cond delay="0"/>
                                  </p:stCondLst>
                                  <p:childTnLst>
                                    <p:set>
                                      <p:cBhvr>
                                        <p:cTn id="17" dur="1" fill="hold">
                                          <p:stCondLst>
                                            <p:cond delay="0"/>
                                          </p:stCondLst>
                                        </p:cTn>
                                        <p:tgtEl>
                                          <p:spTgt spid="96277"/>
                                        </p:tgtEl>
                                        <p:attrNameLst>
                                          <p:attrName>style.visibility</p:attrName>
                                        </p:attrNameLst>
                                      </p:cBhvr>
                                      <p:to>
                                        <p:strVal val="visible"/>
                                      </p:to>
                                    </p:set>
                                    <p:animEffect transition="in" filter="wipe(left)">
                                      <p:cBhvr>
                                        <p:cTn id="18" dur="500"/>
                                        <p:tgtEl>
                                          <p:spTgt spid="96277"/>
                                        </p:tgtEl>
                                      </p:cBhvr>
                                    </p:animEffect>
                                  </p:childTnLst>
                                </p:cTn>
                              </p:par>
                              <p:par>
                                <p:cTn id="19" presetID="22" presetClass="entr" presetSubtype="1" fill="hold" nodeType="withEffect">
                                  <p:stCondLst>
                                    <p:cond delay="500"/>
                                  </p:stCondLst>
                                  <p:childTnLst>
                                    <p:set>
                                      <p:cBhvr>
                                        <p:cTn id="20" dur="1" fill="hold">
                                          <p:stCondLst>
                                            <p:cond delay="0"/>
                                          </p:stCondLst>
                                        </p:cTn>
                                        <p:tgtEl>
                                          <p:spTgt spid="96281"/>
                                        </p:tgtEl>
                                        <p:attrNameLst>
                                          <p:attrName>style.visibility</p:attrName>
                                        </p:attrNameLst>
                                      </p:cBhvr>
                                      <p:to>
                                        <p:strVal val="visible"/>
                                      </p:to>
                                    </p:set>
                                    <p:animEffect transition="in" filter="wipe(up)">
                                      <p:cBhvr>
                                        <p:cTn id="21" dur="1000"/>
                                        <p:tgtEl>
                                          <p:spTgt spid="96281"/>
                                        </p:tgtEl>
                                      </p:cBhvr>
                                    </p:animEffect>
                                  </p:childTnLst>
                                </p:cTn>
                              </p:par>
                              <p:par>
                                <p:cTn id="22" presetID="10" presetClass="entr" presetSubtype="0" fill="hold" grpId="0" nodeType="withEffect">
                                  <p:stCondLst>
                                    <p:cond delay="1000"/>
                                  </p:stCondLst>
                                  <p:childTnLst>
                                    <p:set>
                                      <p:cBhvr>
                                        <p:cTn id="23" dur="1" fill="hold">
                                          <p:stCondLst>
                                            <p:cond delay="0"/>
                                          </p:stCondLst>
                                        </p:cTn>
                                        <p:tgtEl>
                                          <p:spTgt spid="96287"/>
                                        </p:tgtEl>
                                        <p:attrNameLst>
                                          <p:attrName>style.visibility</p:attrName>
                                        </p:attrNameLst>
                                      </p:cBhvr>
                                      <p:to>
                                        <p:strVal val="visible"/>
                                      </p:to>
                                    </p:set>
                                    <p:animEffect transition="in" filter="fade">
                                      <p:cBhvr>
                                        <p:cTn id="24" dur="2000"/>
                                        <p:tgtEl>
                                          <p:spTgt spid="96287"/>
                                        </p:tgtEl>
                                      </p:cBhvr>
                                    </p:animEffect>
                                  </p:childTnLst>
                                </p:cTn>
                              </p:par>
                              <p:par>
                                <p:cTn id="25" presetID="10" presetClass="entr" presetSubtype="0" fill="hold" grpId="0" nodeType="withEffect">
                                  <p:stCondLst>
                                    <p:cond delay="1000"/>
                                  </p:stCondLst>
                                  <p:childTnLst>
                                    <p:set>
                                      <p:cBhvr>
                                        <p:cTn id="26" dur="1" fill="hold">
                                          <p:stCondLst>
                                            <p:cond delay="0"/>
                                          </p:stCondLst>
                                        </p:cTn>
                                        <p:tgtEl>
                                          <p:spTgt spid="96288"/>
                                        </p:tgtEl>
                                        <p:attrNameLst>
                                          <p:attrName>style.visibility</p:attrName>
                                        </p:attrNameLst>
                                      </p:cBhvr>
                                      <p:to>
                                        <p:strVal val="visible"/>
                                      </p:to>
                                    </p:set>
                                    <p:animEffect transition="in" filter="fade">
                                      <p:cBhvr>
                                        <p:cTn id="27" dur="2000"/>
                                        <p:tgtEl>
                                          <p:spTgt spid="96288"/>
                                        </p:tgtEl>
                                      </p:cBhvr>
                                    </p:animEffect>
                                  </p:childTnLst>
                                </p:cTn>
                              </p:par>
                              <p:par>
                                <p:cTn id="28" presetID="10" presetClass="entr" presetSubtype="0" fill="hold" grpId="0" nodeType="withEffect">
                                  <p:stCondLst>
                                    <p:cond delay="1000"/>
                                  </p:stCondLst>
                                  <p:childTnLst>
                                    <p:set>
                                      <p:cBhvr>
                                        <p:cTn id="29" dur="1" fill="hold">
                                          <p:stCondLst>
                                            <p:cond delay="0"/>
                                          </p:stCondLst>
                                        </p:cTn>
                                        <p:tgtEl>
                                          <p:spTgt spid="96291"/>
                                        </p:tgtEl>
                                        <p:attrNameLst>
                                          <p:attrName>style.visibility</p:attrName>
                                        </p:attrNameLst>
                                      </p:cBhvr>
                                      <p:to>
                                        <p:strVal val="visible"/>
                                      </p:to>
                                    </p:set>
                                    <p:animEffect transition="in" filter="fade">
                                      <p:cBhvr>
                                        <p:cTn id="30" dur="1000"/>
                                        <p:tgtEl>
                                          <p:spTgt spid="96291"/>
                                        </p:tgtEl>
                                      </p:cBhvr>
                                    </p:animEffect>
                                  </p:childTnLst>
                                </p:cTn>
                              </p:par>
                              <p:par>
                                <p:cTn id="31" presetID="10" presetClass="entr" presetSubtype="0" fill="hold" grpId="0" nodeType="withEffect">
                                  <p:stCondLst>
                                    <p:cond delay="1000"/>
                                  </p:stCondLst>
                                  <p:childTnLst>
                                    <p:set>
                                      <p:cBhvr>
                                        <p:cTn id="32" dur="1" fill="hold">
                                          <p:stCondLst>
                                            <p:cond delay="0"/>
                                          </p:stCondLst>
                                        </p:cTn>
                                        <p:tgtEl>
                                          <p:spTgt spid="96290"/>
                                        </p:tgtEl>
                                        <p:attrNameLst>
                                          <p:attrName>style.visibility</p:attrName>
                                        </p:attrNameLst>
                                      </p:cBhvr>
                                      <p:to>
                                        <p:strVal val="visible"/>
                                      </p:to>
                                    </p:set>
                                    <p:animEffect transition="in" filter="fade">
                                      <p:cBhvr>
                                        <p:cTn id="33" dur="2000"/>
                                        <p:tgtEl>
                                          <p:spTgt spid="96290"/>
                                        </p:tgtEl>
                                      </p:cBhvr>
                                    </p:animEffect>
                                  </p:childTnLst>
                                </p:cTn>
                              </p:par>
                              <p:par>
                                <p:cTn id="34" presetID="10" presetClass="entr" presetSubtype="0" fill="hold" grpId="0" nodeType="withEffect">
                                  <p:stCondLst>
                                    <p:cond delay="1000"/>
                                  </p:stCondLst>
                                  <p:childTnLst>
                                    <p:set>
                                      <p:cBhvr>
                                        <p:cTn id="35" dur="1" fill="hold">
                                          <p:stCondLst>
                                            <p:cond delay="0"/>
                                          </p:stCondLst>
                                        </p:cTn>
                                        <p:tgtEl>
                                          <p:spTgt spid="96289"/>
                                        </p:tgtEl>
                                        <p:attrNameLst>
                                          <p:attrName>style.visibility</p:attrName>
                                        </p:attrNameLst>
                                      </p:cBhvr>
                                      <p:to>
                                        <p:strVal val="visible"/>
                                      </p:to>
                                    </p:set>
                                    <p:animEffect transition="in" filter="fade">
                                      <p:cBhvr>
                                        <p:cTn id="36" dur="2000"/>
                                        <p:tgtEl>
                                          <p:spTgt spid="96289"/>
                                        </p:tgtEl>
                                      </p:cBhvr>
                                    </p:animEffect>
                                  </p:childTnLst>
                                </p:cTn>
                              </p:par>
                              <p:par>
                                <p:cTn id="37" presetID="10" presetClass="entr" presetSubtype="0" fill="hold" grpId="0" nodeType="withEffect">
                                  <p:stCondLst>
                                    <p:cond delay="1500"/>
                                  </p:stCondLst>
                                  <p:childTnLst>
                                    <p:set>
                                      <p:cBhvr>
                                        <p:cTn id="38" dur="1" fill="hold">
                                          <p:stCondLst>
                                            <p:cond delay="0"/>
                                          </p:stCondLst>
                                        </p:cTn>
                                        <p:tgtEl>
                                          <p:spTgt spid="96299"/>
                                        </p:tgtEl>
                                        <p:attrNameLst>
                                          <p:attrName>style.visibility</p:attrName>
                                        </p:attrNameLst>
                                      </p:cBhvr>
                                      <p:to>
                                        <p:strVal val="visible"/>
                                      </p:to>
                                    </p:set>
                                    <p:animEffect transition="in" filter="fade">
                                      <p:cBhvr>
                                        <p:cTn id="39" dur="1000"/>
                                        <p:tgtEl>
                                          <p:spTgt spid="96299"/>
                                        </p:tgtEl>
                                      </p:cBhvr>
                                    </p:animEffect>
                                  </p:childTnLst>
                                </p:cTn>
                              </p:par>
                              <p:par>
                                <p:cTn id="40" presetID="10" presetClass="entr" presetSubtype="0" fill="hold" grpId="0" nodeType="withEffect">
                                  <p:stCondLst>
                                    <p:cond delay="1500"/>
                                  </p:stCondLst>
                                  <p:childTnLst>
                                    <p:set>
                                      <p:cBhvr>
                                        <p:cTn id="41" dur="1" fill="hold">
                                          <p:stCondLst>
                                            <p:cond delay="0"/>
                                          </p:stCondLst>
                                        </p:cTn>
                                        <p:tgtEl>
                                          <p:spTgt spid="96300"/>
                                        </p:tgtEl>
                                        <p:attrNameLst>
                                          <p:attrName>style.visibility</p:attrName>
                                        </p:attrNameLst>
                                      </p:cBhvr>
                                      <p:to>
                                        <p:strVal val="visible"/>
                                      </p:to>
                                    </p:set>
                                    <p:animEffect transition="in" filter="fade">
                                      <p:cBhvr>
                                        <p:cTn id="42" dur="1000"/>
                                        <p:tgtEl>
                                          <p:spTgt spid="96300"/>
                                        </p:tgtEl>
                                      </p:cBhvr>
                                    </p:animEffect>
                                  </p:childTnLst>
                                </p:cTn>
                              </p:par>
                              <p:par>
                                <p:cTn id="43" presetID="22" presetClass="entr" presetSubtype="4" fill="hold" nodeType="withEffect">
                                  <p:stCondLst>
                                    <p:cond delay="2000"/>
                                  </p:stCondLst>
                                  <p:childTnLst>
                                    <p:set>
                                      <p:cBhvr>
                                        <p:cTn id="44" dur="1" fill="hold">
                                          <p:stCondLst>
                                            <p:cond delay="0"/>
                                          </p:stCondLst>
                                        </p:cTn>
                                        <p:tgtEl>
                                          <p:spTgt spid="96301"/>
                                        </p:tgtEl>
                                        <p:attrNameLst>
                                          <p:attrName>style.visibility</p:attrName>
                                        </p:attrNameLst>
                                      </p:cBhvr>
                                      <p:to>
                                        <p:strVal val="visible"/>
                                      </p:to>
                                    </p:set>
                                    <p:animEffect transition="in" filter="wipe(down)">
                                      <p:cBhvr>
                                        <p:cTn id="45" dur="2000"/>
                                        <p:tgtEl>
                                          <p:spTgt spid="96301"/>
                                        </p:tgtEl>
                                      </p:cBhvr>
                                    </p:animEffect>
                                  </p:childTnLst>
                                </p:cTn>
                              </p:par>
                            </p:childTnLst>
                          </p:cTn>
                        </p:par>
                      </p:childTnLst>
                    </p:cTn>
                  </p:par>
                  <p:par>
                    <p:cTn id="46" fill="hold">
                      <p:stCondLst>
                        <p:cond delay="indefinite"/>
                      </p:stCondLst>
                      <p:childTnLst>
                        <p:par>
                          <p:cTn id="47" fill="hold">
                            <p:stCondLst>
                              <p:cond delay="0"/>
                            </p:stCondLst>
                            <p:childTnLst>
                              <p:par>
                                <p:cTn id="48" presetID="55" presetClass="entr" presetSubtype="0" fill="hold" grpId="0" nodeType="clickEffect">
                                  <p:stCondLst>
                                    <p:cond delay="0"/>
                                  </p:stCondLst>
                                  <p:childTnLst>
                                    <p:set>
                                      <p:cBhvr>
                                        <p:cTn id="49" dur="1" fill="hold">
                                          <p:stCondLst>
                                            <p:cond delay="0"/>
                                          </p:stCondLst>
                                        </p:cTn>
                                        <p:tgtEl>
                                          <p:spTgt spid="96278"/>
                                        </p:tgtEl>
                                        <p:attrNameLst>
                                          <p:attrName>style.visibility</p:attrName>
                                        </p:attrNameLst>
                                      </p:cBhvr>
                                      <p:to>
                                        <p:strVal val="visible"/>
                                      </p:to>
                                    </p:set>
                                    <p:anim calcmode="lin" valueType="num">
                                      <p:cBhvr>
                                        <p:cTn id="50" dur="1000" fill="hold"/>
                                        <p:tgtEl>
                                          <p:spTgt spid="96278"/>
                                        </p:tgtEl>
                                        <p:attrNameLst>
                                          <p:attrName>ppt_w</p:attrName>
                                        </p:attrNameLst>
                                      </p:cBhvr>
                                      <p:tavLst>
                                        <p:tav tm="0">
                                          <p:val>
                                            <p:strVal val="#ppt_w*0.70"/>
                                          </p:val>
                                        </p:tav>
                                        <p:tav tm="100000">
                                          <p:val>
                                            <p:strVal val="#ppt_w"/>
                                          </p:val>
                                        </p:tav>
                                      </p:tavLst>
                                    </p:anim>
                                    <p:anim calcmode="lin" valueType="num">
                                      <p:cBhvr>
                                        <p:cTn id="51" dur="1000" fill="hold"/>
                                        <p:tgtEl>
                                          <p:spTgt spid="96278"/>
                                        </p:tgtEl>
                                        <p:attrNameLst>
                                          <p:attrName>ppt_h</p:attrName>
                                        </p:attrNameLst>
                                      </p:cBhvr>
                                      <p:tavLst>
                                        <p:tav tm="0">
                                          <p:val>
                                            <p:strVal val="#ppt_h"/>
                                          </p:val>
                                        </p:tav>
                                        <p:tav tm="100000">
                                          <p:val>
                                            <p:strVal val="#ppt_h"/>
                                          </p:val>
                                        </p:tav>
                                      </p:tavLst>
                                    </p:anim>
                                    <p:animEffect transition="in" filter="fade">
                                      <p:cBhvr>
                                        <p:cTn id="52" dur="1000"/>
                                        <p:tgtEl>
                                          <p:spTgt spid="96278"/>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96279"/>
                                        </p:tgtEl>
                                        <p:attrNameLst>
                                          <p:attrName>style.visibility</p:attrName>
                                        </p:attrNameLst>
                                      </p:cBhvr>
                                      <p:to>
                                        <p:strVal val="visible"/>
                                      </p:to>
                                    </p:set>
                                    <p:animEffect transition="in" filter="fade">
                                      <p:cBhvr>
                                        <p:cTn id="55" dur="1000"/>
                                        <p:tgtEl>
                                          <p:spTgt spid="962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6275" grpId="0"/>
      <p:bldP spid="96276" grpId="0" animBg="1"/>
      <p:bldP spid="96277" grpId="0" animBg="1"/>
      <p:bldP spid="96278" grpId="0" animBg="1"/>
      <p:bldP spid="96279" grpId="0" animBg="1"/>
      <p:bldP spid="96287" grpId="0" animBg="1"/>
      <p:bldP spid="96288" grpId="0" animBg="1"/>
      <p:bldP spid="96289" grpId="0" animBg="1"/>
      <p:bldP spid="96290" grpId="0" animBg="1"/>
      <p:bldP spid="96291" grpId="0" animBg="1"/>
      <p:bldP spid="96299" grpId="0" animBg="1"/>
      <p:bldP spid="96300" grpId="0" animBg="1"/>
    </p:bldLst>
  </p:timing>
</p:sld>
</file>

<file path=ppt/slides/slide55.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97282" name="Picture 2" descr="Sinai_New_11_13_03"/>
          <p:cNvPicPr>
            <a:picLocks noChangeAspect="1" noChangeArrowheads="1"/>
          </p:cNvPicPr>
          <p:nvPr/>
        </p:nvPicPr>
        <p:blipFill>
          <a:blip r:embed="rId3" cstate="print">
            <a:lum bright="-30000"/>
          </a:blip>
          <a:srcRect/>
          <a:stretch>
            <a:fillRect/>
          </a:stretch>
        </p:blipFill>
        <p:spPr bwMode="auto">
          <a:xfrm>
            <a:off x="738188" y="628650"/>
            <a:ext cx="7667625" cy="5924550"/>
          </a:xfrm>
          <a:prstGeom prst="rect">
            <a:avLst/>
          </a:prstGeom>
          <a:noFill/>
        </p:spPr>
      </p:pic>
      <p:sp>
        <p:nvSpPr>
          <p:cNvPr id="97283" name="Freeform 3"/>
          <p:cNvSpPr>
            <a:spLocks/>
          </p:cNvSpPr>
          <p:nvPr/>
        </p:nvSpPr>
        <p:spPr bwMode="auto">
          <a:xfrm>
            <a:off x="4135438" y="4678363"/>
            <a:ext cx="436562" cy="225425"/>
          </a:xfrm>
          <a:custGeom>
            <a:avLst/>
            <a:gdLst/>
            <a:ahLst/>
            <a:cxnLst>
              <a:cxn ang="0">
                <a:pos x="0" y="3424"/>
              </a:cxn>
              <a:cxn ang="0">
                <a:pos x="925" y="1452"/>
              </a:cxn>
              <a:cxn ang="0">
                <a:pos x="1332" y="1627"/>
              </a:cxn>
              <a:cxn ang="0">
                <a:pos x="2486" y="0"/>
              </a:cxn>
              <a:cxn ang="0">
                <a:pos x="3527" y="727"/>
              </a:cxn>
              <a:cxn ang="0">
                <a:pos x="4134" y="2265"/>
              </a:cxn>
              <a:cxn ang="0">
                <a:pos x="4454" y="2148"/>
              </a:cxn>
              <a:cxn ang="0">
                <a:pos x="5350" y="3339"/>
              </a:cxn>
              <a:cxn ang="0">
                <a:pos x="0" y="3424"/>
              </a:cxn>
            </a:cxnLst>
            <a:rect l="0" t="0" r="r" b="b"/>
            <a:pathLst>
              <a:path w="5350" h="3424">
                <a:moveTo>
                  <a:pt x="0" y="3424"/>
                </a:moveTo>
                <a:lnTo>
                  <a:pt x="925" y="1452"/>
                </a:lnTo>
                <a:lnTo>
                  <a:pt x="1332" y="1627"/>
                </a:lnTo>
                <a:lnTo>
                  <a:pt x="2486" y="0"/>
                </a:lnTo>
                <a:lnTo>
                  <a:pt x="3527" y="727"/>
                </a:lnTo>
                <a:lnTo>
                  <a:pt x="4134" y="2265"/>
                </a:lnTo>
                <a:lnTo>
                  <a:pt x="4454" y="2148"/>
                </a:lnTo>
                <a:lnTo>
                  <a:pt x="5350" y="3339"/>
                </a:lnTo>
                <a:lnTo>
                  <a:pt x="0" y="3424"/>
                </a:lnTo>
                <a:close/>
              </a:path>
            </a:pathLst>
          </a:custGeom>
          <a:gradFill rotWithShape="1">
            <a:gsLst>
              <a:gs pos="0">
                <a:srgbClr val="996600"/>
              </a:gs>
              <a:gs pos="100000">
                <a:srgbClr val="663300"/>
              </a:gs>
            </a:gsLst>
            <a:lin ang="5400000" scaled="1"/>
          </a:gradFill>
          <a:ln w="9525">
            <a:noFill/>
            <a:round/>
            <a:headEnd/>
            <a:tailEnd/>
          </a:ln>
        </p:spPr>
        <p:txBody>
          <a:bodyPr/>
          <a:lstStyle/>
          <a:p>
            <a:endParaRPr lang="en-US"/>
          </a:p>
        </p:txBody>
      </p:sp>
      <p:sp>
        <p:nvSpPr>
          <p:cNvPr id="97284" name="WordArt 4"/>
          <p:cNvSpPr>
            <a:spLocks noChangeArrowheads="1" noChangeShapeType="1" noTextEdit="1"/>
          </p:cNvSpPr>
          <p:nvPr/>
        </p:nvSpPr>
        <p:spPr bwMode="auto">
          <a:xfrm rot="-66688103">
            <a:off x="6845300" y="1411288"/>
            <a:ext cx="1471613" cy="344487"/>
          </a:xfrm>
          <a:prstGeom prst="rect">
            <a:avLst/>
          </a:prstGeom>
        </p:spPr>
        <p:txBody>
          <a:bodyPr wrap="none" fromWordArt="1">
            <a:prstTxWarp prst="textChevron">
              <a:avLst>
                <a:gd name="adj" fmla="val 50000"/>
              </a:avLst>
            </a:prstTxWarp>
          </a:bodyPr>
          <a:lstStyle/>
          <a:p>
            <a:pPr algn="ctr"/>
            <a:r>
              <a:rPr lang="en-US" sz="3600" kern="10">
                <a:ln w="12700">
                  <a:noFill/>
                  <a:round/>
                  <a:headEnd/>
                  <a:tailEnd/>
                </a:ln>
                <a:gradFill rotWithShape="1">
                  <a:gsLst>
                    <a:gs pos="0">
                      <a:srgbClr val="663300"/>
                    </a:gs>
                    <a:gs pos="50000">
                      <a:srgbClr val="996633"/>
                    </a:gs>
                    <a:gs pos="100000">
                      <a:srgbClr val="663300"/>
                    </a:gs>
                  </a:gsLst>
                  <a:lin ang="0" scaled="1"/>
                </a:gradFill>
                <a:latin typeface="One Stroke Script LET"/>
              </a:rPr>
              <a:t>Canaan</a:t>
            </a:r>
          </a:p>
        </p:txBody>
      </p:sp>
      <p:sp>
        <p:nvSpPr>
          <p:cNvPr id="97285" name="WordArt 5"/>
          <p:cNvSpPr>
            <a:spLocks noChangeArrowheads="1" noChangeShapeType="1" noTextEdit="1"/>
          </p:cNvSpPr>
          <p:nvPr/>
        </p:nvSpPr>
        <p:spPr bwMode="auto">
          <a:xfrm>
            <a:off x="7778750" y="1693863"/>
            <a:ext cx="527050" cy="144462"/>
          </a:xfrm>
          <a:prstGeom prst="rect">
            <a:avLst/>
          </a:prstGeom>
        </p:spPr>
        <p:txBody>
          <a:bodyPr wrap="none" fromWordArt="1">
            <a:prstTxWarp prst="textCanDown">
              <a:avLst>
                <a:gd name="adj" fmla="val 33333"/>
              </a:avLst>
            </a:prstTxWarp>
          </a:bodyPr>
          <a:lstStyle/>
          <a:p>
            <a:pPr algn="ctr"/>
            <a:r>
              <a:rPr lang="en-US" sz="3600" kern="10">
                <a:ln w="12700">
                  <a:noFill/>
                  <a:round/>
                  <a:headEnd/>
                  <a:tailEnd/>
                </a:ln>
                <a:gradFill rotWithShape="1">
                  <a:gsLst>
                    <a:gs pos="0">
                      <a:srgbClr val="996633"/>
                    </a:gs>
                    <a:gs pos="100000">
                      <a:srgbClr val="663300"/>
                    </a:gs>
                  </a:gsLst>
                  <a:lin ang="2700000" scaled="1"/>
                </a:gradFill>
                <a:latin typeface="Arial Black"/>
              </a:rPr>
              <a:t>Jordan</a:t>
            </a:r>
          </a:p>
        </p:txBody>
      </p:sp>
      <p:sp>
        <p:nvSpPr>
          <p:cNvPr id="97286" name="WordArt 6"/>
          <p:cNvSpPr>
            <a:spLocks noChangeArrowheads="1" noChangeShapeType="1" noTextEdit="1"/>
          </p:cNvSpPr>
          <p:nvPr/>
        </p:nvSpPr>
        <p:spPr bwMode="auto">
          <a:xfrm>
            <a:off x="7775575" y="1838325"/>
            <a:ext cx="525463" cy="142875"/>
          </a:xfrm>
          <a:prstGeom prst="rect">
            <a:avLst/>
          </a:prstGeom>
        </p:spPr>
        <p:txBody>
          <a:bodyPr wrap="none" fromWordArt="1">
            <a:prstTxWarp prst="textCanDown">
              <a:avLst>
                <a:gd name="adj" fmla="val 33333"/>
              </a:avLst>
            </a:prstTxWarp>
          </a:bodyPr>
          <a:lstStyle/>
          <a:p>
            <a:pPr algn="ctr"/>
            <a:r>
              <a:rPr lang="en-US" sz="3600" kern="10">
                <a:ln w="12700">
                  <a:noFill/>
                  <a:round/>
                  <a:headEnd/>
                  <a:tailEnd/>
                </a:ln>
                <a:gradFill rotWithShape="1">
                  <a:gsLst>
                    <a:gs pos="0">
                      <a:srgbClr val="996633"/>
                    </a:gs>
                    <a:gs pos="100000">
                      <a:srgbClr val="663300"/>
                    </a:gs>
                  </a:gsLst>
                  <a:lin ang="2700000" scaled="1"/>
                </a:gradFill>
                <a:latin typeface="Arial Black"/>
              </a:rPr>
              <a:t> River </a:t>
            </a:r>
          </a:p>
        </p:txBody>
      </p:sp>
      <p:sp>
        <p:nvSpPr>
          <p:cNvPr id="97287" name="WordArt 7"/>
          <p:cNvSpPr>
            <a:spLocks noChangeArrowheads="1" noChangeShapeType="1" noTextEdit="1"/>
          </p:cNvSpPr>
          <p:nvPr/>
        </p:nvSpPr>
        <p:spPr bwMode="auto">
          <a:xfrm>
            <a:off x="7058025" y="2171700"/>
            <a:ext cx="1323975" cy="287338"/>
          </a:xfrm>
          <a:prstGeom prst="rect">
            <a:avLst/>
          </a:prstGeom>
        </p:spPr>
        <p:txBody>
          <a:bodyPr wrap="none" fromWordArt="1">
            <a:prstTxWarp prst="textFadeUp">
              <a:avLst>
                <a:gd name="adj" fmla="val 26866"/>
              </a:avLst>
            </a:prstTxWarp>
          </a:bodyPr>
          <a:lstStyle/>
          <a:p>
            <a:pPr algn="ctr"/>
            <a:r>
              <a:rPr lang="en-US" sz="3600" kern="10">
                <a:ln w="12700">
                  <a:noFill/>
                  <a:round/>
                  <a:headEnd/>
                  <a:tailEnd/>
                </a:ln>
                <a:gradFill rotWithShape="1">
                  <a:gsLst>
                    <a:gs pos="0">
                      <a:srgbClr val="663300"/>
                    </a:gs>
                    <a:gs pos="50000">
                      <a:srgbClr val="996633"/>
                    </a:gs>
                    <a:gs pos="100000">
                      <a:srgbClr val="663300"/>
                    </a:gs>
                  </a:gsLst>
                  <a:lin ang="2700000" scaled="1"/>
                </a:gradFill>
                <a:latin typeface="Arial Black"/>
              </a:rPr>
              <a:t>Dead Sea</a:t>
            </a:r>
          </a:p>
        </p:txBody>
      </p:sp>
      <p:sp>
        <p:nvSpPr>
          <p:cNvPr id="97288" name="WordArt 8"/>
          <p:cNvSpPr>
            <a:spLocks noChangeArrowheads="1" noChangeShapeType="1" noTextEdit="1"/>
          </p:cNvSpPr>
          <p:nvPr/>
        </p:nvSpPr>
        <p:spPr bwMode="auto">
          <a:xfrm rot="-25553890">
            <a:off x="561182" y="3933031"/>
            <a:ext cx="1752600" cy="439737"/>
          </a:xfrm>
          <a:prstGeom prst="rect">
            <a:avLst/>
          </a:prstGeom>
        </p:spPr>
        <p:txBody>
          <a:bodyPr wrap="none" fromWordArt="1">
            <a:prstTxWarp prst="textCurveDown">
              <a:avLst>
                <a:gd name="adj" fmla="val 52630"/>
              </a:avLst>
            </a:prstTxWarp>
          </a:bodyPr>
          <a:lstStyle/>
          <a:p>
            <a:pPr algn="ctr"/>
            <a:r>
              <a:rPr lang="en-US" sz="3600" kern="10">
                <a:ln w="12700">
                  <a:noFill/>
                  <a:round/>
                  <a:headEnd/>
                  <a:tailEnd/>
                </a:ln>
                <a:gradFill rotWithShape="1">
                  <a:gsLst>
                    <a:gs pos="0">
                      <a:srgbClr val="663300"/>
                    </a:gs>
                    <a:gs pos="100000">
                      <a:srgbClr val="996600"/>
                    </a:gs>
                  </a:gsLst>
                  <a:lin ang="2700000" scaled="1"/>
                </a:gradFill>
                <a:latin typeface="Lithograph"/>
              </a:rPr>
              <a:t>Egypt</a:t>
            </a:r>
          </a:p>
        </p:txBody>
      </p:sp>
      <p:sp>
        <p:nvSpPr>
          <p:cNvPr id="97289" name="WordArt 9"/>
          <p:cNvSpPr>
            <a:spLocks noChangeArrowheads="1" noChangeShapeType="1" noTextEdit="1"/>
          </p:cNvSpPr>
          <p:nvPr/>
        </p:nvSpPr>
        <p:spPr bwMode="auto">
          <a:xfrm rot="-42460276">
            <a:off x="6629400" y="3205163"/>
            <a:ext cx="1754188" cy="1698625"/>
          </a:xfrm>
          <a:prstGeom prst="rect">
            <a:avLst/>
          </a:prstGeom>
        </p:spPr>
        <p:txBody>
          <a:bodyPr wrap="none" fromWordArt="1">
            <a:prstTxWarp prst="textCurveDown">
              <a:avLst>
                <a:gd name="adj" fmla="val 52630"/>
              </a:avLst>
            </a:prstTxWarp>
          </a:bodyPr>
          <a:lstStyle/>
          <a:p>
            <a:pPr algn="ctr"/>
            <a:r>
              <a:rPr lang="en-US" sz="3600" kern="10">
                <a:ln w="12700">
                  <a:noFill/>
                  <a:round/>
                  <a:headEnd/>
                  <a:tailEnd/>
                </a:ln>
                <a:gradFill rotWithShape="1">
                  <a:gsLst>
                    <a:gs pos="0">
                      <a:srgbClr val="996633"/>
                    </a:gs>
                    <a:gs pos="100000">
                      <a:srgbClr val="663300"/>
                    </a:gs>
                  </a:gsLst>
                  <a:lin ang="2700000" scaled="1"/>
                </a:gradFill>
                <a:latin typeface="MANDELA"/>
              </a:rPr>
              <a:t>Wilderness</a:t>
            </a:r>
          </a:p>
          <a:p>
            <a:pPr algn="ctr"/>
            <a:r>
              <a:rPr lang="en-US" sz="3600" kern="10">
                <a:ln w="12700">
                  <a:noFill/>
                  <a:round/>
                  <a:headEnd/>
                  <a:tailEnd/>
                </a:ln>
                <a:gradFill rotWithShape="1">
                  <a:gsLst>
                    <a:gs pos="0">
                      <a:srgbClr val="996633"/>
                    </a:gs>
                    <a:gs pos="100000">
                      <a:srgbClr val="663300"/>
                    </a:gs>
                  </a:gsLst>
                  <a:lin ang="2700000" scaled="1"/>
                </a:gradFill>
                <a:latin typeface="MANDELA"/>
              </a:rPr>
              <a:t>of</a:t>
            </a:r>
          </a:p>
          <a:p>
            <a:pPr algn="ctr"/>
            <a:r>
              <a:rPr lang="en-US" sz="3600" kern="10">
                <a:ln w="12700">
                  <a:noFill/>
                  <a:round/>
                  <a:headEnd/>
                  <a:tailEnd/>
                </a:ln>
                <a:gradFill rotWithShape="1">
                  <a:gsLst>
                    <a:gs pos="0">
                      <a:srgbClr val="996633"/>
                    </a:gs>
                    <a:gs pos="100000">
                      <a:srgbClr val="663300"/>
                    </a:gs>
                  </a:gsLst>
                  <a:lin ang="2700000" scaled="1"/>
                </a:gradFill>
                <a:latin typeface="MANDELA"/>
              </a:rPr>
              <a:t>Midian</a:t>
            </a:r>
          </a:p>
        </p:txBody>
      </p:sp>
      <p:sp>
        <p:nvSpPr>
          <p:cNvPr id="97290" name="WordArt 10"/>
          <p:cNvSpPr>
            <a:spLocks noChangeArrowheads="1" noChangeShapeType="1" noTextEdit="1"/>
          </p:cNvSpPr>
          <p:nvPr/>
        </p:nvSpPr>
        <p:spPr bwMode="auto">
          <a:xfrm rot="-44106511">
            <a:off x="4086225" y="3968750"/>
            <a:ext cx="1323975" cy="863600"/>
          </a:xfrm>
          <a:prstGeom prst="rect">
            <a:avLst/>
          </a:prstGeom>
        </p:spPr>
        <p:txBody>
          <a:bodyPr wrap="none" fromWordArt="1">
            <a:prstTxWarp prst="textCanDown">
              <a:avLst>
                <a:gd name="adj" fmla="val 14287"/>
              </a:avLst>
            </a:prstTxWarp>
          </a:bodyPr>
          <a:lstStyle/>
          <a:p>
            <a:pPr algn="ctr"/>
            <a:r>
              <a:rPr lang="en-US" sz="3600" kern="10">
                <a:ln w="12700">
                  <a:noFill/>
                  <a:round/>
                  <a:headEnd/>
                  <a:tailEnd/>
                </a:ln>
                <a:gradFill rotWithShape="1">
                  <a:gsLst>
                    <a:gs pos="0">
                      <a:srgbClr val="996633"/>
                    </a:gs>
                    <a:gs pos="100000">
                      <a:srgbClr val="663300"/>
                    </a:gs>
                  </a:gsLst>
                  <a:lin ang="2700000" scaled="1"/>
                </a:gradFill>
                <a:latin typeface="MANDELA"/>
              </a:rPr>
              <a:t>Wilderness</a:t>
            </a:r>
          </a:p>
          <a:p>
            <a:pPr algn="ctr"/>
            <a:r>
              <a:rPr lang="en-US" sz="3600" kern="10">
                <a:ln w="12700">
                  <a:noFill/>
                  <a:round/>
                  <a:headEnd/>
                  <a:tailEnd/>
                </a:ln>
                <a:gradFill rotWithShape="1">
                  <a:gsLst>
                    <a:gs pos="0">
                      <a:srgbClr val="996633"/>
                    </a:gs>
                    <a:gs pos="100000">
                      <a:srgbClr val="663300"/>
                    </a:gs>
                  </a:gsLst>
                  <a:lin ang="2700000" scaled="1"/>
                </a:gradFill>
                <a:latin typeface="MANDELA"/>
              </a:rPr>
              <a:t>of</a:t>
            </a:r>
          </a:p>
          <a:p>
            <a:pPr algn="ctr"/>
            <a:r>
              <a:rPr lang="en-US" sz="3600" kern="10">
                <a:ln w="12700">
                  <a:noFill/>
                  <a:round/>
                  <a:headEnd/>
                  <a:tailEnd/>
                </a:ln>
                <a:gradFill rotWithShape="1">
                  <a:gsLst>
                    <a:gs pos="0">
                      <a:srgbClr val="996633"/>
                    </a:gs>
                    <a:gs pos="100000">
                      <a:srgbClr val="663300"/>
                    </a:gs>
                  </a:gsLst>
                  <a:lin ang="2700000" scaled="1"/>
                </a:gradFill>
                <a:latin typeface="MANDELA"/>
              </a:rPr>
              <a:t>Sinai</a:t>
            </a:r>
          </a:p>
        </p:txBody>
      </p:sp>
      <p:sp>
        <p:nvSpPr>
          <p:cNvPr id="97291" name="WordArt 11"/>
          <p:cNvSpPr>
            <a:spLocks noChangeArrowheads="1" noChangeShapeType="1" noTextEdit="1"/>
          </p:cNvSpPr>
          <p:nvPr/>
        </p:nvSpPr>
        <p:spPr bwMode="auto">
          <a:xfrm>
            <a:off x="2819400" y="2057400"/>
            <a:ext cx="3581400" cy="457200"/>
          </a:xfrm>
          <a:prstGeom prst="rect">
            <a:avLst/>
          </a:prstGeom>
        </p:spPr>
        <p:txBody>
          <a:bodyPr wrap="none" fromWordArt="1">
            <a:prstTxWarp prst="textDeflate">
              <a:avLst>
                <a:gd name="adj" fmla="val 15972"/>
              </a:avLst>
            </a:prstTxWarp>
          </a:bodyPr>
          <a:lstStyle/>
          <a:p>
            <a:pPr algn="ctr"/>
            <a:r>
              <a:rPr lang="en-US" sz="3600" kern="10" dirty="0">
                <a:ln w="19050">
                  <a:solidFill>
                    <a:srgbClr val="FFFFE9"/>
                  </a:solidFill>
                  <a:round/>
                  <a:headEnd/>
                  <a:tailEnd/>
                </a:ln>
                <a:solidFill>
                  <a:srgbClr val="440000"/>
                </a:solidFill>
                <a:effectLst>
                  <a:outerShdw dist="25400" algn="ctr" rotWithShape="0">
                    <a:srgbClr val="FFFFE9">
                      <a:alpha val="80000"/>
                    </a:srgbClr>
                  </a:outerShdw>
                </a:effectLst>
                <a:latin typeface="Impact"/>
              </a:rPr>
              <a:t>Dispensation to start</a:t>
            </a:r>
          </a:p>
        </p:txBody>
      </p:sp>
      <p:grpSp>
        <p:nvGrpSpPr>
          <p:cNvPr id="97292" name="Group 12"/>
          <p:cNvGrpSpPr>
            <a:grpSpLocks/>
          </p:cNvGrpSpPr>
          <p:nvPr/>
        </p:nvGrpSpPr>
        <p:grpSpPr bwMode="auto">
          <a:xfrm>
            <a:off x="762000" y="304800"/>
            <a:ext cx="1417638" cy="1889125"/>
            <a:chOff x="480" y="192"/>
            <a:chExt cx="893" cy="1190"/>
          </a:xfrm>
        </p:grpSpPr>
        <p:sp>
          <p:nvSpPr>
            <p:cNvPr id="97293" name="AutoShape 13"/>
            <p:cNvSpPr>
              <a:spLocks noChangeArrowheads="1"/>
            </p:cNvSpPr>
            <p:nvPr/>
          </p:nvSpPr>
          <p:spPr bwMode="auto">
            <a:xfrm rot="10800000">
              <a:off x="839" y="768"/>
              <a:ext cx="174" cy="521"/>
            </a:xfrm>
            <a:prstGeom prst="downArrow">
              <a:avLst>
                <a:gd name="adj1" fmla="val 41380"/>
                <a:gd name="adj2" fmla="val 70115"/>
              </a:avLst>
            </a:prstGeom>
            <a:solidFill>
              <a:srgbClr val="6600CC"/>
            </a:solidFill>
            <a:ln w="9525" algn="ctr">
              <a:solidFill>
                <a:srgbClr val="6600CC"/>
              </a:solidFill>
              <a:miter lim="800000"/>
              <a:headEnd/>
              <a:tailEnd/>
            </a:ln>
            <a:effectLst/>
          </p:spPr>
          <p:txBody>
            <a:bodyPr rot="10800000" wrap="none" anchor="ctr"/>
            <a:lstStyle/>
            <a:p>
              <a:pPr algn="ctr"/>
              <a:endParaRPr lang="en-US">
                <a:latin typeface="Arial Black" pitchFamily="34" charset="0"/>
              </a:endParaRPr>
            </a:p>
          </p:txBody>
        </p:sp>
        <p:grpSp>
          <p:nvGrpSpPr>
            <p:cNvPr id="97294" name="Group 14"/>
            <p:cNvGrpSpPr>
              <a:grpSpLocks/>
            </p:cNvGrpSpPr>
            <p:nvPr/>
          </p:nvGrpSpPr>
          <p:grpSpPr bwMode="auto">
            <a:xfrm>
              <a:off x="640" y="192"/>
              <a:ext cx="572" cy="565"/>
              <a:chOff x="4704" y="288"/>
              <a:chExt cx="672" cy="720"/>
            </a:xfrm>
          </p:grpSpPr>
          <p:sp>
            <p:nvSpPr>
              <p:cNvPr id="97295" name="Oval 15"/>
              <p:cNvSpPr>
                <a:spLocks noChangeArrowheads="1"/>
              </p:cNvSpPr>
              <p:nvPr/>
            </p:nvSpPr>
            <p:spPr bwMode="auto">
              <a:xfrm>
                <a:off x="4704" y="288"/>
                <a:ext cx="672" cy="720"/>
              </a:xfrm>
              <a:prstGeom prst="ellipse">
                <a:avLst/>
              </a:prstGeom>
              <a:gradFill rotWithShape="0">
                <a:gsLst>
                  <a:gs pos="0">
                    <a:srgbClr val="FFFFFF"/>
                  </a:gs>
                  <a:gs pos="100000">
                    <a:srgbClr val="FFFFFF"/>
                  </a:gs>
                </a:gsLst>
                <a:lin ang="2700000" scaled="1"/>
              </a:gradFill>
              <a:ln w="12700">
                <a:round/>
                <a:headEnd/>
                <a:tailEnd/>
              </a:ln>
              <a:effectLst/>
              <a:scene3d>
                <a:camera prst="legacyPerspectiveTop"/>
                <a:lightRig rig="legacyFlat3" dir="t"/>
              </a:scene3d>
              <a:sp3d extrusionH="430200" prstMaterial="legacyMatte">
                <a:bevelT w="13500" h="13500" prst="angle"/>
                <a:bevelB w="13500" h="13500" prst="angle"/>
                <a:extrusionClr>
                  <a:srgbClr val="9900FF"/>
                </a:extrusionClr>
              </a:sp3d>
            </p:spPr>
            <p:txBody>
              <a:bodyPr wrap="none" anchor="ctr">
                <a:flatTx/>
              </a:bodyPr>
              <a:lstStyle/>
              <a:p>
                <a:pPr algn="ctr" eaLnBrk="0" hangingPunct="0"/>
                <a:endParaRPr lang="en-US" sz="4800" b="1">
                  <a:solidFill>
                    <a:srgbClr val="6600CC"/>
                  </a:solidFill>
                  <a:latin typeface="Impact" pitchFamily="34" charset="0"/>
                </a:endParaRPr>
              </a:p>
            </p:txBody>
          </p:sp>
          <p:sp>
            <p:nvSpPr>
              <p:cNvPr id="97296" name="WordArt 16"/>
              <p:cNvSpPr>
                <a:spLocks noChangeArrowheads="1" noChangeShapeType="1" noTextEdit="1"/>
              </p:cNvSpPr>
              <p:nvPr/>
            </p:nvSpPr>
            <p:spPr bwMode="auto">
              <a:xfrm>
                <a:off x="4778" y="492"/>
                <a:ext cx="517" cy="344"/>
              </a:xfrm>
              <a:prstGeom prst="rect">
                <a:avLst/>
              </a:prstGeom>
            </p:spPr>
            <p:txBody>
              <a:bodyPr wrap="none" fromWordArt="1">
                <a:prstTxWarp prst="textPlain">
                  <a:avLst>
                    <a:gd name="adj" fmla="val 50000"/>
                  </a:avLst>
                </a:prstTxWarp>
              </a:bodyPr>
              <a:lstStyle/>
              <a:p>
                <a:pPr algn="ctr"/>
                <a:r>
                  <a:rPr lang="en-US" sz="3600" kern="10">
                    <a:ln w="38100">
                      <a:solidFill>
                        <a:srgbClr val="6600CC"/>
                      </a:solidFill>
                      <a:round/>
                      <a:headEnd/>
                      <a:tailEnd/>
                    </a:ln>
                    <a:solidFill>
                      <a:schemeClr val="bg1"/>
                    </a:solidFill>
                    <a:latin typeface="Impact"/>
                  </a:rPr>
                  <a:t>God</a:t>
                </a:r>
              </a:p>
            </p:txBody>
          </p:sp>
        </p:grpSp>
        <p:grpSp>
          <p:nvGrpSpPr>
            <p:cNvPr id="97297" name="Group 17"/>
            <p:cNvGrpSpPr>
              <a:grpSpLocks/>
            </p:cNvGrpSpPr>
            <p:nvPr/>
          </p:nvGrpSpPr>
          <p:grpSpPr bwMode="auto">
            <a:xfrm>
              <a:off x="480" y="974"/>
              <a:ext cx="893" cy="408"/>
              <a:chOff x="1344" y="2736"/>
              <a:chExt cx="1056" cy="528"/>
            </a:xfrm>
          </p:grpSpPr>
          <p:sp>
            <p:nvSpPr>
              <p:cNvPr id="97298" name="Oval 18"/>
              <p:cNvSpPr>
                <a:spLocks noChangeArrowheads="1"/>
              </p:cNvSpPr>
              <p:nvPr/>
            </p:nvSpPr>
            <p:spPr bwMode="auto">
              <a:xfrm>
                <a:off x="1344" y="2736"/>
                <a:ext cx="1056" cy="528"/>
              </a:xfrm>
              <a:prstGeom prst="ellipse">
                <a:avLst/>
              </a:prstGeom>
              <a:gradFill rotWithShape="0">
                <a:gsLst>
                  <a:gs pos="0">
                    <a:srgbClr val="FFFFCC"/>
                  </a:gs>
                  <a:gs pos="100000">
                    <a:srgbClr val="FFFF00"/>
                  </a:gs>
                </a:gsLst>
                <a:path path="shape">
                  <a:fillToRect l="50000" t="50000" r="50000" b="50000"/>
                </a:path>
              </a:gradFill>
              <a:ln w="12700" algn="ctr">
                <a:solidFill>
                  <a:srgbClr val="FFCC00"/>
                </a:solidFill>
                <a:round/>
                <a:headEnd/>
                <a:tailEnd/>
              </a:ln>
              <a:effectLst>
                <a:outerShdw dist="64758" dir="4721404" algn="ctr" rotWithShape="0">
                  <a:srgbClr val="DEB400"/>
                </a:outerShdw>
              </a:effectLst>
            </p:spPr>
            <p:txBody>
              <a:bodyPr wrap="none" anchor="ctr"/>
              <a:lstStyle/>
              <a:p>
                <a:pPr algn="ctr" eaLnBrk="0" hangingPunct="0"/>
                <a:endParaRPr lang="en-US" sz="3600">
                  <a:solidFill>
                    <a:srgbClr val="5A002D"/>
                  </a:solidFill>
                  <a:latin typeface="Impact" pitchFamily="34" charset="0"/>
                </a:endParaRPr>
              </a:p>
            </p:txBody>
          </p:sp>
          <p:sp>
            <p:nvSpPr>
              <p:cNvPr id="97299" name="WordArt 19"/>
              <p:cNvSpPr>
                <a:spLocks noChangeArrowheads="1" noChangeShapeType="1" noTextEdit="1"/>
              </p:cNvSpPr>
              <p:nvPr/>
            </p:nvSpPr>
            <p:spPr bwMode="auto">
              <a:xfrm>
                <a:off x="1535" y="2856"/>
                <a:ext cx="674" cy="288"/>
              </a:xfrm>
              <a:prstGeom prst="rect">
                <a:avLst/>
              </a:prstGeom>
            </p:spPr>
            <p:txBody>
              <a:bodyPr wrap="none" fromWordArt="1">
                <a:prstTxWarp prst="textInflate">
                  <a:avLst>
                    <a:gd name="adj" fmla="val 13634"/>
                  </a:avLst>
                </a:prstTxWarp>
              </a:bodyPr>
              <a:lstStyle/>
              <a:p>
                <a:pPr algn="ctr"/>
                <a:r>
                  <a:rPr lang="en-US" sz="3600" kern="10">
                    <a:ln w="38100">
                      <a:noFill/>
                      <a:round/>
                      <a:headEnd/>
                      <a:tailEnd/>
                    </a:ln>
                    <a:solidFill>
                      <a:srgbClr val="580000"/>
                    </a:solidFill>
                    <a:latin typeface="Impact"/>
                  </a:rPr>
                  <a:t>Moses</a:t>
                </a:r>
              </a:p>
            </p:txBody>
          </p:sp>
        </p:grpSp>
      </p:grpSp>
      <p:sp>
        <p:nvSpPr>
          <p:cNvPr id="97300" name="WordArt 20"/>
          <p:cNvSpPr>
            <a:spLocks noChangeArrowheads="1" noChangeShapeType="1" noTextEdit="1"/>
          </p:cNvSpPr>
          <p:nvPr/>
        </p:nvSpPr>
        <p:spPr bwMode="auto">
          <a:xfrm>
            <a:off x="3886200" y="4800600"/>
            <a:ext cx="930275" cy="228600"/>
          </a:xfrm>
          <a:prstGeom prst="rect">
            <a:avLst/>
          </a:prstGeom>
        </p:spPr>
        <p:txBody>
          <a:bodyPr spcFirstLastPara="1" wrap="none" fromWordArt="1">
            <a:prstTxWarp prst="textArchDown">
              <a:avLst>
                <a:gd name="adj" fmla="val 145229"/>
              </a:avLst>
            </a:prstTxWarp>
          </a:bodyPr>
          <a:lstStyle/>
          <a:p>
            <a:pPr algn="ctr"/>
            <a:r>
              <a:rPr lang="en-US" sz="3600" kern="10">
                <a:ln w="3175">
                  <a:noFill/>
                  <a:round/>
                  <a:headEnd/>
                  <a:tailEnd/>
                </a:ln>
                <a:solidFill>
                  <a:srgbClr val="996633"/>
                </a:solidFill>
                <a:latin typeface="Arial Black"/>
              </a:rPr>
              <a:t>Mt. Horeb</a:t>
            </a:r>
          </a:p>
        </p:txBody>
      </p:sp>
      <p:sp>
        <p:nvSpPr>
          <p:cNvPr id="97302" name="Rectangle 22"/>
          <p:cNvSpPr>
            <a:spLocks noChangeArrowheads="1"/>
          </p:cNvSpPr>
          <p:nvPr/>
        </p:nvSpPr>
        <p:spPr bwMode="auto">
          <a:xfrm>
            <a:off x="0" y="5722938"/>
            <a:ext cx="9144000" cy="1135062"/>
          </a:xfrm>
          <a:prstGeom prst="rect">
            <a:avLst/>
          </a:prstGeom>
          <a:solidFill>
            <a:schemeClr val="tx1"/>
          </a:solidFill>
          <a:ln w="9525">
            <a:solidFill>
              <a:schemeClr val="tx1"/>
            </a:solidFill>
            <a:miter lim="800000"/>
            <a:headEnd/>
            <a:tailEnd/>
          </a:ln>
          <a:effectLst/>
        </p:spPr>
        <p:txBody>
          <a:bodyPr wrap="none" anchor="ctr"/>
          <a:lstStyle/>
          <a:p>
            <a:endParaRPr lang="en-US"/>
          </a:p>
        </p:txBody>
      </p:sp>
      <p:grpSp>
        <p:nvGrpSpPr>
          <p:cNvPr id="97303" name="Group 23"/>
          <p:cNvGrpSpPr>
            <a:grpSpLocks/>
          </p:cNvGrpSpPr>
          <p:nvPr/>
        </p:nvGrpSpPr>
        <p:grpSpPr bwMode="auto">
          <a:xfrm>
            <a:off x="1219200" y="5799137"/>
            <a:ext cx="6553200" cy="906463"/>
            <a:chOff x="240" y="3648"/>
            <a:chExt cx="4128" cy="571"/>
          </a:xfrm>
        </p:grpSpPr>
        <p:sp>
          <p:nvSpPr>
            <p:cNvPr id="97304" name="Text Box 24"/>
            <p:cNvSpPr txBox="1">
              <a:spLocks noChangeArrowheads="1"/>
            </p:cNvSpPr>
            <p:nvPr/>
          </p:nvSpPr>
          <p:spPr bwMode="auto">
            <a:xfrm>
              <a:off x="480" y="3696"/>
              <a:ext cx="3888" cy="523"/>
            </a:xfrm>
            <a:prstGeom prst="rect">
              <a:avLst/>
            </a:prstGeom>
            <a:noFill/>
            <a:ln w="9525">
              <a:noFill/>
              <a:miter lim="800000"/>
              <a:headEnd/>
              <a:tailEnd/>
            </a:ln>
            <a:effectLst/>
          </p:spPr>
          <p:txBody>
            <a:bodyPr wrap="square">
              <a:spAutoFit/>
            </a:bodyPr>
            <a:lstStyle/>
            <a:p>
              <a:pPr eaLnBrk="0" hangingPunct="0">
                <a:lnSpc>
                  <a:spcPct val="80000"/>
                </a:lnSpc>
              </a:pPr>
              <a:r>
                <a:rPr lang="en-US" sz="2000" b="1" dirty="0">
                  <a:solidFill>
                    <a:schemeClr val="bg1"/>
                  </a:solidFill>
                  <a:latin typeface="Arial Narrow" pitchFamily="34" charset="0"/>
                </a:rPr>
                <a:t>In order to start the national course, Moses had to have the three-day period in which to separate Satan by deceiving the Pharaoh and liberating his people from bondage.</a:t>
              </a:r>
            </a:p>
          </p:txBody>
        </p:sp>
        <p:sp>
          <p:nvSpPr>
            <p:cNvPr id="97305" name="Text Box 25"/>
            <p:cNvSpPr txBox="1">
              <a:spLocks noChangeArrowheads="1"/>
            </p:cNvSpPr>
            <p:nvPr/>
          </p:nvSpPr>
          <p:spPr bwMode="auto">
            <a:xfrm>
              <a:off x="240" y="3648"/>
              <a:ext cx="240" cy="312"/>
            </a:xfrm>
            <a:prstGeom prst="rect">
              <a:avLst/>
            </a:prstGeom>
            <a:noFill/>
            <a:ln w="9525">
              <a:noFill/>
              <a:miter lim="800000"/>
              <a:headEnd/>
              <a:tailEnd/>
            </a:ln>
            <a:effectLst/>
          </p:spPr>
          <p:txBody>
            <a:bodyPr>
              <a:spAutoFit/>
            </a:bodyPr>
            <a:lstStyle/>
            <a:p>
              <a:pPr eaLnBrk="0" hangingPunct="0">
                <a:lnSpc>
                  <a:spcPct val="55000"/>
                </a:lnSpc>
              </a:pPr>
              <a:r>
                <a:rPr lang="en-US" sz="4800" b="1" dirty="0">
                  <a:solidFill>
                    <a:schemeClr val="bg1"/>
                  </a:solidFill>
                  <a:latin typeface="Times New Roman" pitchFamily="18" charset="0"/>
                  <a:sym typeface="CommonBullets" pitchFamily="34" charset="2"/>
                </a:rPr>
                <a:t></a:t>
              </a:r>
              <a:endParaRPr lang="en-US" sz="4800" b="1" dirty="0">
                <a:solidFill>
                  <a:schemeClr val="bg1"/>
                </a:solidFill>
                <a:latin typeface="Times New Roman" pitchFamily="18" charset="0"/>
              </a:endParaRPr>
            </a:p>
          </p:txBody>
        </p:sp>
      </p:grpSp>
    </p:spTree>
  </p:cSld>
  <p:clrMapOvr>
    <a:masterClrMapping/>
  </p:clrMapOvr>
  <p:transition spd="med">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97291"/>
                                        </p:tgtEl>
                                        <p:attrNameLst>
                                          <p:attrName>style.visibility</p:attrName>
                                        </p:attrNameLst>
                                      </p:cBhvr>
                                      <p:to>
                                        <p:strVal val="visible"/>
                                      </p:to>
                                    </p:set>
                                    <p:animEffect transition="in" filter="fade">
                                      <p:cBhvr>
                                        <p:cTn id="7" dur="2000"/>
                                        <p:tgtEl>
                                          <p:spTgt spid="97291"/>
                                        </p:tgtEl>
                                      </p:cBhvr>
                                    </p:animEffect>
                                  </p:childTnLst>
                                </p:cTn>
                              </p:par>
                              <p:par>
                                <p:cTn id="8" presetID="10" presetClass="entr" presetSubtype="0" fill="hold" nodeType="withEffect">
                                  <p:stCondLst>
                                    <p:cond delay="0"/>
                                  </p:stCondLst>
                                  <p:childTnLst>
                                    <p:set>
                                      <p:cBhvr>
                                        <p:cTn id="9" dur="1" fill="hold">
                                          <p:stCondLst>
                                            <p:cond delay="0"/>
                                          </p:stCondLst>
                                        </p:cTn>
                                        <p:tgtEl>
                                          <p:spTgt spid="97292"/>
                                        </p:tgtEl>
                                        <p:attrNameLst>
                                          <p:attrName>style.visibility</p:attrName>
                                        </p:attrNameLst>
                                      </p:cBhvr>
                                      <p:to>
                                        <p:strVal val="visible"/>
                                      </p:to>
                                    </p:set>
                                    <p:animEffect transition="in" filter="fade">
                                      <p:cBhvr>
                                        <p:cTn id="10" dur="2000"/>
                                        <p:tgtEl>
                                          <p:spTgt spid="97292"/>
                                        </p:tgtEl>
                                      </p:cBhvr>
                                    </p:animEffect>
                                  </p:childTnLst>
                                </p:cTn>
                              </p:par>
                              <p:par>
                                <p:cTn id="11" presetID="16" presetClass="entr" presetSubtype="37" fill="hold" nodeType="withEffect">
                                  <p:stCondLst>
                                    <p:cond delay="0"/>
                                  </p:stCondLst>
                                  <p:childTnLst>
                                    <p:set>
                                      <p:cBhvr>
                                        <p:cTn id="12" dur="1" fill="hold">
                                          <p:stCondLst>
                                            <p:cond delay="0"/>
                                          </p:stCondLst>
                                        </p:cTn>
                                        <p:tgtEl>
                                          <p:spTgt spid="97303"/>
                                        </p:tgtEl>
                                        <p:attrNameLst>
                                          <p:attrName>style.visibility</p:attrName>
                                        </p:attrNameLst>
                                      </p:cBhvr>
                                      <p:to>
                                        <p:strVal val="visible"/>
                                      </p:to>
                                    </p:set>
                                    <p:animEffect transition="in" filter="barn(outVertical)">
                                      <p:cBhvr>
                                        <p:cTn id="13" dur="500"/>
                                        <p:tgtEl>
                                          <p:spTgt spid="9730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7291" grpId="0" animBg="1"/>
    </p:bldLst>
  </p:timing>
</p:sld>
</file>

<file path=ppt/slides/slide56.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98306" name="Picture 2" descr="Sinai_New_11_13_03"/>
          <p:cNvPicPr>
            <a:picLocks noChangeAspect="1" noChangeArrowheads="1"/>
          </p:cNvPicPr>
          <p:nvPr/>
        </p:nvPicPr>
        <p:blipFill>
          <a:blip r:embed="rId3" cstate="print">
            <a:lum bright="-30000"/>
          </a:blip>
          <a:srcRect/>
          <a:stretch>
            <a:fillRect/>
          </a:stretch>
        </p:blipFill>
        <p:spPr bwMode="auto">
          <a:xfrm>
            <a:off x="738188" y="628650"/>
            <a:ext cx="7667625" cy="5924550"/>
          </a:xfrm>
          <a:prstGeom prst="rect">
            <a:avLst/>
          </a:prstGeom>
          <a:noFill/>
        </p:spPr>
      </p:pic>
      <p:sp>
        <p:nvSpPr>
          <p:cNvPr id="98307" name="Freeform 3"/>
          <p:cNvSpPr>
            <a:spLocks/>
          </p:cNvSpPr>
          <p:nvPr/>
        </p:nvSpPr>
        <p:spPr bwMode="auto">
          <a:xfrm>
            <a:off x="4135438" y="4678363"/>
            <a:ext cx="436562" cy="225425"/>
          </a:xfrm>
          <a:custGeom>
            <a:avLst/>
            <a:gdLst/>
            <a:ahLst/>
            <a:cxnLst>
              <a:cxn ang="0">
                <a:pos x="0" y="3424"/>
              </a:cxn>
              <a:cxn ang="0">
                <a:pos x="925" y="1452"/>
              </a:cxn>
              <a:cxn ang="0">
                <a:pos x="1332" y="1627"/>
              </a:cxn>
              <a:cxn ang="0">
                <a:pos x="2486" y="0"/>
              </a:cxn>
              <a:cxn ang="0">
                <a:pos x="3527" y="727"/>
              </a:cxn>
              <a:cxn ang="0">
                <a:pos x="4134" y="2265"/>
              </a:cxn>
              <a:cxn ang="0">
                <a:pos x="4454" y="2148"/>
              </a:cxn>
              <a:cxn ang="0">
                <a:pos x="5350" y="3339"/>
              </a:cxn>
              <a:cxn ang="0">
                <a:pos x="0" y="3424"/>
              </a:cxn>
            </a:cxnLst>
            <a:rect l="0" t="0" r="r" b="b"/>
            <a:pathLst>
              <a:path w="5350" h="3424">
                <a:moveTo>
                  <a:pt x="0" y="3424"/>
                </a:moveTo>
                <a:lnTo>
                  <a:pt x="925" y="1452"/>
                </a:lnTo>
                <a:lnTo>
                  <a:pt x="1332" y="1627"/>
                </a:lnTo>
                <a:lnTo>
                  <a:pt x="2486" y="0"/>
                </a:lnTo>
                <a:lnTo>
                  <a:pt x="3527" y="727"/>
                </a:lnTo>
                <a:lnTo>
                  <a:pt x="4134" y="2265"/>
                </a:lnTo>
                <a:lnTo>
                  <a:pt x="4454" y="2148"/>
                </a:lnTo>
                <a:lnTo>
                  <a:pt x="5350" y="3339"/>
                </a:lnTo>
                <a:lnTo>
                  <a:pt x="0" y="3424"/>
                </a:lnTo>
                <a:close/>
              </a:path>
            </a:pathLst>
          </a:custGeom>
          <a:gradFill rotWithShape="1">
            <a:gsLst>
              <a:gs pos="0">
                <a:srgbClr val="996600"/>
              </a:gs>
              <a:gs pos="100000">
                <a:srgbClr val="663300"/>
              </a:gs>
            </a:gsLst>
            <a:lin ang="5400000" scaled="1"/>
          </a:gradFill>
          <a:ln w="9525">
            <a:noFill/>
            <a:round/>
            <a:headEnd/>
            <a:tailEnd/>
          </a:ln>
        </p:spPr>
        <p:txBody>
          <a:bodyPr/>
          <a:lstStyle/>
          <a:p>
            <a:endParaRPr lang="en-US"/>
          </a:p>
        </p:txBody>
      </p:sp>
      <p:sp>
        <p:nvSpPr>
          <p:cNvPr id="98309" name="WordArt 5"/>
          <p:cNvSpPr>
            <a:spLocks noChangeArrowheads="1" noChangeShapeType="1" noTextEdit="1"/>
          </p:cNvSpPr>
          <p:nvPr/>
        </p:nvSpPr>
        <p:spPr bwMode="auto">
          <a:xfrm>
            <a:off x="3886200" y="4800600"/>
            <a:ext cx="930275" cy="228600"/>
          </a:xfrm>
          <a:prstGeom prst="rect">
            <a:avLst/>
          </a:prstGeom>
        </p:spPr>
        <p:txBody>
          <a:bodyPr spcFirstLastPara="1" wrap="none" fromWordArt="1">
            <a:prstTxWarp prst="textArchDown">
              <a:avLst>
                <a:gd name="adj" fmla="val 145229"/>
              </a:avLst>
            </a:prstTxWarp>
          </a:bodyPr>
          <a:lstStyle/>
          <a:p>
            <a:pPr algn="ctr"/>
            <a:r>
              <a:rPr lang="en-US" sz="3600" kern="10">
                <a:ln w="3175">
                  <a:noFill/>
                  <a:round/>
                  <a:headEnd/>
                  <a:tailEnd/>
                </a:ln>
                <a:solidFill>
                  <a:srgbClr val="996633"/>
                </a:solidFill>
                <a:latin typeface="Arial Black"/>
              </a:rPr>
              <a:t>Mt. Horeb</a:t>
            </a:r>
          </a:p>
        </p:txBody>
      </p:sp>
      <p:sp>
        <p:nvSpPr>
          <p:cNvPr id="98310" name="WordArt 6"/>
          <p:cNvSpPr>
            <a:spLocks noChangeArrowheads="1" noChangeShapeType="1" noTextEdit="1"/>
          </p:cNvSpPr>
          <p:nvPr/>
        </p:nvSpPr>
        <p:spPr bwMode="auto">
          <a:xfrm rot="-25553890">
            <a:off x="561182" y="3933031"/>
            <a:ext cx="1752600" cy="439737"/>
          </a:xfrm>
          <a:prstGeom prst="rect">
            <a:avLst/>
          </a:prstGeom>
        </p:spPr>
        <p:txBody>
          <a:bodyPr wrap="none" fromWordArt="1">
            <a:prstTxWarp prst="textCurveDown">
              <a:avLst>
                <a:gd name="adj" fmla="val 52630"/>
              </a:avLst>
            </a:prstTxWarp>
          </a:bodyPr>
          <a:lstStyle/>
          <a:p>
            <a:pPr algn="ctr"/>
            <a:r>
              <a:rPr lang="en-US" sz="3600" kern="10">
                <a:ln w="12700">
                  <a:noFill/>
                  <a:round/>
                  <a:headEnd/>
                  <a:tailEnd/>
                </a:ln>
                <a:gradFill rotWithShape="1">
                  <a:gsLst>
                    <a:gs pos="0">
                      <a:srgbClr val="663300"/>
                    </a:gs>
                    <a:gs pos="100000">
                      <a:srgbClr val="996600"/>
                    </a:gs>
                  </a:gsLst>
                  <a:lin ang="2700000" scaled="1"/>
                </a:gradFill>
                <a:latin typeface="Lithograph"/>
              </a:rPr>
              <a:t>Egypt</a:t>
            </a:r>
          </a:p>
        </p:txBody>
      </p:sp>
      <p:sp>
        <p:nvSpPr>
          <p:cNvPr id="98311" name="WordArt 7"/>
          <p:cNvSpPr>
            <a:spLocks noChangeArrowheads="1" noChangeShapeType="1" noTextEdit="1"/>
          </p:cNvSpPr>
          <p:nvPr/>
        </p:nvSpPr>
        <p:spPr bwMode="auto">
          <a:xfrm>
            <a:off x="7058025" y="2171700"/>
            <a:ext cx="1323975" cy="287338"/>
          </a:xfrm>
          <a:prstGeom prst="rect">
            <a:avLst/>
          </a:prstGeom>
        </p:spPr>
        <p:txBody>
          <a:bodyPr wrap="none" fromWordArt="1">
            <a:prstTxWarp prst="textFadeUp">
              <a:avLst>
                <a:gd name="adj" fmla="val 26866"/>
              </a:avLst>
            </a:prstTxWarp>
          </a:bodyPr>
          <a:lstStyle/>
          <a:p>
            <a:pPr algn="ctr"/>
            <a:r>
              <a:rPr lang="en-US" sz="3600" kern="10">
                <a:ln w="12700">
                  <a:noFill/>
                  <a:round/>
                  <a:headEnd/>
                  <a:tailEnd/>
                </a:ln>
                <a:gradFill rotWithShape="1">
                  <a:gsLst>
                    <a:gs pos="0">
                      <a:srgbClr val="663300"/>
                    </a:gs>
                    <a:gs pos="50000">
                      <a:srgbClr val="996633"/>
                    </a:gs>
                    <a:gs pos="100000">
                      <a:srgbClr val="663300"/>
                    </a:gs>
                  </a:gsLst>
                  <a:lin ang="2700000" scaled="1"/>
                </a:gradFill>
                <a:latin typeface="Arial Black"/>
              </a:rPr>
              <a:t>Dead Sea</a:t>
            </a:r>
          </a:p>
        </p:txBody>
      </p:sp>
      <p:sp>
        <p:nvSpPr>
          <p:cNvPr id="98312" name="WordArt 8"/>
          <p:cNvSpPr>
            <a:spLocks noChangeArrowheads="1" noChangeShapeType="1" noTextEdit="1"/>
          </p:cNvSpPr>
          <p:nvPr/>
        </p:nvSpPr>
        <p:spPr bwMode="auto">
          <a:xfrm rot="-42460276">
            <a:off x="6629400" y="3205163"/>
            <a:ext cx="1754188" cy="1698625"/>
          </a:xfrm>
          <a:prstGeom prst="rect">
            <a:avLst/>
          </a:prstGeom>
        </p:spPr>
        <p:txBody>
          <a:bodyPr wrap="none" fromWordArt="1">
            <a:prstTxWarp prst="textCurveDown">
              <a:avLst>
                <a:gd name="adj" fmla="val 52630"/>
              </a:avLst>
            </a:prstTxWarp>
          </a:bodyPr>
          <a:lstStyle/>
          <a:p>
            <a:pPr algn="ctr"/>
            <a:r>
              <a:rPr lang="en-US" sz="3600" kern="10">
                <a:ln w="12700">
                  <a:noFill/>
                  <a:round/>
                  <a:headEnd/>
                  <a:tailEnd/>
                </a:ln>
                <a:gradFill rotWithShape="1">
                  <a:gsLst>
                    <a:gs pos="0">
                      <a:srgbClr val="996633"/>
                    </a:gs>
                    <a:gs pos="100000">
                      <a:srgbClr val="663300"/>
                    </a:gs>
                  </a:gsLst>
                  <a:lin ang="2700000" scaled="1"/>
                </a:gradFill>
                <a:latin typeface="MANDELA"/>
              </a:rPr>
              <a:t>Wilderness</a:t>
            </a:r>
          </a:p>
          <a:p>
            <a:pPr algn="ctr"/>
            <a:r>
              <a:rPr lang="en-US" sz="3600" kern="10">
                <a:ln w="12700">
                  <a:noFill/>
                  <a:round/>
                  <a:headEnd/>
                  <a:tailEnd/>
                </a:ln>
                <a:gradFill rotWithShape="1">
                  <a:gsLst>
                    <a:gs pos="0">
                      <a:srgbClr val="996633"/>
                    </a:gs>
                    <a:gs pos="100000">
                      <a:srgbClr val="663300"/>
                    </a:gs>
                  </a:gsLst>
                  <a:lin ang="2700000" scaled="1"/>
                </a:gradFill>
                <a:latin typeface="MANDELA"/>
              </a:rPr>
              <a:t>of</a:t>
            </a:r>
          </a:p>
          <a:p>
            <a:pPr algn="ctr"/>
            <a:r>
              <a:rPr lang="en-US" sz="3600" kern="10">
                <a:ln w="12700">
                  <a:noFill/>
                  <a:round/>
                  <a:headEnd/>
                  <a:tailEnd/>
                </a:ln>
                <a:gradFill rotWithShape="1">
                  <a:gsLst>
                    <a:gs pos="0">
                      <a:srgbClr val="996633"/>
                    </a:gs>
                    <a:gs pos="100000">
                      <a:srgbClr val="663300"/>
                    </a:gs>
                  </a:gsLst>
                  <a:lin ang="2700000" scaled="1"/>
                </a:gradFill>
                <a:latin typeface="MANDELA"/>
              </a:rPr>
              <a:t>Midian</a:t>
            </a:r>
          </a:p>
        </p:txBody>
      </p:sp>
      <p:sp>
        <p:nvSpPr>
          <p:cNvPr id="98313" name="WordArt 9"/>
          <p:cNvSpPr>
            <a:spLocks noChangeArrowheads="1" noChangeShapeType="1" noTextEdit="1"/>
          </p:cNvSpPr>
          <p:nvPr/>
        </p:nvSpPr>
        <p:spPr bwMode="auto">
          <a:xfrm rot="-44106511">
            <a:off x="4086225" y="3968750"/>
            <a:ext cx="1323975" cy="863600"/>
          </a:xfrm>
          <a:prstGeom prst="rect">
            <a:avLst/>
          </a:prstGeom>
        </p:spPr>
        <p:txBody>
          <a:bodyPr wrap="none" fromWordArt="1">
            <a:prstTxWarp prst="textCanDown">
              <a:avLst>
                <a:gd name="adj" fmla="val 14287"/>
              </a:avLst>
            </a:prstTxWarp>
          </a:bodyPr>
          <a:lstStyle/>
          <a:p>
            <a:pPr algn="ctr"/>
            <a:r>
              <a:rPr lang="en-US" sz="3600" kern="10">
                <a:ln w="12700">
                  <a:noFill/>
                  <a:round/>
                  <a:headEnd/>
                  <a:tailEnd/>
                </a:ln>
                <a:gradFill rotWithShape="1">
                  <a:gsLst>
                    <a:gs pos="0">
                      <a:srgbClr val="996633"/>
                    </a:gs>
                    <a:gs pos="100000">
                      <a:srgbClr val="663300"/>
                    </a:gs>
                  </a:gsLst>
                  <a:lin ang="2700000" scaled="1"/>
                </a:gradFill>
                <a:latin typeface="MANDELA"/>
              </a:rPr>
              <a:t>Wilderness</a:t>
            </a:r>
          </a:p>
          <a:p>
            <a:pPr algn="ctr"/>
            <a:r>
              <a:rPr lang="en-US" sz="3600" kern="10">
                <a:ln w="12700">
                  <a:noFill/>
                  <a:round/>
                  <a:headEnd/>
                  <a:tailEnd/>
                </a:ln>
                <a:gradFill rotWithShape="1">
                  <a:gsLst>
                    <a:gs pos="0">
                      <a:srgbClr val="996633"/>
                    </a:gs>
                    <a:gs pos="100000">
                      <a:srgbClr val="663300"/>
                    </a:gs>
                  </a:gsLst>
                  <a:lin ang="2700000" scaled="1"/>
                </a:gradFill>
                <a:latin typeface="MANDELA"/>
              </a:rPr>
              <a:t>of</a:t>
            </a:r>
          </a:p>
          <a:p>
            <a:pPr algn="ctr"/>
            <a:r>
              <a:rPr lang="en-US" sz="3600" kern="10">
                <a:ln w="12700">
                  <a:noFill/>
                  <a:round/>
                  <a:headEnd/>
                  <a:tailEnd/>
                </a:ln>
                <a:gradFill rotWithShape="1">
                  <a:gsLst>
                    <a:gs pos="0">
                      <a:srgbClr val="996633"/>
                    </a:gs>
                    <a:gs pos="100000">
                      <a:srgbClr val="663300"/>
                    </a:gs>
                  </a:gsLst>
                  <a:lin ang="2700000" scaled="1"/>
                </a:gradFill>
                <a:latin typeface="MANDELA"/>
              </a:rPr>
              <a:t>Sinai</a:t>
            </a:r>
          </a:p>
        </p:txBody>
      </p:sp>
      <p:pic>
        <p:nvPicPr>
          <p:cNvPr id="98314" name="Picture 10" descr="Departure of Israelites from Egypt"/>
          <p:cNvPicPr>
            <a:picLocks noChangeAspect="1" noChangeArrowheads="1"/>
          </p:cNvPicPr>
          <p:nvPr/>
        </p:nvPicPr>
        <p:blipFill>
          <a:blip r:embed="rId4" cstate="print"/>
          <a:srcRect l="1891" t="28732" r="1891"/>
          <a:stretch>
            <a:fillRect/>
          </a:stretch>
        </p:blipFill>
        <p:spPr bwMode="auto">
          <a:xfrm>
            <a:off x="3276600" y="2601913"/>
            <a:ext cx="5105400" cy="3113087"/>
          </a:xfrm>
          <a:prstGeom prst="rect">
            <a:avLst/>
          </a:prstGeom>
          <a:solidFill>
            <a:srgbClr val="FFFFCC"/>
          </a:solidFill>
        </p:spPr>
      </p:pic>
      <p:sp>
        <p:nvSpPr>
          <p:cNvPr id="98315" name="WordArt 11"/>
          <p:cNvSpPr>
            <a:spLocks noChangeArrowheads="1" noChangeShapeType="1" noTextEdit="1"/>
          </p:cNvSpPr>
          <p:nvPr/>
        </p:nvSpPr>
        <p:spPr bwMode="auto">
          <a:xfrm rot="-66688103">
            <a:off x="6845300" y="1411288"/>
            <a:ext cx="1471613" cy="344487"/>
          </a:xfrm>
          <a:prstGeom prst="rect">
            <a:avLst/>
          </a:prstGeom>
        </p:spPr>
        <p:txBody>
          <a:bodyPr wrap="none" fromWordArt="1">
            <a:prstTxWarp prst="textChevron">
              <a:avLst>
                <a:gd name="adj" fmla="val 50000"/>
              </a:avLst>
            </a:prstTxWarp>
          </a:bodyPr>
          <a:lstStyle/>
          <a:p>
            <a:pPr algn="ctr"/>
            <a:r>
              <a:rPr lang="en-US" sz="3600" kern="10">
                <a:ln w="12700">
                  <a:noFill/>
                  <a:round/>
                  <a:headEnd/>
                  <a:tailEnd/>
                </a:ln>
                <a:gradFill rotWithShape="1">
                  <a:gsLst>
                    <a:gs pos="0">
                      <a:srgbClr val="663300"/>
                    </a:gs>
                    <a:gs pos="50000">
                      <a:srgbClr val="996633"/>
                    </a:gs>
                    <a:gs pos="100000">
                      <a:srgbClr val="663300"/>
                    </a:gs>
                  </a:gsLst>
                  <a:lin ang="0" scaled="1"/>
                </a:gradFill>
                <a:latin typeface="One Stroke Script LET"/>
              </a:rPr>
              <a:t>Canaan</a:t>
            </a:r>
          </a:p>
        </p:txBody>
      </p:sp>
      <p:sp>
        <p:nvSpPr>
          <p:cNvPr id="98316" name="WordArt 12"/>
          <p:cNvSpPr>
            <a:spLocks noChangeArrowheads="1" noChangeShapeType="1" noTextEdit="1"/>
          </p:cNvSpPr>
          <p:nvPr/>
        </p:nvSpPr>
        <p:spPr bwMode="auto">
          <a:xfrm>
            <a:off x="7778750" y="1693863"/>
            <a:ext cx="527050" cy="144462"/>
          </a:xfrm>
          <a:prstGeom prst="rect">
            <a:avLst/>
          </a:prstGeom>
        </p:spPr>
        <p:txBody>
          <a:bodyPr wrap="none" fromWordArt="1">
            <a:prstTxWarp prst="textCanDown">
              <a:avLst>
                <a:gd name="adj" fmla="val 33333"/>
              </a:avLst>
            </a:prstTxWarp>
          </a:bodyPr>
          <a:lstStyle/>
          <a:p>
            <a:pPr algn="ctr"/>
            <a:r>
              <a:rPr lang="en-US" sz="3600" kern="10">
                <a:ln w="12700">
                  <a:noFill/>
                  <a:round/>
                  <a:headEnd/>
                  <a:tailEnd/>
                </a:ln>
                <a:gradFill rotWithShape="1">
                  <a:gsLst>
                    <a:gs pos="0">
                      <a:srgbClr val="996633"/>
                    </a:gs>
                    <a:gs pos="100000">
                      <a:srgbClr val="663300"/>
                    </a:gs>
                  </a:gsLst>
                  <a:lin ang="2700000" scaled="1"/>
                </a:gradFill>
                <a:latin typeface="Arial Black"/>
              </a:rPr>
              <a:t>Jordan</a:t>
            </a:r>
          </a:p>
        </p:txBody>
      </p:sp>
      <p:sp>
        <p:nvSpPr>
          <p:cNvPr id="98317" name="WordArt 13"/>
          <p:cNvSpPr>
            <a:spLocks noChangeArrowheads="1" noChangeShapeType="1" noTextEdit="1"/>
          </p:cNvSpPr>
          <p:nvPr/>
        </p:nvSpPr>
        <p:spPr bwMode="auto">
          <a:xfrm>
            <a:off x="7775575" y="1838325"/>
            <a:ext cx="525463" cy="142875"/>
          </a:xfrm>
          <a:prstGeom prst="rect">
            <a:avLst/>
          </a:prstGeom>
        </p:spPr>
        <p:txBody>
          <a:bodyPr wrap="none" fromWordArt="1">
            <a:prstTxWarp prst="textCanDown">
              <a:avLst>
                <a:gd name="adj" fmla="val 33333"/>
              </a:avLst>
            </a:prstTxWarp>
          </a:bodyPr>
          <a:lstStyle/>
          <a:p>
            <a:pPr algn="ctr"/>
            <a:r>
              <a:rPr lang="en-US" sz="3600" kern="10">
                <a:ln w="12700">
                  <a:noFill/>
                  <a:round/>
                  <a:headEnd/>
                  <a:tailEnd/>
                </a:ln>
                <a:gradFill rotWithShape="1">
                  <a:gsLst>
                    <a:gs pos="0">
                      <a:srgbClr val="996633"/>
                    </a:gs>
                    <a:gs pos="100000">
                      <a:srgbClr val="663300"/>
                    </a:gs>
                  </a:gsLst>
                  <a:lin ang="2700000" scaled="1"/>
                </a:gradFill>
                <a:latin typeface="Arial Black"/>
              </a:rPr>
              <a:t> River </a:t>
            </a:r>
          </a:p>
        </p:txBody>
      </p:sp>
      <p:sp>
        <p:nvSpPr>
          <p:cNvPr id="98318" name="WordArt 14"/>
          <p:cNvSpPr>
            <a:spLocks noChangeArrowheads="1" noChangeShapeType="1" noTextEdit="1"/>
          </p:cNvSpPr>
          <p:nvPr/>
        </p:nvSpPr>
        <p:spPr bwMode="auto">
          <a:xfrm>
            <a:off x="2819400" y="2057400"/>
            <a:ext cx="3581400" cy="457200"/>
          </a:xfrm>
          <a:prstGeom prst="rect">
            <a:avLst/>
          </a:prstGeom>
        </p:spPr>
        <p:txBody>
          <a:bodyPr wrap="none" fromWordArt="1">
            <a:prstTxWarp prst="textDeflate">
              <a:avLst>
                <a:gd name="adj" fmla="val 15972"/>
              </a:avLst>
            </a:prstTxWarp>
          </a:bodyPr>
          <a:lstStyle/>
          <a:p>
            <a:pPr algn="ctr"/>
            <a:r>
              <a:rPr lang="en-US" sz="3600" kern="10" dirty="0">
                <a:ln w="19050">
                  <a:solidFill>
                    <a:srgbClr val="FFFFE9"/>
                  </a:solidFill>
                  <a:round/>
                  <a:headEnd/>
                  <a:tailEnd/>
                </a:ln>
                <a:solidFill>
                  <a:srgbClr val="440000"/>
                </a:solidFill>
                <a:effectLst>
                  <a:outerShdw dist="25400" algn="ctr" rotWithShape="0">
                    <a:srgbClr val="FFFFE9">
                      <a:alpha val="80000"/>
                    </a:srgbClr>
                  </a:outerShdw>
                </a:effectLst>
                <a:latin typeface="Impact"/>
              </a:rPr>
              <a:t>Dispensation to start</a:t>
            </a:r>
          </a:p>
        </p:txBody>
      </p:sp>
      <p:grpSp>
        <p:nvGrpSpPr>
          <p:cNvPr id="98319" name="Group 15"/>
          <p:cNvGrpSpPr>
            <a:grpSpLocks/>
          </p:cNvGrpSpPr>
          <p:nvPr/>
        </p:nvGrpSpPr>
        <p:grpSpPr bwMode="auto">
          <a:xfrm>
            <a:off x="762000" y="304800"/>
            <a:ext cx="1417638" cy="1889125"/>
            <a:chOff x="480" y="192"/>
            <a:chExt cx="893" cy="1190"/>
          </a:xfrm>
        </p:grpSpPr>
        <p:sp>
          <p:nvSpPr>
            <p:cNvPr id="98320" name="AutoShape 16"/>
            <p:cNvSpPr>
              <a:spLocks noChangeArrowheads="1"/>
            </p:cNvSpPr>
            <p:nvPr/>
          </p:nvSpPr>
          <p:spPr bwMode="auto">
            <a:xfrm rot="10800000">
              <a:off x="839" y="768"/>
              <a:ext cx="174" cy="521"/>
            </a:xfrm>
            <a:prstGeom prst="downArrow">
              <a:avLst>
                <a:gd name="adj1" fmla="val 41380"/>
                <a:gd name="adj2" fmla="val 70115"/>
              </a:avLst>
            </a:prstGeom>
            <a:solidFill>
              <a:srgbClr val="6600CC"/>
            </a:solidFill>
            <a:ln w="9525" algn="ctr">
              <a:solidFill>
                <a:srgbClr val="6600CC"/>
              </a:solidFill>
              <a:miter lim="800000"/>
              <a:headEnd/>
              <a:tailEnd/>
            </a:ln>
            <a:effectLst/>
          </p:spPr>
          <p:txBody>
            <a:bodyPr rot="10800000" wrap="none" anchor="ctr"/>
            <a:lstStyle/>
            <a:p>
              <a:pPr algn="ctr"/>
              <a:endParaRPr lang="en-US">
                <a:latin typeface="Arial Black" pitchFamily="34" charset="0"/>
              </a:endParaRPr>
            </a:p>
          </p:txBody>
        </p:sp>
        <p:grpSp>
          <p:nvGrpSpPr>
            <p:cNvPr id="98321" name="Group 17"/>
            <p:cNvGrpSpPr>
              <a:grpSpLocks/>
            </p:cNvGrpSpPr>
            <p:nvPr/>
          </p:nvGrpSpPr>
          <p:grpSpPr bwMode="auto">
            <a:xfrm>
              <a:off x="640" y="192"/>
              <a:ext cx="572" cy="565"/>
              <a:chOff x="4704" y="288"/>
              <a:chExt cx="672" cy="720"/>
            </a:xfrm>
          </p:grpSpPr>
          <p:sp>
            <p:nvSpPr>
              <p:cNvPr id="98322" name="Oval 18"/>
              <p:cNvSpPr>
                <a:spLocks noChangeArrowheads="1"/>
              </p:cNvSpPr>
              <p:nvPr/>
            </p:nvSpPr>
            <p:spPr bwMode="auto">
              <a:xfrm>
                <a:off x="4704" y="288"/>
                <a:ext cx="672" cy="720"/>
              </a:xfrm>
              <a:prstGeom prst="ellipse">
                <a:avLst/>
              </a:prstGeom>
              <a:gradFill rotWithShape="0">
                <a:gsLst>
                  <a:gs pos="0">
                    <a:srgbClr val="FFFFFF"/>
                  </a:gs>
                  <a:gs pos="100000">
                    <a:srgbClr val="FFFFFF"/>
                  </a:gs>
                </a:gsLst>
                <a:lin ang="2700000" scaled="1"/>
              </a:gradFill>
              <a:ln w="12700">
                <a:round/>
                <a:headEnd/>
                <a:tailEnd/>
              </a:ln>
              <a:effectLst/>
              <a:scene3d>
                <a:camera prst="legacyPerspectiveTop"/>
                <a:lightRig rig="legacyFlat3" dir="t"/>
              </a:scene3d>
              <a:sp3d extrusionH="430200" prstMaterial="legacyMatte">
                <a:bevelT w="13500" h="13500" prst="angle"/>
                <a:bevelB w="13500" h="13500" prst="angle"/>
                <a:extrusionClr>
                  <a:srgbClr val="9900FF"/>
                </a:extrusionClr>
              </a:sp3d>
            </p:spPr>
            <p:txBody>
              <a:bodyPr wrap="none" anchor="ctr">
                <a:flatTx/>
              </a:bodyPr>
              <a:lstStyle/>
              <a:p>
                <a:pPr algn="ctr" eaLnBrk="0" hangingPunct="0"/>
                <a:endParaRPr lang="en-US" sz="4800" b="1">
                  <a:solidFill>
                    <a:srgbClr val="6600CC"/>
                  </a:solidFill>
                  <a:latin typeface="Impact" pitchFamily="34" charset="0"/>
                </a:endParaRPr>
              </a:p>
            </p:txBody>
          </p:sp>
          <p:sp>
            <p:nvSpPr>
              <p:cNvPr id="98323" name="WordArt 19"/>
              <p:cNvSpPr>
                <a:spLocks noChangeArrowheads="1" noChangeShapeType="1" noTextEdit="1"/>
              </p:cNvSpPr>
              <p:nvPr/>
            </p:nvSpPr>
            <p:spPr bwMode="auto">
              <a:xfrm>
                <a:off x="4778" y="492"/>
                <a:ext cx="517" cy="344"/>
              </a:xfrm>
              <a:prstGeom prst="rect">
                <a:avLst/>
              </a:prstGeom>
            </p:spPr>
            <p:txBody>
              <a:bodyPr wrap="none" fromWordArt="1">
                <a:prstTxWarp prst="textPlain">
                  <a:avLst>
                    <a:gd name="adj" fmla="val 50000"/>
                  </a:avLst>
                </a:prstTxWarp>
              </a:bodyPr>
              <a:lstStyle/>
              <a:p>
                <a:pPr algn="ctr"/>
                <a:r>
                  <a:rPr lang="en-US" sz="3600" kern="10">
                    <a:ln w="38100">
                      <a:solidFill>
                        <a:srgbClr val="6600CC"/>
                      </a:solidFill>
                      <a:round/>
                      <a:headEnd/>
                      <a:tailEnd/>
                    </a:ln>
                    <a:solidFill>
                      <a:schemeClr val="bg1"/>
                    </a:solidFill>
                    <a:latin typeface="Impact"/>
                  </a:rPr>
                  <a:t>God</a:t>
                </a:r>
              </a:p>
            </p:txBody>
          </p:sp>
        </p:grpSp>
        <p:grpSp>
          <p:nvGrpSpPr>
            <p:cNvPr id="98324" name="Group 20"/>
            <p:cNvGrpSpPr>
              <a:grpSpLocks/>
            </p:cNvGrpSpPr>
            <p:nvPr/>
          </p:nvGrpSpPr>
          <p:grpSpPr bwMode="auto">
            <a:xfrm>
              <a:off x="480" y="974"/>
              <a:ext cx="893" cy="408"/>
              <a:chOff x="1344" y="2736"/>
              <a:chExt cx="1056" cy="528"/>
            </a:xfrm>
          </p:grpSpPr>
          <p:sp>
            <p:nvSpPr>
              <p:cNvPr id="98325" name="Oval 21"/>
              <p:cNvSpPr>
                <a:spLocks noChangeArrowheads="1"/>
              </p:cNvSpPr>
              <p:nvPr/>
            </p:nvSpPr>
            <p:spPr bwMode="auto">
              <a:xfrm>
                <a:off x="1344" y="2736"/>
                <a:ext cx="1056" cy="528"/>
              </a:xfrm>
              <a:prstGeom prst="ellipse">
                <a:avLst/>
              </a:prstGeom>
              <a:gradFill rotWithShape="0">
                <a:gsLst>
                  <a:gs pos="0">
                    <a:srgbClr val="FFFFCC"/>
                  </a:gs>
                  <a:gs pos="100000">
                    <a:srgbClr val="FFFF00"/>
                  </a:gs>
                </a:gsLst>
                <a:path path="shape">
                  <a:fillToRect l="50000" t="50000" r="50000" b="50000"/>
                </a:path>
              </a:gradFill>
              <a:ln w="12700" algn="ctr">
                <a:solidFill>
                  <a:srgbClr val="FFCC00"/>
                </a:solidFill>
                <a:round/>
                <a:headEnd/>
                <a:tailEnd/>
              </a:ln>
              <a:effectLst>
                <a:outerShdw dist="64758" dir="4721404" algn="ctr" rotWithShape="0">
                  <a:srgbClr val="DEB400"/>
                </a:outerShdw>
              </a:effectLst>
            </p:spPr>
            <p:txBody>
              <a:bodyPr wrap="none" anchor="ctr"/>
              <a:lstStyle/>
              <a:p>
                <a:pPr algn="ctr" eaLnBrk="0" hangingPunct="0"/>
                <a:endParaRPr lang="en-US" sz="3600">
                  <a:solidFill>
                    <a:srgbClr val="5A002D"/>
                  </a:solidFill>
                  <a:latin typeface="Impact" pitchFamily="34" charset="0"/>
                </a:endParaRPr>
              </a:p>
            </p:txBody>
          </p:sp>
          <p:sp>
            <p:nvSpPr>
              <p:cNvPr id="98326" name="WordArt 22"/>
              <p:cNvSpPr>
                <a:spLocks noChangeArrowheads="1" noChangeShapeType="1" noTextEdit="1"/>
              </p:cNvSpPr>
              <p:nvPr/>
            </p:nvSpPr>
            <p:spPr bwMode="auto">
              <a:xfrm>
                <a:off x="1535" y="2856"/>
                <a:ext cx="674" cy="288"/>
              </a:xfrm>
              <a:prstGeom prst="rect">
                <a:avLst/>
              </a:prstGeom>
            </p:spPr>
            <p:txBody>
              <a:bodyPr wrap="none" fromWordArt="1">
                <a:prstTxWarp prst="textInflate">
                  <a:avLst>
                    <a:gd name="adj" fmla="val 13634"/>
                  </a:avLst>
                </a:prstTxWarp>
              </a:bodyPr>
              <a:lstStyle/>
              <a:p>
                <a:pPr algn="ctr"/>
                <a:r>
                  <a:rPr lang="en-US" sz="3600" kern="10">
                    <a:ln w="38100">
                      <a:noFill/>
                      <a:round/>
                      <a:headEnd/>
                      <a:tailEnd/>
                    </a:ln>
                    <a:solidFill>
                      <a:srgbClr val="580000"/>
                    </a:solidFill>
                    <a:latin typeface="Impact"/>
                  </a:rPr>
                  <a:t>Moses</a:t>
                </a:r>
              </a:p>
            </p:txBody>
          </p:sp>
        </p:grpSp>
      </p:grpSp>
      <p:grpSp>
        <p:nvGrpSpPr>
          <p:cNvPr id="98328" name="Group 24"/>
          <p:cNvGrpSpPr>
            <a:grpSpLocks/>
          </p:cNvGrpSpPr>
          <p:nvPr/>
        </p:nvGrpSpPr>
        <p:grpSpPr bwMode="auto">
          <a:xfrm>
            <a:off x="3379788" y="1084263"/>
            <a:ext cx="2362200" cy="744537"/>
            <a:chOff x="2129" y="683"/>
            <a:chExt cx="1488" cy="469"/>
          </a:xfrm>
        </p:grpSpPr>
        <p:sp>
          <p:nvSpPr>
            <p:cNvPr id="98329" name="Rectangle 25"/>
            <p:cNvSpPr>
              <a:spLocks noChangeArrowheads="1"/>
            </p:cNvSpPr>
            <p:nvPr/>
          </p:nvSpPr>
          <p:spPr bwMode="auto">
            <a:xfrm>
              <a:off x="2161" y="683"/>
              <a:ext cx="1422" cy="458"/>
            </a:xfrm>
            <a:prstGeom prst="rect">
              <a:avLst/>
            </a:prstGeom>
            <a:solidFill>
              <a:srgbClr val="CCECFF"/>
            </a:solidFill>
            <a:ln w="19050" algn="ctr">
              <a:solidFill>
                <a:srgbClr val="000099"/>
              </a:solidFill>
              <a:miter lim="800000"/>
              <a:headEnd/>
              <a:tailEnd/>
            </a:ln>
            <a:effectLst/>
          </p:spPr>
          <p:txBody>
            <a:bodyPr wrap="none" anchor="ctr"/>
            <a:lstStyle/>
            <a:p>
              <a:endParaRPr lang="en-US"/>
            </a:p>
          </p:txBody>
        </p:sp>
        <p:sp>
          <p:nvSpPr>
            <p:cNvPr id="98330" name="Text Box 26"/>
            <p:cNvSpPr txBox="1">
              <a:spLocks noChangeArrowheads="1"/>
            </p:cNvSpPr>
            <p:nvPr/>
          </p:nvSpPr>
          <p:spPr bwMode="auto">
            <a:xfrm>
              <a:off x="2129" y="694"/>
              <a:ext cx="1488" cy="458"/>
            </a:xfrm>
            <a:prstGeom prst="rect">
              <a:avLst/>
            </a:prstGeom>
            <a:noFill/>
            <a:ln w="19050" algn="ctr">
              <a:noFill/>
              <a:miter lim="800000"/>
              <a:headEnd/>
              <a:tailEnd/>
            </a:ln>
            <a:effectLst>
              <a:outerShdw dist="12700" algn="ctr" rotWithShape="0">
                <a:schemeClr val="bg1"/>
              </a:outerShdw>
            </a:effectLst>
          </p:spPr>
          <p:txBody>
            <a:bodyPr>
              <a:spAutoFit/>
            </a:bodyPr>
            <a:lstStyle/>
            <a:p>
              <a:pPr algn="ctr" eaLnBrk="0" hangingPunct="0">
                <a:lnSpc>
                  <a:spcPct val="80000"/>
                </a:lnSpc>
              </a:pPr>
              <a:r>
                <a:rPr lang="en-US" sz="2600" b="1">
                  <a:solidFill>
                    <a:srgbClr val="000099"/>
                  </a:solidFill>
                </a:rPr>
                <a:t>Foundation</a:t>
              </a:r>
            </a:p>
            <a:p>
              <a:pPr algn="ctr" eaLnBrk="0" hangingPunct="0">
                <a:lnSpc>
                  <a:spcPct val="80000"/>
                </a:lnSpc>
              </a:pPr>
              <a:r>
                <a:rPr lang="en-US" sz="2600" b="1">
                  <a:solidFill>
                    <a:srgbClr val="000099"/>
                  </a:solidFill>
                </a:rPr>
                <a:t>of substance</a:t>
              </a:r>
            </a:p>
          </p:txBody>
        </p:sp>
      </p:grpSp>
      <p:sp>
        <p:nvSpPr>
          <p:cNvPr id="98331" name="AutoShape 27"/>
          <p:cNvSpPr>
            <a:spLocks noChangeArrowheads="1"/>
          </p:cNvSpPr>
          <p:nvPr/>
        </p:nvSpPr>
        <p:spPr bwMode="auto">
          <a:xfrm rot="5400000">
            <a:off x="4495800" y="-457200"/>
            <a:ext cx="304800" cy="4724400"/>
          </a:xfrm>
          <a:prstGeom prst="downArrow">
            <a:avLst>
              <a:gd name="adj1" fmla="val 41667"/>
              <a:gd name="adj2" fmla="val 154713"/>
            </a:avLst>
          </a:prstGeom>
          <a:gradFill rotWithShape="1">
            <a:gsLst>
              <a:gs pos="0">
                <a:srgbClr val="FF9900"/>
              </a:gs>
              <a:gs pos="100000">
                <a:srgbClr val="FFFF00"/>
              </a:gs>
            </a:gsLst>
            <a:lin ang="5400000" scaled="1"/>
          </a:gradFill>
          <a:ln w="38100" algn="ctr">
            <a:noFill/>
            <a:miter lim="800000"/>
            <a:headEnd/>
            <a:tailEnd/>
          </a:ln>
          <a:effectLst/>
        </p:spPr>
        <p:txBody>
          <a:bodyPr rot="10800000" vert="eaVert" wrap="none" anchor="ctr"/>
          <a:lstStyle/>
          <a:p>
            <a:pPr algn="ctr"/>
            <a:endParaRPr lang="en-US">
              <a:latin typeface="Arial Black" pitchFamily="34" charset="0"/>
            </a:endParaRPr>
          </a:p>
        </p:txBody>
      </p:sp>
      <p:grpSp>
        <p:nvGrpSpPr>
          <p:cNvPr id="98332" name="Group 28"/>
          <p:cNvGrpSpPr>
            <a:grpSpLocks/>
          </p:cNvGrpSpPr>
          <p:nvPr/>
        </p:nvGrpSpPr>
        <p:grpSpPr bwMode="auto">
          <a:xfrm>
            <a:off x="6400800" y="1560513"/>
            <a:ext cx="2000250" cy="649287"/>
            <a:chOff x="3840" y="960"/>
            <a:chExt cx="1440" cy="539"/>
          </a:xfrm>
        </p:grpSpPr>
        <p:sp>
          <p:nvSpPr>
            <p:cNvPr id="98333" name="Oval 29"/>
            <p:cNvSpPr>
              <a:spLocks noChangeArrowheads="1"/>
            </p:cNvSpPr>
            <p:nvPr/>
          </p:nvSpPr>
          <p:spPr bwMode="auto">
            <a:xfrm>
              <a:off x="3840" y="960"/>
              <a:ext cx="1440" cy="539"/>
            </a:xfrm>
            <a:prstGeom prst="ellipse">
              <a:avLst/>
            </a:prstGeom>
            <a:gradFill rotWithShape="0">
              <a:gsLst>
                <a:gs pos="0">
                  <a:srgbClr val="FFCC66"/>
                </a:gs>
                <a:gs pos="100000">
                  <a:srgbClr val="FF9900"/>
                </a:gs>
              </a:gsLst>
              <a:path path="shape">
                <a:fillToRect l="50000" t="50000" r="50000" b="50000"/>
              </a:path>
            </a:gradFill>
            <a:ln w="12700" algn="ctr">
              <a:solidFill>
                <a:srgbClr val="CC6600"/>
              </a:solidFill>
              <a:round/>
              <a:headEnd/>
              <a:tailEnd/>
            </a:ln>
            <a:effectLst>
              <a:outerShdw dist="64758" dir="4721404" algn="ctr" rotWithShape="0">
                <a:srgbClr val="B65B00"/>
              </a:outerShdw>
            </a:effectLst>
          </p:spPr>
          <p:txBody>
            <a:bodyPr wrap="none" anchor="ctr"/>
            <a:lstStyle/>
            <a:p>
              <a:pPr algn="ctr" eaLnBrk="0" hangingPunct="0"/>
              <a:endParaRPr lang="en-US" sz="3600">
                <a:solidFill>
                  <a:srgbClr val="5A002D"/>
                </a:solidFill>
                <a:latin typeface="Impact" pitchFamily="34" charset="0"/>
              </a:endParaRPr>
            </a:p>
          </p:txBody>
        </p:sp>
        <p:sp>
          <p:nvSpPr>
            <p:cNvPr id="98334" name="WordArt 30"/>
            <p:cNvSpPr>
              <a:spLocks noChangeArrowheads="1" noChangeShapeType="1" noTextEdit="1"/>
            </p:cNvSpPr>
            <p:nvPr/>
          </p:nvSpPr>
          <p:spPr bwMode="auto">
            <a:xfrm>
              <a:off x="4100" y="1083"/>
              <a:ext cx="920" cy="294"/>
            </a:xfrm>
            <a:prstGeom prst="rect">
              <a:avLst/>
            </a:prstGeom>
          </p:spPr>
          <p:txBody>
            <a:bodyPr wrap="none" fromWordArt="1">
              <a:prstTxWarp prst="textInflate">
                <a:avLst>
                  <a:gd name="adj" fmla="val 13634"/>
                </a:avLst>
              </a:prstTxWarp>
            </a:bodyPr>
            <a:lstStyle/>
            <a:p>
              <a:pPr algn="ctr"/>
              <a:r>
                <a:rPr lang="en-US" sz="3600" kern="10">
                  <a:ln w="19050">
                    <a:solidFill>
                      <a:srgbClr val="680000"/>
                    </a:solidFill>
                    <a:round/>
                    <a:headEnd/>
                    <a:tailEnd/>
                  </a:ln>
                  <a:solidFill>
                    <a:schemeClr val="bg1"/>
                  </a:solidFill>
                  <a:latin typeface="Impact"/>
                </a:rPr>
                <a:t>Israelites</a:t>
              </a:r>
            </a:p>
          </p:txBody>
        </p:sp>
      </p:grpSp>
      <p:sp>
        <p:nvSpPr>
          <p:cNvPr id="98335" name="Freeform 31"/>
          <p:cNvSpPr>
            <a:spLocks/>
          </p:cNvSpPr>
          <p:nvPr/>
        </p:nvSpPr>
        <p:spPr bwMode="auto">
          <a:xfrm rot="-3700227">
            <a:off x="2612232" y="2466181"/>
            <a:ext cx="127000" cy="258763"/>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7FFF7F"/>
          </a:solidFill>
          <a:ln w="3175" cmpd="sng">
            <a:solidFill>
              <a:srgbClr val="00CC00"/>
            </a:solidFill>
            <a:round/>
            <a:headEnd/>
            <a:tailEnd/>
          </a:ln>
        </p:spPr>
        <p:txBody>
          <a:bodyPr/>
          <a:lstStyle/>
          <a:p>
            <a:endParaRPr lang="en-US"/>
          </a:p>
        </p:txBody>
      </p:sp>
      <p:sp>
        <p:nvSpPr>
          <p:cNvPr id="98336" name="WordArt 32"/>
          <p:cNvSpPr>
            <a:spLocks noChangeArrowheads="1" noChangeShapeType="1" noTextEdit="1"/>
          </p:cNvSpPr>
          <p:nvPr/>
        </p:nvSpPr>
        <p:spPr bwMode="auto">
          <a:xfrm>
            <a:off x="5181600" y="2857500"/>
            <a:ext cx="3200400" cy="723900"/>
          </a:xfrm>
          <a:prstGeom prst="rect">
            <a:avLst/>
          </a:prstGeom>
        </p:spPr>
        <p:txBody>
          <a:bodyPr wrap="none" fromWordArt="1">
            <a:prstTxWarp prst="textFadeLeft">
              <a:avLst>
                <a:gd name="adj" fmla="val 33333"/>
              </a:avLst>
            </a:prstTxWarp>
          </a:bodyPr>
          <a:lstStyle/>
          <a:p>
            <a:pPr algn="ctr"/>
            <a:r>
              <a:rPr lang="en-US" sz="3600" b="1" kern="10">
                <a:ln w="19050">
                  <a:solidFill>
                    <a:srgbClr val="FFFFE9"/>
                  </a:solidFill>
                  <a:round/>
                  <a:headEnd/>
                  <a:tailEnd/>
                </a:ln>
                <a:solidFill>
                  <a:srgbClr val="440000"/>
                </a:solidFill>
                <a:effectLst>
                  <a:prstShdw prst="shdw18" dist="17961" dir="13500000">
                    <a:srgbClr val="FFFFE9">
                      <a:gamma/>
                      <a:shade val="60000"/>
                      <a:invGamma/>
                    </a:srgbClr>
                  </a:prstShdw>
                </a:effectLst>
                <a:latin typeface="Arial Black"/>
              </a:rPr>
              <a:t>Three-day journey</a:t>
            </a:r>
          </a:p>
        </p:txBody>
      </p:sp>
      <p:sp>
        <p:nvSpPr>
          <p:cNvPr id="98337" name="WordArt 33"/>
          <p:cNvSpPr>
            <a:spLocks noChangeArrowheads="1" noChangeShapeType="1" noTextEdit="1"/>
          </p:cNvSpPr>
          <p:nvPr/>
        </p:nvSpPr>
        <p:spPr bwMode="auto">
          <a:xfrm rot="190872">
            <a:off x="762000" y="2514600"/>
            <a:ext cx="1147763" cy="341313"/>
          </a:xfrm>
          <a:prstGeom prst="rect">
            <a:avLst/>
          </a:prstGeom>
        </p:spPr>
        <p:txBody>
          <a:bodyPr wrap="none" fromWordArt="1">
            <a:prstTxWarp prst="textCascadeUp">
              <a:avLst>
                <a:gd name="adj" fmla="val 44444"/>
              </a:avLst>
            </a:prstTxWarp>
          </a:bodyPr>
          <a:lstStyle/>
          <a:p>
            <a:pPr algn="ctr"/>
            <a:r>
              <a:rPr lang="en-US" sz="3600" kern="10">
                <a:ln w="12700">
                  <a:noFill/>
                  <a:round/>
                  <a:headEnd/>
                  <a:tailEnd/>
                </a:ln>
                <a:gradFill rotWithShape="1">
                  <a:gsLst>
                    <a:gs pos="0">
                      <a:srgbClr val="FFFF00"/>
                    </a:gs>
                    <a:gs pos="100000">
                      <a:srgbClr val="E8AB00"/>
                    </a:gs>
                  </a:gsLst>
                  <a:lin ang="2700000" scaled="1"/>
                </a:gradFill>
                <a:effectLst>
                  <a:prstShdw prst="shdw17" dist="12700" dir="5400000">
                    <a:srgbClr val="996600"/>
                  </a:prstShdw>
                </a:effectLst>
                <a:latin typeface="One Stroke Script LET"/>
              </a:rPr>
              <a:t>Rameses</a:t>
            </a:r>
          </a:p>
        </p:txBody>
      </p:sp>
      <p:sp>
        <p:nvSpPr>
          <p:cNvPr id="98338" name="Line 34"/>
          <p:cNvSpPr>
            <a:spLocks noChangeShapeType="1"/>
          </p:cNvSpPr>
          <p:nvPr/>
        </p:nvSpPr>
        <p:spPr bwMode="auto">
          <a:xfrm rot="21078442" flipV="1">
            <a:off x="1981200" y="2582863"/>
            <a:ext cx="458788" cy="1587"/>
          </a:xfrm>
          <a:prstGeom prst="line">
            <a:avLst/>
          </a:prstGeom>
          <a:noFill/>
          <a:ln w="44450" cap="rnd">
            <a:solidFill>
              <a:srgbClr val="FFE36B"/>
            </a:solidFill>
            <a:prstDash val="sysDot"/>
            <a:round/>
            <a:headEnd/>
            <a:tailEnd/>
          </a:ln>
          <a:effectLst/>
        </p:spPr>
        <p:txBody>
          <a:bodyPr/>
          <a:lstStyle/>
          <a:p>
            <a:endParaRPr lang="en-US"/>
          </a:p>
        </p:txBody>
      </p:sp>
      <p:sp>
        <p:nvSpPr>
          <p:cNvPr id="98339" name="Oval 35"/>
          <p:cNvSpPr>
            <a:spLocks noChangeArrowheads="1"/>
          </p:cNvSpPr>
          <p:nvPr/>
        </p:nvSpPr>
        <p:spPr bwMode="auto">
          <a:xfrm>
            <a:off x="2805113" y="2674938"/>
            <a:ext cx="88900" cy="71437"/>
          </a:xfrm>
          <a:prstGeom prst="ellipse">
            <a:avLst/>
          </a:prstGeom>
          <a:solidFill>
            <a:srgbClr val="FF3300"/>
          </a:solidFill>
          <a:ln w="57150">
            <a:solidFill>
              <a:srgbClr val="FF3300"/>
            </a:solidFill>
            <a:round/>
            <a:headEnd/>
            <a:tailEnd/>
          </a:ln>
          <a:effectLst/>
        </p:spPr>
        <p:txBody>
          <a:bodyPr wrap="none" anchor="ctr"/>
          <a:lstStyle/>
          <a:p>
            <a:endParaRPr lang="en-US"/>
          </a:p>
        </p:txBody>
      </p:sp>
      <p:sp>
        <p:nvSpPr>
          <p:cNvPr id="98340" name="Oval 36"/>
          <p:cNvSpPr>
            <a:spLocks noChangeArrowheads="1"/>
          </p:cNvSpPr>
          <p:nvPr/>
        </p:nvSpPr>
        <p:spPr bwMode="auto">
          <a:xfrm>
            <a:off x="2540000" y="2487613"/>
            <a:ext cx="88900" cy="71437"/>
          </a:xfrm>
          <a:prstGeom prst="ellipse">
            <a:avLst/>
          </a:prstGeom>
          <a:solidFill>
            <a:srgbClr val="FF3300"/>
          </a:solidFill>
          <a:ln w="57150">
            <a:solidFill>
              <a:srgbClr val="FF3300"/>
            </a:solidFill>
            <a:round/>
            <a:headEnd/>
            <a:tailEnd/>
          </a:ln>
          <a:effectLst/>
        </p:spPr>
        <p:txBody>
          <a:bodyPr wrap="none" anchor="ctr"/>
          <a:lstStyle/>
          <a:p>
            <a:endParaRPr lang="en-US"/>
          </a:p>
        </p:txBody>
      </p:sp>
      <p:grpSp>
        <p:nvGrpSpPr>
          <p:cNvPr id="98341" name="Group 37"/>
          <p:cNvGrpSpPr>
            <a:grpSpLocks/>
          </p:cNvGrpSpPr>
          <p:nvPr/>
        </p:nvGrpSpPr>
        <p:grpSpPr bwMode="auto">
          <a:xfrm>
            <a:off x="3352800" y="2667000"/>
            <a:ext cx="2438400" cy="381000"/>
            <a:chOff x="2112" y="1680"/>
            <a:chExt cx="1536" cy="240"/>
          </a:xfrm>
        </p:grpSpPr>
        <p:sp>
          <p:nvSpPr>
            <p:cNvPr id="98342" name="Oval 38"/>
            <p:cNvSpPr>
              <a:spLocks noChangeArrowheads="1"/>
            </p:cNvSpPr>
            <p:nvPr/>
          </p:nvSpPr>
          <p:spPr bwMode="auto">
            <a:xfrm>
              <a:off x="2112" y="1680"/>
              <a:ext cx="1536" cy="240"/>
            </a:xfrm>
            <a:prstGeom prst="ellipse">
              <a:avLst/>
            </a:prstGeom>
            <a:solidFill>
              <a:srgbClr val="660033"/>
            </a:solidFill>
            <a:ln w="12700" algn="ctr">
              <a:noFill/>
              <a:round/>
              <a:headEnd/>
              <a:tailEnd/>
            </a:ln>
            <a:effectLst>
              <a:outerShdw dist="52363" dir="4557825" algn="ctr" rotWithShape="0">
                <a:srgbClr val="B65B00"/>
              </a:outerShdw>
            </a:effectLst>
          </p:spPr>
          <p:txBody>
            <a:bodyPr wrap="none" anchor="ctr"/>
            <a:lstStyle/>
            <a:p>
              <a:endParaRPr lang="en-US"/>
            </a:p>
          </p:txBody>
        </p:sp>
        <p:sp>
          <p:nvSpPr>
            <p:cNvPr id="98343" name="WordArt 39"/>
            <p:cNvSpPr>
              <a:spLocks noChangeArrowheads="1" noChangeShapeType="1" noTextEdit="1"/>
            </p:cNvSpPr>
            <p:nvPr/>
          </p:nvSpPr>
          <p:spPr bwMode="auto">
            <a:xfrm>
              <a:off x="2496" y="1704"/>
              <a:ext cx="768" cy="192"/>
            </a:xfrm>
            <a:prstGeom prst="rect">
              <a:avLst/>
            </a:prstGeom>
          </p:spPr>
          <p:txBody>
            <a:bodyPr wrap="none" fromWordArt="1">
              <a:prstTxWarp prst="textPlain">
                <a:avLst>
                  <a:gd name="adj" fmla="val 50000"/>
                </a:avLst>
              </a:prstTxWarp>
            </a:bodyPr>
            <a:lstStyle/>
            <a:p>
              <a:pPr algn="ctr"/>
              <a:r>
                <a:rPr lang="en-US" sz="3600" kern="10">
                  <a:ln w="19050">
                    <a:noFill/>
                    <a:round/>
                    <a:headEnd/>
                    <a:tailEnd/>
                  </a:ln>
                  <a:solidFill>
                    <a:srgbClr val="FFFFEB"/>
                  </a:solidFill>
                  <a:latin typeface="Impact"/>
                </a:rPr>
                <a:t>Rameses</a:t>
              </a:r>
            </a:p>
          </p:txBody>
        </p:sp>
      </p:grpSp>
      <p:sp>
        <p:nvSpPr>
          <p:cNvPr id="98308" name="Rectangle 4"/>
          <p:cNvSpPr>
            <a:spLocks noChangeArrowheads="1"/>
          </p:cNvSpPr>
          <p:nvPr/>
        </p:nvSpPr>
        <p:spPr bwMode="auto">
          <a:xfrm>
            <a:off x="0" y="5722938"/>
            <a:ext cx="9144000" cy="1135062"/>
          </a:xfrm>
          <a:prstGeom prst="rect">
            <a:avLst/>
          </a:prstGeom>
          <a:solidFill>
            <a:schemeClr val="tx1"/>
          </a:solidFill>
          <a:ln w="9525">
            <a:solidFill>
              <a:schemeClr val="tx1"/>
            </a:solidFill>
            <a:miter lim="800000"/>
            <a:headEnd/>
            <a:tailEnd/>
          </a:ln>
          <a:effectLst/>
        </p:spPr>
        <p:txBody>
          <a:bodyPr wrap="none" anchor="ctr"/>
          <a:lstStyle/>
          <a:p>
            <a:endParaRPr lang="en-US"/>
          </a:p>
        </p:txBody>
      </p:sp>
      <p:sp>
        <p:nvSpPr>
          <p:cNvPr id="98344" name="Text Box 40"/>
          <p:cNvSpPr txBox="1">
            <a:spLocks noChangeArrowheads="1"/>
          </p:cNvSpPr>
          <p:nvPr/>
        </p:nvSpPr>
        <p:spPr bwMode="auto">
          <a:xfrm>
            <a:off x="1371600" y="5867400"/>
            <a:ext cx="6324600" cy="781752"/>
          </a:xfrm>
          <a:prstGeom prst="rect">
            <a:avLst/>
          </a:prstGeom>
          <a:noFill/>
          <a:ln w="9525">
            <a:noFill/>
            <a:miter lim="800000"/>
            <a:headEnd/>
            <a:tailEnd/>
          </a:ln>
          <a:effectLst/>
        </p:spPr>
        <p:txBody>
          <a:bodyPr wrap="square">
            <a:spAutoFit/>
          </a:bodyPr>
          <a:lstStyle/>
          <a:p>
            <a:pPr eaLnBrk="0" hangingPunct="0">
              <a:lnSpc>
                <a:spcPct val="80000"/>
              </a:lnSpc>
            </a:pPr>
            <a:r>
              <a:rPr lang="en-US" sz="2000" b="1" dirty="0">
                <a:solidFill>
                  <a:schemeClr val="bg1"/>
                </a:solidFill>
                <a:latin typeface="Arial Narrow" pitchFamily="34" charset="0"/>
              </a:rPr>
              <a:t>The </a:t>
            </a:r>
            <a:r>
              <a:rPr lang="en-US" sz="2000" b="1" u="sng" dirty="0">
                <a:solidFill>
                  <a:schemeClr val="bg1"/>
                </a:solidFill>
                <a:latin typeface="Arial Narrow" pitchFamily="34" charset="0"/>
              </a:rPr>
              <a:t>Israelites</a:t>
            </a:r>
            <a:r>
              <a:rPr lang="en-US" sz="2000" b="1" dirty="0">
                <a:solidFill>
                  <a:schemeClr val="bg1"/>
                </a:solidFill>
                <a:latin typeface="Arial Narrow" pitchFamily="34" charset="0"/>
              </a:rPr>
              <a:t> departed from </a:t>
            </a:r>
            <a:r>
              <a:rPr lang="en-US" sz="2000" b="1" u="sng" dirty="0" err="1">
                <a:solidFill>
                  <a:schemeClr val="bg1"/>
                </a:solidFill>
                <a:latin typeface="Arial Narrow" pitchFamily="34" charset="0"/>
              </a:rPr>
              <a:t>Rameses</a:t>
            </a:r>
            <a:r>
              <a:rPr lang="en-US" sz="2000" b="1" dirty="0">
                <a:solidFill>
                  <a:schemeClr val="bg1"/>
                </a:solidFill>
                <a:latin typeface="Arial Narrow" pitchFamily="34" charset="0"/>
              </a:rPr>
              <a:t> and upheld God’s Will throughout the </a:t>
            </a:r>
            <a:r>
              <a:rPr lang="en-US" sz="2000" b="1" u="sng" dirty="0">
                <a:solidFill>
                  <a:schemeClr val="bg1"/>
                </a:solidFill>
                <a:latin typeface="Arial Narrow" pitchFamily="34" charset="0"/>
              </a:rPr>
              <a:t>three-day</a:t>
            </a:r>
            <a:r>
              <a:rPr lang="en-US" sz="2000" b="1" dirty="0">
                <a:solidFill>
                  <a:schemeClr val="bg1"/>
                </a:solidFill>
                <a:latin typeface="Arial Narrow" pitchFamily="34" charset="0"/>
              </a:rPr>
              <a:t> journey to Succoth (Exod. </a:t>
            </a:r>
            <a:r>
              <a:rPr lang="en-US" sz="2000" b="1" dirty="0" smtClean="0">
                <a:solidFill>
                  <a:schemeClr val="bg1"/>
                </a:solidFill>
                <a:latin typeface="Arial Narrow" pitchFamily="34" charset="0"/>
              </a:rPr>
              <a:t>12:6-37)</a:t>
            </a:r>
          </a:p>
          <a:p>
            <a:pPr eaLnBrk="0" hangingPunct="0">
              <a:lnSpc>
                <a:spcPct val="80000"/>
              </a:lnSpc>
            </a:pPr>
            <a:r>
              <a:rPr lang="en-US" sz="1600" dirty="0" smtClean="0">
                <a:solidFill>
                  <a:schemeClr val="bg1"/>
                </a:solidFill>
                <a:latin typeface="Arial Narrow" pitchFamily="34" charset="0"/>
              </a:rPr>
              <a:t>(p</a:t>
            </a:r>
            <a:r>
              <a:rPr lang="en-US" sz="1600" dirty="0">
                <a:solidFill>
                  <a:schemeClr val="bg1"/>
                </a:solidFill>
                <a:latin typeface="Arial Narrow" pitchFamily="34" charset="0"/>
              </a:rPr>
              <a:t>. 243).</a:t>
            </a:r>
          </a:p>
        </p:txBody>
      </p:sp>
    </p:spTree>
  </p:cSld>
  <p:clrMapOvr>
    <a:masterClrMapping/>
  </p:clrMapOvr>
  <p:transition>
    <p:split orient="vert" dir="in"/>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98344"/>
                                        </p:tgtEl>
                                        <p:attrNameLst>
                                          <p:attrName>style.visibility</p:attrName>
                                        </p:attrNameLst>
                                      </p:cBhvr>
                                      <p:to>
                                        <p:strVal val="visible"/>
                                      </p:to>
                                    </p:set>
                                    <p:animEffect transition="in" filter="barn(outVertical)">
                                      <p:cBhvr>
                                        <p:cTn id="7" dur="500"/>
                                        <p:tgtEl>
                                          <p:spTgt spid="98344"/>
                                        </p:tgtEl>
                                      </p:cBhvr>
                                    </p:animEffect>
                                  </p:childTnLst>
                                </p:cTn>
                              </p:par>
                            </p:childTnLst>
                          </p:cTn>
                        </p:par>
                      </p:childTnLst>
                    </p:cTn>
                  </p:par>
                  <p:par>
                    <p:cTn id="8" fill="hold">
                      <p:stCondLst>
                        <p:cond delay="indefinite"/>
                      </p:stCondLst>
                      <p:childTnLst>
                        <p:par>
                          <p:cTn id="9" fill="hold">
                            <p:stCondLst>
                              <p:cond delay="0"/>
                            </p:stCondLst>
                            <p:childTnLst>
                              <p:par>
                                <p:cTn id="10" presetID="23" presetClass="entr" presetSubtype="272" fill="hold" nodeType="clickEffect">
                                  <p:stCondLst>
                                    <p:cond delay="0"/>
                                  </p:stCondLst>
                                  <p:childTnLst>
                                    <p:set>
                                      <p:cBhvr>
                                        <p:cTn id="11" dur="1" fill="hold">
                                          <p:stCondLst>
                                            <p:cond delay="0"/>
                                          </p:stCondLst>
                                        </p:cTn>
                                        <p:tgtEl>
                                          <p:spTgt spid="98332"/>
                                        </p:tgtEl>
                                        <p:attrNameLst>
                                          <p:attrName>style.visibility</p:attrName>
                                        </p:attrNameLst>
                                      </p:cBhvr>
                                      <p:to>
                                        <p:strVal val="visible"/>
                                      </p:to>
                                    </p:set>
                                    <p:anim calcmode="lin" valueType="num">
                                      <p:cBhvr>
                                        <p:cTn id="12" dur="1000" fill="hold"/>
                                        <p:tgtEl>
                                          <p:spTgt spid="98332"/>
                                        </p:tgtEl>
                                        <p:attrNameLst>
                                          <p:attrName>ppt_w</p:attrName>
                                        </p:attrNameLst>
                                      </p:cBhvr>
                                      <p:tavLst>
                                        <p:tav tm="0">
                                          <p:val>
                                            <p:strVal val="2/3*#ppt_w"/>
                                          </p:val>
                                        </p:tav>
                                        <p:tav tm="100000">
                                          <p:val>
                                            <p:strVal val="#ppt_w"/>
                                          </p:val>
                                        </p:tav>
                                      </p:tavLst>
                                    </p:anim>
                                    <p:anim calcmode="lin" valueType="num">
                                      <p:cBhvr>
                                        <p:cTn id="13" dur="1000" fill="hold"/>
                                        <p:tgtEl>
                                          <p:spTgt spid="98332"/>
                                        </p:tgtEl>
                                        <p:attrNameLst>
                                          <p:attrName>ppt_h</p:attrName>
                                        </p:attrNameLst>
                                      </p:cBhvr>
                                      <p:tavLst>
                                        <p:tav tm="0">
                                          <p:val>
                                            <p:strVal val="2/3*#ppt_h"/>
                                          </p:val>
                                        </p:tav>
                                        <p:tav tm="100000">
                                          <p:val>
                                            <p:strVal val="#ppt_h"/>
                                          </p:val>
                                        </p:tav>
                                      </p:tavLst>
                                    </p:anim>
                                  </p:childTnLst>
                                </p:cTn>
                              </p:par>
                              <p:par>
                                <p:cTn id="14" presetID="10" presetClass="entr" presetSubtype="0" fill="hold" nodeType="withEffect">
                                  <p:stCondLst>
                                    <p:cond delay="0"/>
                                  </p:stCondLst>
                                  <p:childTnLst>
                                    <p:set>
                                      <p:cBhvr>
                                        <p:cTn id="15" dur="1" fill="hold">
                                          <p:stCondLst>
                                            <p:cond delay="0"/>
                                          </p:stCondLst>
                                        </p:cTn>
                                        <p:tgtEl>
                                          <p:spTgt spid="98314"/>
                                        </p:tgtEl>
                                        <p:attrNameLst>
                                          <p:attrName>style.visibility</p:attrName>
                                        </p:attrNameLst>
                                      </p:cBhvr>
                                      <p:to>
                                        <p:strVal val="visible"/>
                                      </p:to>
                                    </p:set>
                                    <p:animEffect transition="in" filter="fade">
                                      <p:cBhvr>
                                        <p:cTn id="16" dur="2000"/>
                                        <p:tgtEl>
                                          <p:spTgt spid="98314"/>
                                        </p:tgtEl>
                                      </p:cBhvr>
                                    </p:animEffect>
                                  </p:childTnLst>
                                </p:cTn>
                              </p:par>
                              <p:par>
                                <p:cTn id="17" presetID="10" presetClass="entr" presetSubtype="0" fill="hold" nodeType="withEffect">
                                  <p:stCondLst>
                                    <p:cond delay="0"/>
                                  </p:stCondLst>
                                  <p:childTnLst>
                                    <p:set>
                                      <p:cBhvr>
                                        <p:cTn id="18" dur="1" fill="hold">
                                          <p:stCondLst>
                                            <p:cond delay="0"/>
                                          </p:stCondLst>
                                        </p:cTn>
                                        <p:tgtEl>
                                          <p:spTgt spid="98328"/>
                                        </p:tgtEl>
                                        <p:attrNameLst>
                                          <p:attrName>style.visibility</p:attrName>
                                        </p:attrNameLst>
                                      </p:cBhvr>
                                      <p:to>
                                        <p:strVal val="visible"/>
                                      </p:to>
                                    </p:set>
                                    <p:animEffect transition="in" filter="fade">
                                      <p:cBhvr>
                                        <p:cTn id="19" dur="2000"/>
                                        <p:tgtEl>
                                          <p:spTgt spid="98328"/>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98331"/>
                                        </p:tgtEl>
                                        <p:attrNameLst>
                                          <p:attrName>style.visibility</p:attrName>
                                        </p:attrNameLst>
                                      </p:cBhvr>
                                      <p:to>
                                        <p:strVal val="visible"/>
                                      </p:to>
                                    </p:set>
                                    <p:animEffect transition="in" filter="fade">
                                      <p:cBhvr>
                                        <p:cTn id="22" dur="2000"/>
                                        <p:tgtEl>
                                          <p:spTgt spid="98331"/>
                                        </p:tgtEl>
                                      </p:cBhvr>
                                    </p:animEffect>
                                  </p:childTnLst>
                                </p:cTn>
                              </p:par>
                            </p:childTnLst>
                          </p:cTn>
                        </p:par>
                      </p:childTnLst>
                    </p:cTn>
                  </p:par>
                  <p:par>
                    <p:cTn id="23" fill="hold">
                      <p:stCondLst>
                        <p:cond delay="indefinite"/>
                      </p:stCondLst>
                      <p:childTnLst>
                        <p:par>
                          <p:cTn id="24" fill="hold">
                            <p:stCondLst>
                              <p:cond delay="0"/>
                            </p:stCondLst>
                            <p:childTnLst>
                              <p:par>
                                <p:cTn id="25" presetID="23" presetClass="entr" presetSubtype="16" fill="hold" nodeType="clickEffect">
                                  <p:stCondLst>
                                    <p:cond delay="0"/>
                                  </p:stCondLst>
                                  <p:childTnLst>
                                    <p:set>
                                      <p:cBhvr>
                                        <p:cTn id="26" dur="1" fill="hold">
                                          <p:stCondLst>
                                            <p:cond delay="0"/>
                                          </p:stCondLst>
                                        </p:cTn>
                                        <p:tgtEl>
                                          <p:spTgt spid="98341"/>
                                        </p:tgtEl>
                                        <p:attrNameLst>
                                          <p:attrName>style.visibility</p:attrName>
                                        </p:attrNameLst>
                                      </p:cBhvr>
                                      <p:to>
                                        <p:strVal val="visible"/>
                                      </p:to>
                                    </p:set>
                                    <p:anim calcmode="lin" valueType="num">
                                      <p:cBhvr>
                                        <p:cTn id="27" dur="1000" fill="hold"/>
                                        <p:tgtEl>
                                          <p:spTgt spid="98341"/>
                                        </p:tgtEl>
                                        <p:attrNameLst>
                                          <p:attrName>ppt_w</p:attrName>
                                        </p:attrNameLst>
                                      </p:cBhvr>
                                      <p:tavLst>
                                        <p:tav tm="0">
                                          <p:val>
                                            <p:fltVal val="0"/>
                                          </p:val>
                                        </p:tav>
                                        <p:tav tm="100000">
                                          <p:val>
                                            <p:strVal val="#ppt_w"/>
                                          </p:val>
                                        </p:tav>
                                      </p:tavLst>
                                    </p:anim>
                                    <p:anim calcmode="lin" valueType="num">
                                      <p:cBhvr>
                                        <p:cTn id="28" dur="1000" fill="hold"/>
                                        <p:tgtEl>
                                          <p:spTgt spid="98341"/>
                                        </p:tgtEl>
                                        <p:attrNameLst>
                                          <p:attrName>ppt_h</p:attrName>
                                        </p:attrNameLst>
                                      </p:cBhvr>
                                      <p:tavLst>
                                        <p:tav tm="0">
                                          <p:val>
                                            <p:fltVal val="0"/>
                                          </p:val>
                                        </p:tav>
                                        <p:tav tm="100000">
                                          <p:val>
                                            <p:strVal val="#ppt_h"/>
                                          </p:val>
                                        </p:tav>
                                      </p:tavLst>
                                    </p:anim>
                                  </p:childTnLst>
                                </p:cTn>
                              </p:par>
                              <p:par>
                                <p:cTn id="29" presetID="23" presetClass="entr" presetSubtype="16" fill="hold" grpId="0" nodeType="withEffect">
                                  <p:stCondLst>
                                    <p:cond delay="0"/>
                                  </p:stCondLst>
                                  <p:childTnLst>
                                    <p:set>
                                      <p:cBhvr>
                                        <p:cTn id="30" dur="1" fill="hold">
                                          <p:stCondLst>
                                            <p:cond delay="0"/>
                                          </p:stCondLst>
                                        </p:cTn>
                                        <p:tgtEl>
                                          <p:spTgt spid="98340"/>
                                        </p:tgtEl>
                                        <p:attrNameLst>
                                          <p:attrName>style.visibility</p:attrName>
                                        </p:attrNameLst>
                                      </p:cBhvr>
                                      <p:to>
                                        <p:strVal val="visible"/>
                                      </p:to>
                                    </p:set>
                                    <p:anim calcmode="lin" valueType="num">
                                      <p:cBhvr>
                                        <p:cTn id="31" dur="500" fill="hold"/>
                                        <p:tgtEl>
                                          <p:spTgt spid="98340"/>
                                        </p:tgtEl>
                                        <p:attrNameLst>
                                          <p:attrName>ppt_w</p:attrName>
                                        </p:attrNameLst>
                                      </p:cBhvr>
                                      <p:tavLst>
                                        <p:tav tm="0">
                                          <p:val>
                                            <p:fltVal val="0"/>
                                          </p:val>
                                        </p:tav>
                                        <p:tav tm="100000">
                                          <p:val>
                                            <p:strVal val="#ppt_w"/>
                                          </p:val>
                                        </p:tav>
                                      </p:tavLst>
                                    </p:anim>
                                    <p:anim calcmode="lin" valueType="num">
                                      <p:cBhvr>
                                        <p:cTn id="32" dur="500" fill="hold"/>
                                        <p:tgtEl>
                                          <p:spTgt spid="98340"/>
                                        </p:tgtEl>
                                        <p:attrNameLst>
                                          <p:attrName>ppt_h</p:attrName>
                                        </p:attrNameLst>
                                      </p:cBhvr>
                                      <p:tavLst>
                                        <p:tav tm="0">
                                          <p:val>
                                            <p:fltVal val="0"/>
                                          </p:val>
                                        </p:tav>
                                        <p:tav tm="100000">
                                          <p:val>
                                            <p:strVal val="#ppt_h"/>
                                          </p:val>
                                        </p:tav>
                                      </p:tavLst>
                                    </p:anim>
                                  </p:childTnLst>
                                </p:cTn>
                              </p:par>
                              <p:par>
                                <p:cTn id="33" presetID="6" presetClass="emph" presetSubtype="0" decel="50000" autoRev="1" fill="remove" nodeType="withEffect">
                                  <p:stCondLst>
                                    <p:cond delay="0"/>
                                  </p:stCondLst>
                                  <p:childTnLst>
                                    <p:animScale>
                                      <p:cBhvr>
                                        <p:cTn id="34" dur="1000" fill="hold"/>
                                        <p:tgtEl>
                                          <p:spTgt spid="98341"/>
                                        </p:tgtEl>
                                      </p:cBhvr>
                                      <p:by x="130000" y="130000"/>
                                    </p:animScale>
                                  </p:childTnLst>
                                </p:cTn>
                              </p:par>
                              <p:par>
                                <p:cTn id="35" presetID="6" presetClass="emph" presetSubtype="0" decel="50000" autoRev="1" fill="hold" grpId="1" nodeType="withEffect">
                                  <p:stCondLst>
                                    <p:cond delay="0"/>
                                  </p:stCondLst>
                                  <p:childTnLst>
                                    <p:animScale>
                                      <p:cBhvr>
                                        <p:cTn id="36" dur="1000" fill="hold"/>
                                        <p:tgtEl>
                                          <p:spTgt spid="98340"/>
                                        </p:tgtEl>
                                      </p:cBhvr>
                                      <p:by x="300000" y="300000"/>
                                    </p:animScale>
                                  </p:childTnLst>
                                </p:cTn>
                              </p:par>
                              <p:par>
                                <p:cTn id="37" presetID="10" presetClass="entr" presetSubtype="0" fill="hold" grpId="0" nodeType="withEffect">
                                  <p:stCondLst>
                                    <p:cond delay="500"/>
                                  </p:stCondLst>
                                  <p:childTnLst>
                                    <p:set>
                                      <p:cBhvr>
                                        <p:cTn id="38" dur="1" fill="hold">
                                          <p:stCondLst>
                                            <p:cond delay="0"/>
                                          </p:stCondLst>
                                        </p:cTn>
                                        <p:tgtEl>
                                          <p:spTgt spid="98338"/>
                                        </p:tgtEl>
                                        <p:attrNameLst>
                                          <p:attrName>style.visibility</p:attrName>
                                        </p:attrNameLst>
                                      </p:cBhvr>
                                      <p:to>
                                        <p:strVal val="visible"/>
                                      </p:to>
                                    </p:set>
                                    <p:animEffect transition="in" filter="fade">
                                      <p:cBhvr>
                                        <p:cTn id="39" dur="1000"/>
                                        <p:tgtEl>
                                          <p:spTgt spid="98338"/>
                                        </p:tgtEl>
                                      </p:cBhvr>
                                    </p:animEffect>
                                  </p:childTnLst>
                                </p:cTn>
                              </p:par>
                              <p:par>
                                <p:cTn id="40" presetID="10" presetClass="entr" presetSubtype="0" fill="hold" grpId="0" nodeType="withEffect">
                                  <p:stCondLst>
                                    <p:cond delay="500"/>
                                  </p:stCondLst>
                                  <p:childTnLst>
                                    <p:set>
                                      <p:cBhvr>
                                        <p:cTn id="41" dur="1" fill="hold">
                                          <p:stCondLst>
                                            <p:cond delay="0"/>
                                          </p:stCondLst>
                                        </p:cTn>
                                        <p:tgtEl>
                                          <p:spTgt spid="98337"/>
                                        </p:tgtEl>
                                        <p:attrNameLst>
                                          <p:attrName>style.visibility</p:attrName>
                                        </p:attrNameLst>
                                      </p:cBhvr>
                                      <p:to>
                                        <p:strVal val="visible"/>
                                      </p:to>
                                    </p:set>
                                    <p:animEffect transition="in" filter="fade">
                                      <p:cBhvr>
                                        <p:cTn id="42" dur="1000"/>
                                        <p:tgtEl>
                                          <p:spTgt spid="98337"/>
                                        </p:tgtEl>
                                      </p:cBhvr>
                                    </p:animEffect>
                                  </p:childTnLst>
                                </p:cTn>
                              </p:par>
                              <p:par>
                                <p:cTn id="43" presetID="10" presetClass="exit" presetSubtype="0" fill="hold" grpId="1" nodeType="withEffect">
                                  <p:stCondLst>
                                    <p:cond delay="1500"/>
                                  </p:stCondLst>
                                  <p:childTnLst>
                                    <p:animEffect transition="out" filter="fade">
                                      <p:cBhvr>
                                        <p:cTn id="44" dur="2000"/>
                                        <p:tgtEl>
                                          <p:spTgt spid="98338"/>
                                        </p:tgtEl>
                                      </p:cBhvr>
                                    </p:animEffect>
                                    <p:set>
                                      <p:cBhvr>
                                        <p:cTn id="45" dur="1" fill="hold">
                                          <p:stCondLst>
                                            <p:cond delay="1999"/>
                                          </p:stCondLst>
                                        </p:cTn>
                                        <p:tgtEl>
                                          <p:spTgt spid="98338"/>
                                        </p:tgtEl>
                                        <p:attrNameLst>
                                          <p:attrName>style.visibility</p:attrName>
                                        </p:attrNameLst>
                                      </p:cBhvr>
                                      <p:to>
                                        <p:strVal val="hidden"/>
                                      </p:to>
                                    </p:set>
                                  </p:childTnLst>
                                </p:cTn>
                              </p:par>
                              <p:par>
                                <p:cTn id="46" presetID="10" presetClass="exit" presetSubtype="0" fill="hold" grpId="1" nodeType="withEffect">
                                  <p:stCondLst>
                                    <p:cond delay="1500"/>
                                  </p:stCondLst>
                                  <p:childTnLst>
                                    <p:animEffect transition="out" filter="fade">
                                      <p:cBhvr>
                                        <p:cTn id="47" dur="2000"/>
                                        <p:tgtEl>
                                          <p:spTgt spid="98337"/>
                                        </p:tgtEl>
                                      </p:cBhvr>
                                    </p:animEffect>
                                    <p:set>
                                      <p:cBhvr>
                                        <p:cTn id="48" dur="1" fill="hold">
                                          <p:stCondLst>
                                            <p:cond delay="1999"/>
                                          </p:stCondLst>
                                        </p:cTn>
                                        <p:tgtEl>
                                          <p:spTgt spid="98337"/>
                                        </p:tgtEl>
                                        <p:attrNameLst>
                                          <p:attrName>style.visibility</p:attrName>
                                        </p:attrNameLst>
                                      </p:cBhvr>
                                      <p:to>
                                        <p:strVal val="hidden"/>
                                      </p:to>
                                    </p:set>
                                  </p:childTnLst>
                                </p:cTn>
                              </p:par>
                            </p:childTnLst>
                          </p:cTn>
                        </p:par>
                      </p:childTnLst>
                    </p:cTn>
                  </p:par>
                  <p:par>
                    <p:cTn id="49" fill="hold">
                      <p:stCondLst>
                        <p:cond delay="indefinite"/>
                      </p:stCondLst>
                      <p:childTnLst>
                        <p:par>
                          <p:cTn id="50" fill="hold">
                            <p:stCondLst>
                              <p:cond delay="0"/>
                            </p:stCondLst>
                            <p:childTnLst>
                              <p:par>
                                <p:cTn id="51" presetID="17" presetClass="entr" presetSubtype="8" fill="hold" grpId="0" nodeType="clickEffect">
                                  <p:stCondLst>
                                    <p:cond delay="0"/>
                                  </p:stCondLst>
                                  <p:childTnLst>
                                    <p:set>
                                      <p:cBhvr>
                                        <p:cTn id="52" dur="1" fill="hold">
                                          <p:stCondLst>
                                            <p:cond delay="0"/>
                                          </p:stCondLst>
                                        </p:cTn>
                                        <p:tgtEl>
                                          <p:spTgt spid="98336"/>
                                        </p:tgtEl>
                                        <p:attrNameLst>
                                          <p:attrName>style.visibility</p:attrName>
                                        </p:attrNameLst>
                                      </p:cBhvr>
                                      <p:to>
                                        <p:strVal val="visible"/>
                                      </p:to>
                                    </p:set>
                                    <p:anim calcmode="lin" valueType="num">
                                      <p:cBhvr>
                                        <p:cTn id="53" dur="1000" fill="hold"/>
                                        <p:tgtEl>
                                          <p:spTgt spid="98336"/>
                                        </p:tgtEl>
                                        <p:attrNameLst>
                                          <p:attrName>ppt_x</p:attrName>
                                        </p:attrNameLst>
                                      </p:cBhvr>
                                      <p:tavLst>
                                        <p:tav tm="0">
                                          <p:val>
                                            <p:strVal val="#ppt_x-#ppt_w/2"/>
                                          </p:val>
                                        </p:tav>
                                        <p:tav tm="100000">
                                          <p:val>
                                            <p:strVal val="#ppt_x"/>
                                          </p:val>
                                        </p:tav>
                                      </p:tavLst>
                                    </p:anim>
                                    <p:anim calcmode="lin" valueType="num">
                                      <p:cBhvr>
                                        <p:cTn id="54" dur="1000" fill="hold"/>
                                        <p:tgtEl>
                                          <p:spTgt spid="98336"/>
                                        </p:tgtEl>
                                        <p:attrNameLst>
                                          <p:attrName>ppt_y</p:attrName>
                                        </p:attrNameLst>
                                      </p:cBhvr>
                                      <p:tavLst>
                                        <p:tav tm="0">
                                          <p:val>
                                            <p:strVal val="#ppt_y"/>
                                          </p:val>
                                        </p:tav>
                                        <p:tav tm="100000">
                                          <p:val>
                                            <p:strVal val="#ppt_y"/>
                                          </p:val>
                                        </p:tav>
                                      </p:tavLst>
                                    </p:anim>
                                    <p:anim calcmode="lin" valueType="num">
                                      <p:cBhvr>
                                        <p:cTn id="55" dur="1000" fill="hold"/>
                                        <p:tgtEl>
                                          <p:spTgt spid="98336"/>
                                        </p:tgtEl>
                                        <p:attrNameLst>
                                          <p:attrName>ppt_w</p:attrName>
                                        </p:attrNameLst>
                                      </p:cBhvr>
                                      <p:tavLst>
                                        <p:tav tm="0">
                                          <p:val>
                                            <p:fltVal val="0"/>
                                          </p:val>
                                        </p:tav>
                                        <p:tav tm="100000">
                                          <p:val>
                                            <p:strVal val="#ppt_w"/>
                                          </p:val>
                                        </p:tav>
                                      </p:tavLst>
                                    </p:anim>
                                    <p:anim calcmode="lin" valueType="num">
                                      <p:cBhvr>
                                        <p:cTn id="56" dur="1000" fill="hold"/>
                                        <p:tgtEl>
                                          <p:spTgt spid="98336"/>
                                        </p:tgtEl>
                                        <p:attrNameLst>
                                          <p:attrName>ppt_h</p:attrName>
                                        </p:attrNameLst>
                                      </p:cBhvr>
                                      <p:tavLst>
                                        <p:tav tm="0">
                                          <p:val>
                                            <p:strVal val="#ppt_h"/>
                                          </p:val>
                                        </p:tav>
                                        <p:tav tm="100000">
                                          <p:val>
                                            <p:strVal val="#ppt_h"/>
                                          </p:val>
                                        </p:tav>
                                      </p:tavLst>
                                    </p:anim>
                                  </p:childTnLst>
                                </p:cTn>
                              </p:par>
                              <p:par>
                                <p:cTn id="57" presetID="10" presetClass="exit" presetSubtype="0" fill="hold" nodeType="withEffect">
                                  <p:stCondLst>
                                    <p:cond delay="0"/>
                                  </p:stCondLst>
                                  <p:childTnLst>
                                    <p:animEffect transition="out" filter="fade">
                                      <p:cBhvr>
                                        <p:cTn id="58" dur="2000"/>
                                        <p:tgtEl>
                                          <p:spTgt spid="98314"/>
                                        </p:tgtEl>
                                      </p:cBhvr>
                                    </p:animEffect>
                                    <p:set>
                                      <p:cBhvr>
                                        <p:cTn id="59" dur="1" fill="hold">
                                          <p:stCondLst>
                                            <p:cond delay="1999"/>
                                          </p:stCondLst>
                                        </p:cTn>
                                        <p:tgtEl>
                                          <p:spTgt spid="98314"/>
                                        </p:tgtEl>
                                        <p:attrNameLst>
                                          <p:attrName>style.visibility</p:attrName>
                                        </p:attrNameLst>
                                      </p:cBhvr>
                                      <p:to>
                                        <p:strVal val="hidden"/>
                                      </p:to>
                                    </p:set>
                                  </p:childTnLst>
                                </p:cTn>
                              </p:par>
                              <p:par>
                                <p:cTn id="60" presetID="22" presetClass="entr" presetSubtype="8" repeatCount="3000" fill="hold" grpId="0" nodeType="withEffect">
                                  <p:stCondLst>
                                    <p:cond delay="0"/>
                                  </p:stCondLst>
                                  <p:childTnLst>
                                    <p:set>
                                      <p:cBhvr>
                                        <p:cTn id="61" dur="1" fill="hold">
                                          <p:stCondLst>
                                            <p:cond delay="0"/>
                                          </p:stCondLst>
                                        </p:cTn>
                                        <p:tgtEl>
                                          <p:spTgt spid="98335"/>
                                        </p:tgtEl>
                                        <p:attrNameLst>
                                          <p:attrName>style.visibility</p:attrName>
                                        </p:attrNameLst>
                                      </p:cBhvr>
                                      <p:to>
                                        <p:strVal val="visible"/>
                                      </p:to>
                                    </p:set>
                                    <p:animEffect transition="in" filter="wipe(left)">
                                      <p:cBhvr>
                                        <p:cTn id="62" dur="1000"/>
                                        <p:tgtEl>
                                          <p:spTgt spid="98335"/>
                                        </p:tgtEl>
                                      </p:cBhvr>
                                    </p:animEffect>
                                  </p:childTnLst>
                                </p:cTn>
                              </p:par>
                              <p:par>
                                <p:cTn id="63" presetID="23" presetClass="entr" presetSubtype="16" fill="hold" grpId="0" nodeType="withEffect">
                                  <p:stCondLst>
                                    <p:cond delay="0"/>
                                  </p:stCondLst>
                                  <p:childTnLst>
                                    <p:set>
                                      <p:cBhvr>
                                        <p:cTn id="64" dur="1" fill="hold">
                                          <p:stCondLst>
                                            <p:cond delay="0"/>
                                          </p:stCondLst>
                                        </p:cTn>
                                        <p:tgtEl>
                                          <p:spTgt spid="98339"/>
                                        </p:tgtEl>
                                        <p:attrNameLst>
                                          <p:attrName>style.visibility</p:attrName>
                                        </p:attrNameLst>
                                      </p:cBhvr>
                                      <p:to>
                                        <p:strVal val="visible"/>
                                      </p:to>
                                    </p:set>
                                    <p:anim calcmode="lin" valueType="num">
                                      <p:cBhvr>
                                        <p:cTn id="65" dur="1000" fill="hold"/>
                                        <p:tgtEl>
                                          <p:spTgt spid="98339"/>
                                        </p:tgtEl>
                                        <p:attrNameLst>
                                          <p:attrName>ppt_w</p:attrName>
                                        </p:attrNameLst>
                                      </p:cBhvr>
                                      <p:tavLst>
                                        <p:tav tm="0">
                                          <p:val>
                                            <p:fltVal val="0"/>
                                          </p:val>
                                        </p:tav>
                                        <p:tav tm="100000">
                                          <p:val>
                                            <p:strVal val="#ppt_w"/>
                                          </p:val>
                                        </p:tav>
                                      </p:tavLst>
                                    </p:anim>
                                    <p:anim calcmode="lin" valueType="num">
                                      <p:cBhvr>
                                        <p:cTn id="66" dur="1000" fill="hold"/>
                                        <p:tgtEl>
                                          <p:spTgt spid="98339"/>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8331" grpId="0" animBg="1"/>
      <p:bldP spid="98335" grpId="0" animBg="1"/>
      <p:bldP spid="98336" grpId="0" animBg="1"/>
      <p:bldP spid="98337" grpId="0" animBg="1"/>
      <p:bldP spid="98337" grpId="1" animBg="1"/>
      <p:bldP spid="98338" grpId="0" animBg="1"/>
      <p:bldP spid="98338" grpId="1" animBg="1"/>
      <p:bldP spid="98339" grpId="0" animBg="1"/>
      <p:bldP spid="98340" grpId="0" animBg="1"/>
      <p:bldP spid="98340" grpId="1" animBg="1"/>
      <p:bldP spid="98344" grpId="0"/>
    </p:bldLst>
  </p:timing>
</p:sld>
</file>

<file path=ppt/slides/slide57.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99330" name="Picture 2" descr="Sinai_New_11_13_03"/>
          <p:cNvPicPr>
            <a:picLocks noChangeAspect="1" noChangeArrowheads="1"/>
          </p:cNvPicPr>
          <p:nvPr/>
        </p:nvPicPr>
        <p:blipFill>
          <a:blip r:embed="rId3" cstate="print">
            <a:lum bright="-30000"/>
          </a:blip>
          <a:srcRect/>
          <a:stretch>
            <a:fillRect/>
          </a:stretch>
        </p:blipFill>
        <p:spPr bwMode="auto">
          <a:xfrm>
            <a:off x="738188" y="628650"/>
            <a:ext cx="7667625" cy="5924550"/>
          </a:xfrm>
          <a:prstGeom prst="rect">
            <a:avLst/>
          </a:prstGeom>
          <a:noFill/>
        </p:spPr>
      </p:pic>
      <p:sp>
        <p:nvSpPr>
          <p:cNvPr id="99331" name="Freeform 3"/>
          <p:cNvSpPr>
            <a:spLocks/>
          </p:cNvSpPr>
          <p:nvPr/>
        </p:nvSpPr>
        <p:spPr bwMode="auto">
          <a:xfrm>
            <a:off x="4135438" y="4678363"/>
            <a:ext cx="436562" cy="225425"/>
          </a:xfrm>
          <a:custGeom>
            <a:avLst/>
            <a:gdLst/>
            <a:ahLst/>
            <a:cxnLst>
              <a:cxn ang="0">
                <a:pos x="0" y="3424"/>
              </a:cxn>
              <a:cxn ang="0">
                <a:pos x="925" y="1452"/>
              </a:cxn>
              <a:cxn ang="0">
                <a:pos x="1332" y="1627"/>
              </a:cxn>
              <a:cxn ang="0">
                <a:pos x="2486" y="0"/>
              </a:cxn>
              <a:cxn ang="0">
                <a:pos x="3527" y="727"/>
              </a:cxn>
              <a:cxn ang="0">
                <a:pos x="4134" y="2265"/>
              </a:cxn>
              <a:cxn ang="0">
                <a:pos x="4454" y="2148"/>
              </a:cxn>
              <a:cxn ang="0">
                <a:pos x="5350" y="3339"/>
              </a:cxn>
              <a:cxn ang="0">
                <a:pos x="0" y="3424"/>
              </a:cxn>
            </a:cxnLst>
            <a:rect l="0" t="0" r="r" b="b"/>
            <a:pathLst>
              <a:path w="5350" h="3424">
                <a:moveTo>
                  <a:pt x="0" y="3424"/>
                </a:moveTo>
                <a:lnTo>
                  <a:pt x="925" y="1452"/>
                </a:lnTo>
                <a:lnTo>
                  <a:pt x="1332" y="1627"/>
                </a:lnTo>
                <a:lnTo>
                  <a:pt x="2486" y="0"/>
                </a:lnTo>
                <a:lnTo>
                  <a:pt x="3527" y="727"/>
                </a:lnTo>
                <a:lnTo>
                  <a:pt x="4134" y="2265"/>
                </a:lnTo>
                <a:lnTo>
                  <a:pt x="4454" y="2148"/>
                </a:lnTo>
                <a:lnTo>
                  <a:pt x="5350" y="3339"/>
                </a:lnTo>
                <a:lnTo>
                  <a:pt x="0" y="3424"/>
                </a:lnTo>
                <a:close/>
              </a:path>
            </a:pathLst>
          </a:custGeom>
          <a:gradFill rotWithShape="1">
            <a:gsLst>
              <a:gs pos="0">
                <a:srgbClr val="996600"/>
              </a:gs>
              <a:gs pos="100000">
                <a:srgbClr val="663300"/>
              </a:gs>
            </a:gsLst>
            <a:lin ang="5400000" scaled="1"/>
          </a:gradFill>
          <a:ln w="9525">
            <a:noFill/>
            <a:round/>
            <a:headEnd/>
            <a:tailEnd/>
          </a:ln>
        </p:spPr>
        <p:txBody>
          <a:bodyPr/>
          <a:lstStyle/>
          <a:p>
            <a:endParaRPr lang="en-US"/>
          </a:p>
        </p:txBody>
      </p:sp>
      <p:sp>
        <p:nvSpPr>
          <p:cNvPr id="99332" name="WordArt 4"/>
          <p:cNvSpPr>
            <a:spLocks noChangeArrowheads="1" noChangeShapeType="1" noTextEdit="1"/>
          </p:cNvSpPr>
          <p:nvPr/>
        </p:nvSpPr>
        <p:spPr bwMode="auto">
          <a:xfrm>
            <a:off x="3886200" y="4800600"/>
            <a:ext cx="930275" cy="228600"/>
          </a:xfrm>
          <a:prstGeom prst="rect">
            <a:avLst/>
          </a:prstGeom>
        </p:spPr>
        <p:txBody>
          <a:bodyPr spcFirstLastPara="1" wrap="none" fromWordArt="1">
            <a:prstTxWarp prst="textArchDown">
              <a:avLst>
                <a:gd name="adj" fmla="val 145229"/>
              </a:avLst>
            </a:prstTxWarp>
          </a:bodyPr>
          <a:lstStyle/>
          <a:p>
            <a:pPr algn="ctr"/>
            <a:r>
              <a:rPr lang="en-US" sz="3600" kern="10">
                <a:ln w="3175">
                  <a:noFill/>
                  <a:round/>
                  <a:headEnd/>
                  <a:tailEnd/>
                </a:ln>
                <a:solidFill>
                  <a:srgbClr val="996633"/>
                </a:solidFill>
                <a:latin typeface="Arial Black"/>
              </a:rPr>
              <a:t>Mt. Horeb</a:t>
            </a:r>
          </a:p>
        </p:txBody>
      </p:sp>
      <p:sp>
        <p:nvSpPr>
          <p:cNvPr id="99334" name="WordArt 6"/>
          <p:cNvSpPr>
            <a:spLocks noChangeArrowheads="1" noChangeShapeType="1" noTextEdit="1"/>
          </p:cNvSpPr>
          <p:nvPr/>
        </p:nvSpPr>
        <p:spPr bwMode="auto">
          <a:xfrm rot="-66688103">
            <a:off x="6845300" y="1411288"/>
            <a:ext cx="1471613" cy="344487"/>
          </a:xfrm>
          <a:prstGeom prst="rect">
            <a:avLst/>
          </a:prstGeom>
        </p:spPr>
        <p:txBody>
          <a:bodyPr wrap="none" fromWordArt="1">
            <a:prstTxWarp prst="textChevron">
              <a:avLst>
                <a:gd name="adj" fmla="val 50000"/>
              </a:avLst>
            </a:prstTxWarp>
          </a:bodyPr>
          <a:lstStyle/>
          <a:p>
            <a:pPr algn="ctr"/>
            <a:r>
              <a:rPr lang="en-US" sz="3600" kern="10">
                <a:ln w="12700">
                  <a:noFill/>
                  <a:round/>
                  <a:headEnd/>
                  <a:tailEnd/>
                </a:ln>
                <a:gradFill rotWithShape="1">
                  <a:gsLst>
                    <a:gs pos="0">
                      <a:srgbClr val="663300"/>
                    </a:gs>
                    <a:gs pos="50000">
                      <a:srgbClr val="996633"/>
                    </a:gs>
                    <a:gs pos="100000">
                      <a:srgbClr val="663300"/>
                    </a:gs>
                  </a:gsLst>
                  <a:lin ang="0" scaled="1"/>
                </a:gradFill>
                <a:latin typeface="One Stroke Script LET"/>
              </a:rPr>
              <a:t>Canaan</a:t>
            </a:r>
          </a:p>
        </p:txBody>
      </p:sp>
      <p:sp>
        <p:nvSpPr>
          <p:cNvPr id="99335" name="WordArt 7"/>
          <p:cNvSpPr>
            <a:spLocks noChangeArrowheads="1" noChangeShapeType="1" noTextEdit="1"/>
          </p:cNvSpPr>
          <p:nvPr/>
        </p:nvSpPr>
        <p:spPr bwMode="auto">
          <a:xfrm>
            <a:off x="7778750" y="1693863"/>
            <a:ext cx="527050" cy="144462"/>
          </a:xfrm>
          <a:prstGeom prst="rect">
            <a:avLst/>
          </a:prstGeom>
        </p:spPr>
        <p:txBody>
          <a:bodyPr wrap="none" fromWordArt="1">
            <a:prstTxWarp prst="textCanDown">
              <a:avLst>
                <a:gd name="adj" fmla="val 33333"/>
              </a:avLst>
            </a:prstTxWarp>
          </a:bodyPr>
          <a:lstStyle/>
          <a:p>
            <a:pPr algn="ctr"/>
            <a:r>
              <a:rPr lang="en-US" sz="3600" kern="10">
                <a:ln w="12700">
                  <a:noFill/>
                  <a:round/>
                  <a:headEnd/>
                  <a:tailEnd/>
                </a:ln>
                <a:gradFill rotWithShape="1">
                  <a:gsLst>
                    <a:gs pos="0">
                      <a:srgbClr val="996633"/>
                    </a:gs>
                    <a:gs pos="100000">
                      <a:srgbClr val="663300"/>
                    </a:gs>
                  </a:gsLst>
                  <a:lin ang="2700000" scaled="1"/>
                </a:gradFill>
                <a:latin typeface="Arial Black"/>
              </a:rPr>
              <a:t>Jordan</a:t>
            </a:r>
          </a:p>
        </p:txBody>
      </p:sp>
      <p:sp>
        <p:nvSpPr>
          <p:cNvPr id="99336" name="WordArt 8"/>
          <p:cNvSpPr>
            <a:spLocks noChangeArrowheads="1" noChangeShapeType="1" noTextEdit="1"/>
          </p:cNvSpPr>
          <p:nvPr/>
        </p:nvSpPr>
        <p:spPr bwMode="auto">
          <a:xfrm>
            <a:off x="7775575" y="1838325"/>
            <a:ext cx="525463" cy="142875"/>
          </a:xfrm>
          <a:prstGeom prst="rect">
            <a:avLst/>
          </a:prstGeom>
        </p:spPr>
        <p:txBody>
          <a:bodyPr wrap="none" fromWordArt="1">
            <a:prstTxWarp prst="textCanDown">
              <a:avLst>
                <a:gd name="adj" fmla="val 33333"/>
              </a:avLst>
            </a:prstTxWarp>
          </a:bodyPr>
          <a:lstStyle/>
          <a:p>
            <a:pPr algn="ctr"/>
            <a:r>
              <a:rPr lang="en-US" sz="3600" kern="10">
                <a:ln w="12700">
                  <a:noFill/>
                  <a:round/>
                  <a:headEnd/>
                  <a:tailEnd/>
                </a:ln>
                <a:gradFill rotWithShape="1">
                  <a:gsLst>
                    <a:gs pos="0">
                      <a:srgbClr val="996633"/>
                    </a:gs>
                    <a:gs pos="100000">
                      <a:srgbClr val="663300"/>
                    </a:gs>
                  </a:gsLst>
                  <a:lin ang="2700000" scaled="1"/>
                </a:gradFill>
                <a:latin typeface="Arial Black"/>
              </a:rPr>
              <a:t> River </a:t>
            </a:r>
          </a:p>
        </p:txBody>
      </p:sp>
      <p:sp>
        <p:nvSpPr>
          <p:cNvPr id="99337" name="WordArt 9"/>
          <p:cNvSpPr>
            <a:spLocks noChangeArrowheads="1" noChangeShapeType="1" noTextEdit="1"/>
          </p:cNvSpPr>
          <p:nvPr/>
        </p:nvSpPr>
        <p:spPr bwMode="auto">
          <a:xfrm>
            <a:off x="7058025" y="2171700"/>
            <a:ext cx="1323975" cy="287338"/>
          </a:xfrm>
          <a:prstGeom prst="rect">
            <a:avLst/>
          </a:prstGeom>
        </p:spPr>
        <p:txBody>
          <a:bodyPr wrap="none" fromWordArt="1">
            <a:prstTxWarp prst="textFadeUp">
              <a:avLst>
                <a:gd name="adj" fmla="val 26866"/>
              </a:avLst>
            </a:prstTxWarp>
          </a:bodyPr>
          <a:lstStyle/>
          <a:p>
            <a:pPr algn="ctr"/>
            <a:r>
              <a:rPr lang="en-US" sz="3600" kern="10">
                <a:ln w="12700">
                  <a:noFill/>
                  <a:round/>
                  <a:headEnd/>
                  <a:tailEnd/>
                </a:ln>
                <a:gradFill rotWithShape="1">
                  <a:gsLst>
                    <a:gs pos="0">
                      <a:srgbClr val="663300"/>
                    </a:gs>
                    <a:gs pos="50000">
                      <a:srgbClr val="996633"/>
                    </a:gs>
                    <a:gs pos="100000">
                      <a:srgbClr val="663300"/>
                    </a:gs>
                  </a:gsLst>
                  <a:lin ang="2700000" scaled="1"/>
                </a:gradFill>
                <a:latin typeface="Arial Black"/>
              </a:rPr>
              <a:t>Dead Sea</a:t>
            </a:r>
          </a:p>
        </p:txBody>
      </p:sp>
      <p:sp>
        <p:nvSpPr>
          <p:cNvPr id="99338" name="WordArt 10"/>
          <p:cNvSpPr>
            <a:spLocks noChangeArrowheads="1" noChangeShapeType="1" noTextEdit="1"/>
          </p:cNvSpPr>
          <p:nvPr/>
        </p:nvSpPr>
        <p:spPr bwMode="auto">
          <a:xfrm rot="-25553890">
            <a:off x="561182" y="3933031"/>
            <a:ext cx="1752600" cy="439737"/>
          </a:xfrm>
          <a:prstGeom prst="rect">
            <a:avLst/>
          </a:prstGeom>
        </p:spPr>
        <p:txBody>
          <a:bodyPr wrap="none" fromWordArt="1">
            <a:prstTxWarp prst="textCurveDown">
              <a:avLst>
                <a:gd name="adj" fmla="val 52630"/>
              </a:avLst>
            </a:prstTxWarp>
          </a:bodyPr>
          <a:lstStyle/>
          <a:p>
            <a:pPr algn="ctr"/>
            <a:r>
              <a:rPr lang="en-US" sz="3600" kern="10">
                <a:ln w="12700">
                  <a:noFill/>
                  <a:round/>
                  <a:headEnd/>
                  <a:tailEnd/>
                </a:ln>
                <a:gradFill rotWithShape="1">
                  <a:gsLst>
                    <a:gs pos="0">
                      <a:srgbClr val="663300"/>
                    </a:gs>
                    <a:gs pos="100000">
                      <a:srgbClr val="996600"/>
                    </a:gs>
                  </a:gsLst>
                  <a:lin ang="2700000" scaled="1"/>
                </a:gradFill>
                <a:latin typeface="Lithograph"/>
              </a:rPr>
              <a:t>Egypt</a:t>
            </a:r>
          </a:p>
        </p:txBody>
      </p:sp>
      <p:sp>
        <p:nvSpPr>
          <p:cNvPr id="99339" name="WordArt 11"/>
          <p:cNvSpPr>
            <a:spLocks noChangeArrowheads="1" noChangeShapeType="1" noTextEdit="1"/>
          </p:cNvSpPr>
          <p:nvPr/>
        </p:nvSpPr>
        <p:spPr bwMode="auto">
          <a:xfrm rot="-42460276">
            <a:off x="6629400" y="3205163"/>
            <a:ext cx="1754188" cy="1698625"/>
          </a:xfrm>
          <a:prstGeom prst="rect">
            <a:avLst/>
          </a:prstGeom>
        </p:spPr>
        <p:txBody>
          <a:bodyPr wrap="none" fromWordArt="1">
            <a:prstTxWarp prst="textCurveDown">
              <a:avLst>
                <a:gd name="adj" fmla="val 52630"/>
              </a:avLst>
            </a:prstTxWarp>
          </a:bodyPr>
          <a:lstStyle/>
          <a:p>
            <a:pPr algn="ctr"/>
            <a:r>
              <a:rPr lang="en-US" sz="3600" kern="10">
                <a:ln w="12700">
                  <a:noFill/>
                  <a:round/>
                  <a:headEnd/>
                  <a:tailEnd/>
                </a:ln>
                <a:gradFill rotWithShape="1">
                  <a:gsLst>
                    <a:gs pos="0">
                      <a:srgbClr val="996633"/>
                    </a:gs>
                    <a:gs pos="100000">
                      <a:srgbClr val="663300"/>
                    </a:gs>
                  </a:gsLst>
                  <a:lin ang="2700000" scaled="1"/>
                </a:gradFill>
                <a:latin typeface="MANDELA"/>
              </a:rPr>
              <a:t>Wilderness</a:t>
            </a:r>
          </a:p>
          <a:p>
            <a:pPr algn="ctr"/>
            <a:r>
              <a:rPr lang="en-US" sz="3600" kern="10">
                <a:ln w="12700">
                  <a:noFill/>
                  <a:round/>
                  <a:headEnd/>
                  <a:tailEnd/>
                </a:ln>
                <a:gradFill rotWithShape="1">
                  <a:gsLst>
                    <a:gs pos="0">
                      <a:srgbClr val="996633"/>
                    </a:gs>
                    <a:gs pos="100000">
                      <a:srgbClr val="663300"/>
                    </a:gs>
                  </a:gsLst>
                  <a:lin ang="2700000" scaled="1"/>
                </a:gradFill>
                <a:latin typeface="MANDELA"/>
              </a:rPr>
              <a:t>of</a:t>
            </a:r>
          </a:p>
          <a:p>
            <a:pPr algn="ctr"/>
            <a:r>
              <a:rPr lang="en-US" sz="3600" kern="10">
                <a:ln w="12700">
                  <a:noFill/>
                  <a:round/>
                  <a:headEnd/>
                  <a:tailEnd/>
                </a:ln>
                <a:gradFill rotWithShape="1">
                  <a:gsLst>
                    <a:gs pos="0">
                      <a:srgbClr val="996633"/>
                    </a:gs>
                    <a:gs pos="100000">
                      <a:srgbClr val="663300"/>
                    </a:gs>
                  </a:gsLst>
                  <a:lin ang="2700000" scaled="1"/>
                </a:gradFill>
                <a:latin typeface="MANDELA"/>
              </a:rPr>
              <a:t>Midian</a:t>
            </a:r>
          </a:p>
        </p:txBody>
      </p:sp>
      <p:sp>
        <p:nvSpPr>
          <p:cNvPr id="99340" name="WordArt 12"/>
          <p:cNvSpPr>
            <a:spLocks noChangeArrowheads="1" noChangeShapeType="1" noTextEdit="1"/>
          </p:cNvSpPr>
          <p:nvPr/>
        </p:nvSpPr>
        <p:spPr bwMode="auto">
          <a:xfrm rot="-44106511">
            <a:off x="4086225" y="3968750"/>
            <a:ext cx="1323975" cy="863600"/>
          </a:xfrm>
          <a:prstGeom prst="rect">
            <a:avLst/>
          </a:prstGeom>
        </p:spPr>
        <p:txBody>
          <a:bodyPr wrap="none" fromWordArt="1">
            <a:prstTxWarp prst="textCanDown">
              <a:avLst>
                <a:gd name="adj" fmla="val 14287"/>
              </a:avLst>
            </a:prstTxWarp>
          </a:bodyPr>
          <a:lstStyle/>
          <a:p>
            <a:pPr algn="ctr"/>
            <a:r>
              <a:rPr lang="en-US" sz="3600" kern="10">
                <a:ln w="12700">
                  <a:noFill/>
                  <a:round/>
                  <a:headEnd/>
                  <a:tailEnd/>
                </a:ln>
                <a:gradFill rotWithShape="1">
                  <a:gsLst>
                    <a:gs pos="0">
                      <a:srgbClr val="996633"/>
                    </a:gs>
                    <a:gs pos="100000">
                      <a:srgbClr val="663300"/>
                    </a:gs>
                  </a:gsLst>
                  <a:lin ang="2700000" scaled="1"/>
                </a:gradFill>
                <a:latin typeface="MANDELA"/>
              </a:rPr>
              <a:t>Wilderness</a:t>
            </a:r>
          </a:p>
          <a:p>
            <a:pPr algn="ctr"/>
            <a:r>
              <a:rPr lang="en-US" sz="3600" kern="10">
                <a:ln w="12700">
                  <a:noFill/>
                  <a:round/>
                  <a:headEnd/>
                  <a:tailEnd/>
                </a:ln>
                <a:gradFill rotWithShape="1">
                  <a:gsLst>
                    <a:gs pos="0">
                      <a:srgbClr val="996633"/>
                    </a:gs>
                    <a:gs pos="100000">
                      <a:srgbClr val="663300"/>
                    </a:gs>
                  </a:gsLst>
                  <a:lin ang="2700000" scaled="1"/>
                </a:gradFill>
                <a:latin typeface="MANDELA"/>
              </a:rPr>
              <a:t>of</a:t>
            </a:r>
          </a:p>
          <a:p>
            <a:pPr algn="ctr"/>
            <a:r>
              <a:rPr lang="en-US" sz="3600" kern="10">
                <a:ln w="12700">
                  <a:noFill/>
                  <a:round/>
                  <a:headEnd/>
                  <a:tailEnd/>
                </a:ln>
                <a:gradFill rotWithShape="1">
                  <a:gsLst>
                    <a:gs pos="0">
                      <a:srgbClr val="996633"/>
                    </a:gs>
                    <a:gs pos="100000">
                      <a:srgbClr val="663300"/>
                    </a:gs>
                  </a:gsLst>
                  <a:lin ang="2700000" scaled="1"/>
                </a:gradFill>
                <a:latin typeface="MANDELA"/>
              </a:rPr>
              <a:t>Sinai</a:t>
            </a:r>
          </a:p>
        </p:txBody>
      </p:sp>
      <p:grpSp>
        <p:nvGrpSpPr>
          <p:cNvPr id="99342" name="Group 14"/>
          <p:cNvGrpSpPr>
            <a:grpSpLocks/>
          </p:cNvGrpSpPr>
          <p:nvPr/>
        </p:nvGrpSpPr>
        <p:grpSpPr bwMode="auto">
          <a:xfrm>
            <a:off x="762000" y="304800"/>
            <a:ext cx="1417638" cy="1889125"/>
            <a:chOff x="480" y="192"/>
            <a:chExt cx="893" cy="1190"/>
          </a:xfrm>
        </p:grpSpPr>
        <p:sp>
          <p:nvSpPr>
            <p:cNvPr id="99343" name="AutoShape 15"/>
            <p:cNvSpPr>
              <a:spLocks noChangeArrowheads="1"/>
            </p:cNvSpPr>
            <p:nvPr/>
          </p:nvSpPr>
          <p:spPr bwMode="auto">
            <a:xfrm rot="10800000">
              <a:off x="839" y="768"/>
              <a:ext cx="174" cy="521"/>
            </a:xfrm>
            <a:prstGeom prst="downArrow">
              <a:avLst>
                <a:gd name="adj1" fmla="val 41380"/>
                <a:gd name="adj2" fmla="val 70115"/>
              </a:avLst>
            </a:prstGeom>
            <a:solidFill>
              <a:srgbClr val="6600CC"/>
            </a:solidFill>
            <a:ln w="9525" algn="ctr">
              <a:solidFill>
                <a:srgbClr val="6600CC"/>
              </a:solidFill>
              <a:miter lim="800000"/>
              <a:headEnd/>
              <a:tailEnd/>
            </a:ln>
            <a:effectLst/>
          </p:spPr>
          <p:txBody>
            <a:bodyPr rot="10800000" wrap="none" anchor="ctr"/>
            <a:lstStyle/>
            <a:p>
              <a:pPr algn="ctr"/>
              <a:endParaRPr lang="en-US">
                <a:latin typeface="Arial Black" pitchFamily="34" charset="0"/>
              </a:endParaRPr>
            </a:p>
          </p:txBody>
        </p:sp>
        <p:grpSp>
          <p:nvGrpSpPr>
            <p:cNvPr id="99344" name="Group 16"/>
            <p:cNvGrpSpPr>
              <a:grpSpLocks/>
            </p:cNvGrpSpPr>
            <p:nvPr/>
          </p:nvGrpSpPr>
          <p:grpSpPr bwMode="auto">
            <a:xfrm>
              <a:off x="640" y="192"/>
              <a:ext cx="572" cy="565"/>
              <a:chOff x="4704" y="288"/>
              <a:chExt cx="672" cy="720"/>
            </a:xfrm>
          </p:grpSpPr>
          <p:sp>
            <p:nvSpPr>
              <p:cNvPr id="99345" name="Oval 17"/>
              <p:cNvSpPr>
                <a:spLocks noChangeArrowheads="1"/>
              </p:cNvSpPr>
              <p:nvPr/>
            </p:nvSpPr>
            <p:spPr bwMode="auto">
              <a:xfrm>
                <a:off x="4704" y="288"/>
                <a:ext cx="672" cy="720"/>
              </a:xfrm>
              <a:prstGeom prst="ellipse">
                <a:avLst/>
              </a:prstGeom>
              <a:gradFill rotWithShape="0">
                <a:gsLst>
                  <a:gs pos="0">
                    <a:srgbClr val="FFFFFF"/>
                  </a:gs>
                  <a:gs pos="100000">
                    <a:srgbClr val="FFFFFF"/>
                  </a:gs>
                </a:gsLst>
                <a:lin ang="2700000" scaled="1"/>
              </a:gradFill>
              <a:ln w="12700">
                <a:round/>
                <a:headEnd/>
                <a:tailEnd/>
              </a:ln>
              <a:effectLst/>
              <a:scene3d>
                <a:camera prst="legacyPerspectiveTop"/>
                <a:lightRig rig="legacyFlat3" dir="t"/>
              </a:scene3d>
              <a:sp3d extrusionH="430200" prstMaterial="legacyMatte">
                <a:bevelT w="13500" h="13500" prst="angle"/>
                <a:bevelB w="13500" h="13500" prst="angle"/>
                <a:extrusionClr>
                  <a:srgbClr val="9900FF"/>
                </a:extrusionClr>
              </a:sp3d>
            </p:spPr>
            <p:txBody>
              <a:bodyPr wrap="none" anchor="ctr">
                <a:flatTx/>
              </a:bodyPr>
              <a:lstStyle/>
              <a:p>
                <a:pPr algn="ctr" eaLnBrk="0" hangingPunct="0"/>
                <a:endParaRPr lang="en-US" sz="4800" b="1">
                  <a:solidFill>
                    <a:srgbClr val="6600CC"/>
                  </a:solidFill>
                  <a:latin typeface="Impact" pitchFamily="34" charset="0"/>
                </a:endParaRPr>
              </a:p>
            </p:txBody>
          </p:sp>
          <p:sp>
            <p:nvSpPr>
              <p:cNvPr id="99346" name="WordArt 18"/>
              <p:cNvSpPr>
                <a:spLocks noChangeArrowheads="1" noChangeShapeType="1" noTextEdit="1"/>
              </p:cNvSpPr>
              <p:nvPr/>
            </p:nvSpPr>
            <p:spPr bwMode="auto">
              <a:xfrm>
                <a:off x="4778" y="492"/>
                <a:ext cx="517" cy="344"/>
              </a:xfrm>
              <a:prstGeom prst="rect">
                <a:avLst/>
              </a:prstGeom>
            </p:spPr>
            <p:txBody>
              <a:bodyPr wrap="none" fromWordArt="1">
                <a:prstTxWarp prst="textPlain">
                  <a:avLst>
                    <a:gd name="adj" fmla="val 50000"/>
                  </a:avLst>
                </a:prstTxWarp>
              </a:bodyPr>
              <a:lstStyle/>
              <a:p>
                <a:pPr algn="ctr"/>
                <a:r>
                  <a:rPr lang="en-US" sz="3600" kern="10">
                    <a:ln w="38100">
                      <a:solidFill>
                        <a:srgbClr val="6600CC"/>
                      </a:solidFill>
                      <a:round/>
                      <a:headEnd/>
                      <a:tailEnd/>
                    </a:ln>
                    <a:solidFill>
                      <a:schemeClr val="bg1"/>
                    </a:solidFill>
                    <a:latin typeface="Impact"/>
                  </a:rPr>
                  <a:t>God</a:t>
                </a:r>
              </a:p>
            </p:txBody>
          </p:sp>
        </p:grpSp>
        <p:grpSp>
          <p:nvGrpSpPr>
            <p:cNvPr id="99347" name="Group 19"/>
            <p:cNvGrpSpPr>
              <a:grpSpLocks/>
            </p:cNvGrpSpPr>
            <p:nvPr/>
          </p:nvGrpSpPr>
          <p:grpSpPr bwMode="auto">
            <a:xfrm>
              <a:off x="480" y="974"/>
              <a:ext cx="893" cy="408"/>
              <a:chOff x="1344" y="2736"/>
              <a:chExt cx="1056" cy="528"/>
            </a:xfrm>
          </p:grpSpPr>
          <p:sp>
            <p:nvSpPr>
              <p:cNvPr id="99348" name="Oval 20"/>
              <p:cNvSpPr>
                <a:spLocks noChangeArrowheads="1"/>
              </p:cNvSpPr>
              <p:nvPr/>
            </p:nvSpPr>
            <p:spPr bwMode="auto">
              <a:xfrm>
                <a:off x="1344" y="2736"/>
                <a:ext cx="1056" cy="528"/>
              </a:xfrm>
              <a:prstGeom prst="ellipse">
                <a:avLst/>
              </a:prstGeom>
              <a:gradFill rotWithShape="0">
                <a:gsLst>
                  <a:gs pos="0">
                    <a:srgbClr val="FFFFCC"/>
                  </a:gs>
                  <a:gs pos="100000">
                    <a:srgbClr val="FFFF00"/>
                  </a:gs>
                </a:gsLst>
                <a:path path="shape">
                  <a:fillToRect l="50000" t="50000" r="50000" b="50000"/>
                </a:path>
              </a:gradFill>
              <a:ln w="12700" algn="ctr">
                <a:solidFill>
                  <a:srgbClr val="FFCC00"/>
                </a:solidFill>
                <a:round/>
                <a:headEnd/>
                <a:tailEnd/>
              </a:ln>
              <a:effectLst>
                <a:outerShdw dist="64758" dir="4721404" algn="ctr" rotWithShape="0">
                  <a:srgbClr val="DEB400"/>
                </a:outerShdw>
              </a:effectLst>
            </p:spPr>
            <p:txBody>
              <a:bodyPr wrap="none" anchor="ctr"/>
              <a:lstStyle/>
              <a:p>
                <a:pPr algn="ctr" eaLnBrk="0" hangingPunct="0"/>
                <a:endParaRPr lang="en-US" sz="3600">
                  <a:solidFill>
                    <a:srgbClr val="5A002D"/>
                  </a:solidFill>
                  <a:latin typeface="Impact" pitchFamily="34" charset="0"/>
                </a:endParaRPr>
              </a:p>
            </p:txBody>
          </p:sp>
          <p:sp>
            <p:nvSpPr>
              <p:cNvPr id="99349" name="WordArt 21"/>
              <p:cNvSpPr>
                <a:spLocks noChangeArrowheads="1" noChangeShapeType="1" noTextEdit="1"/>
              </p:cNvSpPr>
              <p:nvPr/>
            </p:nvSpPr>
            <p:spPr bwMode="auto">
              <a:xfrm>
                <a:off x="1535" y="2856"/>
                <a:ext cx="674" cy="288"/>
              </a:xfrm>
              <a:prstGeom prst="rect">
                <a:avLst/>
              </a:prstGeom>
            </p:spPr>
            <p:txBody>
              <a:bodyPr wrap="none" fromWordArt="1">
                <a:prstTxWarp prst="textInflate">
                  <a:avLst>
                    <a:gd name="adj" fmla="val 13634"/>
                  </a:avLst>
                </a:prstTxWarp>
              </a:bodyPr>
              <a:lstStyle/>
              <a:p>
                <a:pPr algn="ctr"/>
                <a:r>
                  <a:rPr lang="en-US" sz="3600" kern="10">
                    <a:ln w="38100">
                      <a:noFill/>
                      <a:round/>
                      <a:headEnd/>
                      <a:tailEnd/>
                    </a:ln>
                    <a:solidFill>
                      <a:srgbClr val="580000"/>
                    </a:solidFill>
                    <a:latin typeface="Impact"/>
                  </a:rPr>
                  <a:t>Moses</a:t>
                </a:r>
              </a:p>
            </p:txBody>
          </p:sp>
        </p:grpSp>
      </p:grpSp>
      <p:sp>
        <p:nvSpPr>
          <p:cNvPr id="99350" name="WordArt 22"/>
          <p:cNvSpPr>
            <a:spLocks noChangeArrowheads="1" noChangeShapeType="1" noTextEdit="1"/>
          </p:cNvSpPr>
          <p:nvPr/>
        </p:nvSpPr>
        <p:spPr bwMode="auto">
          <a:xfrm>
            <a:off x="2819400" y="2057400"/>
            <a:ext cx="3581400" cy="457200"/>
          </a:xfrm>
          <a:prstGeom prst="rect">
            <a:avLst/>
          </a:prstGeom>
        </p:spPr>
        <p:txBody>
          <a:bodyPr wrap="none" fromWordArt="1">
            <a:prstTxWarp prst="textDeflate">
              <a:avLst>
                <a:gd name="adj" fmla="val 15972"/>
              </a:avLst>
            </a:prstTxWarp>
          </a:bodyPr>
          <a:lstStyle/>
          <a:p>
            <a:pPr algn="ctr"/>
            <a:r>
              <a:rPr lang="en-US" sz="3600" kern="10">
                <a:ln w="19050">
                  <a:solidFill>
                    <a:srgbClr val="FFFFE9"/>
                  </a:solidFill>
                  <a:round/>
                  <a:headEnd/>
                  <a:tailEnd/>
                </a:ln>
                <a:solidFill>
                  <a:srgbClr val="440000"/>
                </a:solidFill>
                <a:effectLst>
                  <a:outerShdw dist="25400" algn="ctr" rotWithShape="0">
                    <a:srgbClr val="FFFFE9">
                      <a:alpha val="80000"/>
                    </a:srgbClr>
                  </a:outerShdw>
                </a:effectLst>
                <a:latin typeface="Impact"/>
              </a:rPr>
              <a:t>Dispensation to start</a:t>
            </a:r>
          </a:p>
        </p:txBody>
      </p:sp>
      <p:grpSp>
        <p:nvGrpSpPr>
          <p:cNvPr id="99351" name="Group 23"/>
          <p:cNvGrpSpPr>
            <a:grpSpLocks/>
          </p:cNvGrpSpPr>
          <p:nvPr/>
        </p:nvGrpSpPr>
        <p:grpSpPr bwMode="auto">
          <a:xfrm>
            <a:off x="3379788" y="1084263"/>
            <a:ext cx="2362200" cy="744537"/>
            <a:chOff x="2129" y="683"/>
            <a:chExt cx="1488" cy="469"/>
          </a:xfrm>
        </p:grpSpPr>
        <p:sp>
          <p:nvSpPr>
            <p:cNvPr id="99352" name="Rectangle 24"/>
            <p:cNvSpPr>
              <a:spLocks noChangeArrowheads="1"/>
            </p:cNvSpPr>
            <p:nvPr/>
          </p:nvSpPr>
          <p:spPr bwMode="auto">
            <a:xfrm>
              <a:off x="2161" y="683"/>
              <a:ext cx="1422" cy="458"/>
            </a:xfrm>
            <a:prstGeom prst="rect">
              <a:avLst/>
            </a:prstGeom>
            <a:solidFill>
              <a:srgbClr val="CCECFF"/>
            </a:solidFill>
            <a:ln w="19050" algn="ctr">
              <a:solidFill>
                <a:srgbClr val="000099"/>
              </a:solidFill>
              <a:miter lim="800000"/>
              <a:headEnd/>
              <a:tailEnd/>
            </a:ln>
            <a:effectLst/>
          </p:spPr>
          <p:txBody>
            <a:bodyPr wrap="none" anchor="ctr"/>
            <a:lstStyle/>
            <a:p>
              <a:endParaRPr lang="en-US"/>
            </a:p>
          </p:txBody>
        </p:sp>
        <p:sp>
          <p:nvSpPr>
            <p:cNvPr id="99353" name="Text Box 25"/>
            <p:cNvSpPr txBox="1">
              <a:spLocks noChangeArrowheads="1"/>
            </p:cNvSpPr>
            <p:nvPr/>
          </p:nvSpPr>
          <p:spPr bwMode="auto">
            <a:xfrm>
              <a:off x="2129" y="694"/>
              <a:ext cx="1488" cy="458"/>
            </a:xfrm>
            <a:prstGeom prst="rect">
              <a:avLst/>
            </a:prstGeom>
            <a:noFill/>
            <a:ln w="19050" algn="ctr">
              <a:noFill/>
              <a:miter lim="800000"/>
              <a:headEnd/>
              <a:tailEnd/>
            </a:ln>
            <a:effectLst>
              <a:outerShdw dist="12700" algn="ctr" rotWithShape="0">
                <a:schemeClr val="bg1"/>
              </a:outerShdw>
            </a:effectLst>
          </p:spPr>
          <p:txBody>
            <a:bodyPr>
              <a:spAutoFit/>
            </a:bodyPr>
            <a:lstStyle/>
            <a:p>
              <a:pPr algn="ctr" eaLnBrk="0" hangingPunct="0">
                <a:lnSpc>
                  <a:spcPct val="80000"/>
                </a:lnSpc>
              </a:pPr>
              <a:r>
                <a:rPr lang="en-US" sz="2600" b="1">
                  <a:solidFill>
                    <a:srgbClr val="000099"/>
                  </a:solidFill>
                </a:rPr>
                <a:t>Foundation</a:t>
              </a:r>
            </a:p>
            <a:p>
              <a:pPr algn="ctr" eaLnBrk="0" hangingPunct="0">
                <a:lnSpc>
                  <a:spcPct val="80000"/>
                </a:lnSpc>
              </a:pPr>
              <a:r>
                <a:rPr lang="en-US" sz="2600" b="1">
                  <a:solidFill>
                    <a:srgbClr val="000099"/>
                  </a:solidFill>
                </a:rPr>
                <a:t>of substance</a:t>
              </a:r>
            </a:p>
          </p:txBody>
        </p:sp>
      </p:grpSp>
      <p:sp>
        <p:nvSpPr>
          <p:cNvPr id="99354" name="AutoShape 26"/>
          <p:cNvSpPr>
            <a:spLocks noChangeArrowheads="1"/>
          </p:cNvSpPr>
          <p:nvPr/>
        </p:nvSpPr>
        <p:spPr bwMode="auto">
          <a:xfrm rot="5400000">
            <a:off x="4495800" y="-457200"/>
            <a:ext cx="304800" cy="4724400"/>
          </a:xfrm>
          <a:prstGeom prst="downArrow">
            <a:avLst>
              <a:gd name="adj1" fmla="val 41667"/>
              <a:gd name="adj2" fmla="val 154713"/>
            </a:avLst>
          </a:prstGeom>
          <a:gradFill rotWithShape="1">
            <a:gsLst>
              <a:gs pos="0">
                <a:srgbClr val="FF9900"/>
              </a:gs>
              <a:gs pos="100000">
                <a:srgbClr val="FFFF00"/>
              </a:gs>
            </a:gsLst>
            <a:lin ang="5400000" scaled="1"/>
          </a:gradFill>
          <a:ln w="38100" algn="ctr">
            <a:noFill/>
            <a:miter lim="800000"/>
            <a:headEnd/>
            <a:tailEnd/>
          </a:ln>
          <a:effectLst/>
        </p:spPr>
        <p:txBody>
          <a:bodyPr rot="10800000" vert="eaVert" wrap="none" anchor="ctr"/>
          <a:lstStyle/>
          <a:p>
            <a:pPr algn="ctr"/>
            <a:endParaRPr lang="en-US">
              <a:latin typeface="Arial Black" pitchFamily="34" charset="0"/>
            </a:endParaRPr>
          </a:p>
        </p:txBody>
      </p:sp>
      <p:grpSp>
        <p:nvGrpSpPr>
          <p:cNvPr id="99355" name="Group 27"/>
          <p:cNvGrpSpPr>
            <a:grpSpLocks/>
          </p:cNvGrpSpPr>
          <p:nvPr/>
        </p:nvGrpSpPr>
        <p:grpSpPr bwMode="auto">
          <a:xfrm>
            <a:off x="6400800" y="1560513"/>
            <a:ext cx="2000250" cy="649287"/>
            <a:chOff x="3840" y="960"/>
            <a:chExt cx="1440" cy="539"/>
          </a:xfrm>
        </p:grpSpPr>
        <p:sp>
          <p:nvSpPr>
            <p:cNvPr id="99356" name="Oval 28"/>
            <p:cNvSpPr>
              <a:spLocks noChangeArrowheads="1"/>
            </p:cNvSpPr>
            <p:nvPr/>
          </p:nvSpPr>
          <p:spPr bwMode="auto">
            <a:xfrm>
              <a:off x="3840" y="960"/>
              <a:ext cx="1440" cy="539"/>
            </a:xfrm>
            <a:prstGeom prst="ellipse">
              <a:avLst/>
            </a:prstGeom>
            <a:gradFill rotWithShape="0">
              <a:gsLst>
                <a:gs pos="0">
                  <a:srgbClr val="FFCC66"/>
                </a:gs>
                <a:gs pos="100000">
                  <a:srgbClr val="FF9900"/>
                </a:gs>
              </a:gsLst>
              <a:path path="shape">
                <a:fillToRect l="50000" t="50000" r="50000" b="50000"/>
              </a:path>
            </a:gradFill>
            <a:ln w="12700" algn="ctr">
              <a:solidFill>
                <a:srgbClr val="CC6600"/>
              </a:solidFill>
              <a:round/>
              <a:headEnd/>
              <a:tailEnd/>
            </a:ln>
            <a:effectLst>
              <a:outerShdw dist="64758" dir="4721404" algn="ctr" rotWithShape="0">
                <a:srgbClr val="B65B00"/>
              </a:outerShdw>
            </a:effectLst>
          </p:spPr>
          <p:txBody>
            <a:bodyPr wrap="none" anchor="ctr"/>
            <a:lstStyle/>
            <a:p>
              <a:pPr algn="ctr" eaLnBrk="0" hangingPunct="0"/>
              <a:endParaRPr lang="en-US" sz="3600">
                <a:solidFill>
                  <a:srgbClr val="5A002D"/>
                </a:solidFill>
                <a:latin typeface="Impact" pitchFamily="34" charset="0"/>
              </a:endParaRPr>
            </a:p>
          </p:txBody>
        </p:sp>
        <p:sp>
          <p:nvSpPr>
            <p:cNvPr id="99357" name="WordArt 29"/>
            <p:cNvSpPr>
              <a:spLocks noChangeArrowheads="1" noChangeShapeType="1" noTextEdit="1"/>
            </p:cNvSpPr>
            <p:nvPr/>
          </p:nvSpPr>
          <p:spPr bwMode="auto">
            <a:xfrm>
              <a:off x="4100" y="1083"/>
              <a:ext cx="920" cy="294"/>
            </a:xfrm>
            <a:prstGeom prst="rect">
              <a:avLst/>
            </a:prstGeom>
          </p:spPr>
          <p:txBody>
            <a:bodyPr wrap="none" fromWordArt="1">
              <a:prstTxWarp prst="textInflate">
                <a:avLst>
                  <a:gd name="adj" fmla="val 13634"/>
                </a:avLst>
              </a:prstTxWarp>
            </a:bodyPr>
            <a:lstStyle/>
            <a:p>
              <a:pPr algn="ctr"/>
              <a:r>
                <a:rPr lang="en-US" sz="3600" kern="10">
                  <a:ln w="19050">
                    <a:solidFill>
                      <a:srgbClr val="680000"/>
                    </a:solidFill>
                    <a:round/>
                    <a:headEnd/>
                    <a:tailEnd/>
                  </a:ln>
                  <a:solidFill>
                    <a:schemeClr val="bg1"/>
                  </a:solidFill>
                  <a:latin typeface="Impact"/>
                </a:rPr>
                <a:t>Israelites</a:t>
              </a:r>
            </a:p>
          </p:txBody>
        </p:sp>
      </p:grpSp>
      <p:sp>
        <p:nvSpPr>
          <p:cNvPr id="99358" name="Freeform 30"/>
          <p:cNvSpPr>
            <a:spLocks/>
          </p:cNvSpPr>
          <p:nvPr/>
        </p:nvSpPr>
        <p:spPr bwMode="auto">
          <a:xfrm rot="-3700227">
            <a:off x="2612232" y="2466181"/>
            <a:ext cx="127000" cy="258763"/>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7FFF7F"/>
          </a:solidFill>
          <a:ln w="3175" cmpd="sng">
            <a:solidFill>
              <a:srgbClr val="00CC00"/>
            </a:solidFill>
            <a:round/>
            <a:headEnd/>
            <a:tailEnd/>
          </a:ln>
        </p:spPr>
        <p:txBody>
          <a:bodyPr/>
          <a:lstStyle/>
          <a:p>
            <a:endParaRPr lang="en-US"/>
          </a:p>
        </p:txBody>
      </p:sp>
      <p:sp>
        <p:nvSpPr>
          <p:cNvPr id="99359" name="Oval 31"/>
          <p:cNvSpPr>
            <a:spLocks noChangeArrowheads="1"/>
          </p:cNvSpPr>
          <p:nvPr/>
        </p:nvSpPr>
        <p:spPr bwMode="auto">
          <a:xfrm>
            <a:off x="2540000" y="2487613"/>
            <a:ext cx="88900" cy="71437"/>
          </a:xfrm>
          <a:prstGeom prst="ellipse">
            <a:avLst/>
          </a:prstGeom>
          <a:solidFill>
            <a:srgbClr val="FF3300"/>
          </a:solidFill>
          <a:ln w="57150">
            <a:solidFill>
              <a:srgbClr val="FF3300"/>
            </a:solidFill>
            <a:round/>
            <a:headEnd/>
            <a:tailEnd/>
          </a:ln>
          <a:effectLst/>
        </p:spPr>
        <p:txBody>
          <a:bodyPr wrap="none" anchor="ctr"/>
          <a:lstStyle/>
          <a:p>
            <a:endParaRPr lang="en-US"/>
          </a:p>
        </p:txBody>
      </p:sp>
      <p:grpSp>
        <p:nvGrpSpPr>
          <p:cNvPr id="99363" name="Group 35"/>
          <p:cNvGrpSpPr>
            <a:grpSpLocks/>
          </p:cNvGrpSpPr>
          <p:nvPr/>
        </p:nvGrpSpPr>
        <p:grpSpPr bwMode="auto">
          <a:xfrm>
            <a:off x="838200" y="2857500"/>
            <a:ext cx="1979613" cy="531813"/>
            <a:chOff x="528" y="1800"/>
            <a:chExt cx="1247" cy="335"/>
          </a:xfrm>
        </p:grpSpPr>
        <p:sp>
          <p:nvSpPr>
            <p:cNvPr id="99364" name="WordArt 36"/>
            <p:cNvSpPr>
              <a:spLocks noChangeArrowheads="1" noChangeShapeType="1" noTextEdit="1"/>
            </p:cNvSpPr>
            <p:nvPr/>
          </p:nvSpPr>
          <p:spPr bwMode="auto">
            <a:xfrm rot="-254183">
              <a:off x="528" y="1920"/>
              <a:ext cx="668" cy="215"/>
            </a:xfrm>
            <a:prstGeom prst="rect">
              <a:avLst/>
            </a:prstGeom>
          </p:spPr>
          <p:txBody>
            <a:bodyPr wrap="none" fromWordArt="1">
              <a:prstTxWarp prst="textCascadeUp">
                <a:avLst>
                  <a:gd name="adj" fmla="val 44444"/>
                </a:avLst>
              </a:prstTxWarp>
            </a:bodyPr>
            <a:lstStyle/>
            <a:p>
              <a:pPr algn="ctr"/>
              <a:r>
                <a:rPr lang="en-US" sz="3600" kern="10">
                  <a:ln w="12700">
                    <a:noFill/>
                    <a:round/>
                    <a:headEnd/>
                    <a:tailEnd/>
                  </a:ln>
                  <a:gradFill rotWithShape="1">
                    <a:gsLst>
                      <a:gs pos="0">
                        <a:srgbClr val="FFFF00"/>
                      </a:gs>
                      <a:gs pos="100000">
                        <a:srgbClr val="E8AB00"/>
                      </a:gs>
                    </a:gsLst>
                    <a:lin ang="2700000" scaled="1"/>
                  </a:gradFill>
                  <a:effectLst>
                    <a:prstShdw prst="shdw17" dist="12700" dir="5400000">
                      <a:srgbClr val="996600"/>
                    </a:prstShdw>
                  </a:effectLst>
                  <a:latin typeface="One Stroke Script LET"/>
                </a:rPr>
                <a:t>Succoth</a:t>
              </a:r>
            </a:p>
          </p:txBody>
        </p:sp>
        <p:sp>
          <p:nvSpPr>
            <p:cNvPr id="99365" name="Line 37"/>
            <p:cNvSpPr>
              <a:spLocks noChangeShapeType="1"/>
            </p:cNvSpPr>
            <p:nvPr/>
          </p:nvSpPr>
          <p:spPr bwMode="auto">
            <a:xfrm rot="62940117">
              <a:off x="1207" y="1800"/>
              <a:ext cx="568" cy="89"/>
            </a:xfrm>
            <a:prstGeom prst="line">
              <a:avLst/>
            </a:prstGeom>
            <a:noFill/>
            <a:ln w="44450" cap="rnd">
              <a:solidFill>
                <a:srgbClr val="FFE36B"/>
              </a:solidFill>
              <a:prstDash val="sysDot"/>
              <a:round/>
              <a:headEnd/>
              <a:tailEnd/>
            </a:ln>
            <a:effectLst/>
          </p:spPr>
          <p:txBody>
            <a:bodyPr/>
            <a:lstStyle/>
            <a:p>
              <a:endParaRPr lang="en-US"/>
            </a:p>
          </p:txBody>
        </p:sp>
      </p:grpSp>
      <p:sp>
        <p:nvSpPr>
          <p:cNvPr id="99366" name="AutoShape 38"/>
          <p:cNvSpPr>
            <a:spLocks noChangeArrowheads="1"/>
          </p:cNvSpPr>
          <p:nvPr/>
        </p:nvSpPr>
        <p:spPr bwMode="auto">
          <a:xfrm>
            <a:off x="4419600" y="3048000"/>
            <a:ext cx="304800" cy="228600"/>
          </a:xfrm>
          <a:prstGeom prst="downArrow">
            <a:avLst>
              <a:gd name="adj1" fmla="val 34722"/>
              <a:gd name="adj2" fmla="val 44269"/>
            </a:avLst>
          </a:prstGeom>
          <a:solidFill>
            <a:srgbClr val="EDDBC9"/>
          </a:solidFill>
          <a:ln w="28575">
            <a:solidFill>
              <a:srgbClr val="EDDBC9"/>
            </a:solidFill>
            <a:miter lim="800000"/>
            <a:headEnd/>
            <a:tailEnd/>
          </a:ln>
          <a:effectLst/>
        </p:spPr>
        <p:txBody>
          <a:bodyPr wrap="none" anchor="ctr"/>
          <a:lstStyle/>
          <a:p>
            <a:endParaRPr lang="en-US"/>
          </a:p>
        </p:txBody>
      </p:sp>
      <p:sp>
        <p:nvSpPr>
          <p:cNvPr id="99367" name="WordArt 39"/>
          <p:cNvSpPr>
            <a:spLocks noChangeArrowheads="1" noChangeShapeType="1" noTextEdit="1"/>
          </p:cNvSpPr>
          <p:nvPr/>
        </p:nvSpPr>
        <p:spPr bwMode="auto">
          <a:xfrm>
            <a:off x="5181600" y="2857500"/>
            <a:ext cx="3200400" cy="723900"/>
          </a:xfrm>
          <a:prstGeom prst="rect">
            <a:avLst/>
          </a:prstGeom>
        </p:spPr>
        <p:txBody>
          <a:bodyPr wrap="none" fromWordArt="1">
            <a:prstTxWarp prst="textFadeLeft">
              <a:avLst>
                <a:gd name="adj" fmla="val 33333"/>
              </a:avLst>
            </a:prstTxWarp>
          </a:bodyPr>
          <a:lstStyle/>
          <a:p>
            <a:pPr algn="ctr"/>
            <a:r>
              <a:rPr lang="en-US" sz="3600" b="1" kern="10">
                <a:ln w="19050">
                  <a:solidFill>
                    <a:srgbClr val="FFFFE9"/>
                  </a:solidFill>
                  <a:round/>
                  <a:headEnd/>
                  <a:tailEnd/>
                </a:ln>
                <a:solidFill>
                  <a:srgbClr val="440000"/>
                </a:solidFill>
                <a:effectLst>
                  <a:prstShdw prst="shdw18" dist="17961" dir="13500000">
                    <a:srgbClr val="FFFFE9">
                      <a:gamma/>
                      <a:shade val="60000"/>
                      <a:invGamma/>
                    </a:srgbClr>
                  </a:prstShdw>
                </a:effectLst>
                <a:latin typeface="Arial Black"/>
              </a:rPr>
              <a:t>Three-day journey</a:t>
            </a:r>
          </a:p>
        </p:txBody>
      </p:sp>
      <p:grpSp>
        <p:nvGrpSpPr>
          <p:cNvPr id="99368" name="Group 40"/>
          <p:cNvGrpSpPr>
            <a:grpSpLocks/>
          </p:cNvGrpSpPr>
          <p:nvPr/>
        </p:nvGrpSpPr>
        <p:grpSpPr bwMode="auto">
          <a:xfrm>
            <a:off x="3352800" y="2667000"/>
            <a:ext cx="2438400" cy="381000"/>
            <a:chOff x="2112" y="1680"/>
            <a:chExt cx="1536" cy="240"/>
          </a:xfrm>
        </p:grpSpPr>
        <p:sp>
          <p:nvSpPr>
            <p:cNvPr id="99369" name="Oval 41"/>
            <p:cNvSpPr>
              <a:spLocks noChangeArrowheads="1"/>
            </p:cNvSpPr>
            <p:nvPr/>
          </p:nvSpPr>
          <p:spPr bwMode="auto">
            <a:xfrm>
              <a:off x="2112" y="1680"/>
              <a:ext cx="1536" cy="240"/>
            </a:xfrm>
            <a:prstGeom prst="ellipse">
              <a:avLst/>
            </a:prstGeom>
            <a:solidFill>
              <a:srgbClr val="660033"/>
            </a:solidFill>
            <a:ln w="12700" algn="ctr">
              <a:noFill/>
              <a:round/>
              <a:headEnd/>
              <a:tailEnd/>
            </a:ln>
            <a:effectLst>
              <a:outerShdw dist="52363" dir="4557825" algn="ctr" rotWithShape="0">
                <a:srgbClr val="B65B00"/>
              </a:outerShdw>
            </a:effectLst>
          </p:spPr>
          <p:txBody>
            <a:bodyPr wrap="none" anchor="ctr"/>
            <a:lstStyle/>
            <a:p>
              <a:endParaRPr lang="en-US"/>
            </a:p>
          </p:txBody>
        </p:sp>
        <p:sp>
          <p:nvSpPr>
            <p:cNvPr id="99370" name="WordArt 42"/>
            <p:cNvSpPr>
              <a:spLocks noChangeArrowheads="1" noChangeShapeType="1" noTextEdit="1"/>
            </p:cNvSpPr>
            <p:nvPr/>
          </p:nvSpPr>
          <p:spPr bwMode="auto">
            <a:xfrm>
              <a:off x="2496" y="1704"/>
              <a:ext cx="768" cy="192"/>
            </a:xfrm>
            <a:prstGeom prst="rect">
              <a:avLst/>
            </a:prstGeom>
          </p:spPr>
          <p:txBody>
            <a:bodyPr wrap="none" fromWordArt="1">
              <a:prstTxWarp prst="textPlain">
                <a:avLst>
                  <a:gd name="adj" fmla="val 50000"/>
                </a:avLst>
              </a:prstTxWarp>
            </a:bodyPr>
            <a:lstStyle/>
            <a:p>
              <a:pPr algn="ctr"/>
              <a:r>
                <a:rPr lang="en-US" sz="3600" kern="10">
                  <a:ln w="19050">
                    <a:noFill/>
                    <a:round/>
                    <a:headEnd/>
                    <a:tailEnd/>
                  </a:ln>
                  <a:solidFill>
                    <a:srgbClr val="FFFFEB"/>
                  </a:solidFill>
                  <a:latin typeface="Impact"/>
                </a:rPr>
                <a:t>Rameses</a:t>
              </a:r>
            </a:p>
          </p:txBody>
        </p:sp>
      </p:grpSp>
      <p:grpSp>
        <p:nvGrpSpPr>
          <p:cNvPr id="99371" name="Group 43"/>
          <p:cNvGrpSpPr>
            <a:grpSpLocks/>
          </p:cNvGrpSpPr>
          <p:nvPr/>
        </p:nvGrpSpPr>
        <p:grpSpPr bwMode="auto">
          <a:xfrm>
            <a:off x="3352800" y="3316288"/>
            <a:ext cx="2438400" cy="417512"/>
            <a:chOff x="2112" y="2089"/>
            <a:chExt cx="1536" cy="263"/>
          </a:xfrm>
        </p:grpSpPr>
        <p:sp>
          <p:nvSpPr>
            <p:cNvPr id="99372" name="Oval 44"/>
            <p:cNvSpPr>
              <a:spLocks noChangeArrowheads="1"/>
            </p:cNvSpPr>
            <p:nvPr/>
          </p:nvSpPr>
          <p:spPr bwMode="auto">
            <a:xfrm>
              <a:off x="2112" y="2089"/>
              <a:ext cx="1536" cy="263"/>
            </a:xfrm>
            <a:prstGeom prst="ellipse">
              <a:avLst/>
            </a:prstGeom>
            <a:solidFill>
              <a:srgbClr val="660033"/>
            </a:solidFill>
            <a:ln w="12700" algn="ctr">
              <a:noFill/>
              <a:round/>
              <a:headEnd/>
              <a:tailEnd/>
            </a:ln>
            <a:effectLst>
              <a:outerShdw dist="52363" dir="4557825" algn="ctr" rotWithShape="0">
                <a:srgbClr val="B65B00"/>
              </a:outerShdw>
            </a:effectLst>
          </p:spPr>
          <p:txBody>
            <a:bodyPr wrap="none" anchor="ctr"/>
            <a:lstStyle/>
            <a:p>
              <a:endParaRPr lang="en-US"/>
            </a:p>
          </p:txBody>
        </p:sp>
        <p:sp>
          <p:nvSpPr>
            <p:cNvPr id="99373" name="WordArt 45"/>
            <p:cNvSpPr>
              <a:spLocks noChangeArrowheads="1" noChangeShapeType="1" noTextEdit="1"/>
            </p:cNvSpPr>
            <p:nvPr/>
          </p:nvSpPr>
          <p:spPr bwMode="auto">
            <a:xfrm>
              <a:off x="2496" y="2125"/>
              <a:ext cx="768" cy="192"/>
            </a:xfrm>
            <a:prstGeom prst="rect">
              <a:avLst/>
            </a:prstGeom>
          </p:spPr>
          <p:txBody>
            <a:bodyPr wrap="none" fromWordArt="1">
              <a:prstTxWarp prst="textPlain">
                <a:avLst>
                  <a:gd name="adj" fmla="val 50000"/>
                </a:avLst>
              </a:prstTxWarp>
            </a:bodyPr>
            <a:lstStyle/>
            <a:p>
              <a:pPr algn="ctr"/>
              <a:r>
                <a:rPr lang="en-US" sz="3600" kern="10">
                  <a:ln w="19050">
                    <a:noFill/>
                    <a:round/>
                    <a:headEnd/>
                    <a:tailEnd/>
                  </a:ln>
                  <a:solidFill>
                    <a:srgbClr val="FFFFEB"/>
                  </a:solidFill>
                  <a:latin typeface="Impact"/>
                </a:rPr>
                <a:t>Succoth</a:t>
              </a:r>
            </a:p>
          </p:txBody>
        </p:sp>
      </p:grpSp>
      <p:sp>
        <p:nvSpPr>
          <p:cNvPr id="99374" name="Oval 46"/>
          <p:cNvSpPr>
            <a:spLocks noChangeArrowheads="1"/>
          </p:cNvSpPr>
          <p:nvPr/>
        </p:nvSpPr>
        <p:spPr bwMode="auto">
          <a:xfrm>
            <a:off x="2805113" y="2674938"/>
            <a:ext cx="88900" cy="71437"/>
          </a:xfrm>
          <a:prstGeom prst="ellipse">
            <a:avLst/>
          </a:prstGeom>
          <a:solidFill>
            <a:srgbClr val="FF3300"/>
          </a:solidFill>
          <a:ln w="57150">
            <a:solidFill>
              <a:srgbClr val="FF3300"/>
            </a:solidFill>
            <a:round/>
            <a:headEnd/>
            <a:tailEnd/>
          </a:ln>
          <a:effectLst/>
        </p:spPr>
        <p:txBody>
          <a:bodyPr wrap="none" anchor="ctr"/>
          <a:lstStyle/>
          <a:p>
            <a:endParaRPr lang="en-US"/>
          </a:p>
        </p:txBody>
      </p:sp>
      <p:pic>
        <p:nvPicPr>
          <p:cNvPr id="99375" name="Picture 47" descr="Column of Fire"/>
          <p:cNvPicPr>
            <a:picLocks noChangeAspect="1" noChangeArrowheads="1"/>
          </p:cNvPicPr>
          <p:nvPr/>
        </p:nvPicPr>
        <p:blipFill>
          <a:blip r:embed="rId4" cstate="print"/>
          <a:srcRect r="32434"/>
          <a:stretch>
            <a:fillRect/>
          </a:stretch>
        </p:blipFill>
        <p:spPr bwMode="auto">
          <a:xfrm>
            <a:off x="2449513" y="839788"/>
            <a:ext cx="4129087" cy="4891087"/>
          </a:xfrm>
          <a:prstGeom prst="rect">
            <a:avLst/>
          </a:prstGeom>
          <a:noFill/>
        </p:spPr>
      </p:pic>
      <p:sp>
        <p:nvSpPr>
          <p:cNvPr id="99376" name="WordArt 48"/>
          <p:cNvSpPr>
            <a:spLocks noChangeArrowheads="1" noChangeShapeType="1" noTextEdit="1"/>
          </p:cNvSpPr>
          <p:nvPr/>
        </p:nvSpPr>
        <p:spPr bwMode="auto">
          <a:xfrm>
            <a:off x="5257800" y="3581400"/>
            <a:ext cx="3124200" cy="609600"/>
          </a:xfrm>
          <a:prstGeom prst="rect">
            <a:avLst/>
          </a:prstGeom>
        </p:spPr>
        <p:txBody>
          <a:bodyPr wrap="none" fromWordArt="1">
            <a:prstTxWarp prst="textFadeLeft">
              <a:avLst>
                <a:gd name="adj" fmla="val 33333"/>
              </a:avLst>
            </a:prstTxWarp>
          </a:bodyPr>
          <a:lstStyle/>
          <a:p>
            <a:pPr algn="ctr"/>
            <a:r>
              <a:rPr lang="en-US" sz="3600" b="1" kern="10">
                <a:ln w="19050">
                  <a:solidFill>
                    <a:srgbClr val="FFFFE9"/>
                  </a:solidFill>
                  <a:round/>
                  <a:headEnd/>
                  <a:tailEnd/>
                </a:ln>
                <a:solidFill>
                  <a:srgbClr val="440000"/>
                </a:solidFill>
                <a:effectLst>
                  <a:prstShdw prst="shdw18" dist="17961" dir="13500000">
                    <a:srgbClr val="FFFFE9">
                      <a:gamma/>
                      <a:shade val="60000"/>
                      <a:invGamma/>
                    </a:srgbClr>
                  </a:prstShdw>
                </a:effectLst>
                <a:latin typeface="Arial Black"/>
              </a:rPr>
              <a:t>Pillars of cloud and fire</a:t>
            </a:r>
          </a:p>
        </p:txBody>
      </p:sp>
      <p:grpSp>
        <p:nvGrpSpPr>
          <p:cNvPr id="99377" name="Group 49"/>
          <p:cNvGrpSpPr>
            <a:grpSpLocks/>
          </p:cNvGrpSpPr>
          <p:nvPr/>
        </p:nvGrpSpPr>
        <p:grpSpPr bwMode="auto">
          <a:xfrm>
            <a:off x="762000" y="1295400"/>
            <a:ext cx="7620000" cy="4191000"/>
            <a:chOff x="480" y="768"/>
            <a:chExt cx="4800" cy="2400"/>
          </a:xfrm>
        </p:grpSpPr>
        <p:sp>
          <p:nvSpPr>
            <p:cNvPr id="99378" name="AutoShape 50"/>
            <p:cNvSpPr>
              <a:spLocks noChangeArrowheads="1"/>
            </p:cNvSpPr>
            <p:nvPr/>
          </p:nvSpPr>
          <p:spPr bwMode="auto">
            <a:xfrm>
              <a:off x="480" y="768"/>
              <a:ext cx="4800" cy="2400"/>
            </a:xfrm>
            <a:prstGeom prst="horizontalScroll">
              <a:avLst>
                <a:gd name="adj" fmla="val 12500"/>
              </a:avLst>
            </a:prstGeom>
            <a:gradFill rotWithShape="0">
              <a:gsLst>
                <a:gs pos="0">
                  <a:srgbClr val="FFFFFF"/>
                </a:gs>
                <a:gs pos="100000">
                  <a:srgbClr val="FFCC00"/>
                </a:gs>
              </a:gsLst>
              <a:path path="rect">
                <a:fillToRect l="50000" t="50000" r="50000" b="50000"/>
              </a:path>
            </a:gradFill>
            <a:ln w="76200">
              <a:solidFill>
                <a:srgbClr val="CC6600"/>
              </a:solidFill>
              <a:round/>
              <a:headEnd/>
              <a:tailEnd/>
            </a:ln>
            <a:effectLst/>
          </p:spPr>
          <p:txBody>
            <a:bodyPr wrap="none" anchor="ctr"/>
            <a:lstStyle/>
            <a:p>
              <a:endParaRPr lang="en-US"/>
            </a:p>
          </p:txBody>
        </p:sp>
        <p:sp>
          <p:nvSpPr>
            <p:cNvPr id="99379" name="Text Box 51"/>
            <p:cNvSpPr txBox="1">
              <a:spLocks noChangeArrowheads="1"/>
            </p:cNvSpPr>
            <p:nvPr/>
          </p:nvSpPr>
          <p:spPr bwMode="auto">
            <a:xfrm>
              <a:off x="912" y="1200"/>
              <a:ext cx="4224" cy="1302"/>
            </a:xfrm>
            <a:prstGeom prst="rect">
              <a:avLst/>
            </a:prstGeom>
            <a:noFill/>
            <a:ln w="9525">
              <a:noFill/>
              <a:miter lim="800000"/>
              <a:headEnd/>
              <a:tailEnd/>
            </a:ln>
            <a:effectLst/>
          </p:spPr>
          <p:txBody>
            <a:bodyPr>
              <a:spAutoFit/>
            </a:bodyPr>
            <a:lstStyle/>
            <a:p>
              <a:pPr algn="ctr" eaLnBrk="0" hangingPunct="0">
                <a:lnSpc>
                  <a:spcPct val="85000"/>
                </a:lnSpc>
              </a:pPr>
              <a:r>
                <a:rPr lang="en-US" sz="2800">
                  <a:solidFill>
                    <a:srgbClr val="660033"/>
                  </a:solidFill>
                  <a:latin typeface="Arial Black" pitchFamily="34" charset="0"/>
                </a:rPr>
                <a:t>And the LORD went before them by day in a pillar of cloud to lead them along the way, and by night in a pillar of fire to give them light, that they might travel by day and by night;</a:t>
              </a:r>
            </a:p>
          </p:txBody>
        </p:sp>
        <p:sp>
          <p:nvSpPr>
            <p:cNvPr id="99380" name="Text Box 52"/>
            <p:cNvSpPr txBox="1">
              <a:spLocks noChangeArrowheads="1"/>
            </p:cNvSpPr>
            <p:nvPr/>
          </p:nvSpPr>
          <p:spPr bwMode="auto">
            <a:xfrm>
              <a:off x="2035" y="2544"/>
              <a:ext cx="1709" cy="262"/>
            </a:xfrm>
            <a:prstGeom prst="rect">
              <a:avLst/>
            </a:prstGeom>
            <a:noFill/>
            <a:ln w="9525">
              <a:noFill/>
              <a:miter lim="800000"/>
              <a:headEnd/>
              <a:tailEnd/>
            </a:ln>
            <a:effectLst/>
          </p:spPr>
          <p:txBody>
            <a:bodyPr>
              <a:spAutoFit/>
            </a:bodyPr>
            <a:lstStyle/>
            <a:p>
              <a:pPr algn="ctr" eaLnBrk="0" hangingPunct="0"/>
              <a:r>
                <a:rPr lang="en-US" sz="2400" b="1">
                  <a:solidFill>
                    <a:srgbClr val="5E002F"/>
                  </a:solidFill>
                  <a:latin typeface="BATAVIA" pitchFamily="2" charset="2"/>
                </a:rPr>
                <a:t>Exod</a:t>
              </a:r>
              <a:r>
                <a:rPr lang="en-US" sz="2400" b="1">
                  <a:solidFill>
                    <a:srgbClr val="5E002F"/>
                  </a:solidFill>
                  <a:effectLst>
                    <a:outerShdw blurRad="38100" dist="38100" dir="2700000" algn="tl">
                      <a:srgbClr val="FFFFFF"/>
                    </a:outerShdw>
                  </a:effectLst>
                  <a:latin typeface="BATAVIA" pitchFamily="2" charset="2"/>
                </a:rPr>
                <a:t>. </a:t>
              </a:r>
              <a:r>
                <a:rPr lang="en-US" sz="2400" b="1">
                  <a:solidFill>
                    <a:srgbClr val="5E002F"/>
                  </a:solidFill>
                  <a:latin typeface="BATAVIA" pitchFamily="2" charset="2"/>
                </a:rPr>
                <a:t>13:21</a:t>
              </a:r>
            </a:p>
          </p:txBody>
        </p:sp>
      </p:grpSp>
      <p:sp>
        <p:nvSpPr>
          <p:cNvPr id="99333" name="Rectangle 5"/>
          <p:cNvSpPr>
            <a:spLocks noChangeArrowheads="1"/>
          </p:cNvSpPr>
          <p:nvPr/>
        </p:nvSpPr>
        <p:spPr bwMode="auto">
          <a:xfrm>
            <a:off x="0" y="5722938"/>
            <a:ext cx="9144000" cy="1135062"/>
          </a:xfrm>
          <a:prstGeom prst="rect">
            <a:avLst/>
          </a:prstGeom>
          <a:solidFill>
            <a:schemeClr val="tx1"/>
          </a:solidFill>
          <a:ln w="9525">
            <a:solidFill>
              <a:schemeClr val="tx1"/>
            </a:solidFill>
            <a:miter lim="800000"/>
            <a:headEnd/>
            <a:tailEnd/>
          </a:ln>
          <a:effectLst/>
        </p:spPr>
        <p:txBody>
          <a:bodyPr wrap="none" anchor="ctr"/>
          <a:lstStyle/>
          <a:p>
            <a:endParaRPr lang="en-US"/>
          </a:p>
        </p:txBody>
      </p:sp>
      <p:grpSp>
        <p:nvGrpSpPr>
          <p:cNvPr id="99360" name="Group 32"/>
          <p:cNvGrpSpPr>
            <a:grpSpLocks/>
          </p:cNvGrpSpPr>
          <p:nvPr/>
        </p:nvGrpSpPr>
        <p:grpSpPr bwMode="auto">
          <a:xfrm>
            <a:off x="1066800" y="5892800"/>
            <a:ext cx="7086600" cy="660400"/>
            <a:chOff x="528" y="3576"/>
            <a:chExt cx="4800" cy="416"/>
          </a:xfrm>
        </p:grpSpPr>
        <p:sp>
          <p:nvSpPr>
            <p:cNvPr id="99361" name="Text Box 33"/>
            <p:cNvSpPr txBox="1">
              <a:spLocks noChangeArrowheads="1"/>
            </p:cNvSpPr>
            <p:nvPr/>
          </p:nvSpPr>
          <p:spPr bwMode="auto">
            <a:xfrm>
              <a:off x="768" y="3624"/>
              <a:ext cx="4560" cy="368"/>
            </a:xfrm>
            <a:prstGeom prst="rect">
              <a:avLst/>
            </a:prstGeom>
            <a:noFill/>
            <a:ln w="9525">
              <a:noFill/>
              <a:miter lim="800000"/>
              <a:headEnd/>
              <a:tailEnd/>
            </a:ln>
            <a:effectLst/>
          </p:spPr>
          <p:txBody>
            <a:bodyPr>
              <a:spAutoFit/>
            </a:bodyPr>
            <a:lstStyle/>
            <a:p>
              <a:pPr eaLnBrk="0" hangingPunct="0">
                <a:lnSpc>
                  <a:spcPct val="80000"/>
                </a:lnSpc>
              </a:pPr>
              <a:r>
                <a:rPr lang="en-US" sz="2000" b="1" dirty="0">
                  <a:solidFill>
                    <a:schemeClr val="bg1"/>
                  </a:solidFill>
                  <a:latin typeface="Arial Narrow" pitchFamily="34" charset="0"/>
                </a:rPr>
                <a:t>From </a:t>
              </a:r>
              <a:r>
                <a:rPr lang="en-US" sz="2000" b="1" u="sng" dirty="0">
                  <a:solidFill>
                    <a:schemeClr val="bg1"/>
                  </a:solidFill>
                  <a:latin typeface="Arial Narrow" pitchFamily="34" charset="0"/>
                </a:rPr>
                <a:t>Succoth</a:t>
              </a:r>
              <a:r>
                <a:rPr lang="en-US" sz="2000" b="1" dirty="0">
                  <a:solidFill>
                    <a:schemeClr val="bg1"/>
                  </a:solidFill>
                  <a:latin typeface="Arial Narrow" pitchFamily="34" charset="0"/>
                </a:rPr>
                <a:t>, God granted them the grace of a pillar of cloud by day and a </a:t>
              </a:r>
              <a:r>
                <a:rPr lang="en-US" sz="2000" b="1" u="sng" dirty="0">
                  <a:solidFill>
                    <a:schemeClr val="bg1"/>
                  </a:solidFill>
                  <a:latin typeface="Arial Narrow" pitchFamily="34" charset="0"/>
                </a:rPr>
                <a:t>pillar of fire</a:t>
              </a:r>
              <a:r>
                <a:rPr lang="en-US" sz="2000" b="1" dirty="0">
                  <a:solidFill>
                    <a:schemeClr val="bg1"/>
                  </a:solidFill>
                  <a:latin typeface="Arial Narrow" pitchFamily="34" charset="0"/>
                </a:rPr>
                <a:t> by night to guide their way </a:t>
              </a:r>
              <a:r>
                <a:rPr lang="en-US" sz="2000" dirty="0">
                  <a:solidFill>
                    <a:schemeClr val="bg1"/>
                  </a:solidFill>
                  <a:latin typeface="Arial Narrow" pitchFamily="34" charset="0"/>
                </a:rPr>
                <a:t>(</a:t>
              </a:r>
              <a:r>
                <a:rPr lang="en-US" sz="2000" b="1" dirty="0">
                  <a:solidFill>
                    <a:srgbClr val="FFFF66"/>
                  </a:solidFill>
                  <a:latin typeface="Arial Narrow" pitchFamily="34" charset="0"/>
                </a:rPr>
                <a:t>Exod. 13:21</a:t>
              </a:r>
              <a:r>
                <a:rPr lang="en-US" sz="2000" dirty="0">
                  <a:solidFill>
                    <a:schemeClr val="bg1"/>
                  </a:solidFill>
                  <a:latin typeface="Arial Narrow" pitchFamily="34" charset="0"/>
                </a:rPr>
                <a:t>).</a:t>
              </a:r>
            </a:p>
          </p:txBody>
        </p:sp>
        <p:sp>
          <p:nvSpPr>
            <p:cNvPr id="99362" name="Text Box 34"/>
            <p:cNvSpPr txBox="1">
              <a:spLocks noChangeArrowheads="1"/>
            </p:cNvSpPr>
            <p:nvPr/>
          </p:nvSpPr>
          <p:spPr bwMode="auto">
            <a:xfrm>
              <a:off x="528" y="3576"/>
              <a:ext cx="240" cy="312"/>
            </a:xfrm>
            <a:prstGeom prst="rect">
              <a:avLst/>
            </a:prstGeom>
            <a:noFill/>
            <a:ln w="9525">
              <a:noFill/>
              <a:miter lim="800000"/>
              <a:headEnd/>
              <a:tailEnd/>
            </a:ln>
            <a:effectLst/>
          </p:spPr>
          <p:txBody>
            <a:bodyPr>
              <a:spAutoFit/>
            </a:bodyPr>
            <a:lstStyle/>
            <a:p>
              <a:pPr eaLnBrk="0" hangingPunct="0">
                <a:lnSpc>
                  <a:spcPct val="55000"/>
                </a:lnSpc>
              </a:pPr>
              <a:r>
                <a:rPr lang="en-US" sz="4800" b="1">
                  <a:solidFill>
                    <a:schemeClr val="bg1"/>
                  </a:solidFill>
                  <a:latin typeface="Times New Roman" pitchFamily="18" charset="0"/>
                  <a:sym typeface="CommonBullets" pitchFamily="34" charset="2"/>
                </a:rPr>
                <a:t></a:t>
              </a:r>
              <a:endParaRPr lang="en-US" sz="4800" b="1">
                <a:solidFill>
                  <a:schemeClr val="bg1"/>
                </a:solidFill>
                <a:latin typeface="Times New Roman" pitchFamily="18" charset="0"/>
              </a:endParaRPr>
            </a:p>
          </p:txBody>
        </p:sp>
      </p:grpSp>
    </p:spTree>
  </p:cSld>
  <p:clrMapOvr>
    <a:masterClrMapping/>
  </p:clrMapOvr>
  <p:transition>
    <p:split orient="vert" dir="in"/>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withEffect">
                                  <p:stCondLst>
                                    <p:cond delay="0"/>
                                  </p:stCondLst>
                                  <p:childTnLst>
                                    <p:set>
                                      <p:cBhvr>
                                        <p:cTn id="6" dur="1" fill="hold">
                                          <p:stCondLst>
                                            <p:cond delay="0"/>
                                          </p:stCondLst>
                                        </p:cTn>
                                        <p:tgtEl>
                                          <p:spTgt spid="99360"/>
                                        </p:tgtEl>
                                        <p:attrNameLst>
                                          <p:attrName>style.visibility</p:attrName>
                                        </p:attrNameLst>
                                      </p:cBhvr>
                                      <p:to>
                                        <p:strVal val="visible"/>
                                      </p:to>
                                    </p:set>
                                    <p:animEffect transition="in" filter="barn(outVertical)">
                                      <p:cBhvr>
                                        <p:cTn id="7" dur="500"/>
                                        <p:tgtEl>
                                          <p:spTgt spid="99360"/>
                                        </p:tgtEl>
                                      </p:cBhvr>
                                    </p:animEffect>
                                  </p:childTnLst>
                                </p:cTn>
                              </p:par>
                            </p:childTnLst>
                          </p:cTn>
                        </p:par>
                      </p:childTnLst>
                    </p:cTn>
                  </p:par>
                  <p:par>
                    <p:cTn id="8" fill="hold">
                      <p:stCondLst>
                        <p:cond delay="indefinite"/>
                      </p:stCondLst>
                      <p:childTnLst>
                        <p:par>
                          <p:cTn id="9" fill="hold">
                            <p:stCondLst>
                              <p:cond delay="0"/>
                            </p:stCondLst>
                            <p:childTnLst>
                              <p:par>
                                <p:cTn id="10" presetID="23" presetClass="entr" presetSubtype="16" fill="hold" nodeType="clickEffect">
                                  <p:stCondLst>
                                    <p:cond delay="0"/>
                                  </p:stCondLst>
                                  <p:childTnLst>
                                    <p:set>
                                      <p:cBhvr>
                                        <p:cTn id="11" dur="1" fill="hold">
                                          <p:stCondLst>
                                            <p:cond delay="0"/>
                                          </p:stCondLst>
                                        </p:cTn>
                                        <p:tgtEl>
                                          <p:spTgt spid="99371"/>
                                        </p:tgtEl>
                                        <p:attrNameLst>
                                          <p:attrName>style.visibility</p:attrName>
                                        </p:attrNameLst>
                                      </p:cBhvr>
                                      <p:to>
                                        <p:strVal val="visible"/>
                                      </p:to>
                                    </p:set>
                                    <p:anim calcmode="lin" valueType="num">
                                      <p:cBhvr>
                                        <p:cTn id="12" dur="1000" fill="hold"/>
                                        <p:tgtEl>
                                          <p:spTgt spid="99371"/>
                                        </p:tgtEl>
                                        <p:attrNameLst>
                                          <p:attrName>ppt_w</p:attrName>
                                        </p:attrNameLst>
                                      </p:cBhvr>
                                      <p:tavLst>
                                        <p:tav tm="0">
                                          <p:val>
                                            <p:fltVal val="0"/>
                                          </p:val>
                                        </p:tav>
                                        <p:tav tm="100000">
                                          <p:val>
                                            <p:strVal val="#ppt_w"/>
                                          </p:val>
                                        </p:tav>
                                      </p:tavLst>
                                    </p:anim>
                                    <p:anim calcmode="lin" valueType="num">
                                      <p:cBhvr>
                                        <p:cTn id="13" dur="1000" fill="hold"/>
                                        <p:tgtEl>
                                          <p:spTgt spid="99371"/>
                                        </p:tgtEl>
                                        <p:attrNameLst>
                                          <p:attrName>ppt_h</p:attrName>
                                        </p:attrNameLst>
                                      </p:cBhvr>
                                      <p:tavLst>
                                        <p:tav tm="0">
                                          <p:val>
                                            <p:fltVal val="0"/>
                                          </p:val>
                                        </p:tav>
                                        <p:tav tm="100000">
                                          <p:val>
                                            <p:strVal val="#ppt_h"/>
                                          </p:val>
                                        </p:tav>
                                      </p:tavLst>
                                    </p:anim>
                                  </p:childTnLst>
                                </p:cTn>
                              </p:par>
                              <p:par>
                                <p:cTn id="14" presetID="6" presetClass="emph" presetSubtype="0" decel="50000" autoRev="1" fill="hold" nodeType="withEffect">
                                  <p:stCondLst>
                                    <p:cond delay="0"/>
                                  </p:stCondLst>
                                  <p:childTnLst>
                                    <p:animScale>
                                      <p:cBhvr>
                                        <p:cTn id="15" dur="2000" fill="hold"/>
                                        <p:tgtEl>
                                          <p:spTgt spid="99371"/>
                                        </p:tgtEl>
                                      </p:cBhvr>
                                      <p:by x="130000" y="130000"/>
                                    </p:animScale>
                                  </p:childTnLst>
                                </p:cTn>
                              </p:par>
                              <p:par>
                                <p:cTn id="16" presetID="6" presetClass="emph" presetSubtype="0" decel="50000" autoRev="1" fill="remove" grpId="0" nodeType="withEffect">
                                  <p:stCondLst>
                                    <p:cond delay="0"/>
                                  </p:stCondLst>
                                  <p:childTnLst>
                                    <p:animScale>
                                      <p:cBhvr>
                                        <p:cTn id="17" dur="2000" fill="hold"/>
                                        <p:tgtEl>
                                          <p:spTgt spid="99374"/>
                                        </p:tgtEl>
                                      </p:cBhvr>
                                      <p:by x="300000" y="300000"/>
                                    </p:animScale>
                                  </p:childTnLst>
                                </p:cTn>
                              </p:par>
                              <p:par>
                                <p:cTn id="18" presetID="10" presetClass="entr" presetSubtype="0" fill="hold" nodeType="withEffect">
                                  <p:stCondLst>
                                    <p:cond delay="0"/>
                                  </p:stCondLst>
                                  <p:childTnLst>
                                    <p:set>
                                      <p:cBhvr>
                                        <p:cTn id="19" dur="1" fill="hold">
                                          <p:stCondLst>
                                            <p:cond delay="0"/>
                                          </p:stCondLst>
                                        </p:cTn>
                                        <p:tgtEl>
                                          <p:spTgt spid="99363"/>
                                        </p:tgtEl>
                                        <p:attrNameLst>
                                          <p:attrName>style.visibility</p:attrName>
                                        </p:attrNameLst>
                                      </p:cBhvr>
                                      <p:to>
                                        <p:strVal val="visible"/>
                                      </p:to>
                                    </p:set>
                                    <p:animEffect transition="in" filter="fade">
                                      <p:cBhvr>
                                        <p:cTn id="20" dur="2000"/>
                                        <p:tgtEl>
                                          <p:spTgt spid="99363"/>
                                        </p:tgtEl>
                                      </p:cBhvr>
                                    </p:animEffect>
                                  </p:childTnLst>
                                </p:cTn>
                              </p:par>
                            </p:childTnLst>
                          </p:cTn>
                        </p:par>
                        <p:par>
                          <p:cTn id="21" fill="hold">
                            <p:stCondLst>
                              <p:cond delay="4000"/>
                            </p:stCondLst>
                            <p:childTnLst>
                              <p:par>
                                <p:cTn id="22" presetID="10" presetClass="exit" presetSubtype="0" fill="hold" nodeType="afterEffect">
                                  <p:stCondLst>
                                    <p:cond delay="0"/>
                                  </p:stCondLst>
                                  <p:childTnLst>
                                    <p:animEffect transition="out" filter="fade">
                                      <p:cBhvr>
                                        <p:cTn id="23" dur="2000"/>
                                        <p:tgtEl>
                                          <p:spTgt spid="99363"/>
                                        </p:tgtEl>
                                      </p:cBhvr>
                                    </p:animEffect>
                                    <p:set>
                                      <p:cBhvr>
                                        <p:cTn id="24" dur="1" fill="hold">
                                          <p:stCondLst>
                                            <p:cond delay="1999"/>
                                          </p:stCondLst>
                                        </p:cTn>
                                        <p:tgtEl>
                                          <p:spTgt spid="99363"/>
                                        </p:tgtEl>
                                        <p:attrNameLst>
                                          <p:attrName>style.visibility</p:attrName>
                                        </p:attrNameLst>
                                      </p:cBhvr>
                                      <p:to>
                                        <p:strVal val="hidden"/>
                                      </p:to>
                                    </p:set>
                                  </p:childTnLst>
                                </p:cTn>
                              </p:par>
                              <p:par>
                                <p:cTn id="25" presetID="10" presetClass="entr" presetSubtype="0" fill="hold" grpId="0" nodeType="withEffect">
                                  <p:stCondLst>
                                    <p:cond delay="2000"/>
                                  </p:stCondLst>
                                  <p:childTnLst>
                                    <p:set>
                                      <p:cBhvr>
                                        <p:cTn id="26" dur="1" fill="hold">
                                          <p:stCondLst>
                                            <p:cond delay="0"/>
                                          </p:stCondLst>
                                        </p:cTn>
                                        <p:tgtEl>
                                          <p:spTgt spid="99366"/>
                                        </p:tgtEl>
                                        <p:attrNameLst>
                                          <p:attrName>style.visibility</p:attrName>
                                        </p:attrNameLst>
                                      </p:cBhvr>
                                      <p:to>
                                        <p:strVal val="visible"/>
                                      </p:to>
                                    </p:set>
                                    <p:animEffect transition="in" filter="fade">
                                      <p:cBhvr>
                                        <p:cTn id="27" dur="2000"/>
                                        <p:tgtEl>
                                          <p:spTgt spid="99366"/>
                                        </p:tgtEl>
                                      </p:cBhvr>
                                    </p:animEffect>
                                  </p:childTnLst>
                                </p:cTn>
                              </p:par>
                            </p:childTnLst>
                          </p:cTn>
                        </p:par>
                      </p:childTnLst>
                    </p:cTn>
                  </p:par>
                  <p:par>
                    <p:cTn id="28" fill="hold">
                      <p:stCondLst>
                        <p:cond delay="indefinite"/>
                      </p:stCondLst>
                      <p:childTnLst>
                        <p:par>
                          <p:cTn id="29" fill="hold">
                            <p:stCondLst>
                              <p:cond delay="0"/>
                            </p:stCondLst>
                            <p:childTnLst>
                              <p:par>
                                <p:cTn id="30" presetID="17" presetClass="entr" presetSubtype="8" fill="hold" grpId="0" nodeType="clickEffect">
                                  <p:stCondLst>
                                    <p:cond delay="0"/>
                                  </p:stCondLst>
                                  <p:childTnLst>
                                    <p:set>
                                      <p:cBhvr>
                                        <p:cTn id="31" dur="1" fill="hold">
                                          <p:stCondLst>
                                            <p:cond delay="0"/>
                                          </p:stCondLst>
                                        </p:cTn>
                                        <p:tgtEl>
                                          <p:spTgt spid="99376"/>
                                        </p:tgtEl>
                                        <p:attrNameLst>
                                          <p:attrName>style.visibility</p:attrName>
                                        </p:attrNameLst>
                                      </p:cBhvr>
                                      <p:to>
                                        <p:strVal val="visible"/>
                                      </p:to>
                                    </p:set>
                                    <p:anim calcmode="lin" valueType="num">
                                      <p:cBhvr>
                                        <p:cTn id="32" dur="1000" fill="hold"/>
                                        <p:tgtEl>
                                          <p:spTgt spid="99376"/>
                                        </p:tgtEl>
                                        <p:attrNameLst>
                                          <p:attrName>ppt_x</p:attrName>
                                        </p:attrNameLst>
                                      </p:cBhvr>
                                      <p:tavLst>
                                        <p:tav tm="0">
                                          <p:val>
                                            <p:strVal val="#ppt_x-#ppt_w/2"/>
                                          </p:val>
                                        </p:tav>
                                        <p:tav tm="100000">
                                          <p:val>
                                            <p:strVal val="#ppt_x"/>
                                          </p:val>
                                        </p:tav>
                                      </p:tavLst>
                                    </p:anim>
                                    <p:anim calcmode="lin" valueType="num">
                                      <p:cBhvr>
                                        <p:cTn id="33" dur="1000" fill="hold"/>
                                        <p:tgtEl>
                                          <p:spTgt spid="99376"/>
                                        </p:tgtEl>
                                        <p:attrNameLst>
                                          <p:attrName>ppt_y</p:attrName>
                                        </p:attrNameLst>
                                      </p:cBhvr>
                                      <p:tavLst>
                                        <p:tav tm="0">
                                          <p:val>
                                            <p:strVal val="#ppt_y"/>
                                          </p:val>
                                        </p:tav>
                                        <p:tav tm="100000">
                                          <p:val>
                                            <p:strVal val="#ppt_y"/>
                                          </p:val>
                                        </p:tav>
                                      </p:tavLst>
                                    </p:anim>
                                    <p:anim calcmode="lin" valueType="num">
                                      <p:cBhvr>
                                        <p:cTn id="34" dur="1000" fill="hold"/>
                                        <p:tgtEl>
                                          <p:spTgt spid="99376"/>
                                        </p:tgtEl>
                                        <p:attrNameLst>
                                          <p:attrName>ppt_w</p:attrName>
                                        </p:attrNameLst>
                                      </p:cBhvr>
                                      <p:tavLst>
                                        <p:tav tm="0">
                                          <p:val>
                                            <p:fltVal val="0"/>
                                          </p:val>
                                        </p:tav>
                                        <p:tav tm="100000">
                                          <p:val>
                                            <p:strVal val="#ppt_w"/>
                                          </p:val>
                                        </p:tav>
                                      </p:tavLst>
                                    </p:anim>
                                    <p:anim calcmode="lin" valueType="num">
                                      <p:cBhvr>
                                        <p:cTn id="35" dur="1000" fill="hold"/>
                                        <p:tgtEl>
                                          <p:spTgt spid="99376"/>
                                        </p:tgtEl>
                                        <p:attrNameLst>
                                          <p:attrName>ppt_h</p:attrName>
                                        </p:attrNameLst>
                                      </p:cBhvr>
                                      <p:tavLst>
                                        <p:tav tm="0">
                                          <p:val>
                                            <p:strVal val="#ppt_h"/>
                                          </p:val>
                                        </p:tav>
                                        <p:tav tm="100000">
                                          <p:val>
                                            <p:strVal val="#ppt_h"/>
                                          </p:val>
                                        </p:tav>
                                      </p:tavLst>
                                    </p:anim>
                                  </p:childTnLst>
                                </p:cTn>
                              </p:par>
                              <p:par>
                                <p:cTn id="36" presetID="10" presetClass="entr" presetSubtype="0" fill="hold" nodeType="withEffect">
                                  <p:stCondLst>
                                    <p:cond delay="0"/>
                                  </p:stCondLst>
                                  <p:childTnLst>
                                    <p:set>
                                      <p:cBhvr>
                                        <p:cTn id="37" dur="1" fill="hold">
                                          <p:stCondLst>
                                            <p:cond delay="0"/>
                                          </p:stCondLst>
                                        </p:cTn>
                                        <p:tgtEl>
                                          <p:spTgt spid="99375"/>
                                        </p:tgtEl>
                                        <p:attrNameLst>
                                          <p:attrName>style.visibility</p:attrName>
                                        </p:attrNameLst>
                                      </p:cBhvr>
                                      <p:to>
                                        <p:strVal val="visible"/>
                                      </p:to>
                                    </p:set>
                                    <p:animEffect transition="in" filter="fade">
                                      <p:cBhvr>
                                        <p:cTn id="38" dur="2000"/>
                                        <p:tgtEl>
                                          <p:spTgt spid="99375"/>
                                        </p:tgtEl>
                                      </p:cBhvr>
                                    </p:animEffect>
                                  </p:childTnLst>
                                </p:cTn>
                              </p:par>
                            </p:childTnLst>
                          </p:cTn>
                        </p:par>
                      </p:childTnLst>
                    </p:cTn>
                  </p:par>
                  <p:par>
                    <p:cTn id="39" fill="hold">
                      <p:stCondLst>
                        <p:cond delay="indefinite"/>
                      </p:stCondLst>
                      <p:childTnLst>
                        <p:par>
                          <p:cTn id="40" fill="hold">
                            <p:stCondLst>
                              <p:cond delay="0"/>
                            </p:stCondLst>
                            <p:childTnLst>
                              <p:par>
                                <p:cTn id="41" presetID="16" presetClass="entr" presetSubtype="37" fill="hold" nodeType="clickEffect">
                                  <p:stCondLst>
                                    <p:cond delay="0"/>
                                  </p:stCondLst>
                                  <p:childTnLst>
                                    <p:set>
                                      <p:cBhvr>
                                        <p:cTn id="42" dur="1" fill="hold">
                                          <p:stCondLst>
                                            <p:cond delay="0"/>
                                          </p:stCondLst>
                                        </p:cTn>
                                        <p:tgtEl>
                                          <p:spTgt spid="99377"/>
                                        </p:tgtEl>
                                        <p:attrNameLst>
                                          <p:attrName>style.visibility</p:attrName>
                                        </p:attrNameLst>
                                      </p:cBhvr>
                                      <p:to>
                                        <p:strVal val="visible"/>
                                      </p:to>
                                    </p:set>
                                    <p:animEffect transition="in" filter="barn(outVertical)">
                                      <p:cBhvr>
                                        <p:cTn id="43" dur="500"/>
                                        <p:tgtEl>
                                          <p:spTgt spid="99377"/>
                                        </p:tgtEl>
                                      </p:cBhvr>
                                    </p:animEffect>
                                  </p:childTnLst>
                                </p:cTn>
                              </p:par>
                              <p:par>
                                <p:cTn id="44" presetID="10" presetClass="exit" presetSubtype="0" fill="hold" nodeType="withEffect">
                                  <p:stCondLst>
                                    <p:cond delay="0"/>
                                  </p:stCondLst>
                                  <p:childTnLst>
                                    <p:animEffect transition="out" filter="fade">
                                      <p:cBhvr>
                                        <p:cTn id="45" dur="2000"/>
                                        <p:tgtEl>
                                          <p:spTgt spid="99375"/>
                                        </p:tgtEl>
                                      </p:cBhvr>
                                    </p:animEffect>
                                    <p:set>
                                      <p:cBhvr>
                                        <p:cTn id="46" dur="1" fill="hold">
                                          <p:stCondLst>
                                            <p:cond delay="1999"/>
                                          </p:stCondLst>
                                        </p:cTn>
                                        <p:tgtEl>
                                          <p:spTgt spid="9937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9366" grpId="0" animBg="1"/>
      <p:bldP spid="99374" grpId="0" animBg="1"/>
      <p:bldP spid="99376" grpId="0" animBg="1"/>
    </p:bldLst>
  </p:timing>
</p:sld>
</file>

<file path=ppt/slides/slide58.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100354" name="Picture 2" descr="Sinai_New_11_13_03"/>
          <p:cNvPicPr>
            <a:picLocks noChangeAspect="1" noChangeArrowheads="1"/>
          </p:cNvPicPr>
          <p:nvPr/>
        </p:nvPicPr>
        <p:blipFill>
          <a:blip r:embed="rId3" cstate="print">
            <a:lum bright="-30000"/>
          </a:blip>
          <a:srcRect/>
          <a:stretch>
            <a:fillRect/>
          </a:stretch>
        </p:blipFill>
        <p:spPr bwMode="auto">
          <a:xfrm>
            <a:off x="738188" y="628650"/>
            <a:ext cx="7667625" cy="5924550"/>
          </a:xfrm>
          <a:prstGeom prst="rect">
            <a:avLst/>
          </a:prstGeom>
          <a:noFill/>
        </p:spPr>
      </p:pic>
      <p:sp>
        <p:nvSpPr>
          <p:cNvPr id="100356" name="WordArt 4"/>
          <p:cNvSpPr>
            <a:spLocks noChangeArrowheads="1" noChangeShapeType="1" noTextEdit="1"/>
          </p:cNvSpPr>
          <p:nvPr/>
        </p:nvSpPr>
        <p:spPr bwMode="auto">
          <a:xfrm rot="-66688103">
            <a:off x="6845300" y="1411288"/>
            <a:ext cx="1471613" cy="344487"/>
          </a:xfrm>
          <a:prstGeom prst="rect">
            <a:avLst/>
          </a:prstGeom>
        </p:spPr>
        <p:txBody>
          <a:bodyPr wrap="none" fromWordArt="1">
            <a:prstTxWarp prst="textChevron">
              <a:avLst>
                <a:gd name="adj" fmla="val 50000"/>
              </a:avLst>
            </a:prstTxWarp>
          </a:bodyPr>
          <a:lstStyle/>
          <a:p>
            <a:pPr algn="ctr"/>
            <a:r>
              <a:rPr lang="en-US" sz="3600" kern="10">
                <a:ln w="12700">
                  <a:noFill/>
                  <a:round/>
                  <a:headEnd/>
                  <a:tailEnd/>
                </a:ln>
                <a:gradFill rotWithShape="1">
                  <a:gsLst>
                    <a:gs pos="0">
                      <a:srgbClr val="663300"/>
                    </a:gs>
                    <a:gs pos="50000">
                      <a:srgbClr val="996633"/>
                    </a:gs>
                    <a:gs pos="100000">
                      <a:srgbClr val="663300"/>
                    </a:gs>
                  </a:gsLst>
                  <a:lin ang="0" scaled="1"/>
                </a:gradFill>
                <a:latin typeface="One Stroke Script LET"/>
              </a:rPr>
              <a:t>Canaan</a:t>
            </a:r>
          </a:p>
        </p:txBody>
      </p:sp>
      <p:sp>
        <p:nvSpPr>
          <p:cNvPr id="100357" name="WordArt 5"/>
          <p:cNvSpPr>
            <a:spLocks noChangeArrowheads="1" noChangeShapeType="1" noTextEdit="1"/>
          </p:cNvSpPr>
          <p:nvPr/>
        </p:nvSpPr>
        <p:spPr bwMode="auto">
          <a:xfrm>
            <a:off x="7778750" y="1693863"/>
            <a:ext cx="527050" cy="144462"/>
          </a:xfrm>
          <a:prstGeom prst="rect">
            <a:avLst/>
          </a:prstGeom>
        </p:spPr>
        <p:txBody>
          <a:bodyPr wrap="none" fromWordArt="1">
            <a:prstTxWarp prst="textCanDown">
              <a:avLst>
                <a:gd name="adj" fmla="val 33333"/>
              </a:avLst>
            </a:prstTxWarp>
          </a:bodyPr>
          <a:lstStyle/>
          <a:p>
            <a:pPr algn="ctr"/>
            <a:r>
              <a:rPr lang="en-US" sz="3600" kern="10">
                <a:ln w="12700">
                  <a:noFill/>
                  <a:round/>
                  <a:headEnd/>
                  <a:tailEnd/>
                </a:ln>
                <a:gradFill rotWithShape="1">
                  <a:gsLst>
                    <a:gs pos="0">
                      <a:srgbClr val="996633"/>
                    </a:gs>
                    <a:gs pos="100000">
                      <a:srgbClr val="663300"/>
                    </a:gs>
                  </a:gsLst>
                  <a:lin ang="2700000" scaled="1"/>
                </a:gradFill>
                <a:latin typeface="Arial Black"/>
              </a:rPr>
              <a:t>Jordan</a:t>
            </a:r>
          </a:p>
        </p:txBody>
      </p:sp>
      <p:sp>
        <p:nvSpPr>
          <p:cNvPr id="100358" name="WordArt 6"/>
          <p:cNvSpPr>
            <a:spLocks noChangeArrowheads="1" noChangeShapeType="1" noTextEdit="1"/>
          </p:cNvSpPr>
          <p:nvPr/>
        </p:nvSpPr>
        <p:spPr bwMode="auto">
          <a:xfrm>
            <a:off x="7775575" y="1838325"/>
            <a:ext cx="525463" cy="142875"/>
          </a:xfrm>
          <a:prstGeom prst="rect">
            <a:avLst/>
          </a:prstGeom>
        </p:spPr>
        <p:txBody>
          <a:bodyPr wrap="none" fromWordArt="1">
            <a:prstTxWarp prst="textCanDown">
              <a:avLst>
                <a:gd name="adj" fmla="val 33333"/>
              </a:avLst>
            </a:prstTxWarp>
          </a:bodyPr>
          <a:lstStyle/>
          <a:p>
            <a:pPr algn="ctr"/>
            <a:r>
              <a:rPr lang="en-US" sz="3600" kern="10">
                <a:ln w="12700">
                  <a:noFill/>
                  <a:round/>
                  <a:headEnd/>
                  <a:tailEnd/>
                </a:ln>
                <a:gradFill rotWithShape="1">
                  <a:gsLst>
                    <a:gs pos="0">
                      <a:srgbClr val="996633"/>
                    </a:gs>
                    <a:gs pos="100000">
                      <a:srgbClr val="663300"/>
                    </a:gs>
                  </a:gsLst>
                  <a:lin ang="2700000" scaled="1"/>
                </a:gradFill>
                <a:latin typeface="Arial Black"/>
              </a:rPr>
              <a:t> River </a:t>
            </a:r>
          </a:p>
        </p:txBody>
      </p:sp>
      <p:sp>
        <p:nvSpPr>
          <p:cNvPr id="100359" name="WordArt 7"/>
          <p:cNvSpPr>
            <a:spLocks noChangeArrowheads="1" noChangeShapeType="1" noTextEdit="1"/>
          </p:cNvSpPr>
          <p:nvPr/>
        </p:nvSpPr>
        <p:spPr bwMode="auto">
          <a:xfrm>
            <a:off x="7058025" y="2171700"/>
            <a:ext cx="1323975" cy="287338"/>
          </a:xfrm>
          <a:prstGeom prst="rect">
            <a:avLst/>
          </a:prstGeom>
        </p:spPr>
        <p:txBody>
          <a:bodyPr wrap="none" fromWordArt="1">
            <a:prstTxWarp prst="textFadeUp">
              <a:avLst>
                <a:gd name="adj" fmla="val 26866"/>
              </a:avLst>
            </a:prstTxWarp>
          </a:bodyPr>
          <a:lstStyle/>
          <a:p>
            <a:pPr algn="ctr"/>
            <a:r>
              <a:rPr lang="en-US" sz="3600" kern="10">
                <a:ln w="12700">
                  <a:noFill/>
                  <a:round/>
                  <a:headEnd/>
                  <a:tailEnd/>
                </a:ln>
                <a:gradFill rotWithShape="1">
                  <a:gsLst>
                    <a:gs pos="0">
                      <a:srgbClr val="663300"/>
                    </a:gs>
                    <a:gs pos="50000">
                      <a:srgbClr val="996633"/>
                    </a:gs>
                    <a:gs pos="100000">
                      <a:srgbClr val="663300"/>
                    </a:gs>
                  </a:gsLst>
                  <a:lin ang="2700000" scaled="1"/>
                </a:gradFill>
                <a:latin typeface="Arial Black"/>
              </a:rPr>
              <a:t>Dead Sea</a:t>
            </a:r>
          </a:p>
        </p:txBody>
      </p:sp>
      <p:sp>
        <p:nvSpPr>
          <p:cNvPr id="100360" name="WordArt 8"/>
          <p:cNvSpPr>
            <a:spLocks noChangeArrowheads="1" noChangeShapeType="1" noTextEdit="1"/>
          </p:cNvSpPr>
          <p:nvPr/>
        </p:nvSpPr>
        <p:spPr bwMode="auto">
          <a:xfrm rot="-25553890">
            <a:off x="561182" y="3933031"/>
            <a:ext cx="1752600" cy="439737"/>
          </a:xfrm>
          <a:prstGeom prst="rect">
            <a:avLst/>
          </a:prstGeom>
        </p:spPr>
        <p:txBody>
          <a:bodyPr wrap="none" fromWordArt="1">
            <a:prstTxWarp prst="textCurveDown">
              <a:avLst>
                <a:gd name="adj" fmla="val 52630"/>
              </a:avLst>
            </a:prstTxWarp>
          </a:bodyPr>
          <a:lstStyle/>
          <a:p>
            <a:pPr algn="ctr"/>
            <a:r>
              <a:rPr lang="en-US" sz="3600" kern="10">
                <a:ln w="12700">
                  <a:noFill/>
                  <a:round/>
                  <a:headEnd/>
                  <a:tailEnd/>
                </a:ln>
                <a:gradFill rotWithShape="1">
                  <a:gsLst>
                    <a:gs pos="0">
                      <a:srgbClr val="663300"/>
                    </a:gs>
                    <a:gs pos="100000">
                      <a:srgbClr val="996600"/>
                    </a:gs>
                  </a:gsLst>
                  <a:lin ang="2700000" scaled="1"/>
                </a:gradFill>
                <a:latin typeface="Lithograph"/>
              </a:rPr>
              <a:t>Egypt</a:t>
            </a:r>
          </a:p>
        </p:txBody>
      </p:sp>
      <p:sp>
        <p:nvSpPr>
          <p:cNvPr id="100361" name="WordArt 9"/>
          <p:cNvSpPr>
            <a:spLocks noChangeArrowheads="1" noChangeShapeType="1" noTextEdit="1"/>
          </p:cNvSpPr>
          <p:nvPr/>
        </p:nvSpPr>
        <p:spPr bwMode="auto">
          <a:xfrm rot="-42460276">
            <a:off x="6629400" y="3205163"/>
            <a:ext cx="1754188" cy="1698625"/>
          </a:xfrm>
          <a:prstGeom prst="rect">
            <a:avLst/>
          </a:prstGeom>
        </p:spPr>
        <p:txBody>
          <a:bodyPr wrap="none" fromWordArt="1">
            <a:prstTxWarp prst="textCurveDown">
              <a:avLst>
                <a:gd name="adj" fmla="val 52630"/>
              </a:avLst>
            </a:prstTxWarp>
          </a:bodyPr>
          <a:lstStyle/>
          <a:p>
            <a:pPr algn="ctr"/>
            <a:r>
              <a:rPr lang="en-US" sz="3600" kern="10">
                <a:ln w="12700">
                  <a:noFill/>
                  <a:round/>
                  <a:headEnd/>
                  <a:tailEnd/>
                </a:ln>
                <a:gradFill rotWithShape="1">
                  <a:gsLst>
                    <a:gs pos="0">
                      <a:srgbClr val="996633"/>
                    </a:gs>
                    <a:gs pos="100000">
                      <a:srgbClr val="663300"/>
                    </a:gs>
                  </a:gsLst>
                  <a:lin ang="2700000" scaled="1"/>
                </a:gradFill>
                <a:latin typeface="MANDELA"/>
              </a:rPr>
              <a:t>Wilderness</a:t>
            </a:r>
          </a:p>
          <a:p>
            <a:pPr algn="ctr"/>
            <a:r>
              <a:rPr lang="en-US" sz="3600" kern="10">
                <a:ln w="12700">
                  <a:noFill/>
                  <a:round/>
                  <a:headEnd/>
                  <a:tailEnd/>
                </a:ln>
                <a:gradFill rotWithShape="1">
                  <a:gsLst>
                    <a:gs pos="0">
                      <a:srgbClr val="996633"/>
                    </a:gs>
                    <a:gs pos="100000">
                      <a:srgbClr val="663300"/>
                    </a:gs>
                  </a:gsLst>
                  <a:lin ang="2700000" scaled="1"/>
                </a:gradFill>
                <a:latin typeface="MANDELA"/>
              </a:rPr>
              <a:t>of</a:t>
            </a:r>
          </a:p>
          <a:p>
            <a:pPr algn="ctr"/>
            <a:r>
              <a:rPr lang="en-US" sz="3600" kern="10">
                <a:ln w="12700">
                  <a:noFill/>
                  <a:round/>
                  <a:headEnd/>
                  <a:tailEnd/>
                </a:ln>
                <a:gradFill rotWithShape="1">
                  <a:gsLst>
                    <a:gs pos="0">
                      <a:srgbClr val="996633"/>
                    </a:gs>
                    <a:gs pos="100000">
                      <a:srgbClr val="663300"/>
                    </a:gs>
                  </a:gsLst>
                  <a:lin ang="2700000" scaled="1"/>
                </a:gradFill>
                <a:latin typeface="MANDELA"/>
              </a:rPr>
              <a:t>Midian</a:t>
            </a:r>
          </a:p>
        </p:txBody>
      </p:sp>
      <p:sp>
        <p:nvSpPr>
          <p:cNvPr id="100362" name="WordArt 10"/>
          <p:cNvSpPr>
            <a:spLocks noChangeArrowheads="1" noChangeShapeType="1" noTextEdit="1"/>
          </p:cNvSpPr>
          <p:nvPr/>
        </p:nvSpPr>
        <p:spPr bwMode="auto">
          <a:xfrm rot="-44106511">
            <a:off x="4086225" y="3968750"/>
            <a:ext cx="1323975" cy="863600"/>
          </a:xfrm>
          <a:prstGeom prst="rect">
            <a:avLst/>
          </a:prstGeom>
        </p:spPr>
        <p:txBody>
          <a:bodyPr wrap="none" fromWordArt="1">
            <a:prstTxWarp prst="textCanDown">
              <a:avLst>
                <a:gd name="adj" fmla="val 14287"/>
              </a:avLst>
            </a:prstTxWarp>
          </a:bodyPr>
          <a:lstStyle/>
          <a:p>
            <a:pPr algn="ctr"/>
            <a:r>
              <a:rPr lang="en-US" sz="3600" kern="10">
                <a:ln w="12700">
                  <a:noFill/>
                  <a:round/>
                  <a:headEnd/>
                  <a:tailEnd/>
                </a:ln>
                <a:gradFill rotWithShape="1">
                  <a:gsLst>
                    <a:gs pos="0">
                      <a:srgbClr val="996633"/>
                    </a:gs>
                    <a:gs pos="100000">
                      <a:srgbClr val="663300"/>
                    </a:gs>
                  </a:gsLst>
                  <a:lin ang="2700000" scaled="1"/>
                </a:gradFill>
                <a:latin typeface="MANDELA"/>
              </a:rPr>
              <a:t>Wilderness</a:t>
            </a:r>
          </a:p>
          <a:p>
            <a:pPr algn="ctr"/>
            <a:r>
              <a:rPr lang="en-US" sz="3600" kern="10">
                <a:ln w="12700">
                  <a:noFill/>
                  <a:round/>
                  <a:headEnd/>
                  <a:tailEnd/>
                </a:ln>
                <a:gradFill rotWithShape="1">
                  <a:gsLst>
                    <a:gs pos="0">
                      <a:srgbClr val="996633"/>
                    </a:gs>
                    <a:gs pos="100000">
                      <a:srgbClr val="663300"/>
                    </a:gs>
                  </a:gsLst>
                  <a:lin ang="2700000" scaled="1"/>
                </a:gradFill>
                <a:latin typeface="MANDELA"/>
              </a:rPr>
              <a:t>of</a:t>
            </a:r>
          </a:p>
          <a:p>
            <a:pPr algn="ctr"/>
            <a:r>
              <a:rPr lang="en-US" sz="3600" kern="10">
                <a:ln w="12700">
                  <a:noFill/>
                  <a:round/>
                  <a:headEnd/>
                  <a:tailEnd/>
                </a:ln>
                <a:gradFill rotWithShape="1">
                  <a:gsLst>
                    <a:gs pos="0">
                      <a:srgbClr val="996633"/>
                    </a:gs>
                    <a:gs pos="100000">
                      <a:srgbClr val="663300"/>
                    </a:gs>
                  </a:gsLst>
                  <a:lin ang="2700000" scaled="1"/>
                </a:gradFill>
                <a:latin typeface="MANDELA"/>
              </a:rPr>
              <a:t>Sinai</a:t>
            </a:r>
          </a:p>
        </p:txBody>
      </p:sp>
      <p:grpSp>
        <p:nvGrpSpPr>
          <p:cNvPr id="100364" name="Group 12"/>
          <p:cNvGrpSpPr>
            <a:grpSpLocks/>
          </p:cNvGrpSpPr>
          <p:nvPr/>
        </p:nvGrpSpPr>
        <p:grpSpPr bwMode="auto">
          <a:xfrm>
            <a:off x="762000" y="304800"/>
            <a:ext cx="1417638" cy="1889125"/>
            <a:chOff x="480" y="192"/>
            <a:chExt cx="893" cy="1190"/>
          </a:xfrm>
        </p:grpSpPr>
        <p:sp>
          <p:nvSpPr>
            <p:cNvPr id="100365" name="AutoShape 13"/>
            <p:cNvSpPr>
              <a:spLocks noChangeArrowheads="1"/>
            </p:cNvSpPr>
            <p:nvPr/>
          </p:nvSpPr>
          <p:spPr bwMode="auto">
            <a:xfrm rot="10800000">
              <a:off x="839" y="768"/>
              <a:ext cx="174" cy="521"/>
            </a:xfrm>
            <a:prstGeom prst="downArrow">
              <a:avLst>
                <a:gd name="adj1" fmla="val 41380"/>
                <a:gd name="adj2" fmla="val 70115"/>
              </a:avLst>
            </a:prstGeom>
            <a:solidFill>
              <a:srgbClr val="6600CC"/>
            </a:solidFill>
            <a:ln w="9525" algn="ctr">
              <a:solidFill>
                <a:srgbClr val="6600CC"/>
              </a:solidFill>
              <a:miter lim="800000"/>
              <a:headEnd/>
              <a:tailEnd/>
            </a:ln>
            <a:effectLst/>
          </p:spPr>
          <p:txBody>
            <a:bodyPr rot="10800000" wrap="none" anchor="ctr"/>
            <a:lstStyle/>
            <a:p>
              <a:pPr algn="ctr"/>
              <a:endParaRPr lang="en-US">
                <a:latin typeface="Arial Black" pitchFamily="34" charset="0"/>
              </a:endParaRPr>
            </a:p>
          </p:txBody>
        </p:sp>
        <p:grpSp>
          <p:nvGrpSpPr>
            <p:cNvPr id="100366" name="Group 14"/>
            <p:cNvGrpSpPr>
              <a:grpSpLocks/>
            </p:cNvGrpSpPr>
            <p:nvPr/>
          </p:nvGrpSpPr>
          <p:grpSpPr bwMode="auto">
            <a:xfrm>
              <a:off x="640" y="192"/>
              <a:ext cx="572" cy="565"/>
              <a:chOff x="4704" y="288"/>
              <a:chExt cx="672" cy="720"/>
            </a:xfrm>
          </p:grpSpPr>
          <p:sp>
            <p:nvSpPr>
              <p:cNvPr id="100367" name="Oval 15"/>
              <p:cNvSpPr>
                <a:spLocks noChangeArrowheads="1"/>
              </p:cNvSpPr>
              <p:nvPr/>
            </p:nvSpPr>
            <p:spPr bwMode="auto">
              <a:xfrm>
                <a:off x="4704" y="288"/>
                <a:ext cx="672" cy="720"/>
              </a:xfrm>
              <a:prstGeom prst="ellipse">
                <a:avLst/>
              </a:prstGeom>
              <a:gradFill rotWithShape="0">
                <a:gsLst>
                  <a:gs pos="0">
                    <a:srgbClr val="FFFFFF"/>
                  </a:gs>
                  <a:gs pos="100000">
                    <a:srgbClr val="FFFFFF"/>
                  </a:gs>
                </a:gsLst>
                <a:lin ang="2700000" scaled="1"/>
              </a:gradFill>
              <a:ln w="12700">
                <a:round/>
                <a:headEnd/>
                <a:tailEnd/>
              </a:ln>
              <a:effectLst/>
              <a:scene3d>
                <a:camera prst="legacyPerspectiveTop"/>
                <a:lightRig rig="legacyFlat3" dir="t"/>
              </a:scene3d>
              <a:sp3d extrusionH="430200" prstMaterial="legacyMatte">
                <a:bevelT w="13500" h="13500" prst="angle"/>
                <a:bevelB w="13500" h="13500" prst="angle"/>
                <a:extrusionClr>
                  <a:srgbClr val="9900FF"/>
                </a:extrusionClr>
              </a:sp3d>
            </p:spPr>
            <p:txBody>
              <a:bodyPr wrap="none" anchor="ctr">
                <a:flatTx/>
              </a:bodyPr>
              <a:lstStyle/>
              <a:p>
                <a:pPr algn="ctr" eaLnBrk="0" hangingPunct="0"/>
                <a:endParaRPr lang="en-US" sz="4800" b="1">
                  <a:solidFill>
                    <a:srgbClr val="6600CC"/>
                  </a:solidFill>
                  <a:latin typeface="Impact" pitchFamily="34" charset="0"/>
                </a:endParaRPr>
              </a:p>
            </p:txBody>
          </p:sp>
          <p:sp>
            <p:nvSpPr>
              <p:cNvPr id="100368" name="WordArt 16"/>
              <p:cNvSpPr>
                <a:spLocks noChangeArrowheads="1" noChangeShapeType="1" noTextEdit="1"/>
              </p:cNvSpPr>
              <p:nvPr/>
            </p:nvSpPr>
            <p:spPr bwMode="auto">
              <a:xfrm>
                <a:off x="4778" y="492"/>
                <a:ext cx="517" cy="344"/>
              </a:xfrm>
              <a:prstGeom prst="rect">
                <a:avLst/>
              </a:prstGeom>
            </p:spPr>
            <p:txBody>
              <a:bodyPr wrap="none" fromWordArt="1">
                <a:prstTxWarp prst="textPlain">
                  <a:avLst>
                    <a:gd name="adj" fmla="val 50000"/>
                  </a:avLst>
                </a:prstTxWarp>
              </a:bodyPr>
              <a:lstStyle/>
              <a:p>
                <a:pPr algn="ctr"/>
                <a:r>
                  <a:rPr lang="en-US" sz="3600" kern="10">
                    <a:ln w="38100">
                      <a:solidFill>
                        <a:srgbClr val="6600CC"/>
                      </a:solidFill>
                      <a:round/>
                      <a:headEnd/>
                      <a:tailEnd/>
                    </a:ln>
                    <a:solidFill>
                      <a:schemeClr val="bg1"/>
                    </a:solidFill>
                    <a:latin typeface="Impact"/>
                  </a:rPr>
                  <a:t>God</a:t>
                </a:r>
              </a:p>
            </p:txBody>
          </p:sp>
        </p:grpSp>
        <p:grpSp>
          <p:nvGrpSpPr>
            <p:cNvPr id="100369" name="Group 17"/>
            <p:cNvGrpSpPr>
              <a:grpSpLocks/>
            </p:cNvGrpSpPr>
            <p:nvPr/>
          </p:nvGrpSpPr>
          <p:grpSpPr bwMode="auto">
            <a:xfrm>
              <a:off x="480" y="974"/>
              <a:ext cx="893" cy="408"/>
              <a:chOff x="1344" y="2736"/>
              <a:chExt cx="1056" cy="528"/>
            </a:xfrm>
          </p:grpSpPr>
          <p:sp>
            <p:nvSpPr>
              <p:cNvPr id="100370" name="Oval 18"/>
              <p:cNvSpPr>
                <a:spLocks noChangeArrowheads="1"/>
              </p:cNvSpPr>
              <p:nvPr/>
            </p:nvSpPr>
            <p:spPr bwMode="auto">
              <a:xfrm>
                <a:off x="1344" y="2736"/>
                <a:ext cx="1056" cy="528"/>
              </a:xfrm>
              <a:prstGeom prst="ellipse">
                <a:avLst/>
              </a:prstGeom>
              <a:gradFill rotWithShape="0">
                <a:gsLst>
                  <a:gs pos="0">
                    <a:srgbClr val="FFFFCC"/>
                  </a:gs>
                  <a:gs pos="100000">
                    <a:srgbClr val="FFFF00"/>
                  </a:gs>
                </a:gsLst>
                <a:path path="shape">
                  <a:fillToRect l="50000" t="50000" r="50000" b="50000"/>
                </a:path>
              </a:gradFill>
              <a:ln w="12700" algn="ctr">
                <a:solidFill>
                  <a:srgbClr val="FFCC00"/>
                </a:solidFill>
                <a:round/>
                <a:headEnd/>
                <a:tailEnd/>
              </a:ln>
              <a:effectLst>
                <a:outerShdw dist="64758" dir="4721404" algn="ctr" rotWithShape="0">
                  <a:srgbClr val="DEB400"/>
                </a:outerShdw>
              </a:effectLst>
            </p:spPr>
            <p:txBody>
              <a:bodyPr wrap="none" anchor="ctr"/>
              <a:lstStyle/>
              <a:p>
                <a:pPr algn="ctr" eaLnBrk="0" hangingPunct="0"/>
                <a:endParaRPr lang="en-US" sz="3600">
                  <a:solidFill>
                    <a:srgbClr val="5A002D"/>
                  </a:solidFill>
                  <a:latin typeface="Impact" pitchFamily="34" charset="0"/>
                </a:endParaRPr>
              </a:p>
            </p:txBody>
          </p:sp>
          <p:sp>
            <p:nvSpPr>
              <p:cNvPr id="100371" name="WordArt 19"/>
              <p:cNvSpPr>
                <a:spLocks noChangeArrowheads="1" noChangeShapeType="1" noTextEdit="1"/>
              </p:cNvSpPr>
              <p:nvPr/>
            </p:nvSpPr>
            <p:spPr bwMode="auto">
              <a:xfrm>
                <a:off x="1535" y="2856"/>
                <a:ext cx="674" cy="288"/>
              </a:xfrm>
              <a:prstGeom prst="rect">
                <a:avLst/>
              </a:prstGeom>
            </p:spPr>
            <p:txBody>
              <a:bodyPr wrap="none" fromWordArt="1">
                <a:prstTxWarp prst="textInflate">
                  <a:avLst>
                    <a:gd name="adj" fmla="val 13634"/>
                  </a:avLst>
                </a:prstTxWarp>
              </a:bodyPr>
              <a:lstStyle/>
              <a:p>
                <a:pPr algn="ctr"/>
                <a:r>
                  <a:rPr lang="en-US" sz="3600" kern="10">
                    <a:ln w="38100">
                      <a:noFill/>
                      <a:round/>
                      <a:headEnd/>
                      <a:tailEnd/>
                    </a:ln>
                    <a:solidFill>
                      <a:srgbClr val="580000"/>
                    </a:solidFill>
                    <a:latin typeface="Impact"/>
                  </a:rPr>
                  <a:t>Moses</a:t>
                </a:r>
              </a:p>
            </p:txBody>
          </p:sp>
        </p:grpSp>
      </p:grpSp>
      <p:grpSp>
        <p:nvGrpSpPr>
          <p:cNvPr id="100373" name="Group 21"/>
          <p:cNvGrpSpPr>
            <a:grpSpLocks/>
          </p:cNvGrpSpPr>
          <p:nvPr/>
        </p:nvGrpSpPr>
        <p:grpSpPr bwMode="auto">
          <a:xfrm>
            <a:off x="3379788" y="1084263"/>
            <a:ext cx="2362200" cy="744537"/>
            <a:chOff x="2129" y="683"/>
            <a:chExt cx="1488" cy="469"/>
          </a:xfrm>
        </p:grpSpPr>
        <p:sp>
          <p:nvSpPr>
            <p:cNvPr id="100374" name="Rectangle 22"/>
            <p:cNvSpPr>
              <a:spLocks noChangeArrowheads="1"/>
            </p:cNvSpPr>
            <p:nvPr/>
          </p:nvSpPr>
          <p:spPr bwMode="auto">
            <a:xfrm>
              <a:off x="2161" y="683"/>
              <a:ext cx="1422" cy="458"/>
            </a:xfrm>
            <a:prstGeom prst="rect">
              <a:avLst/>
            </a:prstGeom>
            <a:solidFill>
              <a:srgbClr val="CCECFF"/>
            </a:solidFill>
            <a:ln w="19050" algn="ctr">
              <a:solidFill>
                <a:srgbClr val="000099"/>
              </a:solidFill>
              <a:miter lim="800000"/>
              <a:headEnd/>
              <a:tailEnd/>
            </a:ln>
            <a:effectLst/>
          </p:spPr>
          <p:txBody>
            <a:bodyPr wrap="none" anchor="ctr"/>
            <a:lstStyle/>
            <a:p>
              <a:endParaRPr lang="en-US"/>
            </a:p>
          </p:txBody>
        </p:sp>
        <p:sp>
          <p:nvSpPr>
            <p:cNvPr id="100375" name="Text Box 23"/>
            <p:cNvSpPr txBox="1">
              <a:spLocks noChangeArrowheads="1"/>
            </p:cNvSpPr>
            <p:nvPr/>
          </p:nvSpPr>
          <p:spPr bwMode="auto">
            <a:xfrm>
              <a:off x="2129" y="694"/>
              <a:ext cx="1488" cy="458"/>
            </a:xfrm>
            <a:prstGeom prst="rect">
              <a:avLst/>
            </a:prstGeom>
            <a:noFill/>
            <a:ln w="19050" algn="ctr">
              <a:noFill/>
              <a:miter lim="800000"/>
              <a:headEnd/>
              <a:tailEnd/>
            </a:ln>
            <a:effectLst>
              <a:outerShdw dist="12700" algn="ctr" rotWithShape="0">
                <a:schemeClr val="bg1"/>
              </a:outerShdw>
            </a:effectLst>
          </p:spPr>
          <p:txBody>
            <a:bodyPr>
              <a:spAutoFit/>
            </a:bodyPr>
            <a:lstStyle/>
            <a:p>
              <a:pPr algn="ctr" eaLnBrk="0" hangingPunct="0">
                <a:lnSpc>
                  <a:spcPct val="80000"/>
                </a:lnSpc>
              </a:pPr>
              <a:r>
                <a:rPr lang="en-US" sz="2600" b="1">
                  <a:solidFill>
                    <a:srgbClr val="000099"/>
                  </a:solidFill>
                </a:rPr>
                <a:t>Foundation</a:t>
              </a:r>
            </a:p>
            <a:p>
              <a:pPr algn="ctr" eaLnBrk="0" hangingPunct="0">
                <a:lnSpc>
                  <a:spcPct val="80000"/>
                </a:lnSpc>
              </a:pPr>
              <a:r>
                <a:rPr lang="en-US" sz="2600" b="1">
                  <a:solidFill>
                    <a:srgbClr val="000099"/>
                  </a:solidFill>
                </a:rPr>
                <a:t>of substance</a:t>
              </a:r>
            </a:p>
          </p:txBody>
        </p:sp>
      </p:grpSp>
      <p:sp>
        <p:nvSpPr>
          <p:cNvPr id="100376" name="AutoShape 24"/>
          <p:cNvSpPr>
            <a:spLocks noChangeArrowheads="1"/>
          </p:cNvSpPr>
          <p:nvPr/>
        </p:nvSpPr>
        <p:spPr bwMode="auto">
          <a:xfrm rot="5400000">
            <a:off x="4495800" y="-457200"/>
            <a:ext cx="304800" cy="4724400"/>
          </a:xfrm>
          <a:prstGeom prst="downArrow">
            <a:avLst>
              <a:gd name="adj1" fmla="val 41667"/>
              <a:gd name="adj2" fmla="val 154713"/>
            </a:avLst>
          </a:prstGeom>
          <a:gradFill rotWithShape="1">
            <a:gsLst>
              <a:gs pos="0">
                <a:srgbClr val="FF9900"/>
              </a:gs>
              <a:gs pos="100000">
                <a:srgbClr val="FFFF00"/>
              </a:gs>
            </a:gsLst>
            <a:lin ang="5400000" scaled="1"/>
          </a:gradFill>
          <a:ln w="38100" algn="ctr">
            <a:noFill/>
            <a:miter lim="800000"/>
            <a:headEnd/>
            <a:tailEnd/>
          </a:ln>
          <a:effectLst/>
        </p:spPr>
        <p:txBody>
          <a:bodyPr rot="10800000" vert="eaVert" wrap="none" anchor="ctr"/>
          <a:lstStyle/>
          <a:p>
            <a:pPr algn="ctr"/>
            <a:endParaRPr lang="en-US">
              <a:latin typeface="Arial Black" pitchFamily="34" charset="0"/>
            </a:endParaRPr>
          </a:p>
        </p:txBody>
      </p:sp>
      <p:grpSp>
        <p:nvGrpSpPr>
          <p:cNvPr id="100377" name="Group 25"/>
          <p:cNvGrpSpPr>
            <a:grpSpLocks/>
          </p:cNvGrpSpPr>
          <p:nvPr/>
        </p:nvGrpSpPr>
        <p:grpSpPr bwMode="auto">
          <a:xfrm>
            <a:off x="6400800" y="1560513"/>
            <a:ext cx="2000250" cy="649287"/>
            <a:chOff x="3840" y="960"/>
            <a:chExt cx="1440" cy="539"/>
          </a:xfrm>
        </p:grpSpPr>
        <p:sp>
          <p:nvSpPr>
            <p:cNvPr id="100378" name="Oval 26"/>
            <p:cNvSpPr>
              <a:spLocks noChangeArrowheads="1"/>
            </p:cNvSpPr>
            <p:nvPr/>
          </p:nvSpPr>
          <p:spPr bwMode="auto">
            <a:xfrm>
              <a:off x="3840" y="960"/>
              <a:ext cx="1440" cy="539"/>
            </a:xfrm>
            <a:prstGeom prst="ellipse">
              <a:avLst/>
            </a:prstGeom>
            <a:gradFill rotWithShape="0">
              <a:gsLst>
                <a:gs pos="0">
                  <a:srgbClr val="FFCC66"/>
                </a:gs>
                <a:gs pos="100000">
                  <a:srgbClr val="FF9900"/>
                </a:gs>
              </a:gsLst>
              <a:path path="shape">
                <a:fillToRect l="50000" t="50000" r="50000" b="50000"/>
              </a:path>
            </a:gradFill>
            <a:ln w="12700" algn="ctr">
              <a:solidFill>
                <a:srgbClr val="CC6600"/>
              </a:solidFill>
              <a:round/>
              <a:headEnd/>
              <a:tailEnd/>
            </a:ln>
            <a:effectLst>
              <a:outerShdw dist="64758" dir="4721404" algn="ctr" rotWithShape="0">
                <a:srgbClr val="B65B00"/>
              </a:outerShdw>
            </a:effectLst>
          </p:spPr>
          <p:txBody>
            <a:bodyPr wrap="none" anchor="ctr"/>
            <a:lstStyle/>
            <a:p>
              <a:pPr algn="ctr" eaLnBrk="0" hangingPunct="0"/>
              <a:endParaRPr lang="en-US" sz="3600">
                <a:solidFill>
                  <a:srgbClr val="5A002D"/>
                </a:solidFill>
                <a:latin typeface="Impact" pitchFamily="34" charset="0"/>
              </a:endParaRPr>
            </a:p>
          </p:txBody>
        </p:sp>
        <p:sp>
          <p:nvSpPr>
            <p:cNvPr id="100379" name="WordArt 27"/>
            <p:cNvSpPr>
              <a:spLocks noChangeArrowheads="1" noChangeShapeType="1" noTextEdit="1"/>
            </p:cNvSpPr>
            <p:nvPr/>
          </p:nvSpPr>
          <p:spPr bwMode="auto">
            <a:xfrm>
              <a:off x="4100" y="1083"/>
              <a:ext cx="920" cy="294"/>
            </a:xfrm>
            <a:prstGeom prst="rect">
              <a:avLst/>
            </a:prstGeom>
          </p:spPr>
          <p:txBody>
            <a:bodyPr wrap="none" fromWordArt="1">
              <a:prstTxWarp prst="textInflate">
                <a:avLst>
                  <a:gd name="adj" fmla="val 13634"/>
                </a:avLst>
              </a:prstTxWarp>
            </a:bodyPr>
            <a:lstStyle/>
            <a:p>
              <a:pPr algn="ctr"/>
              <a:r>
                <a:rPr lang="en-US" sz="3600" kern="10">
                  <a:ln w="19050">
                    <a:solidFill>
                      <a:srgbClr val="680000"/>
                    </a:solidFill>
                    <a:round/>
                    <a:headEnd/>
                    <a:tailEnd/>
                  </a:ln>
                  <a:solidFill>
                    <a:schemeClr val="bg1"/>
                  </a:solidFill>
                  <a:latin typeface="Impact"/>
                </a:rPr>
                <a:t>Israelites</a:t>
              </a:r>
            </a:p>
          </p:txBody>
        </p:sp>
      </p:grpSp>
      <p:sp>
        <p:nvSpPr>
          <p:cNvPr id="100380" name="Freeform 28"/>
          <p:cNvSpPr>
            <a:spLocks/>
          </p:cNvSpPr>
          <p:nvPr/>
        </p:nvSpPr>
        <p:spPr bwMode="auto">
          <a:xfrm rot="-3700227">
            <a:off x="2612232" y="2466181"/>
            <a:ext cx="127000" cy="258763"/>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7FFF7F"/>
          </a:solidFill>
          <a:ln w="3175" cmpd="sng">
            <a:solidFill>
              <a:srgbClr val="00CC00"/>
            </a:solidFill>
            <a:round/>
            <a:headEnd/>
            <a:tailEnd/>
          </a:ln>
        </p:spPr>
        <p:txBody>
          <a:bodyPr/>
          <a:lstStyle/>
          <a:p>
            <a:endParaRPr lang="en-US"/>
          </a:p>
        </p:txBody>
      </p:sp>
      <p:sp>
        <p:nvSpPr>
          <p:cNvPr id="100381" name="Oval 29"/>
          <p:cNvSpPr>
            <a:spLocks noChangeArrowheads="1"/>
          </p:cNvSpPr>
          <p:nvPr/>
        </p:nvSpPr>
        <p:spPr bwMode="auto">
          <a:xfrm>
            <a:off x="2540000" y="2487613"/>
            <a:ext cx="88900" cy="71437"/>
          </a:xfrm>
          <a:prstGeom prst="ellipse">
            <a:avLst/>
          </a:prstGeom>
          <a:solidFill>
            <a:srgbClr val="FF3300"/>
          </a:solidFill>
          <a:ln w="57150">
            <a:solidFill>
              <a:srgbClr val="FF3300"/>
            </a:solidFill>
            <a:round/>
            <a:headEnd/>
            <a:tailEnd/>
          </a:ln>
          <a:effectLst/>
        </p:spPr>
        <p:txBody>
          <a:bodyPr wrap="none" anchor="ctr"/>
          <a:lstStyle/>
          <a:p>
            <a:endParaRPr lang="en-US"/>
          </a:p>
        </p:txBody>
      </p:sp>
      <p:sp>
        <p:nvSpPr>
          <p:cNvPr id="100382" name="WordArt 30"/>
          <p:cNvSpPr>
            <a:spLocks noChangeArrowheads="1" noChangeShapeType="1" noTextEdit="1"/>
          </p:cNvSpPr>
          <p:nvPr/>
        </p:nvSpPr>
        <p:spPr bwMode="auto">
          <a:xfrm>
            <a:off x="5257800" y="3581400"/>
            <a:ext cx="3124200" cy="609600"/>
          </a:xfrm>
          <a:prstGeom prst="rect">
            <a:avLst/>
          </a:prstGeom>
        </p:spPr>
        <p:txBody>
          <a:bodyPr wrap="none" fromWordArt="1">
            <a:prstTxWarp prst="textFadeLeft">
              <a:avLst>
                <a:gd name="adj" fmla="val 33333"/>
              </a:avLst>
            </a:prstTxWarp>
          </a:bodyPr>
          <a:lstStyle/>
          <a:p>
            <a:pPr algn="ctr"/>
            <a:r>
              <a:rPr lang="en-US" sz="3600" b="1" kern="10">
                <a:ln w="19050">
                  <a:solidFill>
                    <a:srgbClr val="FFFFE9"/>
                  </a:solidFill>
                  <a:round/>
                  <a:headEnd/>
                  <a:tailEnd/>
                </a:ln>
                <a:solidFill>
                  <a:srgbClr val="440000"/>
                </a:solidFill>
                <a:effectLst>
                  <a:prstShdw prst="shdw18" dist="17961" dir="13500000">
                    <a:srgbClr val="FFFFE9">
                      <a:gamma/>
                      <a:shade val="60000"/>
                      <a:invGamma/>
                    </a:srgbClr>
                  </a:prstShdw>
                </a:effectLst>
                <a:latin typeface="Arial Black"/>
              </a:rPr>
              <a:t>Pillars of cloud and fire</a:t>
            </a:r>
          </a:p>
        </p:txBody>
      </p:sp>
      <p:sp>
        <p:nvSpPr>
          <p:cNvPr id="100383" name="AutoShape 31"/>
          <p:cNvSpPr>
            <a:spLocks noChangeArrowheads="1"/>
          </p:cNvSpPr>
          <p:nvPr/>
        </p:nvSpPr>
        <p:spPr bwMode="auto">
          <a:xfrm>
            <a:off x="4419600" y="3048000"/>
            <a:ext cx="304800" cy="228600"/>
          </a:xfrm>
          <a:prstGeom prst="downArrow">
            <a:avLst>
              <a:gd name="adj1" fmla="val 34722"/>
              <a:gd name="adj2" fmla="val 44269"/>
            </a:avLst>
          </a:prstGeom>
          <a:solidFill>
            <a:srgbClr val="EDDBC9"/>
          </a:solidFill>
          <a:ln w="28575">
            <a:solidFill>
              <a:srgbClr val="EDDBC9"/>
            </a:solidFill>
            <a:miter lim="800000"/>
            <a:headEnd/>
            <a:tailEnd/>
          </a:ln>
          <a:effectLst/>
        </p:spPr>
        <p:txBody>
          <a:bodyPr wrap="none" anchor="ctr"/>
          <a:lstStyle/>
          <a:p>
            <a:endParaRPr lang="en-US"/>
          </a:p>
        </p:txBody>
      </p:sp>
      <p:grpSp>
        <p:nvGrpSpPr>
          <p:cNvPr id="100385" name="Group 33"/>
          <p:cNvGrpSpPr>
            <a:grpSpLocks/>
          </p:cNvGrpSpPr>
          <p:nvPr/>
        </p:nvGrpSpPr>
        <p:grpSpPr bwMode="auto">
          <a:xfrm>
            <a:off x="3352800" y="2667000"/>
            <a:ext cx="2438400" cy="381000"/>
            <a:chOff x="2112" y="1680"/>
            <a:chExt cx="1536" cy="240"/>
          </a:xfrm>
        </p:grpSpPr>
        <p:sp>
          <p:nvSpPr>
            <p:cNvPr id="100386" name="Oval 34"/>
            <p:cNvSpPr>
              <a:spLocks noChangeArrowheads="1"/>
            </p:cNvSpPr>
            <p:nvPr/>
          </p:nvSpPr>
          <p:spPr bwMode="auto">
            <a:xfrm>
              <a:off x="2112" y="1680"/>
              <a:ext cx="1536" cy="240"/>
            </a:xfrm>
            <a:prstGeom prst="ellipse">
              <a:avLst/>
            </a:prstGeom>
            <a:solidFill>
              <a:srgbClr val="660033"/>
            </a:solidFill>
            <a:ln w="12700" algn="ctr">
              <a:noFill/>
              <a:round/>
              <a:headEnd/>
              <a:tailEnd/>
            </a:ln>
            <a:effectLst>
              <a:outerShdw dist="52363" dir="4557825" algn="ctr" rotWithShape="0">
                <a:srgbClr val="B65B00"/>
              </a:outerShdw>
            </a:effectLst>
          </p:spPr>
          <p:txBody>
            <a:bodyPr wrap="none" anchor="ctr"/>
            <a:lstStyle/>
            <a:p>
              <a:endParaRPr lang="en-US"/>
            </a:p>
          </p:txBody>
        </p:sp>
        <p:sp>
          <p:nvSpPr>
            <p:cNvPr id="100387" name="WordArt 35"/>
            <p:cNvSpPr>
              <a:spLocks noChangeArrowheads="1" noChangeShapeType="1" noTextEdit="1"/>
            </p:cNvSpPr>
            <p:nvPr/>
          </p:nvSpPr>
          <p:spPr bwMode="auto">
            <a:xfrm>
              <a:off x="2496" y="1704"/>
              <a:ext cx="768" cy="192"/>
            </a:xfrm>
            <a:prstGeom prst="rect">
              <a:avLst/>
            </a:prstGeom>
          </p:spPr>
          <p:txBody>
            <a:bodyPr wrap="none" fromWordArt="1">
              <a:prstTxWarp prst="textPlain">
                <a:avLst>
                  <a:gd name="adj" fmla="val 50000"/>
                </a:avLst>
              </a:prstTxWarp>
            </a:bodyPr>
            <a:lstStyle/>
            <a:p>
              <a:pPr algn="ctr"/>
              <a:r>
                <a:rPr lang="en-US" sz="3600" kern="10">
                  <a:ln w="19050">
                    <a:noFill/>
                    <a:round/>
                    <a:headEnd/>
                    <a:tailEnd/>
                  </a:ln>
                  <a:solidFill>
                    <a:srgbClr val="FFFFEB"/>
                  </a:solidFill>
                  <a:latin typeface="Impact"/>
                </a:rPr>
                <a:t>Rameses</a:t>
              </a:r>
            </a:p>
          </p:txBody>
        </p:sp>
      </p:grpSp>
      <p:sp>
        <p:nvSpPr>
          <p:cNvPr id="100391" name="Freeform 39"/>
          <p:cNvSpPr>
            <a:spLocks/>
          </p:cNvSpPr>
          <p:nvPr/>
        </p:nvSpPr>
        <p:spPr bwMode="auto">
          <a:xfrm rot="4199582" flipV="1">
            <a:off x="2954338" y="2382838"/>
            <a:ext cx="142875" cy="441325"/>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7FFF7F"/>
          </a:solidFill>
          <a:ln w="3175" cmpd="sng">
            <a:solidFill>
              <a:srgbClr val="00CC00"/>
            </a:solidFill>
            <a:round/>
            <a:headEnd/>
            <a:tailEnd/>
          </a:ln>
        </p:spPr>
        <p:txBody>
          <a:bodyPr/>
          <a:lstStyle/>
          <a:p>
            <a:endParaRPr lang="en-US"/>
          </a:p>
        </p:txBody>
      </p:sp>
      <p:sp>
        <p:nvSpPr>
          <p:cNvPr id="100392" name="AutoShape 40"/>
          <p:cNvSpPr>
            <a:spLocks noChangeArrowheads="1"/>
          </p:cNvSpPr>
          <p:nvPr/>
        </p:nvSpPr>
        <p:spPr bwMode="auto">
          <a:xfrm>
            <a:off x="4419600" y="3733800"/>
            <a:ext cx="304800" cy="228600"/>
          </a:xfrm>
          <a:prstGeom prst="downArrow">
            <a:avLst>
              <a:gd name="adj1" fmla="val 34722"/>
              <a:gd name="adj2" fmla="val 44269"/>
            </a:avLst>
          </a:prstGeom>
          <a:solidFill>
            <a:srgbClr val="EDDBC9"/>
          </a:solidFill>
          <a:ln w="28575">
            <a:solidFill>
              <a:srgbClr val="EDDBC9"/>
            </a:solidFill>
            <a:miter lim="800000"/>
            <a:headEnd/>
            <a:tailEnd/>
          </a:ln>
          <a:effectLst/>
        </p:spPr>
        <p:txBody>
          <a:bodyPr wrap="none" anchor="ctr"/>
          <a:lstStyle/>
          <a:p>
            <a:endParaRPr lang="en-US"/>
          </a:p>
        </p:txBody>
      </p:sp>
      <p:sp>
        <p:nvSpPr>
          <p:cNvPr id="100393" name="AutoShape 41"/>
          <p:cNvSpPr>
            <a:spLocks noChangeArrowheads="1"/>
          </p:cNvSpPr>
          <p:nvPr/>
        </p:nvSpPr>
        <p:spPr bwMode="auto">
          <a:xfrm>
            <a:off x="4419600" y="4456113"/>
            <a:ext cx="304800" cy="228600"/>
          </a:xfrm>
          <a:prstGeom prst="downArrow">
            <a:avLst>
              <a:gd name="adj1" fmla="val 34722"/>
              <a:gd name="adj2" fmla="val 44269"/>
            </a:avLst>
          </a:prstGeom>
          <a:solidFill>
            <a:srgbClr val="EDDBC9"/>
          </a:solidFill>
          <a:ln w="28575">
            <a:solidFill>
              <a:srgbClr val="EDDBC9"/>
            </a:solidFill>
            <a:miter lim="800000"/>
            <a:headEnd/>
            <a:tailEnd/>
          </a:ln>
          <a:effectLst/>
        </p:spPr>
        <p:txBody>
          <a:bodyPr wrap="none" anchor="ctr"/>
          <a:lstStyle/>
          <a:p>
            <a:endParaRPr lang="en-US"/>
          </a:p>
        </p:txBody>
      </p:sp>
      <p:sp>
        <p:nvSpPr>
          <p:cNvPr id="100398" name="Oval 46"/>
          <p:cNvSpPr>
            <a:spLocks noChangeArrowheads="1"/>
          </p:cNvSpPr>
          <p:nvPr/>
        </p:nvSpPr>
        <p:spPr bwMode="auto">
          <a:xfrm>
            <a:off x="2805113" y="2674938"/>
            <a:ext cx="88900" cy="71437"/>
          </a:xfrm>
          <a:prstGeom prst="ellipse">
            <a:avLst/>
          </a:prstGeom>
          <a:solidFill>
            <a:srgbClr val="FF3300"/>
          </a:solidFill>
          <a:ln w="57150">
            <a:solidFill>
              <a:srgbClr val="FF3300"/>
            </a:solidFill>
            <a:round/>
            <a:headEnd/>
            <a:tailEnd/>
          </a:ln>
          <a:effectLst/>
        </p:spPr>
        <p:txBody>
          <a:bodyPr wrap="none" anchor="ctr"/>
          <a:lstStyle/>
          <a:p>
            <a:endParaRPr lang="en-US"/>
          </a:p>
        </p:txBody>
      </p:sp>
      <p:grpSp>
        <p:nvGrpSpPr>
          <p:cNvPr id="100399" name="Group 47"/>
          <p:cNvGrpSpPr>
            <a:grpSpLocks/>
          </p:cNvGrpSpPr>
          <p:nvPr/>
        </p:nvGrpSpPr>
        <p:grpSpPr bwMode="auto">
          <a:xfrm>
            <a:off x="3352800" y="3316288"/>
            <a:ext cx="2438400" cy="417512"/>
            <a:chOff x="2112" y="2089"/>
            <a:chExt cx="1536" cy="263"/>
          </a:xfrm>
        </p:grpSpPr>
        <p:sp>
          <p:nvSpPr>
            <p:cNvPr id="100400" name="Oval 48"/>
            <p:cNvSpPr>
              <a:spLocks noChangeArrowheads="1"/>
            </p:cNvSpPr>
            <p:nvPr/>
          </p:nvSpPr>
          <p:spPr bwMode="auto">
            <a:xfrm>
              <a:off x="2112" y="2089"/>
              <a:ext cx="1536" cy="263"/>
            </a:xfrm>
            <a:prstGeom prst="ellipse">
              <a:avLst/>
            </a:prstGeom>
            <a:solidFill>
              <a:srgbClr val="660033"/>
            </a:solidFill>
            <a:ln w="12700" algn="ctr">
              <a:noFill/>
              <a:round/>
              <a:headEnd/>
              <a:tailEnd/>
            </a:ln>
            <a:effectLst>
              <a:outerShdw dist="52363" dir="4557825" algn="ctr" rotWithShape="0">
                <a:srgbClr val="B65B00"/>
              </a:outerShdw>
            </a:effectLst>
          </p:spPr>
          <p:txBody>
            <a:bodyPr wrap="none" anchor="ctr"/>
            <a:lstStyle/>
            <a:p>
              <a:endParaRPr lang="en-US"/>
            </a:p>
          </p:txBody>
        </p:sp>
        <p:sp>
          <p:nvSpPr>
            <p:cNvPr id="100401" name="WordArt 49"/>
            <p:cNvSpPr>
              <a:spLocks noChangeArrowheads="1" noChangeShapeType="1" noTextEdit="1"/>
            </p:cNvSpPr>
            <p:nvPr/>
          </p:nvSpPr>
          <p:spPr bwMode="auto">
            <a:xfrm>
              <a:off x="2496" y="2125"/>
              <a:ext cx="768" cy="192"/>
            </a:xfrm>
            <a:prstGeom prst="rect">
              <a:avLst/>
            </a:prstGeom>
          </p:spPr>
          <p:txBody>
            <a:bodyPr wrap="none" fromWordArt="1">
              <a:prstTxWarp prst="textPlain">
                <a:avLst>
                  <a:gd name="adj" fmla="val 50000"/>
                </a:avLst>
              </a:prstTxWarp>
            </a:bodyPr>
            <a:lstStyle/>
            <a:p>
              <a:pPr algn="ctr"/>
              <a:r>
                <a:rPr lang="en-US" sz="3600" kern="10">
                  <a:ln w="19050">
                    <a:noFill/>
                    <a:round/>
                    <a:headEnd/>
                    <a:tailEnd/>
                  </a:ln>
                  <a:solidFill>
                    <a:srgbClr val="FFFFEB"/>
                  </a:solidFill>
                  <a:latin typeface="Impact"/>
                </a:rPr>
                <a:t>Succoth</a:t>
              </a:r>
            </a:p>
          </p:txBody>
        </p:sp>
      </p:grpSp>
      <p:sp>
        <p:nvSpPr>
          <p:cNvPr id="100403" name="WordArt 51"/>
          <p:cNvSpPr>
            <a:spLocks noChangeArrowheads="1" noChangeShapeType="1" noTextEdit="1"/>
          </p:cNvSpPr>
          <p:nvPr/>
        </p:nvSpPr>
        <p:spPr bwMode="auto">
          <a:xfrm>
            <a:off x="3886200" y="4800600"/>
            <a:ext cx="930275" cy="228600"/>
          </a:xfrm>
          <a:prstGeom prst="rect">
            <a:avLst/>
          </a:prstGeom>
        </p:spPr>
        <p:txBody>
          <a:bodyPr spcFirstLastPara="1" wrap="none" fromWordArt="1">
            <a:prstTxWarp prst="textArchDown">
              <a:avLst>
                <a:gd name="adj" fmla="val 145229"/>
              </a:avLst>
            </a:prstTxWarp>
          </a:bodyPr>
          <a:lstStyle/>
          <a:p>
            <a:pPr algn="ctr"/>
            <a:r>
              <a:rPr lang="en-US" sz="3600" kern="10">
                <a:ln w="3175">
                  <a:noFill/>
                  <a:round/>
                  <a:headEnd/>
                  <a:tailEnd/>
                </a:ln>
                <a:solidFill>
                  <a:srgbClr val="996633"/>
                </a:solidFill>
                <a:latin typeface="Arial Black"/>
              </a:rPr>
              <a:t>Mt. Horeb</a:t>
            </a:r>
          </a:p>
        </p:txBody>
      </p:sp>
      <p:sp>
        <p:nvSpPr>
          <p:cNvPr id="100404" name="Freeform 52"/>
          <p:cNvSpPr>
            <a:spLocks/>
          </p:cNvSpPr>
          <p:nvPr/>
        </p:nvSpPr>
        <p:spPr bwMode="auto">
          <a:xfrm>
            <a:off x="4135438" y="4678363"/>
            <a:ext cx="436562" cy="225425"/>
          </a:xfrm>
          <a:custGeom>
            <a:avLst/>
            <a:gdLst/>
            <a:ahLst/>
            <a:cxnLst>
              <a:cxn ang="0">
                <a:pos x="0" y="3424"/>
              </a:cxn>
              <a:cxn ang="0">
                <a:pos x="925" y="1452"/>
              </a:cxn>
              <a:cxn ang="0">
                <a:pos x="1332" y="1627"/>
              </a:cxn>
              <a:cxn ang="0">
                <a:pos x="2486" y="0"/>
              </a:cxn>
              <a:cxn ang="0">
                <a:pos x="3527" y="727"/>
              </a:cxn>
              <a:cxn ang="0">
                <a:pos x="4134" y="2265"/>
              </a:cxn>
              <a:cxn ang="0">
                <a:pos x="4454" y="2148"/>
              </a:cxn>
              <a:cxn ang="0">
                <a:pos x="5350" y="3339"/>
              </a:cxn>
              <a:cxn ang="0">
                <a:pos x="0" y="3424"/>
              </a:cxn>
            </a:cxnLst>
            <a:rect l="0" t="0" r="r" b="b"/>
            <a:pathLst>
              <a:path w="5350" h="3424">
                <a:moveTo>
                  <a:pt x="0" y="3424"/>
                </a:moveTo>
                <a:lnTo>
                  <a:pt x="925" y="1452"/>
                </a:lnTo>
                <a:lnTo>
                  <a:pt x="1332" y="1627"/>
                </a:lnTo>
                <a:lnTo>
                  <a:pt x="2486" y="0"/>
                </a:lnTo>
                <a:lnTo>
                  <a:pt x="3527" y="727"/>
                </a:lnTo>
                <a:lnTo>
                  <a:pt x="4134" y="2265"/>
                </a:lnTo>
                <a:lnTo>
                  <a:pt x="4454" y="2148"/>
                </a:lnTo>
                <a:lnTo>
                  <a:pt x="5350" y="3339"/>
                </a:lnTo>
                <a:lnTo>
                  <a:pt x="0" y="3424"/>
                </a:lnTo>
                <a:close/>
              </a:path>
            </a:pathLst>
          </a:custGeom>
          <a:gradFill rotWithShape="1">
            <a:gsLst>
              <a:gs pos="0">
                <a:srgbClr val="996600"/>
              </a:gs>
              <a:gs pos="100000">
                <a:srgbClr val="663300"/>
              </a:gs>
            </a:gsLst>
            <a:lin ang="5400000" scaled="1"/>
          </a:gradFill>
          <a:ln w="9525">
            <a:noFill/>
            <a:round/>
            <a:headEnd/>
            <a:tailEnd/>
          </a:ln>
        </p:spPr>
        <p:txBody>
          <a:bodyPr/>
          <a:lstStyle/>
          <a:p>
            <a:endParaRPr lang="en-US"/>
          </a:p>
        </p:txBody>
      </p:sp>
      <p:sp>
        <p:nvSpPr>
          <p:cNvPr id="100408" name="WordArt 56"/>
          <p:cNvSpPr>
            <a:spLocks noChangeArrowheads="1" noChangeShapeType="1" noTextEdit="1"/>
          </p:cNvSpPr>
          <p:nvPr/>
        </p:nvSpPr>
        <p:spPr bwMode="auto">
          <a:xfrm>
            <a:off x="5181600" y="2857500"/>
            <a:ext cx="3200400" cy="723900"/>
          </a:xfrm>
          <a:prstGeom prst="rect">
            <a:avLst/>
          </a:prstGeom>
        </p:spPr>
        <p:txBody>
          <a:bodyPr wrap="none" fromWordArt="1">
            <a:prstTxWarp prst="textFadeLeft">
              <a:avLst>
                <a:gd name="adj" fmla="val 33333"/>
              </a:avLst>
            </a:prstTxWarp>
          </a:bodyPr>
          <a:lstStyle/>
          <a:p>
            <a:pPr algn="ctr"/>
            <a:r>
              <a:rPr lang="en-US" sz="3600" b="1" kern="10">
                <a:ln w="19050">
                  <a:solidFill>
                    <a:srgbClr val="FFFFE9"/>
                  </a:solidFill>
                  <a:round/>
                  <a:headEnd/>
                  <a:tailEnd/>
                </a:ln>
                <a:solidFill>
                  <a:srgbClr val="440000"/>
                </a:solidFill>
                <a:effectLst>
                  <a:prstShdw prst="shdw18" dist="17961" dir="13500000">
                    <a:srgbClr val="FFFFE9">
                      <a:gamma/>
                      <a:shade val="60000"/>
                      <a:invGamma/>
                    </a:srgbClr>
                  </a:prstShdw>
                </a:effectLst>
                <a:latin typeface="Arial Black"/>
              </a:rPr>
              <a:t>Three-day journey</a:t>
            </a:r>
          </a:p>
        </p:txBody>
      </p:sp>
      <p:sp>
        <p:nvSpPr>
          <p:cNvPr id="100372" name="WordArt 20"/>
          <p:cNvSpPr>
            <a:spLocks noChangeArrowheads="1" noChangeShapeType="1" noTextEdit="1"/>
          </p:cNvSpPr>
          <p:nvPr/>
        </p:nvSpPr>
        <p:spPr bwMode="auto">
          <a:xfrm>
            <a:off x="2819400" y="2057400"/>
            <a:ext cx="3581400" cy="457200"/>
          </a:xfrm>
          <a:prstGeom prst="rect">
            <a:avLst/>
          </a:prstGeom>
        </p:spPr>
        <p:txBody>
          <a:bodyPr wrap="none" fromWordArt="1">
            <a:prstTxWarp prst="textDeflate">
              <a:avLst>
                <a:gd name="adj" fmla="val 15972"/>
              </a:avLst>
            </a:prstTxWarp>
          </a:bodyPr>
          <a:lstStyle/>
          <a:p>
            <a:pPr algn="ctr"/>
            <a:r>
              <a:rPr lang="en-US" sz="3600" kern="10">
                <a:ln w="19050">
                  <a:solidFill>
                    <a:srgbClr val="FFFFE9"/>
                  </a:solidFill>
                  <a:round/>
                  <a:headEnd/>
                  <a:tailEnd/>
                </a:ln>
                <a:solidFill>
                  <a:srgbClr val="440000"/>
                </a:solidFill>
                <a:effectLst>
                  <a:outerShdw dist="25400" algn="ctr" rotWithShape="0">
                    <a:srgbClr val="FFFFE9">
                      <a:alpha val="80000"/>
                    </a:srgbClr>
                  </a:outerShdw>
                </a:effectLst>
                <a:latin typeface="Impact"/>
              </a:rPr>
              <a:t>Dispensation to start</a:t>
            </a:r>
          </a:p>
        </p:txBody>
      </p:sp>
      <p:sp>
        <p:nvSpPr>
          <p:cNvPr id="100355" name="Rectangle 3"/>
          <p:cNvSpPr>
            <a:spLocks noChangeArrowheads="1"/>
          </p:cNvSpPr>
          <p:nvPr/>
        </p:nvSpPr>
        <p:spPr bwMode="auto">
          <a:xfrm>
            <a:off x="0" y="5722938"/>
            <a:ext cx="9144000" cy="1135062"/>
          </a:xfrm>
          <a:prstGeom prst="rect">
            <a:avLst/>
          </a:prstGeom>
          <a:solidFill>
            <a:schemeClr val="tx1"/>
          </a:solidFill>
          <a:ln w="9525">
            <a:solidFill>
              <a:schemeClr val="tx1"/>
            </a:solidFill>
            <a:miter lim="800000"/>
            <a:headEnd/>
            <a:tailEnd/>
          </a:ln>
          <a:effectLst/>
        </p:spPr>
        <p:txBody>
          <a:bodyPr wrap="none" anchor="ctr"/>
          <a:lstStyle/>
          <a:p>
            <a:endParaRPr lang="en-US"/>
          </a:p>
        </p:txBody>
      </p:sp>
      <p:grpSp>
        <p:nvGrpSpPr>
          <p:cNvPr id="100388" name="Group 36"/>
          <p:cNvGrpSpPr>
            <a:grpSpLocks/>
          </p:cNvGrpSpPr>
          <p:nvPr/>
        </p:nvGrpSpPr>
        <p:grpSpPr bwMode="auto">
          <a:xfrm>
            <a:off x="1066800" y="5824538"/>
            <a:ext cx="6934200" cy="881062"/>
            <a:chOff x="336" y="3360"/>
            <a:chExt cx="4368" cy="555"/>
          </a:xfrm>
        </p:grpSpPr>
        <p:sp>
          <p:nvSpPr>
            <p:cNvPr id="100389" name="Text Box 37"/>
            <p:cNvSpPr txBox="1">
              <a:spLocks noChangeArrowheads="1"/>
            </p:cNvSpPr>
            <p:nvPr/>
          </p:nvSpPr>
          <p:spPr bwMode="auto">
            <a:xfrm>
              <a:off x="576" y="3392"/>
              <a:ext cx="4128" cy="523"/>
            </a:xfrm>
            <a:prstGeom prst="rect">
              <a:avLst/>
            </a:prstGeom>
            <a:noFill/>
            <a:ln w="9525">
              <a:noFill/>
              <a:miter lim="800000"/>
              <a:headEnd/>
              <a:tailEnd/>
            </a:ln>
            <a:effectLst/>
          </p:spPr>
          <p:txBody>
            <a:bodyPr wrap="square">
              <a:spAutoFit/>
            </a:bodyPr>
            <a:lstStyle/>
            <a:p>
              <a:pPr eaLnBrk="0" hangingPunct="0">
                <a:lnSpc>
                  <a:spcPct val="80000"/>
                </a:lnSpc>
              </a:pPr>
              <a:r>
                <a:rPr lang="en-US" sz="2000" b="1" dirty="0">
                  <a:solidFill>
                    <a:schemeClr val="bg1"/>
                  </a:solidFill>
                  <a:latin typeface="Arial Narrow" pitchFamily="34" charset="0"/>
                </a:rPr>
                <a:t>At the shore of the </a:t>
              </a:r>
              <a:r>
                <a:rPr lang="en-US" sz="2000" b="1" u="sng" dirty="0">
                  <a:solidFill>
                    <a:schemeClr val="bg1"/>
                  </a:solidFill>
                  <a:latin typeface="Arial Narrow" pitchFamily="34" charset="0"/>
                </a:rPr>
                <a:t>Red Sea</a:t>
              </a:r>
              <a:r>
                <a:rPr lang="en-US" sz="2000" b="1" dirty="0">
                  <a:solidFill>
                    <a:schemeClr val="bg1"/>
                  </a:solidFill>
                  <a:latin typeface="Arial Narrow" pitchFamily="34" charset="0"/>
                </a:rPr>
                <a:t>, upon God’s commandment, Moses stretched out his staff and parted the waters; then he led the Israelites across on dry ground. </a:t>
              </a:r>
            </a:p>
          </p:txBody>
        </p:sp>
        <p:sp>
          <p:nvSpPr>
            <p:cNvPr id="100390" name="Text Box 38"/>
            <p:cNvSpPr txBox="1">
              <a:spLocks noChangeArrowheads="1"/>
            </p:cNvSpPr>
            <p:nvPr/>
          </p:nvSpPr>
          <p:spPr bwMode="auto">
            <a:xfrm>
              <a:off x="336" y="3360"/>
              <a:ext cx="240" cy="282"/>
            </a:xfrm>
            <a:prstGeom prst="rect">
              <a:avLst/>
            </a:prstGeom>
            <a:noFill/>
            <a:ln w="9525">
              <a:noFill/>
              <a:miter lim="800000"/>
              <a:headEnd/>
              <a:tailEnd/>
            </a:ln>
            <a:effectLst/>
          </p:spPr>
          <p:txBody>
            <a:bodyPr>
              <a:spAutoFit/>
            </a:bodyPr>
            <a:lstStyle/>
            <a:p>
              <a:pPr eaLnBrk="0" hangingPunct="0">
                <a:lnSpc>
                  <a:spcPts val="2800"/>
                </a:lnSpc>
              </a:pPr>
              <a:r>
                <a:rPr lang="en-US" sz="4800" b="1">
                  <a:solidFill>
                    <a:schemeClr val="bg1"/>
                  </a:solidFill>
                  <a:latin typeface="Times New Roman" pitchFamily="18" charset="0"/>
                  <a:sym typeface="CommonBullets" pitchFamily="34" charset="2"/>
                </a:rPr>
                <a:t></a:t>
              </a:r>
              <a:endParaRPr lang="en-US" sz="4800" b="1">
                <a:solidFill>
                  <a:schemeClr val="bg1"/>
                </a:solidFill>
                <a:latin typeface="Times New Roman" pitchFamily="18" charset="0"/>
              </a:endParaRPr>
            </a:p>
          </p:txBody>
        </p:sp>
      </p:grpSp>
      <p:pic>
        <p:nvPicPr>
          <p:cNvPr id="100409" name="Picture 57" descr="Moses Departing from the Red See"/>
          <p:cNvPicPr>
            <a:picLocks noChangeAspect="1" noChangeArrowheads="1"/>
          </p:cNvPicPr>
          <p:nvPr/>
        </p:nvPicPr>
        <p:blipFill>
          <a:blip r:embed="rId4" cstate="print"/>
          <a:srcRect l="710" r="674" b="5159"/>
          <a:stretch>
            <a:fillRect/>
          </a:stretch>
        </p:blipFill>
        <p:spPr bwMode="auto">
          <a:xfrm>
            <a:off x="2286000" y="58738"/>
            <a:ext cx="6172200" cy="4208462"/>
          </a:xfrm>
          <a:prstGeom prst="rect">
            <a:avLst/>
          </a:prstGeom>
          <a:solidFill>
            <a:schemeClr val="tx1"/>
          </a:solidFill>
        </p:spPr>
      </p:pic>
      <p:grpSp>
        <p:nvGrpSpPr>
          <p:cNvPr id="100394" name="Group 42"/>
          <p:cNvGrpSpPr>
            <a:grpSpLocks/>
          </p:cNvGrpSpPr>
          <p:nvPr/>
        </p:nvGrpSpPr>
        <p:grpSpPr bwMode="auto">
          <a:xfrm>
            <a:off x="3352800" y="4038600"/>
            <a:ext cx="2438400" cy="417513"/>
            <a:chOff x="2112" y="2544"/>
            <a:chExt cx="1536" cy="263"/>
          </a:xfrm>
        </p:grpSpPr>
        <p:sp>
          <p:nvSpPr>
            <p:cNvPr id="100395" name="Oval 43"/>
            <p:cNvSpPr>
              <a:spLocks noChangeArrowheads="1"/>
            </p:cNvSpPr>
            <p:nvPr/>
          </p:nvSpPr>
          <p:spPr bwMode="auto">
            <a:xfrm>
              <a:off x="2112" y="2544"/>
              <a:ext cx="1536" cy="263"/>
            </a:xfrm>
            <a:prstGeom prst="ellipse">
              <a:avLst/>
            </a:prstGeom>
            <a:solidFill>
              <a:srgbClr val="660033"/>
            </a:solidFill>
            <a:ln w="12700" algn="ctr">
              <a:noFill/>
              <a:round/>
              <a:headEnd/>
              <a:tailEnd/>
            </a:ln>
            <a:effectLst>
              <a:outerShdw dist="52363" dir="4557825" algn="ctr" rotWithShape="0">
                <a:srgbClr val="B65B00"/>
              </a:outerShdw>
            </a:effectLst>
          </p:spPr>
          <p:txBody>
            <a:bodyPr wrap="none" anchor="ctr"/>
            <a:lstStyle/>
            <a:p>
              <a:endParaRPr lang="en-US"/>
            </a:p>
          </p:txBody>
        </p:sp>
        <p:sp>
          <p:nvSpPr>
            <p:cNvPr id="100396" name="WordArt 44"/>
            <p:cNvSpPr>
              <a:spLocks noChangeArrowheads="1" noChangeShapeType="1" noTextEdit="1"/>
            </p:cNvSpPr>
            <p:nvPr/>
          </p:nvSpPr>
          <p:spPr bwMode="auto">
            <a:xfrm>
              <a:off x="2496" y="2580"/>
              <a:ext cx="768" cy="192"/>
            </a:xfrm>
            <a:prstGeom prst="rect">
              <a:avLst/>
            </a:prstGeom>
          </p:spPr>
          <p:txBody>
            <a:bodyPr wrap="none" fromWordArt="1">
              <a:prstTxWarp prst="textPlain">
                <a:avLst>
                  <a:gd name="adj" fmla="val 50000"/>
                </a:avLst>
              </a:prstTxWarp>
            </a:bodyPr>
            <a:lstStyle/>
            <a:p>
              <a:pPr algn="ctr"/>
              <a:r>
                <a:rPr lang="en-US" sz="3600" kern="10">
                  <a:ln w="19050">
                    <a:noFill/>
                    <a:round/>
                    <a:headEnd/>
                    <a:tailEnd/>
                  </a:ln>
                  <a:solidFill>
                    <a:srgbClr val="FFFFEB"/>
                  </a:solidFill>
                  <a:latin typeface="Impact"/>
                </a:rPr>
                <a:t>Red Sea</a:t>
              </a:r>
            </a:p>
          </p:txBody>
        </p:sp>
      </p:grpSp>
    </p:spTree>
  </p:cSld>
  <p:clrMapOvr>
    <a:masterClrMapping/>
  </p:clrMapOvr>
  <p:transition>
    <p:split orient="vert" dir="in"/>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withEffect">
                                  <p:stCondLst>
                                    <p:cond delay="0"/>
                                  </p:stCondLst>
                                  <p:childTnLst>
                                    <p:set>
                                      <p:cBhvr>
                                        <p:cTn id="6" dur="1" fill="hold">
                                          <p:stCondLst>
                                            <p:cond delay="0"/>
                                          </p:stCondLst>
                                        </p:cTn>
                                        <p:tgtEl>
                                          <p:spTgt spid="100388"/>
                                        </p:tgtEl>
                                        <p:attrNameLst>
                                          <p:attrName>style.visibility</p:attrName>
                                        </p:attrNameLst>
                                      </p:cBhvr>
                                      <p:to>
                                        <p:strVal val="visible"/>
                                      </p:to>
                                    </p:set>
                                    <p:animEffect transition="in" filter="barn(outVertical)">
                                      <p:cBhvr>
                                        <p:cTn id="7" dur="500"/>
                                        <p:tgtEl>
                                          <p:spTgt spid="100388"/>
                                        </p:tgtEl>
                                      </p:cBhvr>
                                    </p:animEffect>
                                  </p:childTnLst>
                                </p:cTn>
                              </p:par>
                            </p:childTnLst>
                          </p:cTn>
                        </p:par>
                      </p:childTnLst>
                    </p:cTn>
                  </p:par>
                  <p:par>
                    <p:cTn id="8" fill="hold">
                      <p:stCondLst>
                        <p:cond delay="indefinite"/>
                      </p:stCondLst>
                      <p:childTnLst>
                        <p:par>
                          <p:cTn id="9" fill="hold">
                            <p:stCondLst>
                              <p:cond delay="0"/>
                            </p:stCondLst>
                            <p:childTnLst>
                              <p:par>
                                <p:cTn id="10" presetID="23" presetClass="entr" presetSubtype="272" fill="hold" nodeType="clickEffect">
                                  <p:stCondLst>
                                    <p:cond delay="0"/>
                                  </p:stCondLst>
                                  <p:childTnLst>
                                    <p:set>
                                      <p:cBhvr>
                                        <p:cTn id="11" dur="1" fill="hold">
                                          <p:stCondLst>
                                            <p:cond delay="0"/>
                                          </p:stCondLst>
                                        </p:cTn>
                                        <p:tgtEl>
                                          <p:spTgt spid="100394"/>
                                        </p:tgtEl>
                                        <p:attrNameLst>
                                          <p:attrName>style.visibility</p:attrName>
                                        </p:attrNameLst>
                                      </p:cBhvr>
                                      <p:to>
                                        <p:strVal val="visible"/>
                                      </p:to>
                                    </p:set>
                                    <p:anim calcmode="lin" valueType="num">
                                      <p:cBhvr>
                                        <p:cTn id="12" dur="1000" fill="hold"/>
                                        <p:tgtEl>
                                          <p:spTgt spid="100394"/>
                                        </p:tgtEl>
                                        <p:attrNameLst>
                                          <p:attrName>ppt_w</p:attrName>
                                        </p:attrNameLst>
                                      </p:cBhvr>
                                      <p:tavLst>
                                        <p:tav tm="0">
                                          <p:val>
                                            <p:strVal val="2/3*#ppt_w"/>
                                          </p:val>
                                        </p:tav>
                                        <p:tav tm="100000">
                                          <p:val>
                                            <p:strVal val="#ppt_w"/>
                                          </p:val>
                                        </p:tav>
                                      </p:tavLst>
                                    </p:anim>
                                    <p:anim calcmode="lin" valueType="num">
                                      <p:cBhvr>
                                        <p:cTn id="13" dur="1000" fill="hold"/>
                                        <p:tgtEl>
                                          <p:spTgt spid="100394"/>
                                        </p:tgtEl>
                                        <p:attrNameLst>
                                          <p:attrName>ppt_h</p:attrName>
                                        </p:attrNameLst>
                                      </p:cBhvr>
                                      <p:tavLst>
                                        <p:tav tm="0">
                                          <p:val>
                                            <p:strVal val="2/3*#ppt_h"/>
                                          </p:val>
                                        </p:tav>
                                        <p:tav tm="100000">
                                          <p:val>
                                            <p:strVal val="#ppt_h"/>
                                          </p:val>
                                        </p:tav>
                                      </p:tavLst>
                                    </p:anim>
                                  </p:childTnLst>
                                </p:cTn>
                              </p:par>
                              <p:par>
                                <p:cTn id="14" presetID="6" presetClass="emph" presetSubtype="0" decel="50000" autoRev="1" fill="remove" nodeType="withEffect">
                                  <p:stCondLst>
                                    <p:cond delay="0"/>
                                  </p:stCondLst>
                                  <p:childTnLst>
                                    <p:animScale>
                                      <p:cBhvr>
                                        <p:cTn id="15" dur="1000" fill="hold"/>
                                        <p:tgtEl>
                                          <p:spTgt spid="100394"/>
                                        </p:tgtEl>
                                      </p:cBhvr>
                                      <p:by x="150000" y="150000"/>
                                    </p:animScale>
                                  </p:childTnLst>
                                </p:cTn>
                              </p:par>
                              <p:par>
                                <p:cTn id="16" presetID="22" presetClass="entr" presetSubtype="8" fill="hold" grpId="0" nodeType="withEffect">
                                  <p:stCondLst>
                                    <p:cond delay="0"/>
                                  </p:stCondLst>
                                  <p:childTnLst>
                                    <p:set>
                                      <p:cBhvr>
                                        <p:cTn id="17" dur="1" fill="hold">
                                          <p:stCondLst>
                                            <p:cond delay="0"/>
                                          </p:stCondLst>
                                        </p:cTn>
                                        <p:tgtEl>
                                          <p:spTgt spid="100391"/>
                                        </p:tgtEl>
                                        <p:attrNameLst>
                                          <p:attrName>style.visibility</p:attrName>
                                        </p:attrNameLst>
                                      </p:cBhvr>
                                      <p:to>
                                        <p:strVal val="visible"/>
                                      </p:to>
                                    </p:set>
                                    <p:animEffect transition="in" filter="wipe(left)">
                                      <p:cBhvr>
                                        <p:cTn id="18" dur="1000"/>
                                        <p:tgtEl>
                                          <p:spTgt spid="100391"/>
                                        </p:tgtEl>
                                      </p:cBhvr>
                                    </p:animEffect>
                                  </p:childTnLst>
                                </p:cTn>
                              </p:par>
                            </p:childTnLst>
                          </p:cTn>
                        </p:par>
                        <p:par>
                          <p:cTn id="19" fill="hold">
                            <p:stCondLst>
                              <p:cond delay="2000"/>
                            </p:stCondLst>
                            <p:childTnLst>
                              <p:par>
                                <p:cTn id="20" presetID="10" presetClass="entr" presetSubtype="0" fill="hold" nodeType="afterEffect">
                                  <p:stCondLst>
                                    <p:cond delay="0"/>
                                  </p:stCondLst>
                                  <p:childTnLst>
                                    <p:set>
                                      <p:cBhvr>
                                        <p:cTn id="21" dur="1" fill="hold">
                                          <p:stCondLst>
                                            <p:cond delay="0"/>
                                          </p:stCondLst>
                                        </p:cTn>
                                        <p:tgtEl>
                                          <p:spTgt spid="100409"/>
                                        </p:tgtEl>
                                        <p:attrNameLst>
                                          <p:attrName>style.visibility</p:attrName>
                                        </p:attrNameLst>
                                      </p:cBhvr>
                                      <p:to>
                                        <p:strVal val="visible"/>
                                      </p:to>
                                    </p:set>
                                    <p:animEffect transition="in" filter="fade">
                                      <p:cBhvr>
                                        <p:cTn id="22" dur="2000"/>
                                        <p:tgtEl>
                                          <p:spTgt spid="100409"/>
                                        </p:tgtEl>
                                      </p:cBhvr>
                                    </p:animEffect>
                                  </p:childTnLst>
                                </p:cTn>
                              </p:par>
                              <p:par>
                                <p:cTn id="23" presetID="22" presetClass="entr" presetSubtype="1" fill="hold" grpId="0" nodeType="withEffect">
                                  <p:stCondLst>
                                    <p:cond delay="1500"/>
                                  </p:stCondLst>
                                  <p:childTnLst>
                                    <p:set>
                                      <p:cBhvr>
                                        <p:cTn id="24" dur="1" fill="hold">
                                          <p:stCondLst>
                                            <p:cond delay="0"/>
                                          </p:stCondLst>
                                        </p:cTn>
                                        <p:tgtEl>
                                          <p:spTgt spid="100392"/>
                                        </p:tgtEl>
                                        <p:attrNameLst>
                                          <p:attrName>style.visibility</p:attrName>
                                        </p:attrNameLst>
                                      </p:cBhvr>
                                      <p:to>
                                        <p:strVal val="visible"/>
                                      </p:to>
                                    </p:set>
                                    <p:animEffect transition="in" filter="wipe(up)">
                                      <p:cBhvr>
                                        <p:cTn id="25" dur="1000"/>
                                        <p:tgtEl>
                                          <p:spTgt spid="100392"/>
                                        </p:tgtEl>
                                      </p:cBhvr>
                                    </p:animEffect>
                                  </p:childTnLst>
                                </p:cTn>
                              </p:par>
                              <p:par>
                                <p:cTn id="26" presetID="10" presetClass="entr" presetSubtype="0" fill="hold" grpId="0" nodeType="withEffect">
                                  <p:stCondLst>
                                    <p:cond delay="500"/>
                                  </p:stCondLst>
                                  <p:childTnLst>
                                    <p:set>
                                      <p:cBhvr>
                                        <p:cTn id="27" dur="1" fill="hold">
                                          <p:stCondLst>
                                            <p:cond delay="0"/>
                                          </p:stCondLst>
                                        </p:cTn>
                                        <p:tgtEl>
                                          <p:spTgt spid="100393"/>
                                        </p:tgtEl>
                                        <p:attrNameLst>
                                          <p:attrName>style.visibility</p:attrName>
                                        </p:attrNameLst>
                                      </p:cBhvr>
                                      <p:to>
                                        <p:strVal val="visible"/>
                                      </p:to>
                                    </p:set>
                                    <p:animEffect transition="in" filter="fade">
                                      <p:cBhvr>
                                        <p:cTn id="28" dur="2000"/>
                                        <p:tgtEl>
                                          <p:spTgt spid="100393"/>
                                        </p:tgtEl>
                                      </p:cBhvr>
                                    </p:animEffect>
                                  </p:childTnLst>
                                </p:cTn>
                              </p:par>
                            </p:childTnLst>
                          </p:cTn>
                        </p:par>
                      </p:childTnLst>
                    </p:cTn>
                  </p:par>
                  <p:par>
                    <p:cTn id="29" fill="hold">
                      <p:stCondLst>
                        <p:cond delay="indefinite"/>
                      </p:stCondLst>
                      <p:childTnLst>
                        <p:par>
                          <p:cTn id="30" fill="hold">
                            <p:stCondLst>
                              <p:cond delay="0"/>
                            </p:stCondLst>
                            <p:childTnLst>
                              <p:par>
                                <p:cTn id="31" presetID="29" presetClass="exit" presetSubtype="0" fill="hold" nodeType="clickEffect">
                                  <p:stCondLst>
                                    <p:cond delay="0"/>
                                  </p:stCondLst>
                                  <p:childTnLst>
                                    <p:anim calcmode="lin" valueType="num">
                                      <p:cBhvr>
                                        <p:cTn id="32" dur="3000"/>
                                        <p:tgtEl>
                                          <p:spTgt spid="100409"/>
                                        </p:tgtEl>
                                        <p:attrNameLst>
                                          <p:attrName>ppt_x</p:attrName>
                                        </p:attrNameLst>
                                      </p:cBhvr>
                                      <p:tavLst>
                                        <p:tav tm="0">
                                          <p:val>
                                            <p:strVal val="ppt_x"/>
                                          </p:val>
                                        </p:tav>
                                        <p:tav tm="100000">
                                          <p:val>
                                            <p:strVal val="ppt_x-.2"/>
                                          </p:val>
                                        </p:tav>
                                      </p:tavLst>
                                    </p:anim>
                                    <p:anim calcmode="lin" valueType="num">
                                      <p:cBhvr>
                                        <p:cTn id="33" dur="3000"/>
                                        <p:tgtEl>
                                          <p:spTgt spid="100409"/>
                                        </p:tgtEl>
                                        <p:attrNameLst>
                                          <p:attrName>ppt_y</p:attrName>
                                        </p:attrNameLst>
                                      </p:cBhvr>
                                      <p:tavLst>
                                        <p:tav tm="0">
                                          <p:val>
                                            <p:strVal val="ppt_y"/>
                                          </p:val>
                                        </p:tav>
                                        <p:tav tm="100000">
                                          <p:val>
                                            <p:strVal val="ppt_y"/>
                                          </p:val>
                                        </p:tav>
                                      </p:tavLst>
                                    </p:anim>
                                    <p:animEffect transition="out" filter="fade">
                                      <p:cBhvr>
                                        <p:cTn id="34" dur="3000"/>
                                        <p:tgtEl>
                                          <p:spTgt spid="100409"/>
                                        </p:tgtEl>
                                      </p:cBhvr>
                                    </p:animEffect>
                                    <p:set>
                                      <p:cBhvr>
                                        <p:cTn id="35" dur="1" fill="hold">
                                          <p:stCondLst>
                                            <p:cond delay="2999"/>
                                          </p:stCondLst>
                                        </p:cTn>
                                        <p:tgtEl>
                                          <p:spTgt spid="10040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391" grpId="0" animBg="1"/>
      <p:bldP spid="100392" grpId="0" animBg="1"/>
      <p:bldP spid="100393" grpId="0" animBg="1"/>
    </p:bldLst>
  </p:timing>
</p:sld>
</file>

<file path=ppt/slides/slide59.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101378" name="Picture 2" descr="Sinai_New_11_13_03"/>
          <p:cNvPicPr>
            <a:picLocks noChangeAspect="1" noChangeArrowheads="1"/>
          </p:cNvPicPr>
          <p:nvPr/>
        </p:nvPicPr>
        <p:blipFill>
          <a:blip r:embed="rId3" cstate="print">
            <a:lum bright="-30000"/>
          </a:blip>
          <a:srcRect/>
          <a:stretch>
            <a:fillRect/>
          </a:stretch>
        </p:blipFill>
        <p:spPr bwMode="auto">
          <a:xfrm>
            <a:off x="738188" y="628650"/>
            <a:ext cx="7667625" cy="5924550"/>
          </a:xfrm>
          <a:prstGeom prst="rect">
            <a:avLst/>
          </a:prstGeom>
          <a:noFill/>
        </p:spPr>
      </p:pic>
      <p:sp>
        <p:nvSpPr>
          <p:cNvPr id="101379" name="Freeform 3"/>
          <p:cNvSpPr>
            <a:spLocks/>
          </p:cNvSpPr>
          <p:nvPr/>
        </p:nvSpPr>
        <p:spPr bwMode="auto">
          <a:xfrm>
            <a:off x="4135438" y="4678363"/>
            <a:ext cx="436562" cy="225425"/>
          </a:xfrm>
          <a:custGeom>
            <a:avLst/>
            <a:gdLst/>
            <a:ahLst/>
            <a:cxnLst>
              <a:cxn ang="0">
                <a:pos x="0" y="3424"/>
              </a:cxn>
              <a:cxn ang="0">
                <a:pos x="925" y="1452"/>
              </a:cxn>
              <a:cxn ang="0">
                <a:pos x="1332" y="1627"/>
              </a:cxn>
              <a:cxn ang="0">
                <a:pos x="2486" y="0"/>
              </a:cxn>
              <a:cxn ang="0">
                <a:pos x="3527" y="727"/>
              </a:cxn>
              <a:cxn ang="0">
                <a:pos x="4134" y="2265"/>
              </a:cxn>
              <a:cxn ang="0">
                <a:pos x="4454" y="2148"/>
              </a:cxn>
              <a:cxn ang="0">
                <a:pos x="5350" y="3339"/>
              </a:cxn>
              <a:cxn ang="0">
                <a:pos x="0" y="3424"/>
              </a:cxn>
            </a:cxnLst>
            <a:rect l="0" t="0" r="r" b="b"/>
            <a:pathLst>
              <a:path w="5350" h="3424">
                <a:moveTo>
                  <a:pt x="0" y="3424"/>
                </a:moveTo>
                <a:lnTo>
                  <a:pt x="925" y="1452"/>
                </a:lnTo>
                <a:lnTo>
                  <a:pt x="1332" y="1627"/>
                </a:lnTo>
                <a:lnTo>
                  <a:pt x="2486" y="0"/>
                </a:lnTo>
                <a:lnTo>
                  <a:pt x="3527" y="727"/>
                </a:lnTo>
                <a:lnTo>
                  <a:pt x="4134" y="2265"/>
                </a:lnTo>
                <a:lnTo>
                  <a:pt x="4454" y="2148"/>
                </a:lnTo>
                <a:lnTo>
                  <a:pt x="5350" y="3339"/>
                </a:lnTo>
                <a:lnTo>
                  <a:pt x="0" y="3424"/>
                </a:lnTo>
                <a:close/>
              </a:path>
            </a:pathLst>
          </a:custGeom>
          <a:gradFill rotWithShape="1">
            <a:gsLst>
              <a:gs pos="0">
                <a:srgbClr val="996600"/>
              </a:gs>
              <a:gs pos="100000">
                <a:srgbClr val="663300"/>
              </a:gs>
            </a:gsLst>
            <a:lin ang="5400000" scaled="1"/>
          </a:gradFill>
          <a:ln w="9525">
            <a:noFill/>
            <a:round/>
            <a:headEnd/>
            <a:tailEnd/>
          </a:ln>
        </p:spPr>
        <p:txBody>
          <a:bodyPr/>
          <a:lstStyle/>
          <a:p>
            <a:endParaRPr lang="en-US"/>
          </a:p>
        </p:txBody>
      </p:sp>
      <p:sp>
        <p:nvSpPr>
          <p:cNvPr id="101380" name="WordArt 4"/>
          <p:cNvSpPr>
            <a:spLocks noChangeArrowheads="1" noChangeShapeType="1" noTextEdit="1"/>
          </p:cNvSpPr>
          <p:nvPr/>
        </p:nvSpPr>
        <p:spPr bwMode="auto">
          <a:xfrm>
            <a:off x="3886200" y="4800600"/>
            <a:ext cx="930275" cy="228600"/>
          </a:xfrm>
          <a:prstGeom prst="rect">
            <a:avLst/>
          </a:prstGeom>
        </p:spPr>
        <p:txBody>
          <a:bodyPr spcFirstLastPara="1" wrap="none" fromWordArt="1">
            <a:prstTxWarp prst="textArchDown">
              <a:avLst>
                <a:gd name="adj" fmla="val 145229"/>
              </a:avLst>
            </a:prstTxWarp>
          </a:bodyPr>
          <a:lstStyle/>
          <a:p>
            <a:pPr algn="ctr"/>
            <a:r>
              <a:rPr lang="en-US" sz="3600" kern="10">
                <a:ln w="3175">
                  <a:noFill/>
                  <a:round/>
                  <a:headEnd/>
                  <a:tailEnd/>
                </a:ln>
                <a:solidFill>
                  <a:srgbClr val="996633"/>
                </a:solidFill>
                <a:latin typeface="Arial Black"/>
              </a:rPr>
              <a:t>Mt. Horeb</a:t>
            </a:r>
          </a:p>
        </p:txBody>
      </p:sp>
      <p:sp>
        <p:nvSpPr>
          <p:cNvPr id="101381" name="WordArt 5"/>
          <p:cNvSpPr>
            <a:spLocks noChangeArrowheads="1" noChangeShapeType="1" noTextEdit="1"/>
          </p:cNvSpPr>
          <p:nvPr/>
        </p:nvSpPr>
        <p:spPr bwMode="auto">
          <a:xfrm rot="-66688103">
            <a:off x="6845300" y="1411288"/>
            <a:ext cx="1471613" cy="344487"/>
          </a:xfrm>
          <a:prstGeom prst="rect">
            <a:avLst/>
          </a:prstGeom>
        </p:spPr>
        <p:txBody>
          <a:bodyPr wrap="none" fromWordArt="1">
            <a:prstTxWarp prst="textChevron">
              <a:avLst>
                <a:gd name="adj" fmla="val 50000"/>
              </a:avLst>
            </a:prstTxWarp>
          </a:bodyPr>
          <a:lstStyle/>
          <a:p>
            <a:pPr algn="ctr"/>
            <a:r>
              <a:rPr lang="en-US" sz="3600" kern="10">
                <a:ln w="12700">
                  <a:noFill/>
                  <a:round/>
                  <a:headEnd/>
                  <a:tailEnd/>
                </a:ln>
                <a:gradFill rotWithShape="1">
                  <a:gsLst>
                    <a:gs pos="0">
                      <a:srgbClr val="663300"/>
                    </a:gs>
                    <a:gs pos="50000">
                      <a:srgbClr val="996633"/>
                    </a:gs>
                    <a:gs pos="100000">
                      <a:srgbClr val="663300"/>
                    </a:gs>
                  </a:gsLst>
                  <a:lin ang="0" scaled="1"/>
                </a:gradFill>
                <a:latin typeface="One Stroke Script LET"/>
              </a:rPr>
              <a:t>Canaan</a:t>
            </a:r>
          </a:p>
        </p:txBody>
      </p:sp>
      <p:sp>
        <p:nvSpPr>
          <p:cNvPr id="101382" name="WordArt 6"/>
          <p:cNvSpPr>
            <a:spLocks noChangeArrowheads="1" noChangeShapeType="1" noTextEdit="1"/>
          </p:cNvSpPr>
          <p:nvPr/>
        </p:nvSpPr>
        <p:spPr bwMode="auto">
          <a:xfrm>
            <a:off x="7778750" y="1693863"/>
            <a:ext cx="527050" cy="144462"/>
          </a:xfrm>
          <a:prstGeom prst="rect">
            <a:avLst/>
          </a:prstGeom>
        </p:spPr>
        <p:txBody>
          <a:bodyPr wrap="none" fromWordArt="1">
            <a:prstTxWarp prst="textCanDown">
              <a:avLst>
                <a:gd name="adj" fmla="val 33333"/>
              </a:avLst>
            </a:prstTxWarp>
          </a:bodyPr>
          <a:lstStyle/>
          <a:p>
            <a:pPr algn="ctr"/>
            <a:r>
              <a:rPr lang="en-US" sz="3600" kern="10">
                <a:ln w="12700">
                  <a:noFill/>
                  <a:round/>
                  <a:headEnd/>
                  <a:tailEnd/>
                </a:ln>
                <a:gradFill rotWithShape="1">
                  <a:gsLst>
                    <a:gs pos="0">
                      <a:srgbClr val="996633"/>
                    </a:gs>
                    <a:gs pos="100000">
                      <a:srgbClr val="663300"/>
                    </a:gs>
                  </a:gsLst>
                  <a:lin ang="2700000" scaled="1"/>
                </a:gradFill>
                <a:latin typeface="Arial Black"/>
              </a:rPr>
              <a:t>Jordan</a:t>
            </a:r>
          </a:p>
        </p:txBody>
      </p:sp>
      <p:sp>
        <p:nvSpPr>
          <p:cNvPr id="101383" name="WordArt 7"/>
          <p:cNvSpPr>
            <a:spLocks noChangeArrowheads="1" noChangeShapeType="1" noTextEdit="1"/>
          </p:cNvSpPr>
          <p:nvPr/>
        </p:nvSpPr>
        <p:spPr bwMode="auto">
          <a:xfrm>
            <a:off x="7775575" y="1838325"/>
            <a:ext cx="525463" cy="142875"/>
          </a:xfrm>
          <a:prstGeom prst="rect">
            <a:avLst/>
          </a:prstGeom>
        </p:spPr>
        <p:txBody>
          <a:bodyPr wrap="none" fromWordArt="1">
            <a:prstTxWarp prst="textCanDown">
              <a:avLst>
                <a:gd name="adj" fmla="val 33333"/>
              </a:avLst>
            </a:prstTxWarp>
          </a:bodyPr>
          <a:lstStyle/>
          <a:p>
            <a:pPr algn="ctr"/>
            <a:r>
              <a:rPr lang="en-US" sz="3600" kern="10">
                <a:ln w="12700">
                  <a:noFill/>
                  <a:round/>
                  <a:headEnd/>
                  <a:tailEnd/>
                </a:ln>
                <a:gradFill rotWithShape="1">
                  <a:gsLst>
                    <a:gs pos="0">
                      <a:srgbClr val="996633"/>
                    </a:gs>
                    <a:gs pos="100000">
                      <a:srgbClr val="663300"/>
                    </a:gs>
                  </a:gsLst>
                  <a:lin ang="2700000" scaled="1"/>
                </a:gradFill>
                <a:latin typeface="Arial Black"/>
              </a:rPr>
              <a:t> River </a:t>
            </a:r>
          </a:p>
        </p:txBody>
      </p:sp>
      <p:sp>
        <p:nvSpPr>
          <p:cNvPr id="101384" name="WordArt 8"/>
          <p:cNvSpPr>
            <a:spLocks noChangeArrowheads="1" noChangeShapeType="1" noTextEdit="1"/>
          </p:cNvSpPr>
          <p:nvPr/>
        </p:nvSpPr>
        <p:spPr bwMode="auto">
          <a:xfrm>
            <a:off x="7058025" y="2171700"/>
            <a:ext cx="1323975" cy="287338"/>
          </a:xfrm>
          <a:prstGeom prst="rect">
            <a:avLst/>
          </a:prstGeom>
        </p:spPr>
        <p:txBody>
          <a:bodyPr wrap="none" fromWordArt="1">
            <a:prstTxWarp prst="textFadeUp">
              <a:avLst>
                <a:gd name="adj" fmla="val 26866"/>
              </a:avLst>
            </a:prstTxWarp>
          </a:bodyPr>
          <a:lstStyle/>
          <a:p>
            <a:pPr algn="ctr"/>
            <a:r>
              <a:rPr lang="en-US" sz="3600" kern="10">
                <a:ln w="12700">
                  <a:noFill/>
                  <a:round/>
                  <a:headEnd/>
                  <a:tailEnd/>
                </a:ln>
                <a:gradFill rotWithShape="1">
                  <a:gsLst>
                    <a:gs pos="0">
                      <a:srgbClr val="663300"/>
                    </a:gs>
                    <a:gs pos="50000">
                      <a:srgbClr val="996633"/>
                    </a:gs>
                    <a:gs pos="100000">
                      <a:srgbClr val="663300"/>
                    </a:gs>
                  </a:gsLst>
                  <a:lin ang="2700000" scaled="1"/>
                </a:gradFill>
                <a:latin typeface="Arial Black"/>
              </a:rPr>
              <a:t>Dead Sea</a:t>
            </a:r>
          </a:p>
        </p:txBody>
      </p:sp>
      <p:sp>
        <p:nvSpPr>
          <p:cNvPr id="101385" name="WordArt 9"/>
          <p:cNvSpPr>
            <a:spLocks noChangeArrowheads="1" noChangeShapeType="1" noTextEdit="1"/>
          </p:cNvSpPr>
          <p:nvPr/>
        </p:nvSpPr>
        <p:spPr bwMode="auto">
          <a:xfrm rot="-25553890">
            <a:off x="561182" y="3933031"/>
            <a:ext cx="1752600" cy="439737"/>
          </a:xfrm>
          <a:prstGeom prst="rect">
            <a:avLst/>
          </a:prstGeom>
        </p:spPr>
        <p:txBody>
          <a:bodyPr wrap="none" fromWordArt="1">
            <a:prstTxWarp prst="textCurveDown">
              <a:avLst>
                <a:gd name="adj" fmla="val 52630"/>
              </a:avLst>
            </a:prstTxWarp>
          </a:bodyPr>
          <a:lstStyle/>
          <a:p>
            <a:pPr algn="ctr"/>
            <a:r>
              <a:rPr lang="en-US" sz="3600" kern="10">
                <a:ln w="12700">
                  <a:noFill/>
                  <a:round/>
                  <a:headEnd/>
                  <a:tailEnd/>
                </a:ln>
                <a:gradFill rotWithShape="1">
                  <a:gsLst>
                    <a:gs pos="0">
                      <a:srgbClr val="663300"/>
                    </a:gs>
                    <a:gs pos="100000">
                      <a:srgbClr val="996600"/>
                    </a:gs>
                  </a:gsLst>
                  <a:lin ang="2700000" scaled="1"/>
                </a:gradFill>
                <a:latin typeface="Lithograph"/>
              </a:rPr>
              <a:t>Egypt</a:t>
            </a:r>
          </a:p>
        </p:txBody>
      </p:sp>
      <p:sp>
        <p:nvSpPr>
          <p:cNvPr id="101386" name="WordArt 10"/>
          <p:cNvSpPr>
            <a:spLocks noChangeArrowheads="1" noChangeShapeType="1" noTextEdit="1"/>
          </p:cNvSpPr>
          <p:nvPr/>
        </p:nvSpPr>
        <p:spPr bwMode="auto">
          <a:xfrm rot="-42460276">
            <a:off x="6629400" y="3205163"/>
            <a:ext cx="1754188" cy="1698625"/>
          </a:xfrm>
          <a:prstGeom prst="rect">
            <a:avLst/>
          </a:prstGeom>
        </p:spPr>
        <p:txBody>
          <a:bodyPr wrap="none" fromWordArt="1">
            <a:prstTxWarp prst="textCurveDown">
              <a:avLst>
                <a:gd name="adj" fmla="val 52630"/>
              </a:avLst>
            </a:prstTxWarp>
          </a:bodyPr>
          <a:lstStyle/>
          <a:p>
            <a:pPr algn="ctr"/>
            <a:r>
              <a:rPr lang="en-US" sz="3600" kern="10">
                <a:ln w="12700">
                  <a:noFill/>
                  <a:round/>
                  <a:headEnd/>
                  <a:tailEnd/>
                </a:ln>
                <a:gradFill rotWithShape="1">
                  <a:gsLst>
                    <a:gs pos="0">
                      <a:srgbClr val="996633"/>
                    </a:gs>
                    <a:gs pos="100000">
                      <a:srgbClr val="663300"/>
                    </a:gs>
                  </a:gsLst>
                  <a:lin ang="2700000" scaled="1"/>
                </a:gradFill>
                <a:latin typeface="MANDELA"/>
              </a:rPr>
              <a:t>Wilderness</a:t>
            </a:r>
          </a:p>
          <a:p>
            <a:pPr algn="ctr"/>
            <a:r>
              <a:rPr lang="en-US" sz="3600" kern="10">
                <a:ln w="12700">
                  <a:noFill/>
                  <a:round/>
                  <a:headEnd/>
                  <a:tailEnd/>
                </a:ln>
                <a:gradFill rotWithShape="1">
                  <a:gsLst>
                    <a:gs pos="0">
                      <a:srgbClr val="996633"/>
                    </a:gs>
                    <a:gs pos="100000">
                      <a:srgbClr val="663300"/>
                    </a:gs>
                  </a:gsLst>
                  <a:lin ang="2700000" scaled="1"/>
                </a:gradFill>
                <a:latin typeface="MANDELA"/>
              </a:rPr>
              <a:t>of</a:t>
            </a:r>
          </a:p>
          <a:p>
            <a:pPr algn="ctr"/>
            <a:r>
              <a:rPr lang="en-US" sz="3600" kern="10">
                <a:ln w="12700">
                  <a:noFill/>
                  <a:round/>
                  <a:headEnd/>
                  <a:tailEnd/>
                </a:ln>
                <a:gradFill rotWithShape="1">
                  <a:gsLst>
                    <a:gs pos="0">
                      <a:srgbClr val="996633"/>
                    </a:gs>
                    <a:gs pos="100000">
                      <a:srgbClr val="663300"/>
                    </a:gs>
                  </a:gsLst>
                  <a:lin ang="2700000" scaled="1"/>
                </a:gradFill>
                <a:latin typeface="MANDELA"/>
              </a:rPr>
              <a:t>Midian</a:t>
            </a:r>
          </a:p>
        </p:txBody>
      </p:sp>
      <p:sp>
        <p:nvSpPr>
          <p:cNvPr id="101387" name="WordArt 11"/>
          <p:cNvSpPr>
            <a:spLocks noChangeArrowheads="1" noChangeShapeType="1" noTextEdit="1"/>
          </p:cNvSpPr>
          <p:nvPr/>
        </p:nvSpPr>
        <p:spPr bwMode="auto">
          <a:xfrm rot="-44106511">
            <a:off x="4086225" y="3968750"/>
            <a:ext cx="1323975" cy="863600"/>
          </a:xfrm>
          <a:prstGeom prst="rect">
            <a:avLst/>
          </a:prstGeom>
        </p:spPr>
        <p:txBody>
          <a:bodyPr wrap="none" fromWordArt="1">
            <a:prstTxWarp prst="textCanDown">
              <a:avLst>
                <a:gd name="adj" fmla="val 14287"/>
              </a:avLst>
            </a:prstTxWarp>
          </a:bodyPr>
          <a:lstStyle/>
          <a:p>
            <a:pPr algn="ctr"/>
            <a:r>
              <a:rPr lang="en-US" sz="3600" kern="10">
                <a:ln w="12700">
                  <a:noFill/>
                  <a:round/>
                  <a:headEnd/>
                  <a:tailEnd/>
                </a:ln>
                <a:gradFill rotWithShape="1">
                  <a:gsLst>
                    <a:gs pos="0">
                      <a:srgbClr val="996633"/>
                    </a:gs>
                    <a:gs pos="100000">
                      <a:srgbClr val="663300"/>
                    </a:gs>
                  </a:gsLst>
                  <a:lin ang="2700000" scaled="1"/>
                </a:gradFill>
                <a:latin typeface="MANDELA"/>
              </a:rPr>
              <a:t>Wilderness</a:t>
            </a:r>
          </a:p>
          <a:p>
            <a:pPr algn="ctr"/>
            <a:r>
              <a:rPr lang="en-US" sz="3600" kern="10">
                <a:ln w="12700">
                  <a:noFill/>
                  <a:round/>
                  <a:headEnd/>
                  <a:tailEnd/>
                </a:ln>
                <a:gradFill rotWithShape="1">
                  <a:gsLst>
                    <a:gs pos="0">
                      <a:srgbClr val="996633"/>
                    </a:gs>
                    <a:gs pos="100000">
                      <a:srgbClr val="663300"/>
                    </a:gs>
                  </a:gsLst>
                  <a:lin ang="2700000" scaled="1"/>
                </a:gradFill>
                <a:latin typeface="MANDELA"/>
              </a:rPr>
              <a:t>of</a:t>
            </a:r>
          </a:p>
          <a:p>
            <a:pPr algn="ctr"/>
            <a:r>
              <a:rPr lang="en-US" sz="3600" kern="10">
                <a:ln w="12700">
                  <a:noFill/>
                  <a:round/>
                  <a:headEnd/>
                  <a:tailEnd/>
                </a:ln>
                <a:gradFill rotWithShape="1">
                  <a:gsLst>
                    <a:gs pos="0">
                      <a:srgbClr val="996633"/>
                    </a:gs>
                    <a:gs pos="100000">
                      <a:srgbClr val="663300"/>
                    </a:gs>
                  </a:gsLst>
                  <a:lin ang="2700000" scaled="1"/>
                </a:gradFill>
                <a:latin typeface="MANDELA"/>
              </a:rPr>
              <a:t>Sinai</a:t>
            </a:r>
          </a:p>
        </p:txBody>
      </p:sp>
      <p:sp>
        <p:nvSpPr>
          <p:cNvPr id="101389" name="WordArt 13"/>
          <p:cNvSpPr>
            <a:spLocks noChangeArrowheads="1" noChangeShapeType="1" noTextEdit="1"/>
          </p:cNvSpPr>
          <p:nvPr/>
        </p:nvSpPr>
        <p:spPr bwMode="auto">
          <a:xfrm>
            <a:off x="2819400" y="2057400"/>
            <a:ext cx="3581400" cy="457200"/>
          </a:xfrm>
          <a:prstGeom prst="rect">
            <a:avLst/>
          </a:prstGeom>
        </p:spPr>
        <p:txBody>
          <a:bodyPr wrap="none" fromWordArt="1">
            <a:prstTxWarp prst="textDeflate">
              <a:avLst>
                <a:gd name="adj" fmla="val 15972"/>
              </a:avLst>
            </a:prstTxWarp>
          </a:bodyPr>
          <a:lstStyle/>
          <a:p>
            <a:pPr algn="ctr"/>
            <a:r>
              <a:rPr lang="en-US" sz="3600" kern="10">
                <a:ln w="19050">
                  <a:solidFill>
                    <a:srgbClr val="FFFFE9"/>
                  </a:solidFill>
                  <a:round/>
                  <a:headEnd/>
                  <a:tailEnd/>
                </a:ln>
                <a:solidFill>
                  <a:srgbClr val="440000"/>
                </a:solidFill>
                <a:effectLst>
                  <a:outerShdw dist="25400" algn="ctr" rotWithShape="0">
                    <a:srgbClr val="FFFFE9">
                      <a:alpha val="80000"/>
                    </a:srgbClr>
                  </a:outerShdw>
                </a:effectLst>
                <a:latin typeface="Impact"/>
              </a:rPr>
              <a:t>Dispensation to start</a:t>
            </a:r>
          </a:p>
        </p:txBody>
      </p:sp>
      <p:grpSp>
        <p:nvGrpSpPr>
          <p:cNvPr id="101390" name="Group 14"/>
          <p:cNvGrpSpPr>
            <a:grpSpLocks/>
          </p:cNvGrpSpPr>
          <p:nvPr/>
        </p:nvGrpSpPr>
        <p:grpSpPr bwMode="auto">
          <a:xfrm>
            <a:off x="3379788" y="1084263"/>
            <a:ext cx="2362200" cy="744537"/>
            <a:chOff x="2129" y="683"/>
            <a:chExt cx="1488" cy="469"/>
          </a:xfrm>
        </p:grpSpPr>
        <p:sp>
          <p:nvSpPr>
            <p:cNvPr id="101391" name="Rectangle 15"/>
            <p:cNvSpPr>
              <a:spLocks noChangeArrowheads="1"/>
            </p:cNvSpPr>
            <p:nvPr/>
          </p:nvSpPr>
          <p:spPr bwMode="auto">
            <a:xfrm>
              <a:off x="2161" y="683"/>
              <a:ext cx="1422" cy="458"/>
            </a:xfrm>
            <a:prstGeom prst="rect">
              <a:avLst/>
            </a:prstGeom>
            <a:solidFill>
              <a:srgbClr val="CCECFF"/>
            </a:solidFill>
            <a:ln w="19050" algn="ctr">
              <a:solidFill>
                <a:srgbClr val="000099"/>
              </a:solidFill>
              <a:miter lim="800000"/>
              <a:headEnd/>
              <a:tailEnd/>
            </a:ln>
            <a:effectLst/>
          </p:spPr>
          <p:txBody>
            <a:bodyPr wrap="none" anchor="ctr"/>
            <a:lstStyle/>
            <a:p>
              <a:endParaRPr lang="en-US"/>
            </a:p>
          </p:txBody>
        </p:sp>
        <p:sp>
          <p:nvSpPr>
            <p:cNvPr id="101392" name="Text Box 16"/>
            <p:cNvSpPr txBox="1">
              <a:spLocks noChangeArrowheads="1"/>
            </p:cNvSpPr>
            <p:nvPr/>
          </p:nvSpPr>
          <p:spPr bwMode="auto">
            <a:xfrm>
              <a:off x="2129" y="694"/>
              <a:ext cx="1488" cy="458"/>
            </a:xfrm>
            <a:prstGeom prst="rect">
              <a:avLst/>
            </a:prstGeom>
            <a:noFill/>
            <a:ln w="19050" algn="ctr">
              <a:noFill/>
              <a:miter lim="800000"/>
              <a:headEnd/>
              <a:tailEnd/>
            </a:ln>
            <a:effectLst>
              <a:outerShdw dist="12700" algn="ctr" rotWithShape="0">
                <a:schemeClr val="bg1"/>
              </a:outerShdw>
            </a:effectLst>
          </p:spPr>
          <p:txBody>
            <a:bodyPr>
              <a:spAutoFit/>
            </a:bodyPr>
            <a:lstStyle/>
            <a:p>
              <a:pPr algn="ctr" eaLnBrk="0" hangingPunct="0">
                <a:lnSpc>
                  <a:spcPct val="80000"/>
                </a:lnSpc>
              </a:pPr>
              <a:r>
                <a:rPr lang="en-US" sz="2600" b="1">
                  <a:solidFill>
                    <a:srgbClr val="000099"/>
                  </a:solidFill>
                </a:rPr>
                <a:t>Foundation</a:t>
              </a:r>
            </a:p>
            <a:p>
              <a:pPr algn="ctr" eaLnBrk="0" hangingPunct="0">
                <a:lnSpc>
                  <a:spcPct val="80000"/>
                </a:lnSpc>
              </a:pPr>
              <a:r>
                <a:rPr lang="en-US" sz="2600" b="1">
                  <a:solidFill>
                    <a:srgbClr val="000099"/>
                  </a:solidFill>
                </a:rPr>
                <a:t>of substance</a:t>
              </a:r>
            </a:p>
          </p:txBody>
        </p:sp>
      </p:grpSp>
      <p:sp>
        <p:nvSpPr>
          <p:cNvPr id="101393" name="Freeform 17"/>
          <p:cNvSpPr>
            <a:spLocks/>
          </p:cNvSpPr>
          <p:nvPr/>
        </p:nvSpPr>
        <p:spPr bwMode="auto">
          <a:xfrm rot="-3700227">
            <a:off x="2612232" y="2466181"/>
            <a:ext cx="127000" cy="258763"/>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7FFF7F"/>
          </a:solidFill>
          <a:ln w="3175" cmpd="sng">
            <a:solidFill>
              <a:srgbClr val="00CC00"/>
            </a:solidFill>
            <a:round/>
            <a:headEnd/>
            <a:tailEnd/>
          </a:ln>
        </p:spPr>
        <p:txBody>
          <a:bodyPr/>
          <a:lstStyle/>
          <a:p>
            <a:endParaRPr lang="en-US"/>
          </a:p>
        </p:txBody>
      </p:sp>
      <p:sp>
        <p:nvSpPr>
          <p:cNvPr id="101394" name="Oval 18"/>
          <p:cNvSpPr>
            <a:spLocks noChangeArrowheads="1"/>
          </p:cNvSpPr>
          <p:nvPr/>
        </p:nvSpPr>
        <p:spPr bwMode="auto">
          <a:xfrm>
            <a:off x="2540000" y="2487613"/>
            <a:ext cx="88900" cy="71437"/>
          </a:xfrm>
          <a:prstGeom prst="ellipse">
            <a:avLst/>
          </a:prstGeom>
          <a:solidFill>
            <a:srgbClr val="FF3300"/>
          </a:solidFill>
          <a:ln w="57150">
            <a:solidFill>
              <a:srgbClr val="FF3300"/>
            </a:solidFill>
            <a:round/>
            <a:headEnd/>
            <a:tailEnd/>
          </a:ln>
          <a:effectLst/>
        </p:spPr>
        <p:txBody>
          <a:bodyPr wrap="none" anchor="ctr"/>
          <a:lstStyle/>
          <a:p>
            <a:endParaRPr lang="en-US"/>
          </a:p>
        </p:txBody>
      </p:sp>
      <p:sp>
        <p:nvSpPr>
          <p:cNvPr id="101395" name="WordArt 19"/>
          <p:cNvSpPr>
            <a:spLocks noChangeArrowheads="1" noChangeShapeType="1" noTextEdit="1"/>
          </p:cNvSpPr>
          <p:nvPr/>
        </p:nvSpPr>
        <p:spPr bwMode="auto">
          <a:xfrm>
            <a:off x="5257800" y="3581400"/>
            <a:ext cx="3124200" cy="609600"/>
          </a:xfrm>
          <a:prstGeom prst="rect">
            <a:avLst/>
          </a:prstGeom>
        </p:spPr>
        <p:txBody>
          <a:bodyPr wrap="none" fromWordArt="1">
            <a:prstTxWarp prst="textFadeLeft">
              <a:avLst>
                <a:gd name="adj" fmla="val 33333"/>
              </a:avLst>
            </a:prstTxWarp>
          </a:bodyPr>
          <a:lstStyle/>
          <a:p>
            <a:pPr algn="ctr"/>
            <a:r>
              <a:rPr lang="en-US" sz="3600" b="1" kern="10">
                <a:ln w="19050">
                  <a:solidFill>
                    <a:srgbClr val="FFFFE9"/>
                  </a:solidFill>
                  <a:round/>
                  <a:headEnd/>
                  <a:tailEnd/>
                </a:ln>
                <a:solidFill>
                  <a:srgbClr val="440000"/>
                </a:solidFill>
                <a:effectLst>
                  <a:prstShdw prst="shdw18" dist="17961" dir="13500000">
                    <a:srgbClr val="FFFFE9">
                      <a:gamma/>
                      <a:shade val="60000"/>
                      <a:invGamma/>
                    </a:srgbClr>
                  </a:prstShdw>
                </a:effectLst>
                <a:latin typeface="Arial Black"/>
              </a:rPr>
              <a:t>Pillars of cloud and fire</a:t>
            </a:r>
          </a:p>
        </p:txBody>
      </p:sp>
      <p:sp>
        <p:nvSpPr>
          <p:cNvPr id="101396" name="AutoShape 20"/>
          <p:cNvSpPr>
            <a:spLocks noChangeArrowheads="1"/>
          </p:cNvSpPr>
          <p:nvPr/>
        </p:nvSpPr>
        <p:spPr bwMode="auto">
          <a:xfrm>
            <a:off x="4419600" y="3048000"/>
            <a:ext cx="304800" cy="228600"/>
          </a:xfrm>
          <a:prstGeom prst="downArrow">
            <a:avLst>
              <a:gd name="adj1" fmla="val 34722"/>
              <a:gd name="adj2" fmla="val 44269"/>
            </a:avLst>
          </a:prstGeom>
          <a:solidFill>
            <a:srgbClr val="EDDBC9"/>
          </a:solidFill>
          <a:ln w="28575">
            <a:solidFill>
              <a:srgbClr val="EDDBC9"/>
            </a:solidFill>
            <a:miter lim="800000"/>
            <a:headEnd/>
            <a:tailEnd/>
          </a:ln>
          <a:effectLst/>
        </p:spPr>
        <p:txBody>
          <a:bodyPr wrap="none" anchor="ctr"/>
          <a:lstStyle/>
          <a:p>
            <a:endParaRPr lang="en-US"/>
          </a:p>
        </p:txBody>
      </p:sp>
      <p:sp>
        <p:nvSpPr>
          <p:cNvPr id="101397" name="WordArt 21"/>
          <p:cNvSpPr>
            <a:spLocks noChangeArrowheads="1" noChangeShapeType="1" noTextEdit="1"/>
          </p:cNvSpPr>
          <p:nvPr/>
        </p:nvSpPr>
        <p:spPr bwMode="auto">
          <a:xfrm>
            <a:off x="5181600" y="2857500"/>
            <a:ext cx="3200400" cy="723900"/>
          </a:xfrm>
          <a:prstGeom prst="rect">
            <a:avLst/>
          </a:prstGeom>
        </p:spPr>
        <p:txBody>
          <a:bodyPr wrap="none" fromWordArt="1">
            <a:prstTxWarp prst="textFadeLeft">
              <a:avLst>
                <a:gd name="adj" fmla="val 33333"/>
              </a:avLst>
            </a:prstTxWarp>
          </a:bodyPr>
          <a:lstStyle/>
          <a:p>
            <a:pPr algn="ctr"/>
            <a:r>
              <a:rPr lang="en-US" sz="3600" b="1" kern="10">
                <a:ln w="19050">
                  <a:solidFill>
                    <a:srgbClr val="FFFFE9"/>
                  </a:solidFill>
                  <a:round/>
                  <a:headEnd/>
                  <a:tailEnd/>
                </a:ln>
                <a:solidFill>
                  <a:srgbClr val="440000"/>
                </a:solidFill>
                <a:effectLst>
                  <a:prstShdw prst="shdw18" dist="17961" dir="13500000">
                    <a:srgbClr val="FFFFE9">
                      <a:gamma/>
                      <a:shade val="60000"/>
                      <a:invGamma/>
                    </a:srgbClr>
                  </a:prstShdw>
                </a:effectLst>
                <a:latin typeface="Arial Black"/>
              </a:rPr>
              <a:t>Three-day journey</a:t>
            </a:r>
          </a:p>
        </p:txBody>
      </p:sp>
      <p:grpSp>
        <p:nvGrpSpPr>
          <p:cNvPr id="101398" name="Group 22"/>
          <p:cNvGrpSpPr>
            <a:grpSpLocks/>
          </p:cNvGrpSpPr>
          <p:nvPr/>
        </p:nvGrpSpPr>
        <p:grpSpPr bwMode="auto">
          <a:xfrm>
            <a:off x="3352800" y="2667000"/>
            <a:ext cx="2438400" cy="381000"/>
            <a:chOff x="2112" y="1680"/>
            <a:chExt cx="1536" cy="240"/>
          </a:xfrm>
        </p:grpSpPr>
        <p:sp>
          <p:nvSpPr>
            <p:cNvPr id="101399" name="Oval 23"/>
            <p:cNvSpPr>
              <a:spLocks noChangeArrowheads="1"/>
            </p:cNvSpPr>
            <p:nvPr/>
          </p:nvSpPr>
          <p:spPr bwMode="auto">
            <a:xfrm>
              <a:off x="2112" y="1680"/>
              <a:ext cx="1536" cy="240"/>
            </a:xfrm>
            <a:prstGeom prst="ellipse">
              <a:avLst/>
            </a:prstGeom>
            <a:solidFill>
              <a:srgbClr val="660033"/>
            </a:solidFill>
            <a:ln w="12700" algn="ctr">
              <a:noFill/>
              <a:round/>
              <a:headEnd/>
              <a:tailEnd/>
            </a:ln>
            <a:effectLst>
              <a:outerShdw dist="52363" dir="4557825" algn="ctr" rotWithShape="0">
                <a:srgbClr val="B65B00"/>
              </a:outerShdw>
            </a:effectLst>
          </p:spPr>
          <p:txBody>
            <a:bodyPr wrap="none" anchor="ctr"/>
            <a:lstStyle/>
            <a:p>
              <a:endParaRPr lang="en-US"/>
            </a:p>
          </p:txBody>
        </p:sp>
        <p:sp>
          <p:nvSpPr>
            <p:cNvPr id="101400" name="WordArt 24"/>
            <p:cNvSpPr>
              <a:spLocks noChangeArrowheads="1" noChangeShapeType="1" noTextEdit="1"/>
            </p:cNvSpPr>
            <p:nvPr/>
          </p:nvSpPr>
          <p:spPr bwMode="auto">
            <a:xfrm>
              <a:off x="2496" y="1704"/>
              <a:ext cx="768" cy="192"/>
            </a:xfrm>
            <a:prstGeom prst="rect">
              <a:avLst/>
            </a:prstGeom>
          </p:spPr>
          <p:txBody>
            <a:bodyPr wrap="none" fromWordArt="1">
              <a:prstTxWarp prst="textPlain">
                <a:avLst>
                  <a:gd name="adj" fmla="val 50000"/>
                </a:avLst>
              </a:prstTxWarp>
            </a:bodyPr>
            <a:lstStyle/>
            <a:p>
              <a:pPr algn="ctr"/>
              <a:r>
                <a:rPr lang="en-US" sz="3600" kern="10">
                  <a:ln w="19050">
                    <a:noFill/>
                    <a:round/>
                    <a:headEnd/>
                    <a:tailEnd/>
                  </a:ln>
                  <a:solidFill>
                    <a:srgbClr val="FFFFEB"/>
                  </a:solidFill>
                  <a:latin typeface="Impact"/>
                </a:rPr>
                <a:t>Rameses</a:t>
              </a:r>
            </a:p>
          </p:txBody>
        </p:sp>
      </p:grpSp>
      <p:sp>
        <p:nvSpPr>
          <p:cNvPr id="101401" name="Freeform 25"/>
          <p:cNvSpPr>
            <a:spLocks/>
          </p:cNvSpPr>
          <p:nvPr/>
        </p:nvSpPr>
        <p:spPr bwMode="auto">
          <a:xfrm rot="4199582" flipV="1">
            <a:off x="2954338" y="2382838"/>
            <a:ext cx="142875" cy="441325"/>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7FFF7F"/>
          </a:solidFill>
          <a:ln w="3175" cmpd="sng">
            <a:solidFill>
              <a:srgbClr val="00CC00"/>
            </a:solidFill>
            <a:round/>
            <a:headEnd/>
            <a:tailEnd/>
          </a:ln>
        </p:spPr>
        <p:txBody>
          <a:bodyPr/>
          <a:lstStyle/>
          <a:p>
            <a:endParaRPr lang="en-US"/>
          </a:p>
        </p:txBody>
      </p:sp>
      <p:sp>
        <p:nvSpPr>
          <p:cNvPr id="101402" name="AutoShape 26"/>
          <p:cNvSpPr>
            <a:spLocks noChangeArrowheads="1"/>
          </p:cNvSpPr>
          <p:nvPr/>
        </p:nvSpPr>
        <p:spPr bwMode="auto">
          <a:xfrm>
            <a:off x="4419600" y="3733800"/>
            <a:ext cx="304800" cy="228600"/>
          </a:xfrm>
          <a:prstGeom prst="downArrow">
            <a:avLst>
              <a:gd name="adj1" fmla="val 34722"/>
              <a:gd name="adj2" fmla="val 44269"/>
            </a:avLst>
          </a:prstGeom>
          <a:solidFill>
            <a:srgbClr val="EDDBC9"/>
          </a:solidFill>
          <a:ln w="28575">
            <a:solidFill>
              <a:srgbClr val="EDDBC9"/>
            </a:solidFill>
            <a:miter lim="800000"/>
            <a:headEnd/>
            <a:tailEnd/>
          </a:ln>
          <a:effectLst/>
        </p:spPr>
        <p:txBody>
          <a:bodyPr wrap="none" anchor="ctr"/>
          <a:lstStyle/>
          <a:p>
            <a:endParaRPr lang="en-US"/>
          </a:p>
        </p:txBody>
      </p:sp>
      <p:sp>
        <p:nvSpPr>
          <p:cNvPr id="101403" name="AutoShape 27"/>
          <p:cNvSpPr>
            <a:spLocks noChangeArrowheads="1"/>
          </p:cNvSpPr>
          <p:nvPr/>
        </p:nvSpPr>
        <p:spPr bwMode="auto">
          <a:xfrm>
            <a:off x="4419600" y="4456113"/>
            <a:ext cx="304800" cy="228600"/>
          </a:xfrm>
          <a:prstGeom prst="downArrow">
            <a:avLst>
              <a:gd name="adj1" fmla="val 34722"/>
              <a:gd name="adj2" fmla="val 44269"/>
            </a:avLst>
          </a:prstGeom>
          <a:solidFill>
            <a:srgbClr val="EDDBC9"/>
          </a:solidFill>
          <a:ln w="28575">
            <a:solidFill>
              <a:srgbClr val="EDDBC9"/>
            </a:solidFill>
            <a:miter lim="800000"/>
            <a:headEnd/>
            <a:tailEnd/>
          </a:ln>
          <a:effectLst/>
        </p:spPr>
        <p:txBody>
          <a:bodyPr wrap="none" anchor="ctr"/>
          <a:lstStyle/>
          <a:p>
            <a:endParaRPr lang="en-US"/>
          </a:p>
        </p:txBody>
      </p:sp>
      <p:grpSp>
        <p:nvGrpSpPr>
          <p:cNvPr id="101404" name="Group 28"/>
          <p:cNvGrpSpPr>
            <a:grpSpLocks/>
          </p:cNvGrpSpPr>
          <p:nvPr/>
        </p:nvGrpSpPr>
        <p:grpSpPr bwMode="auto">
          <a:xfrm>
            <a:off x="3352800" y="4038600"/>
            <a:ext cx="2438400" cy="417513"/>
            <a:chOff x="2112" y="2544"/>
            <a:chExt cx="1536" cy="263"/>
          </a:xfrm>
        </p:grpSpPr>
        <p:sp>
          <p:nvSpPr>
            <p:cNvPr id="101405" name="Oval 29"/>
            <p:cNvSpPr>
              <a:spLocks noChangeArrowheads="1"/>
            </p:cNvSpPr>
            <p:nvPr/>
          </p:nvSpPr>
          <p:spPr bwMode="auto">
            <a:xfrm>
              <a:off x="2112" y="2544"/>
              <a:ext cx="1536" cy="263"/>
            </a:xfrm>
            <a:prstGeom prst="ellipse">
              <a:avLst/>
            </a:prstGeom>
            <a:solidFill>
              <a:srgbClr val="660033"/>
            </a:solidFill>
            <a:ln w="12700" algn="ctr">
              <a:noFill/>
              <a:round/>
              <a:headEnd/>
              <a:tailEnd/>
            </a:ln>
            <a:effectLst>
              <a:outerShdw dist="52363" dir="4557825" algn="ctr" rotWithShape="0">
                <a:srgbClr val="B65B00"/>
              </a:outerShdw>
            </a:effectLst>
          </p:spPr>
          <p:txBody>
            <a:bodyPr wrap="none" anchor="ctr"/>
            <a:lstStyle/>
            <a:p>
              <a:endParaRPr lang="en-US"/>
            </a:p>
          </p:txBody>
        </p:sp>
        <p:sp>
          <p:nvSpPr>
            <p:cNvPr id="101406" name="WordArt 30"/>
            <p:cNvSpPr>
              <a:spLocks noChangeArrowheads="1" noChangeShapeType="1" noTextEdit="1"/>
            </p:cNvSpPr>
            <p:nvPr/>
          </p:nvSpPr>
          <p:spPr bwMode="auto">
            <a:xfrm>
              <a:off x="2496" y="2580"/>
              <a:ext cx="768" cy="192"/>
            </a:xfrm>
            <a:prstGeom prst="rect">
              <a:avLst/>
            </a:prstGeom>
          </p:spPr>
          <p:txBody>
            <a:bodyPr wrap="none" fromWordArt="1">
              <a:prstTxWarp prst="textPlain">
                <a:avLst>
                  <a:gd name="adj" fmla="val 50000"/>
                </a:avLst>
              </a:prstTxWarp>
            </a:bodyPr>
            <a:lstStyle/>
            <a:p>
              <a:pPr algn="ctr"/>
              <a:r>
                <a:rPr lang="en-US" sz="3600" kern="10">
                  <a:ln w="19050">
                    <a:noFill/>
                    <a:round/>
                    <a:headEnd/>
                    <a:tailEnd/>
                  </a:ln>
                  <a:solidFill>
                    <a:srgbClr val="FFFFEB"/>
                  </a:solidFill>
                  <a:latin typeface="Impact"/>
                </a:rPr>
                <a:t>Red Sea</a:t>
              </a:r>
            </a:p>
          </p:txBody>
        </p:sp>
      </p:grpSp>
      <p:sp>
        <p:nvSpPr>
          <p:cNvPr id="101407" name="Oval 31"/>
          <p:cNvSpPr>
            <a:spLocks noChangeArrowheads="1"/>
          </p:cNvSpPr>
          <p:nvPr/>
        </p:nvSpPr>
        <p:spPr bwMode="auto">
          <a:xfrm>
            <a:off x="2805113" y="2674938"/>
            <a:ext cx="88900" cy="71437"/>
          </a:xfrm>
          <a:prstGeom prst="ellipse">
            <a:avLst/>
          </a:prstGeom>
          <a:solidFill>
            <a:srgbClr val="FF3300"/>
          </a:solidFill>
          <a:ln w="57150">
            <a:solidFill>
              <a:srgbClr val="FF3300"/>
            </a:solidFill>
            <a:round/>
            <a:headEnd/>
            <a:tailEnd/>
          </a:ln>
          <a:effectLst/>
        </p:spPr>
        <p:txBody>
          <a:bodyPr wrap="none" anchor="ctr"/>
          <a:lstStyle/>
          <a:p>
            <a:endParaRPr lang="en-US"/>
          </a:p>
        </p:txBody>
      </p:sp>
      <p:grpSp>
        <p:nvGrpSpPr>
          <p:cNvPr id="101408" name="Group 32"/>
          <p:cNvGrpSpPr>
            <a:grpSpLocks/>
          </p:cNvGrpSpPr>
          <p:nvPr/>
        </p:nvGrpSpPr>
        <p:grpSpPr bwMode="auto">
          <a:xfrm>
            <a:off x="3352800" y="3316288"/>
            <a:ext cx="2438400" cy="417512"/>
            <a:chOff x="2112" y="2089"/>
            <a:chExt cx="1536" cy="263"/>
          </a:xfrm>
        </p:grpSpPr>
        <p:sp>
          <p:nvSpPr>
            <p:cNvPr id="101409" name="Oval 33"/>
            <p:cNvSpPr>
              <a:spLocks noChangeArrowheads="1"/>
            </p:cNvSpPr>
            <p:nvPr/>
          </p:nvSpPr>
          <p:spPr bwMode="auto">
            <a:xfrm>
              <a:off x="2112" y="2089"/>
              <a:ext cx="1536" cy="263"/>
            </a:xfrm>
            <a:prstGeom prst="ellipse">
              <a:avLst/>
            </a:prstGeom>
            <a:solidFill>
              <a:srgbClr val="660033"/>
            </a:solidFill>
            <a:ln w="12700" algn="ctr">
              <a:noFill/>
              <a:round/>
              <a:headEnd/>
              <a:tailEnd/>
            </a:ln>
            <a:effectLst>
              <a:outerShdw dist="52363" dir="4557825" algn="ctr" rotWithShape="0">
                <a:srgbClr val="B65B00"/>
              </a:outerShdw>
            </a:effectLst>
          </p:spPr>
          <p:txBody>
            <a:bodyPr wrap="none" anchor="ctr"/>
            <a:lstStyle/>
            <a:p>
              <a:endParaRPr lang="en-US"/>
            </a:p>
          </p:txBody>
        </p:sp>
        <p:sp>
          <p:nvSpPr>
            <p:cNvPr id="101410" name="WordArt 34"/>
            <p:cNvSpPr>
              <a:spLocks noChangeArrowheads="1" noChangeShapeType="1" noTextEdit="1"/>
            </p:cNvSpPr>
            <p:nvPr/>
          </p:nvSpPr>
          <p:spPr bwMode="auto">
            <a:xfrm>
              <a:off x="2496" y="2125"/>
              <a:ext cx="768" cy="192"/>
            </a:xfrm>
            <a:prstGeom prst="rect">
              <a:avLst/>
            </a:prstGeom>
          </p:spPr>
          <p:txBody>
            <a:bodyPr wrap="none" fromWordArt="1">
              <a:prstTxWarp prst="textPlain">
                <a:avLst>
                  <a:gd name="adj" fmla="val 50000"/>
                </a:avLst>
              </a:prstTxWarp>
            </a:bodyPr>
            <a:lstStyle/>
            <a:p>
              <a:pPr algn="ctr"/>
              <a:r>
                <a:rPr lang="en-US" sz="3600" kern="10">
                  <a:ln w="19050">
                    <a:noFill/>
                    <a:round/>
                    <a:headEnd/>
                    <a:tailEnd/>
                  </a:ln>
                  <a:solidFill>
                    <a:srgbClr val="FFFFEB"/>
                  </a:solidFill>
                  <a:latin typeface="Impact"/>
                </a:rPr>
                <a:t>Succoth</a:t>
              </a:r>
            </a:p>
          </p:txBody>
        </p:sp>
      </p:grpSp>
      <p:pic>
        <p:nvPicPr>
          <p:cNvPr id="101411" name="Picture 35" descr="Pharaoh in Pursuit of Israelites"/>
          <p:cNvPicPr>
            <a:picLocks noChangeAspect="1" noChangeArrowheads="1"/>
          </p:cNvPicPr>
          <p:nvPr/>
        </p:nvPicPr>
        <p:blipFill>
          <a:blip r:embed="rId4" cstate="print"/>
          <a:srcRect l="1961" t="5640"/>
          <a:stretch>
            <a:fillRect/>
          </a:stretch>
        </p:blipFill>
        <p:spPr bwMode="auto">
          <a:xfrm>
            <a:off x="1752600" y="2006600"/>
            <a:ext cx="5562600" cy="3719513"/>
          </a:xfrm>
          <a:prstGeom prst="rect">
            <a:avLst/>
          </a:prstGeom>
          <a:solidFill>
            <a:srgbClr val="FFFFCC"/>
          </a:solidFill>
        </p:spPr>
      </p:pic>
      <p:pic>
        <p:nvPicPr>
          <p:cNvPr id="101412" name="Picture 36" descr="Red Sea_Egyptian Armee drowns"/>
          <p:cNvPicPr>
            <a:picLocks noChangeAspect="1" noChangeArrowheads="1"/>
          </p:cNvPicPr>
          <p:nvPr/>
        </p:nvPicPr>
        <p:blipFill>
          <a:blip r:embed="rId5" cstate="print"/>
          <a:srcRect l="3055" r="1785" b="3448"/>
          <a:stretch>
            <a:fillRect/>
          </a:stretch>
        </p:blipFill>
        <p:spPr bwMode="auto">
          <a:xfrm>
            <a:off x="1676400" y="1981200"/>
            <a:ext cx="5715000" cy="3752850"/>
          </a:xfrm>
          <a:prstGeom prst="rect">
            <a:avLst/>
          </a:prstGeom>
          <a:solidFill>
            <a:srgbClr val="FFFFCC"/>
          </a:solidFill>
        </p:spPr>
      </p:pic>
      <p:grpSp>
        <p:nvGrpSpPr>
          <p:cNvPr id="101415" name="Group 39"/>
          <p:cNvGrpSpPr>
            <a:grpSpLocks/>
          </p:cNvGrpSpPr>
          <p:nvPr/>
        </p:nvGrpSpPr>
        <p:grpSpPr bwMode="auto">
          <a:xfrm>
            <a:off x="762000" y="304800"/>
            <a:ext cx="1417638" cy="1889125"/>
            <a:chOff x="480" y="192"/>
            <a:chExt cx="893" cy="1190"/>
          </a:xfrm>
        </p:grpSpPr>
        <p:sp>
          <p:nvSpPr>
            <p:cNvPr id="101416" name="AutoShape 40"/>
            <p:cNvSpPr>
              <a:spLocks noChangeArrowheads="1"/>
            </p:cNvSpPr>
            <p:nvPr/>
          </p:nvSpPr>
          <p:spPr bwMode="auto">
            <a:xfrm rot="10800000">
              <a:off x="839" y="768"/>
              <a:ext cx="174" cy="521"/>
            </a:xfrm>
            <a:prstGeom prst="downArrow">
              <a:avLst>
                <a:gd name="adj1" fmla="val 41380"/>
                <a:gd name="adj2" fmla="val 70115"/>
              </a:avLst>
            </a:prstGeom>
            <a:solidFill>
              <a:srgbClr val="6600CC"/>
            </a:solidFill>
            <a:ln w="9525" algn="ctr">
              <a:solidFill>
                <a:srgbClr val="6600CC"/>
              </a:solidFill>
              <a:miter lim="800000"/>
              <a:headEnd/>
              <a:tailEnd/>
            </a:ln>
            <a:effectLst/>
          </p:spPr>
          <p:txBody>
            <a:bodyPr rot="10800000" wrap="none" anchor="ctr"/>
            <a:lstStyle/>
            <a:p>
              <a:pPr algn="ctr"/>
              <a:endParaRPr lang="en-US">
                <a:latin typeface="Arial Black" pitchFamily="34" charset="0"/>
              </a:endParaRPr>
            </a:p>
          </p:txBody>
        </p:sp>
        <p:grpSp>
          <p:nvGrpSpPr>
            <p:cNvPr id="101417" name="Group 41"/>
            <p:cNvGrpSpPr>
              <a:grpSpLocks/>
            </p:cNvGrpSpPr>
            <p:nvPr/>
          </p:nvGrpSpPr>
          <p:grpSpPr bwMode="auto">
            <a:xfrm>
              <a:off x="640" y="192"/>
              <a:ext cx="572" cy="565"/>
              <a:chOff x="4704" y="288"/>
              <a:chExt cx="672" cy="720"/>
            </a:xfrm>
          </p:grpSpPr>
          <p:sp>
            <p:nvSpPr>
              <p:cNvPr id="101418" name="Oval 42"/>
              <p:cNvSpPr>
                <a:spLocks noChangeArrowheads="1"/>
              </p:cNvSpPr>
              <p:nvPr/>
            </p:nvSpPr>
            <p:spPr bwMode="auto">
              <a:xfrm>
                <a:off x="4704" y="288"/>
                <a:ext cx="672" cy="720"/>
              </a:xfrm>
              <a:prstGeom prst="ellipse">
                <a:avLst/>
              </a:prstGeom>
              <a:gradFill rotWithShape="0">
                <a:gsLst>
                  <a:gs pos="0">
                    <a:srgbClr val="FFFFFF"/>
                  </a:gs>
                  <a:gs pos="100000">
                    <a:srgbClr val="FFFFFF"/>
                  </a:gs>
                </a:gsLst>
                <a:lin ang="2700000" scaled="1"/>
              </a:gradFill>
              <a:ln w="12700">
                <a:round/>
                <a:headEnd/>
                <a:tailEnd/>
              </a:ln>
              <a:effectLst/>
              <a:scene3d>
                <a:camera prst="legacyPerspectiveTop"/>
                <a:lightRig rig="legacyFlat3" dir="t"/>
              </a:scene3d>
              <a:sp3d extrusionH="430200" prstMaterial="legacyMatte">
                <a:bevelT w="13500" h="13500" prst="angle"/>
                <a:bevelB w="13500" h="13500" prst="angle"/>
                <a:extrusionClr>
                  <a:srgbClr val="9900FF"/>
                </a:extrusionClr>
              </a:sp3d>
            </p:spPr>
            <p:txBody>
              <a:bodyPr wrap="none" anchor="ctr">
                <a:flatTx/>
              </a:bodyPr>
              <a:lstStyle/>
              <a:p>
                <a:pPr algn="ctr" eaLnBrk="0" hangingPunct="0"/>
                <a:endParaRPr lang="en-US" sz="4800" b="1">
                  <a:solidFill>
                    <a:srgbClr val="6600CC"/>
                  </a:solidFill>
                  <a:latin typeface="Impact" pitchFamily="34" charset="0"/>
                </a:endParaRPr>
              </a:p>
            </p:txBody>
          </p:sp>
          <p:sp>
            <p:nvSpPr>
              <p:cNvPr id="101419" name="WordArt 43"/>
              <p:cNvSpPr>
                <a:spLocks noChangeArrowheads="1" noChangeShapeType="1" noTextEdit="1"/>
              </p:cNvSpPr>
              <p:nvPr/>
            </p:nvSpPr>
            <p:spPr bwMode="auto">
              <a:xfrm>
                <a:off x="4778" y="492"/>
                <a:ext cx="517" cy="344"/>
              </a:xfrm>
              <a:prstGeom prst="rect">
                <a:avLst/>
              </a:prstGeom>
            </p:spPr>
            <p:txBody>
              <a:bodyPr wrap="none" fromWordArt="1">
                <a:prstTxWarp prst="textPlain">
                  <a:avLst>
                    <a:gd name="adj" fmla="val 50000"/>
                  </a:avLst>
                </a:prstTxWarp>
              </a:bodyPr>
              <a:lstStyle/>
              <a:p>
                <a:pPr algn="ctr"/>
                <a:r>
                  <a:rPr lang="en-US" sz="3600" kern="10">
                    <a:ln w="38100">
                      <a:solidFill>
                        <a:srgbClr val="6600CC"/>
                      </a:solidFill>
                      <a:round/>
                      <a:headEnd/>
                      <a:tailEnd/>
                    </a:ln>
                    <a:solidFill>
                      <a:schemeClr val="bg1"/>
                    </a:solidFill>
                    <a:latin typeface="Impact"/>
                  </a:rPr>
                  <a:t>God</a:t>
                </a:r>
              </a:p>
            </p:txBody>
          </p:sp>
        </p:grpSp>
        <p:grpSp>
          <p:nvGrpSpPr>
            <p:cNvPr id="101420" name="Group 44"/>
            <p:cNvGrpSpPr>
              <a:grpSpLocks/>
            </p:cNvGrpSpPr>
            <p:nvPr/>
          </p:nvGrpSpPr>
          <p:grpSpPr bwMode="auto">
            <a:xfrm>
              <a:off x="480" y="974"/>
              <a:ext cx="893" cy="408"/>
              <a:chOff x="1344" y="2736"/>
              <a:chExt cx="1056" cy="528"/>
            </a:xfrm>
          </p:grpSpPr>
          <p:sp>
            <p:nvSpPr>
              <p:cNvPr id="101421" name="Oval 45"/>
              <p:cNvSpPr>
                <a:spLocks noChangeArrowheads="1"/>
              </p:cNvSpPr>
              <p:nvPr/>
            </p:nvSpPr>
            <p:spPr bwMode="auto">
              <a:xfrm>
                <a:off x="1344" y="2736"/>
                <a:ext cx="1056" cy="528"/>
              </a:xfrm>
              <a:prstGeom prst="ellipse">
                <a:avLst/>
              </a:prstGeom>
              <a:gradFill rotWithShape="0">
                <a:gsLst>
                  <a:gs pos="0">
                    <a:srgbClr val="FFFFCC"/>
                  </a:gs>
                  <a:gs pos="100000">
                    <a:srgbClr val="FFFF00"/>
                  </a:gs>
                </a:gsLst>
                <a:path path="shape">
                  <a:fillToRect l="50000" t="50000" r="50000" b="50000"/>
                </a:path>
              </a:gradFill>
              <a:ln w="12700" algn="ctr">
                <a:solidFill>
                  <a:srgbClr val="FFCC00"/>
                </a:solidFill>
                <a:round/>
                <a:headEnd/>
                <a:tailEnd/>
              </a:ln>
              <a:effectLst>
                <a:outerShdw dist="64758" dir="4721404" algn="ctr" rotWithShape="0">
                  <a:srgbClr val="DEB400"/>
                </a:outerShdw>
              </a:effectLst>
            </p:spPr>
            <p:txBody>
              <a:bodyPr wrap="none" anchor="ctr"/>
              <a:lstStyle/>
              <a:p>
                <a:pPr algn="ctr" eaLnBrk="0" hangingPunct="0"/>
                <a:endParaRPr lang="en-US" sz="3600">
                  <a:solidFill>
                    <a:srgbClr val="5A002D"/>
                  </a:solidFill>
                  <a:latin typeface="Impact" pitchFamily="34" charset="0"/>
                </a:endParaRPr>
              </a:p>
            </p:txBody>
          </p:sp>
          <p:sp>
            <p:nvSpPr>
              <p:cNvPr id="101422" name="WordArt 46"/>
              <p:cNvSpPr>
                <a:spLocks noChangeArrowheads="1" noChangeShapeType="1" noTextEdit="1"/>
              </p:cNvSpPr>
              <p:nvPr/>
            </p:nvSpPr>
            <p:spPr bwMode="auto">
              <a:xfrm>
                <a:off x="1535" y="2856"/>
                <a:ext cx="674" cy="288"/>
              </a:xfrm>
              <a:prstGeom prst="rect">
                <a:avLst/>
              </a:prstGeom>
            </p:spPr>
            <p:txBody>
              <a:bodyPr wrap="none" fromWordArt="1">
                <a:prstTxWarp prst="textInflate">
                  <a:avLst>
                    <a:gd name="adj" fmla="val 13634"/>
                  </a:avLst>
                </a:prstTxWarp>
              </a:bodyPr>
              <a:lstStyle/>
              <a:p>
                <a:pPr algn="ctr"/>
                <a:r>
                  <a:rPr lang="en-US" sz="3600" kern="10">
                    <a:ln w="38100">
                      <a:noFill/>
                      <a:round/>
                      <a:headEnd/>
                      <a:tailEnd/>
                    </a:ln>
                    <a:solidFill>
                      <a:srgbClr val="580000"/>
                    </a:solidFill>
                    <a:latin typeface="Impact"/>
                  </a:rPr>
                  <a:t>Moses</a:t>
                </a:r>
              </a:p>
            </p:txBody>
          </p:sp>
        </p:grpSp>
      </p:grpSp>
      <p:sp>
        <p:nvSpPr>
          <p:cNvPr id="101423" name="AutoShape 47"/>
          <p:cNvSpPr>
            <a:spLocks noChangeArrowheads="1"/>
          </p:cNvSpPr>
          <p:nvPr/>
        </p:nvSpPr>
        <p:spPr bwMode="auto">
          <a:xfrm rot="5400000">
            <a:off x="4495800" y="-457200"/>
            <a:ext cx="304800" cy="4724400"/>
          </a:xfrm>
          <a:prstGeom prst="downArrow">
            <a:avLst>
              <a:gd name="adj1" fmla="val 41667"/>
              <a:gd name="adj2" fmla="val 154713"/>
            </a:avLst>
          </a:prstGeom>
          <a:gradFill rotWithShape="1">
            <a:gsLst>
              <a:gs pos="0">
                <a:srgbClr val="FF9900"/>
              </a:gs>
              <a:gs pos="100000">
                <a:srgbClr val="FFFF00"/>
              </a:gs>
            </a:gsLst>
            <a:lin ang="5400000" scaled="1"/>
          </a:gradFill>
          <a:ln w="38100" algn="ctr">
            <a:noFill/>
            <a:miter lim="800000"/>
            <a:headEnd/>
            <a:tailEnd/>
          </a:ln>
          <a:effectLst/>
        </p:spPr>
        <p:txBody>
          <a:bodyPr rot="10800000" vert="eaVert" wrap="none" anchor="ctr"/>
          <a:lstStyle/>
          <a:p>
            <a:pPr algn="ctr"/>
            <a:endParaRPr lang="en-US">
              <a:latin typeface="Arial Black" pitchFamily="34" charset="0"/>
            </a:endParaRPr>
          </a:p>
        </p:txBody>
      </p:sp>
      <p:grpSp>
        <p:nvGrpSpPr>
          <p:cNvPr id="101424" name="Group 48"/>
          <p:cNvGrpSpPr>
            <a:grpSpLocks/>
          </p:cNvGrpSpPr>
          <p:nvPr/>
        </p:nvGrpSpPr>
        <p:grpSpPr bwMode="auto">
          <a:xfrm>
            <a:off x="6400800" y="1560513"/>
            <a:ext cx="2000250" cy="649287"/>
            <a:chOff x="3840" y="960"/>
            <a:chExt cx="1440" cy="539"/>
          </a:xfrm>
        </p:grpSpPr>
        <p:sp>
          <p:nvSpPr>
            <p:cNvPr id="101425" name="Oval 49"/>
            <p:cNvSpPr>
              <a:spLocks noChangeArrowheads="1"/>
            </p:cNvSpPr>
            <p:nvPr/>
          </p:nvSpPr>
          <p:spPr bwMode="auto">
            <a:xfrm>
              <a:off x="3840" y="960"/>
              <a:ext cx="1440" cy="539"/>
            </a:xfrm>
            <a:prstGeom prst="ellipse">
              <a:avLst/>
            </a:prstGeom>
            <a:gradFill rotWithShape="0">
              <a:gsLst>
                <a:gs pos="0">
                  <a:srgbClr val="FFCC66"/>
                </a:gs>
                <a:gs pos="100000">
                  <a:srgbClr val="FF9900"/>
                </a:gs>
              </a:gsLst>
              <a:path path="shape">
                <a:fillToRect l="50000" t="50000" r="50000" b="50000"/>
              </a:path>
            </a:gradFill>
            <a:ln w="12700" algn="ctr">
              <a:solidFill>
                <a:srgbClr val="CC6600"/>
              </a:solidFill>
              <a:round/>
              <a:headEnd/>
              <a:tailEnd/>
            </a:ln>
            <a:effectLst>
              <a:outerShdw dist="64758" dir="4721404" algn="ctr" rotWithShape="0">
                <a:srgbClr val="B65B00"/>
              </a:outerShdw>
            </a:effectLst>
          </p:spPr>
          <p:txBody>
            <a:bodyPr wrap="none" anchor="ctr"/>
            <a:lstStyle/>
            <a:p>
              <a:pPr algn="ctr" eaLnBrk="0" hangingPunct="0"/>
              <a:endParaRPr lang="en-US" sz="3600">
                <a:solidFill>
                  <a:srgbClr val="5A002D"/>
                </a:solidFill>
                <a:latin typeface="Impact" pitchFamily="34" charset="0"/>
              </a:endParaRPr>
            </a:p>
          </p:txBody>
        </p:sp>
        <p:sp>
          <p:nvSpPr>
            <p:cNvPr id="101426" name="WordArt 50"/>
            <p:cNvSpPr>
              <a:spLocks noChangeArrowheads="1" noChangeShapeType="1" noTextEdit="1"/>
            </p:cNvSpPr>
            <p:nvPr/>
          </p:nvSpPr>
          <p:spPr bwMode="auto">
            <a:xfrm>
              <a:off x="4100" y="1083"/>
              <a:ext cx="920" cy="294"/>
            </a:xfrm>
            <a:prstGeom prst="rect">
              <a:avLst/>
            </a:prstGeom>
          </p:spPr>
          <p:txBody>
            <a:bodyPr wrap="none" fromWordArt="1">
              <a:prstTxWarp prst="textInflate">
                <a:avLst>
                  <a:gd name="adj" fmla="val 13634"/>
                </a:avLst>
              </a:prstTxWarp>
            </a:bodyPr>
            <a:lstStyle/>
            <a:p>
              <a:pPr algn="ctr"/>
              <a:r>
                <a:rPr lang="en-US" sz="3600" kern="10">
                  <a:ln w="19050">
                    <a:solidFill>
                      <a:srgbClr val="680000"/>
                    </a:solidFill>
                    <a:round/>
                    <a:headEnd/>
                    <a:tailEnd/>
                  </a:ln>
                  <a:solidFill>
                    <a:schemeClr val="bg1"/>
                  </a:solidFill>
                  <a:latin typeface="Impact"/>
                </a:rPr>
                <a:t>Israelites</a:t>
              </a:r>
            </a:p>
          </p:txBody>
        </p:sp>
      </p:grpSp>
      <p:sp>
        <p:nvSpPr>
          <p:cNvPr id="101413" name="Rectangle 37"/>
          <p:cNvSpPr>
            <a:spLocks noChangeArrowheads="1"/>
          </p:cNvSpPr>
          <p:nvPr/>
        </p:nvSpPr>
        <p:spPr bwMode="auto">
          <a:xfrm>
            <a:off x="0" y="5722938"/>
            <a:ext cx="9144000" cy="1135062"/>
          </a:xfrm>
          <a:prstGeom prst="rect">
            <a:avLst/>
          </a:prstGeom>
          <a:solidFill>
            <a:schemeClr val="tx1"/>
          </a:solidFill>
          <a:ln w="9525">
            <a:solidFill>
              <a:schemeClr val="tx1"/>
            </a:solidFill>
            <a:miter lim="800000"/>
            <a:headEnd/>
            <a:tailEnd/>
          </a:ln>
          <a:effectLst/>
        </p:spPr>
        <p:txBody>
          <a:bodyPr wrap="none" anchor="ctr"/>
          <a:lstStyle/>
          <a:p>
            <a:endParaRPr lang="en-US"/>
          </a:p>
        </p:txBody>
      </p:sp>
      <p:sp>
        <p:nvSpPr>
          <p:cNvPr id="101414" name="Text Box 38"/>
          <p:cNvSpPr txBox="1">
            <a:spLocks noChangeArrowheads="1"/>
          </p:cNvSpPr>
          <p:nvPr/>
        </p:nvSpPr>
        <p:spPr bwMode="auto">
          <a:xfrm>
            <a:off x="1447800" y="5930900"/>
            <a:ext cx="6248400" cy="667875"/>
          </a:xfrm>
          <a:prstGeom prst="rect">
            <a:avLst/>
          </a:prstGeom>
          <a:noFill/>
          <a:ln w="9525">
            <a:noFill/>
            <a:miter lim="800000"/>
            <a:headEnd/>
            <a:tailEnd/>
          </a:ln>
          <a:effectLst/>
        </p:spPr>
        <p:txBody>
          <a:bodyPr wrap="square">
            <a:spAutoFit/>
          </a:bodyPr>
          <a:lstStyle/>
          <a:p>
            <a:pPr eaLnBrk="0" hangingPunct="0">
              <a:lnSpc>
                <a:spcPct val="85000"/>
              </a:lnSpc>
            </a:pPr>
            <a:r>
              <a:rPr lang="en-US" sz="2200" b="1" dirty="0">
                <a:solidFill>
                  <a:schemeClr val="bg1"/>
                </a:solidFill>
                <a:latin typeface="Arial Narrow" pitchFamily="34" charset="0"/>
              </a:rPr>
              <a:t>The Egyptians chasing them in chariots were </a:t>
            </a:r>
            <a:r>
              <a:rPr lang="en-US" sz="2200" b="1" dirty="0">
                <a:solidFill>
                  <a:srgbClr val="FFFF66"/>
                </a:solidFill>
                <a:latin typeface="Arial Narrow" pitchFamily="34" charset="0"/>
              </a:rPr>
              <a:t>drowned</a:t>
            </a:r>
            <a:r>
              <a:rPr lang="en-US" sz="2200" b="1" dirty="0">
                <a:solidFill>
                  <a:schemeClr val="bg1"/>
                </a:solidFill>
                <a:latin typeface="Arial Narrow" pitchFamily="34" charset="0"/>
              </a:rPr>
              <a:t> when the waters closed up and engulfed them.</a:t>
            </a:r>
          </a:p>
        </p:txBody>
      </p:sp>
    </p:spTree>
  </p:cSld>
  <p:clrMapOvr>
    <a:masterClrMapping/>
  </p:clrMapOvr>
  <p:transition>
    <p:split orient="vert" dir="in"/>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101414"/>
                                        </p:tgtEl>
                                        <p:attrNameLst>
                                          <p:attrName>style.visibility</p:attrName>
                                        </p:attrNameLst>
                                      </p:cBhvr>
                                      <p:to>
                                        <p:strVal val="visible"/>
                                      </p:to>
                                    </p:set>
                                    <p:animEffect transition="in" filter="barn(outVertical)">
                                      <p:cBhvr>
                                        <p:cTn id="7" dur="500"/>
                                        <p:tgtEl>
                                          <p:spTgt spid="101414"/>
                                        </p:tgtEl>
                                      </p:cBhvr>
                                    </p:animEffect>
                                  </p:childTnLst>
                                </p:cTn>
                              </p:par>
                              <p:par>
                                <p:cTn id="8" presetID="10" presetClass="entr" presetSubtype="0" fill="hold" nodeType="withEffect">
                                  <p:stCondLst>
                                    <p:cond delay="0"/>
                                  </p:stCondLst>
                                  <p:childTnLst>
                                    <p:set>
                                      <p:cBhvr>
                                        <p:cTn id="9" dur="1" fill="hold">
                                          <p:stCondLst>
                                            <p:cond delay="0"/>
                                          </p:stCondLst>
                                        </p:cTn>
                                        <p:tgtEl>
                                          <p:spTgt spid="101411"/>
                                        </p:tgtEl>
                                        <p:attrNameLst>
                                          <p:attrName>style.visibility</p:attrName>
                                        </p:attrNameLst>
                                      </p:cBhvr>
                                      <p:to>
                                        <p:strVal val="visible"/>
                                      </p:to>
                                    </p:set>
                                    <p:animEffect transition="in" filter="fade">
                                      <p:cBhvr>
                                        <p:cTn id="10" dur="2000"/>
                                        <p:tgtEl>
                                          <p:spTgt spid="101411"/>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101412"/>
                                        </p:tgtEl>
                                        <p:attrNameLst>
                                          <p:attrName>style.visibility</p:attrName>
                                        </p:attrNameLst>
                                      </p:cBhvr>
                                      <p:to>
                                        <p:strVal val="visible"/>
                                      </p:to>
                                    </p:set>
                                    <p:animEffect transition="in" filter="fade">
                                      <p:cBhvr>
                                        <p:cTn id="15" dur="2000"/>
                                        <p:tgtEl>
                                          <p:spTgt spid="101412"/>
                                        </p:tgtEl>
                                      </p:cBhvr>
                                    </p:animEffect>
                                  </p:childTnLst>
                                </p:cTn>
                              </p:par>
                            </p:childTnLst>
                          </p:cTn>
                        </p:par>
                        <p:par>
                          <p:cTn id="16" fill="hold">
                            <p:stCondLst>
                              <p:cond delay="2000"/>
                            </p:stCondLst>
                            <p:childTnLst>
                              <p:par>
                                <p:cTn id="17" presetID="10" presetClass="exit" presetSubtype="0" fill="hold" nodeType="afterEffect">
                                  <p:stCondLst>
                                    <p:cond delay="2500"/>
                                  </p:stCondLst>
                                  <p:childTnLst>
                                    <p:animEffect transition="out" filter="fade">
                                      <p:cBhvr>
                                        <p:cTn id="18" dur="1000"/>
                                        <p:tgtEl>
                                          <p:spTgt spid="101411"/>
                                        </p:tgtEl>
                                      </p:cBhvr>
                                    </p:animEffect>
                                    <p:set>
                                      <p:cBhvr>
                                        <p:cTn id="19" dur="1" fill="hold">
                                          <p:stCondLst>
                                            <p:cond delay="999"/>
                                          </p:stCondLst>
                                        </p:cTn>
                                        <p:tgtEl>
                                          <p:spTgt spid="1014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1414" grpId="0"/>
    </p:bldLst>
  </p:timing>
</p:sld>
</file>

<file path=ppt/slides/slide6.xml><?xml version="1.0" encoding="utf-8"?>
<p:sld xmlns:a="http://schemas.openxmlformats.org/drawingml/2006/main" xmlns:r="http://schemas.openxmlformats.org/officeDocument/2006/relationships" xmlns:p="http://schemas.openxmlformats.org/presentationml/2006/main">
  <p:cSld>
    <p:bg>
      <p:bgPr shadeToTitle="1">
        <a:gradFill rotWithShape="0">
          <a:gsLst>
            <a:gs pos="0">
              <a:schemeClr val="bg1"/>
            </a:gs>
            <a:gs pos="100000">
              <a:srgbClr val="FFE6C1"/>
            </a:gs>
          </a:gsLst>
          <a:path path="shape">
            <a:fillToRect l="50000" t="50000" r="50000" b="50000"/>
          </a:path>
        </a:gradFill>
        <a:effectLst/>
      </p:bgPr>
    </p:bg>
    <p:spTree>
      <p:nvGrpSpPr>
        <p:cNvPr id="1" name=""/>
        <p:cNvGrpSpPr/>
        <p:nvPr/>
      </p:nvGrpSpPr>
      <p:grpSpPr>
        <a:xfrm>
          <a:off x="0" y="0"/>
          <a:ext cx="0" cy="0"/>
          <a:chOff x="0" y="0"/>
          <a:chExt cx="0" cy="0"/>
        </a:xfrm>
      </p:grpSpPr>
      <p:sp>
        <p:nvSpPr>
          <p:cNvPr id="8194" name="WordArt 2"/>
          <p:cNvSpPr>
            <a:spLocks noChangeArrowheads="1" noChangeShapeType="1" noTextEdit="1"/>
          </p:cNvSpPr>
          <p:nvPr/>
        </p:nvSpPr>
        <p:spPr bwMode="auto">
          <a:xfrm>
            <a:off x="552450" y="3048000"/>
            <a:ext cx="7981950" cy="2971800"/>
          </a:xfrm>
          <a:prstGeom prst="rect">
            <a:avLst/>
          </a:prstGeom>
        </p:spPr>
        <p:txBody>
          <a:bodyPr wrap="none" fromWordArt="1">
            <a:prstTxWarp prst="textPlain">
              <a:avLst>
                <a:gd name="adj" fmla="val 50000"/>
              </a:avLst>
            </a:prstTxWarp>
          </a:bodyPr>
          <a:lstStyle/>
          <a:p>
            <a:pPr algn="ctr"/>
            <a:r>
              <a:rPr lang="en-US" sz="3600" kern="10" dirty="0">
                <a:ln w="38100">
                  <a:solidFill>
                    <a:schemeClr val="bg1"/>
                  </a:solidFill>
                  <a:round/>
                  <a:headEnd/>
                  <a:tailEnd/>
                </a:ln>
                <a:solidFill>
                  <a:srgbClr val="800000"/>
                </a:solidFill>
                <a:effectLst>
                  <a:prstShdw prst="shdw13" dist="53882" dir="13500000">
                    <a:srgbClr val="CC6600"/>
                  </a:prstShdw>
                </a:effectLst>
                <a:latin typeface="Impact"/>
              </a:rPr>
              <a:t>The Model Courses</a:t>
            </a:r>
          </a:p>
          <a:p>
            <a:pPr algn="ctr"/>
            <a:r>
              <a:rPr lang="en-US" sz="3600" kern="10" dirty="0">
                <a:ln w="38100">
                  <a:solidFill>
                    <a:schemeClr val="bg1"/>
                  </a:solidFill>
                  <a:round/>
                  <a:headEnd/>
                  <a:tailEnd/>
                </a:ln>
                <a:solidFill>
                  <a:srgbClr val="800000"/>
                </a:solidFill>
                <a:effectLst>
                  <a:prstShdw prst="shdw13" dist="53882" dir="13500000">
                    <a:srgbClr val="CC6600"/>
                  </a:prstShdw>
                </a:effectLst>
                <a:latin typeface="Impact"/>
              </a:rPr>
              <a:t>for Bringing Satan</a:t>
            </a:r>
          </a:p>
          <a:p>
            <a:pPr algn="ctr"/>
            <a:r>
              <a:rPr lang="en-US" sz="3600" kern="10" dirty="0">
                <a:ln w="38100">
                  <a:solidFill>
                    <a:schemeClr val="bg1"/>
                  </a:solidFill>
                  <a:round/>
                  <a:headEnd/>
                  <a:tailEnd/>
                </a:ln>
                <a:solidFill>
                  <a:srgbClr val="800000"/>
                </a:solidFill>
                <a:effectLst>
                  <a:prstShdw prst="shdw13" dist="53882" dir="13500000">
                    <a:srgbClr val="CC6600"/>
                  </a:prstShdw>
                </a:effectLst>
                <a:latin typeface="Impact"/>
              </a:rPr>
              <a:t>to Submission</a:t>
            </a:r>
          </a:p>
        </p:txBody>
      </p:sp>
      <p:grpSp>
        <p:nvGrpSpPr>
          <p:cNvPr id="8195" name="Group 3"/>
          <p:cNvGrpSpPr>
            <a:grpSpLocks/>
          </p:cNvGrpSpPr>
          <p:nvPr/>
        </p:nvGrpSpPr>
        <p:grpSpPr bwMode="auto">
          <a:xfrm>
            <a:off x="800100" y="762000"/>
            <a:ext cx="7543800" cy="1600200"/>
            <a:chOff x="384" y="480"/>
            <a:chExt cx="4752" cy="1008"/>
          </a:xfrm>
        </p:grpSpPr>
        <p:sp>
          <p:nvSpPr>
            <p:cNvPr id="8196" name="AutoShape 4"/>
            <p:cNvSpPr>
              <a:spLocks noChangeArrowheads="1"/>
            </p:cNvSpPr>
            <p:nvPr/>
          </p:nvSpPr>
          <p:spPr bwMode="auto">
            <a:xfrm>
              <a:off x="384" y="480"/>
              <a:ext cx="4752" cy="1008"/>
            </a:xfrm>
            <a:prstGeom prst="roundRect">
              <a:avLst>
                <a:gd name="adj" fmla="val 16667"/>
              </a:avLst>
            </a:prstGeom>
            <a:gradFill rotWithShape="0">
              <a:gsLst>
                <a:gs pos="0">
                  <a:srgbClr val="FFE98B"/>
                </a:gs>
                <a:gs pos="100000">
                  <a:srgbClr val="A87C00"/>
                </a:gs>
              </a:gsLst>
              <a:lin ang="5400000" scaled="1"/>
            </a:gradFill>
            <a:ln w="38100">
              <a:noFill/>
              <a:round/>
              <a:headEnd/>
              <a:tailEnd/>
            </a:ln>
            <a:effectLst/>
          </p:spPr>
          <p:txBody>
            <a:bodyPr wrap="none" anchor="ctr"/>
            <a:lstStyle/>
            <a:p>
              <a:pPr algn="ctr" eaLnBrk="0" hangingPunct="0"/>
              <a:endParaRPr lang="en-US" sz="3600" b="1">
                <a:effectLst>
                  <a:outerShdw blurRad="38100" dist="38100" dir="2700000" algn="tl">
                    <a:srgbClr val="FFFFFF"/>
                  </a:outerShdw>
                </a:effectLst>
                <a:latin typeface="Arial Black" pitchFamily="34" charset="0"/>
              </a:endParaRPr>
            </a:p>
          </p:txBody>
        </p:sp>
        <p:sp>
          <p:nvSpPr>
            <p:cNvPr id="8197" name="WordArt 5"/>
            <p:cNvSpPr>
              <a:spLocks noChangeArrowheads="1" noChangeShapeType="1" noTextEdit="1"/>
            </p:cNvSpPr>
            <p:nvPr/>
          </p:nvSpPr>
          <p:spPr bwMode="auto">
            <a:xfrm>
              <a:off x="624" y="649"/>
              <a:ext cx="4272" cy="695"/>
            </a:xfrm>
            <a:prstGeom prst="rect">
              <a:avLst/>
            </a:prstGeom>
          </p:spPr>
          <p:txBody>
            <a:bodyPr wrap="none" fromWordArt="1">
              <a:prstTxWarp prst="textPlain">
                <a:avLst>
                  <a:gd name="adj" fmla="val 50000"/>
                </a:avLst>
              </a:prstTxWarp>
              <a:scene3d>
                <a:camera prst="legacyPerspectiveTop"/>
                <a:lightRig rig="legacyHarsh3" dir="b"/>
              </a:scene3d>
              <a:sp3d extrusionH="121893000" prstMaterial="legacyMatte">
                <a:extrusionClr>
                  <a:srgbClr val="FFCC00"/>
                </a:extrusionClr>
              </a:sp3d>
            </a:bodyPr>
            <a:lstStyle/>
            <a:p>
              <a:pPr algn="ctr"/>
              <a:r>
                <a:rPr lang="en-US" sz="3600" kern="10">
                  <a:ln w="28575">
                    <a:round/>
                    <a:headEnd/>
                    <a:tailEnd/>
                  </a:ln>
                  <a:gradFill rotWithShape="0">
                    <a:gsLst>
                      <a:gs pos="0">
                        <a:srgbClr val="FFCC00"/>
                      </a:gs>
                      <a:gs pos="50000">
                        <a:srgbClr val="FFFFCC"/>
                      </a:gs>
                      <a:gs pos="100000">
                        <a:srgbClr val="FFCC00"/>
                      </a:gs>
                    </a:gsLst>
                    <a:lin ang="2700000" scaled="1"/>
                  </a:gradFill>
                  <a:latin typeface="Impact"/>
                </a:rPr>
                <a:t>Section 1</a:t>
              </a:r>
            </a:p>
          </p:txBody>
        </p:sp>
      </p:grpSp>
    </p:spTree>
  </p:cSld>
  <p:clrMapOvr>
    <a:masterClrMapping/>
  </p:clrMapOvr>
  <p:transition spd="med" advClick="0" advTm="7000">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195"/>
                                        </p:tgtEl>
                                        <p:attrNameLst>
                                          <p:attrName>style.visibility</p:attrName>
                                        </p:attrNameLst>
                                      </p:cBhvr>
                                      <p:to>
                                        <p:strVal val="visible"/>
                                      </p:to>
                                    </p:set>
                                    <p:animEffect transition="in" filter="fade">
                                      <p:cBhvr>
                                        <p:cTn id="7" dur="2000"/>
                                        <p:tgtEl>
                                          <p:spTgt spid="8195"/>
                                        </p:tgtEl>
                                      </p:cBhvr>
                                    </p:animEffect>
                                  </p:childTnLst>
                                </p:cTn>
                              </p:par>
                              <p:par>
                                <p:cTn id="8" presetID="55" presetClass="entr" presetSubtype="0" fill="hold" grpId="0" nodeType="withEffect">
                                  <p:stCondLst>
                                    <p:cond delay="500"/>
                                  </p:stCondLst>
                                  <p:childTnLst>
                                    <p:set>
                                      <p:cBhvr>
                                        <p:cTn id="9" dur="1" fill="hold">
                                          <p:stCondLst>
                                            <p:cond delay="0"/>
                                          </p:stCondLst>
                                        </p:cTn>
                                        <p:tgtEl>
                                          <p:spTgt spid="8194"/>
                                        </p:tgtEl>
                                        <p:attrNameLst>
                                          <p:attrName>style.visibility</p:attrName>
                                        </p:attrNameLst>
                                      </p:cBhvr>
                                      <p:to>
                                        <p:strVal val="visible"/>
                                      </p:to>
                                    </p:set>
                                    <p:anim calcmode="lin" valueType="num">
                                      <p:cBhvr>
                                        <p:cTn id="10" dur="2000" fill="hold"/>
                                        <p:tgtEl>
                                          <p:spTgt spid="8194"/>
                                        </p:tgtEl>
                                        <p:attrNameLst>
                                          <p:attrName>ppt_w</p:attrName>
                                        </p:attrNameLst>
                                      </p:cBhvr>
                                      <p:tavLst>
                                        <p:tav tm="0">
                                          <p:val>
                                            <p:strVal val="#ppt_w*0.70"/>
                                          </p:val>
                                        </p:tav>
                                        <p:tav tm="100000">
                                          <p:val>
                                            <p:strVal val="#ppt_w"/>
                                          </p:val>
                                        </p:tav>
                                      </p:tavLst>
                                    </p:anim>
                                    <p:anim calcmode="lin" valueType="num">
                                      <p:cBhvr>
                                        <p:cTn id="11" dur="2000" fill="hold"/>
                                        <p:tgtEl>
                                          <p:spTgt spid="8194"/>
                                        </p:tgtEl>
                                        <p:attrNameLst>
                                          <p:attrName>ppt_h</p:attrName>
                                        </p:attrNameLst>
                                      </p:cBhvr>
                                      <p:tavLst>
                                        <p:tav tm="0">
                                          <p:val>
                                            <p:strVal val="#ppt_h"/>
                                          </p:val>
                                        </p:tav>
                                        <p:tav tm="100000">
                                          <p:val>
                                            <p:strVal val="#ppt_h"/>
                                          </p:val>
                                        </p:tav>
                                      </p:tavLst>
                                    </p:anim>
                                    <p:animEffect transition="in" filter="fade">
                                      <p:cBhvr>
                                        <p:cTn id="12" dur="2000"/>
                                        <p:tgtEl>
                                          <p:spTgt spid="819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4" grpId="0" animBg="1"/>
    </p:bldLst>
  </p:timing>
</p:sld>
</file>

<file path=ppt/slides/slide60.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102402" name="Picture 2" descr="Sinai_New_11_13_03"/>
          <p:cNvPicPr>
            <a:picLocks noChangeAspect="1" noChangeArrowheads="1"/>
          </p:cNvPicPr>
          <p:nvPr/>
        </p:nvPicPr>
        <p:blipFill>
          <a:blip r:embed="rId3" cstate="print">
            <a:lum bright="-30000"/>
          </a:blip>
          <a:srcRect/>
          <a:stretch>
            <a:fillRect/>
          </a:stretch>
        </p:blipFill>
        <p:spPr bwMode="auto">
          <a:xfrm>
            <a:off x="738188" y="628650"/>
            <a:ext cx="7667625" cy="5924550"/>
          </a:xfrm>
          <a:prstGeom prst="rect">
            <a:avLst/>
          </a:prstGeom>
          <a:noFill/>
        </p:spPr>
      </p:pic>
      <p:sp>
        <p:nvSpPr>
          <p:cNvPr id="102403" name="Freeform 3"/>
          <p:cNvSpPr>
            <a:spLocks/>
          </p:cNvSpPr>
          <p:nvPr/>
        </p:nvSpPr>
        <p:spPr bwMode="auto">
          <a:xfrm>
            <a:off x="4135438" y="4678363"/>
            <a:ext cx="436562" cy="225425"/>
          </a:xfrm>
          <a:custGeom>
            <a:avLst/>
            <a:gdLst/>
            <a:ahLst/>
            <a:cxnLst>
              <a:cxn ang="0">
                <a:pos x="0" y="3424"/>
              </a:cxn>
              <a:cxn ang="0">
                <a:pos x="925" y="1452"/>
              </a:cxn>
              <a:cxn ang="0">
                <a:pos x="1332" y="1627"/>
              </a:cxn>
              <a:cxn ang="0">
                <a:pos x="2486" y="0"/>
              </a:cxn>
              <a:cxn ang="0">
                <a:pos x="3527" y="727"/>
              </a:cxn>
              <a:cxn ang="0">
                <a:pos x="4134" y="2265"/>
              </a:cxn>
              <a:cxn ang="0">
                <a:pos x="4454" y="2148"/>
              </a:cxn>
              <a:cxn ang="0">
                <a:pos x="5350" y="3339"/>
              </a:cxn>
              <a:cxn ang="0">
                <a:pos x="0" y="3424"/>
              </a:cxn>
            </a:cxnLst>
            <a:rect l="0" t="0" r="r" b="b"/>
            <a:pathLst>
              <a:path w="5350" h="3424">
                <a:moveTo>
                  <a:pt x="0" y="3424"/>
                </a:moveTo>
                <a:lnTo>
                  <a:pt x="925" y="1452"/>
                </a:lnTo>
                <a:lnTo>
                  <a:pt x="1332" y="1627"/>
                </a:lnTo>
                <a:lnTo>
                  <a:pt x="2486" y="0"/>
                </a:lnTo>
                <a:lnTo>
                  <a:pt x="3527" y="727"/>
                </a:lnTo>
                <a:lnTo>
                  <a:pt x="4134" y="2265"/>
                </a:lnTo>
                <a:lnTo>
                  <a:pt x="4454" y="2148"/>
                </a:lnTo>
                <a:lnTo>
                  <a:pt x="5350" y="3339"/>
                </a:lnTo>
                <a:lnTo>
                  <a:pt x="0" y="3424"/>
                </a:lnTo>
                <a:close/>
              </a:path>
            </a:pathLst>
          </a:custGeom>
          <a:gradFill rotWithShape="1">
            <a:gsLst>
              <a:gs pos="0">
                <a:srgbClr val="996600"/>
              </a:gs>
              <a:gs pos="100000">
                <a:srgbClr val="663300"/>
              </a:gs>
            </a:gsLst>
            <a:lin ang="5400000" scaled="1"/>
          </a:gradFill>
          <a:ln w="9525">
            <a:noFill/>
            <a:round/>
            <a:headEnd/>
            <a:tailEnd/>
          </a:ln>
        </p:spPr>
        <p:txBody>
          <a:bodyPr/>
          <a:lstStyle/>
          <a:p>
            <a:endParaRPr lang="en-US"/>
          </a:p>
        </p:txBody>
      </p:sp>
      <p:sp>
        <p:nvSpPr>
          <p:cNvPr id="102404" name="WordArt 4"/>
          <p:cNvSpPr>
            <a:spLocks noChangeArrowheads="1" noChangeShapeType="1" noTextEdit="1"/>
          </p:cNvSpPr>
          <p:nvPr/>
        </p:nvSpPr>
        <p:spPr bwMode="auto">
          <a:xfrm>
            <a:off x="3886200" y="4800600"/>
            <a:ext cx="930275" cy="228600"/>
          </a:xfrm>
          <a:prstGeom prst="rect">
            <a:avLst/>
          </a:prstGeom>
        </p:spPr>
        <p:txBody>
          <a:bodyPr spcFirstLastPara="1" wrap="none" fromWordArt="1">
            <a:prstTxWarp prst="textArchDown">
              <a:avLst>
                <a:gd name="adj" fmla="val 145229"/>
              </a:avLst>
            </a:prstTxWarp>
          </a:bodyPr>
          <a:lstStyle/>
          <a:p>
            <a:pPr algn="ctr"/>
            <a:r>
              <a:rPr lang="en-US" sz="3600" kern="10">
                <a:ln w="3175">
                  <a:noFill/>
                  <a:round/>
                  <a:headEnd/>
                  <a:tailEnd/>
                </a:ln>
                <a:solidFill>
                  <a:srgbClr val="996633"/>
                </a:solidFill>
                <a:latin typeface="Arial Black"/>
              </a:rPr>
              <a:t>Mt. Horeb</a:t>
            </a:r>
          </a:p>
        </p:txBody>
      </p:sp>
      <p:sp>
        <p:nvSpPr>
          <p:cNvPr id="102406" name="WordArt 6"/>
          <p:cNvSpPr>
            <a:spLocks noChangeArrowheads="1" noChangeShapeType="1" noTextEdit="1"/>
          </p:cNvSpPr>
          <p:nvPr/>
        </p:nvSpPr>
        <p:spPr bwMode="auto">
          <a:xfrm rot="-66688103">
            <a:off x="6845300" y="1411288"/>
            <a:ext cx="1471613" cy="344487"/>
          </a:xfrm>
          <a:prstGeom prst="rect">
            <a:avLst/>
          </a:prstGeom>
        </p:spPr>
        <p:txBody>
          <a:bodyPr wrap="none" fromWordArt="1">
            <a:prstTxWarp prst="textChevron">
              <a:avLst>
                <a:gd name="adj" fmla="val 50000"/>
              </a:avLst>
            </a:prstTxWarp>
          </a:bodyPr>
          <a:lstStyle/>
          <a:p>
            <a:pPr algn="ctr"/>
            <a:r>
              <a:rPr lang="en-US" sz="3600" kern="10">
                <a:ln w="12700">
                  <a:noFill/>
                  <a:round/>
                  <a:headEnd/>
                  <a:tailEnd/>
                </a:ln>
                <a:gradFill rotWithShape="1">
                  <a:gsLst>
                    <a:gs pos="0">
                      <a:srgbClr val="663300"/>
                    </a:gs>
                    <a:gs pos="50000">
                      <a:srgbClr val="996633"/>
                    </a:gs>
                    <a:gs pos="100000">
                      <a:srgbClr val="663300"/>
                    </a:gs>
                  </a:gsLst>
                  <a:lin ang="0" scaled="1"/>
                </a:gradFill>
                <a:latin typeface="One Stroke Script LET"/>
              </a:rPr>
              <a:t>Canaan</a:t>
            </a:r>
          </a:p>
        </p:txBody>
      </p:sp>
      <p:sp>
        <p:nvSpPr>
          <p:cNvPr id="102407" name="WordArt 7"/>
          <p:cNvSpPr>
            <a:spLocks noChangeArrowheads="1" noChangeShapeType="1" noTextEdit="1"/>
          </p:cNvSpPr>
          <p:nvPr/>
        </p:nvSpPr>
        <p:spPr bwMode="auto">
          <a:xfrm>
            <a:off x="7778750" y="1693863"/>
            <a:ext cx="527050" cy="144462"/>
          </a:xfrm>
          <a:prstGeom prst="rect">
            <a:avLst/>
          </a:prstGeom>
        </p:spPr>
        <p:txBody>
          <a:bodyPr wrap="none" fromWordArt="1">
            <a:prstTxWarp prst="textCanDown">
              <a:avLst>
                <a:gd name="adj" fmla="val 33333"/>
              </a:avLst>
            </a:prstTxWarp>
          </a:bodyPr>
          <a:lstStyle/>
          <a:p>
            <a:pPr algn="ctr"/>
            <a:r>
              <a:rPr lang="en-US" sz="3600" kern="10">
                <a:ln w="12700">
                  <a:noFill/>
                  <a:round/>
                  <a:headEnd/>
                  <a:tailEnd/>
                </a:ln>
                <a:gradFill rotWithShape="1">
                  <a:gsLst>
                    <a:gs pos="0">
                      <a:srgbClr val="996633"/>
                    </a:gs>
                    <a:gs pos="100000">
                      <a:srgbClr val="663300"/>
                    </a:gs>
                  </a:gsLst>
                  <a:lin ang="2700000" scaled="1"/>
                </a:gradFill>
                <a:latin typeface="Arial Black"/>
              </a:rPr>
              <a:t>Jordan</a:t>
            </a:r>
          </a:p>
        </p:txBody>
      </p:sp>
      <p:sp>
        <p:nvSpPr>
          <p:cNvPr id="102408" name="WordArt 8"/>
          <p:cNvSpPr>
            <a:spLocks noChangeArrowheads="1" noChangeShapeType="1" noTextEdit="1"/>
          </p:cNvSpPr>
          <p:nvPr/>
        </p:nvSpPr>
        <p:spPr bwMode="auto">
          <a:xfrm>
            <a:off x="7775575" y="1838325"/>
            <a:ext cx="525463" cy="142875"/>
          </a:xfrm>
          <a:prstGeom prst="rect">
            <a:avLst/>
          </a:prstGeom>
        </p:spPr>
        <p:txBody>
          <a:bodyPr wrap="none" fromWordArt="1">
            <a:prstTxWarp prst="textCanDown">
              <a:avLst>
                <a:gd name="adj" fmla="val 33333"/>
              </a:avLst>
            </a:prstTxWarp>
          </a:bodyPr>
          <a:lstStyle/>
          <a:p>
            <a:pPr algn="ctr"/>
            <a:r>
              <a:rPr lang="en-US" sz="3600" kern="10">
                <a:ln w="12700">
                  <a:noFill/>
                  <a:round/>
                  <a:headEnd/>
                  <a:tailEnd/>
                </a:ln>
                <a:gradFill rotWithShape="1">
                  <a:gsLst>
                    <a:gs pos="0">
                      <a:srgbClr val="996633"/>
                    </a:gs>
                    <a:gs pos="100000">
                      <a:srgbClr val="663300"/>
                    </a:gs>
                  </a:gsLst>
                  <a:lin ang="2700000" scaled="1"/>
                </a:gradFill>
                <a:latin typeface="Arial Black"/>
              </a:rPr>
              <a:t> River </a:t>
            </a:r>
          </a:p>
        </p:txBody>
      </p:sp>
      <p:sp>
        <p:nvSpPr>
          <p:cNvPr id="102409" name="WordArt 9"/>
          <p:cNvSpPr>
            <a:spLocks noChangeArrowheads="1" noChangeShapeType="1" noTextEdit="1"/>
          </p:cNvSpPr>
          <p:nvPr/>
        </p:nvSpPr>
        <p:spPr bwMode="auto">
          <a:xfrm>
            <a:off x="7058025" y="2171700"/>
            <a:ext cx="1323975" cy="287338"/>
          </a:xfrm>
          <a:prstGeom prst="rect">
            <a:avLst/>
          </a:prstGeom>
        </p:spPr>
        <p:txBody>
          <a:bodyPr wrap="none" fromWordArt="1">
            <a:prstTxWarp prst="textFadeUp">
              <a:avLst>
                <a:gd name="adj" fmla="val 26866"/>
              </a:avLst>
            </a:prstTxWarp>
          </a:bodyPr>
          <a:lstStyle/>
          <a:p>
            <a:pPr algn="ctr"/>
            <a:r>
              <a:rPr lang="en-US" sz="3600" kern="10">
                <a:ln w="12700">
                  <a:noFill/>
                  <a:round/>
                  <a:headEnd/>
                  <a:tailEnd/>
                </a:ln>
                <a:gradFill rotWithShape="1">
                  <a:gsLst>
                    <a:gs pos="0">
                      <a:srgbClr val="663300"/>
                    </a:gs>
                    <a:gs pos="50000">
                      <a:srgbClr val="996633"/>
                    </a:gs>
                    <a:gs pos="100000">
                      <a:srgbClr val="663300"/>
                    </a:gs>
                  </a:gsLst>
                  <a:lin ang="2700000" scaled="1"/>
                </a:gradFill>
                <a:latin typeface="Arial Black"/>
              </a:rPr>
              <a:t>Dead Sea</a:t>
            </a:r>
          </a:p>
        </p:txBody>
      </p:sp>
      <p:sp>
        <p:nvSpPr>
          <p:cNvPr id="102410" name="WordArt 10"/>
          <p:cNvSpPr>
            <a:spLocks noChangeArrowheads="1" noChangeShapeType="1" noTextEdit="1"/>
          </p:cNvSpPr>
          <p:nvPr/>
        </p:nvSpPr>
        <p:spPr bwMode="auto">
          <a:xfrm rot="-25553890">
            <a:off x="561182" y="3933031"/>
            <a:ext cx="1752600" cy="439737"/>
          </a:xfrm>
          <a:prstGeom prst="rect">
            <a:avLst/>
          </a:prstGeom>
        </p:spPr>
        <p:txBody>
          <a:bodyPr wrap="none" fromWordArt="1">
            <a:prstTxWarp prst="textCurveDown">
              <a:avLst>
                <a:gd name="adj" fmla="val 52630"/>
              </a:avLst>
            </a:prstTxWarp>
          </a:bodyPr>
          <a:lstStyle/>
          <a:p>
            <a:pPr algn="ctr"/>
            <a:r>
              <a:rPr lang="en-US" sz="3600" kern="10">
                <a:ln w="12700">
                  <a:noFill/>
                  <a:round/>
                  <a:headEnd/>
                  <a:tailEnd/>
                </a:ln>
                <a:gradFill rotWithShape="1">
                  <a:gsLst>
                    <a:gs pos="0">
                      <a:srgbClr val="663300"/>
                    </a:gs>
                    <a:gs pos="100000">
                      <a:srgbClr val="996600"/>
                    </a:gs>
                  </a:gsLst>
                  <a:lin ang="2700000" scaled="1"/>
                </a:gradFill>
                <a:latin typeface="Lithograph"/>
              </a:rPr>
              <a:t>Egypt</a:t>
            </a:r>
          </a:p>
        </p:txBody>
      </p:sp>
      <p:sp>
        <p:nvSpPr>
          <p:cNvPr id="102411" name="WordArt 11"/>
          <p:cNvSpPr>
            <a:spLocks noChangeArrowheads="1" noChangeShapeType="1" noTextEdit="1"/>
          </p:cNvSpPr>
          <p:nvPr/>
        </p:nvSpPr>
        <p:spPr bwMode="auto">
          <a:xfrm rot="-42460276">
            <a:off x="6629400" y="3205163"/>
            <a:ext cx="1754188" cy="1698625"/>
          </a:xfrm>
          <a:prstGeom prst="rect">
            <a:avLst/>
          </a:prstGeom>
        </p:spPr>
        <p:txBody>
          <a:bodyPr wrap="none" fromWordArt="1">
            <a:prstTxWarp prst="textCurveDown">
              <a:avLst>
                <a:gd name="adj" fmla="val 52630"/>
              </a:avLst>
            </a:prstTxWarp>
          </a:bodyPr>
          <a:lstStyle/>
          <a:p>
            <a:pPr algn="ctr"/>
            <a:r>
              <a:rPr lang="en-US" sz="3600" kern="10">
                <a:ln w="12700">
                  <a:noFill/>
                  <a:round/>
                  <a:headEnd/>
                  <a:tailEnd/>
                </a:ln>
                <a:gradFill rotWithShape="1">
                  <a:gsLst>
                    <a:gs pos="0">
                      <a:srgbClr val="996633"/>
                    </a:gs>
                    <a:gs pos="100000">
                      <a:srgbClr val="663300"/>
                    </a:gs>
                  </a:gsLst>
                  <a:lin ang="2700000" scaled="1"/>
                </a:gradFill>
                <a:latin typeface="MANDELA"/>
              </a:rPr>
              <a:t>Wilderness</a:t>
            </a:r>
          </a:p>
          <a:p>
            <a:pPr algn="ctr"/>
            <a:r>
              <a:rPr lang="en-US" sz="3600" kern="10">
                <a:ln w="12700">
                  <a:noFill/>
                  <a:round/>
                  <a:headEnd/>
                  <a:tailEnd/>
                </a:ln>
                <a:gradFill rotWithShape="1">
                  <a:gsLst>
                    <a:gs pos="0">
                      <a:srgbClr val="996633"/>
                    </a:gs>
                    <a:gs pos="100000">
                      <a:srgbClr val="663300"/>
                    </a:gs>
                  </a:gsLst>
                  <a:lin ang="2700000" scaled="1"/>
                </a:gradFill>
                <a:latin typeface="MANDELA"/>
              </a:rPr>
              <a:t>of</a:t>
            </a:r>
          </a:p>
          <a:p>
            <a:pPr algn="ctr"/>
            <a:r>
              <a:rPr lang="en-US" sz="3600" kern="10">
                <a:ln w="12700">
                  <a:noFill/>
                  <a:round/>
                  <a:headEnd/>
                  <a:tailEnd/>
                </a:ln>
                <a:gradFill rotWithShape="1">
                  <a:gsLst>
                    <a:gs pos="0">
                      <a:srgbClr val="996633"/>
                    </a:gs>
                    <a:gs pos="100000">
                      <a:srgbClr val="663300"/>
                    </a:gs>
                  </a:gsLst>
                  <a:lin ang="2700000" scaled="1"/>
                </a:gradFill>
                <a:latin typeface="MANDELA"/>
              </a:rPr>
              <a:t>Midian</a:t>
            </a:r>
          </a:p>
        </p:txBody>
      </p:sp>
      <p:sp>
        <p:nvSpPr>
          <p:cNvPr id="102412" name="WordArt 12"/>
          <p:cNvSpPr>
            <a:spLocks noChangeArrowheads="1" noChangeShapeType="1" noTextEdit="1"/>
          </p:cNvSpPr>
          <p:nvPr/>
        </p:nvSpPr>
        <p:spPr bwMode="auto">
          <a:xfrm rot="-44106511">
            <a:off x="4086225" y="3968750"/>
            <a:ext cx="1323975" cy="863600"/>
          </a:xfrm>
          <a:prstGeom prst="rect">
            <a:avLst/>
          </a:prstGeom>
        </p:spPr>
        <p:txBody>
          <a:bodyPr wrap="none" fromWordArt="1">
            <a:prstTxWarp prst="textCanDown">
              <a:avLst>
                <a:gd name="adj" fmla="val 14287"/>
              </a:avLst>
            </a:prstTxWarp>
          </a:bodyPr>
          <a:lstStyle/>
          <a:p>
            <a:pPr algn="ctr"/>
            <a:r>
              <a:rPr lang="en-US" sz="3600" kern="10">
                <a:ln w="12700">
                  <a:noFill/>
                  <a:round/>
                  <a:headEnd/>
                  <a:tailEnd/>
                </a:ln>
                <a:gradFill rotWithShape="1">
                  <a:gsLst>
                    <a:gs pos="0">
                      <a:srgbClr val="996633"/>
                    </a:gs>
                    <a:gs pos="100000">
                      <a:srgbClr val="663300"/>
                    </a:gs>
                  </a:gsLst>
                  <a:lin ang="2700000" scaled="1"/>
                </a:gradFill>
                <a:latin typeface="MANDELA"/>
              </a:rPr>
              <a:t>Wilderness</a:t>
            </a:r>
          </a:p>
          <a:p>
            <a:pPr algn="ctr"/>
            <a:r>
              <a:rPr lang="en-US" sz="3600" kern="10">
                <a:ln w="12700">
                  <a:noFill/>
                  <a:round/>
                  <a:headEnd/>
                  <a:tailEnd/>
                </a:ln>
                <a:gradFill rotWithShape="1">
                  <a:gsLst>
                    <a:gs pos="0">
                      <a:srgbClr val="996633"/>
                    </a:gs>
                    <a:gs pos="100000">
                      <a:srgbClr val="663300"/>
                    </a:gs>
                  </a:gsLst>
                  <a:lin ang="2700000" scaled="1"/>
                </a:gradFill>
                <a:latin typeface="MANDELA"/>
              </a:rPr>
              <a:t>of</a:t>
            </a:r>
          </a:p>
          <a:p>
            <a:pPr algn="ctr"/>
            <a:r>
              <a:rPr lang="en-US" sz="3600" kern="10">
                <a:ln w="12700">
                  <a:noFill/>
                  <a:round/>
                  <a:headEnd/>
                  <a:tailEnd/>
                </a:ln>
                <a:gradFill rotWithShape="1">
                  <a:gsLst>
                    <a:gs pos="0">
                      <a:srgbClr val="996633"/>
                    </a:gs>
                    <a:gs pos="100000">
                      <a:srgbClr val="663300"/>
                    </a:gs>
                  </a:gsLst>
                  <a:lin ang="2700000" scaled="1"/>
                </a:gradFill>
                <a:latin typeface="MANDELA"/>
              </a:rPr>
              <a:t>Sinai</a:t>
            </a:r>
          </a:p>
        </p:txBody>
      </p:sp>
      <p:sp>
        <p:nvSpPr>
          <p:cNvPr id="102413" name="WordArt 13"/>
          <p:cNvSpPr>
            <a:spLocks noChangeArrowheads="1" noChangeShapeType="1" noTextEdit="1"/>
          </p:cNvSpPr>
          <p:nvPr/>
        </p:nvSpPr>
        <p:spPr bwMode="auto">
          <a:xfrm>
            <a:off x="2819400" y="2057400"/>
            <a:ext cx="3581400" cy="457200"/>
          </a:xfrm>
          <a:prstGeom prst="rect">
            <a:avLst/>
          </a:prstGeom>
        </p:spPr>
        <p:txBody>
          <a:bodyPr wrap="none" fromWordArt="1">
            <a:prstTxWarp prst="textDeflate">
              <a:avLst>
                <a:gd name="adj" fmla="val 15972"/>
              </a:avLst>
            </a:prstTxWarp>
          </a:bodyPr>
          <a:lstStyle/>
          <a:p>
            <a:pPr algn="ctr"/>
            <a:r>
              <a:rPr lang="en-US" sz="3600" kern="10">
                <a:ln w="19050">
                  <a:solidFill>
                    <a:srgbClr val="FFFFE9"/>
                  </a:solidFill>
                  <a:round/>
                  <a:headEnd/>
                  <a:tailEnd/>
                </a:ln>
                <a:solidFill>
                  <a:srgbClr val="440000"/>
                </a:solidFill>
                <a:effectLst>
                  <a:outerShdw dist="25400" algn="ctr" rotWithShape="0">
                    <a:srgbClr val="FFFFE9">
                      <a:alpha val="80000"/>
                    </a:srgbClr>
                  </a:outerShdw>
                </a:effectLst>
                <a:latin typeface="Impact"/>
              </a:rPr>
              <a:t>Dispensation to start</a:t>
            </a:r>
          </a:p>
        </p:txBody>
      </p:sp>
      <p:grpSp>
        <p:nvGrpSpPr>
          <p:cNvPr id="102414" name="Group 14"/>
          <p:cNvGrpSpPr>
            <a:grpSpLocks/>
          </p:cNvGrpSpPr>
          <p:nvPr/>
        </p:nvGrpSpPr>
        <p:grpSpPr bwMode="auto">
          <a:xfrm>
            <a:off x="762000" y="304800"/>
            <a:ext cx="1417638" cy="1889125"/>
            <a:chOff x="480" y="192"/>
            <a:chExt cx="893" cy="1190"/>
          </a:xfrm>
        </p:grpSpPr>
        <p:sp>
          <p:nvSpPr>
            <p:cNvPr id="102415" name="AutoShape 15"/>
            <p:cNvSpPr>
              <a:spLocks noChangeArrowheads="1"/>
            </p:cNvSpPr>
            <p:nvPr/>
          </p:nvSpPr>
          <p:spPr bwMode="auto">
            <a:xfrm rot="10800000">
              <a:off x="839" y="768"/>
              <a:ext cx="174" cy="521"/>
            </a:xfrm>
            <a:prstGeom prst="downArrow">
              <a:avLst>
                <a:gd name="adj1" fmla="val 41380"/>
                <a:gd name="adj2" fmla="val 70115"/>
              </a:avLst>
            </a:prstGeom>
            <a:solidFill>
              <a:srgbClr val="6600CC"/>
            </a:solidFill>
            <a:ln w="9525" algn="ctr">
              <a:solidFill>
                <a:srgbClr val="6600CC"/>
              </a:solidFill>
              <a:miter lim="800000"/>
              <a:headEnd/>
              <a:tailEnd/>
            </a:ln>
            <a:effectLst/>
          </p:spPr>
          <p:txBody>
            <a:bodyPr rot="10800000" wrap="none" anchor="ctr"/>
            <a:lstStyle/>
            <a:p>
              <a:pPr algn="ctr"/>
              <a:endParaRPr lang="en-US">
                <a:latin typeface="Arial Black" pitchFamily="34" charset="0"/>
              </a:endParaRPr>
            </a:p>
          </p:txBody>
        </p:sp>
        <p:grpSp>
          <p:nvGrpSpPr>
            <p:cNvPr id="102416" name="Group 16"/>
            <p:cNvGrpSpPr>
              <a:grpSpLocks/>
            </p:cNvGrpSpPr>
            <p:nvPr/>
          </p:nvGrpSpPr>
          <p:grpSpPr bwMode="auto">
            <a:xfrm>
              <a:off x="640" y="192"/>
              <a:ext cx="572" cy="565"/>
              <a:chOff x="4704" y="288"/>
              <a:chExt cx="672" cy="720"/>
            </a:xfrm>
          </p:grpSpPr>
          <p:sp>
            <p:nvSpPr>
              <p:cNvPr id="102417" name="Oval 17"/>
              <p:cNvSpPr>
                <a:spLocks noChangeArrowheads="1"/>
              </p:cNvSpPr>
              <p:nvPr/>
            </p:nvSpPr>
            <p:spPr bwMode="auto">
              <a:xfrm>
                <a:off x="4704" y="288"/>
                <a:ext cx="672" cy="720"/>
              </a:xfrm>
              <a:prstGeom prst="ellipse">
                <a:avLst/>
              </a:prstGeom>
              <a:gradFill rotWithShape="0">
                <a:gsLst>
                  <a:gs pos="0">
                    <a:srgbClr val="FFFFFF"/>
                  </a:gs>
                  <a:gs pos="100000">
                    <a:srgbClr val="FFFFFF"/>
                  </a:gs>
                </a:gsLst>
                <a:lin ang="2700000" scaled="1"/>
              </a:gradFill>
              <a:ln w="12700">
                <a:round/>
                <a:headEnd/>
                <a:tailEnd/>
              </a:ln>
              <a:effectLst/>
              <a:scene3d>
                <a:camera prst="legacyPerspectiveTop"/>
                <a:lightRig rig="legacyFlat3" dir="t"/>
              </a:scene3d>
              <a:sp3d extrusionH="430200" prstMaterial="legacyMatte">
                <a:bevelT w="13500" h="13500" prst="angle"/>
                <a:bevelB w="13500" h="13500" prst="angle"/>
                <a:extrusionClr>
                  <a:srgbClr val="9900FF"/>
                </a:extrusionClr>
              </a:sp3d>
            </p:spPr>
            <p:txBody>
              <a:bodyPr wrap="none" anchor="ctr">
                <a:flatTx/>
              </a:bodyPr>
              <a:lstStyle/>
              <a:p>
                <a:pPr algn="ctr" eaLnBrk="0" hangingPunct="0"/>
                <a:endParaRPr lang="en-US" sz="4800" b="1">
                  <a:solidFill>
                    <a:srgbClr val="6600CC"/>
                  </a:solidFill>
                  <a:latin typeface="Impact" pitchFamily="34" charset="0"/>
                </a:endParaRPr>
              </a:p>
            </p:txBody>
          </p:sp>
          <p:sp>
            <p:nvSpPr>
              <p:cNvPr id="102418" name="WordArt 18"/>
              <p:cNvSpPr>
                <a:spLocks noChangeArrowheads="1" noChangeShapeType="1" noTextEdit="1"/>
              </p:cNvSpPr>
              <p:nvPr/>
            </p:nvSpPr>
            <p:spPr bwMode="auto">
              <a:xfrm>
                <a:off x="4778" y="492"/>
                <a:ext cx="517" cy="344"/>
              </a:xfrm>
              <a:prstGeom prst="rect">
                <a:avLst/>
              </a:prstGeom>
            </p:spPr>
            <p:txBody>
              <a:bodyPr wrap="none" fromWordArt="1">
                <a:prstTxWarp prst="textPlain">
                  <a:avLst>
                    <a:gd name="adj" fmla="val 50000"/>
                  </a:avLst>
                </a:prstTxWarp>
              </a:bodyPr>
              <a:lstStyle/>
              <a:p>
                <a:pPr algn="ctr"/>
                <a:r>
                  <a:rPr lang="en-US" sz="3600" kern="10">
                    <a:ln w="38100">
                      <a:solidFill>
                        <a:srgbClr val="6600CC"/>
                      </a:solidFill>
                      <a:round/>
                      <a:headEnd/>
                      <a:tailEnd/>
                    </a:ln>
                    <a:solidFill>
                      <a:schemeClr val="bg1"/>
                    </a:solidFill>
                    <a:latin typeface="Impact"/>
                  </a:rPr>
                  <a:t>God</a:t>
                </a:r>
              </a:p>
            </p:txBody>
          </p:sp>
        </p:grpSp>
        <p:grpSp>
          <p:nvGrpSpPr>
            <p:cNvPr id="102419" name="Group 19"/>
            <p:cNvGrpSpPr>
              <a:grpSpLocks/>
            </p:cNvGrpSpPr>
            <p:nvPr/>
          </p:nvGrpSpPr>
          <p:grpSpPr bwMode="auto">
            <a:xfrm>
              <a:off x="480" y="974"/>
              <a:ext cx="893" cy="408"/>
              <a:chOff x="1344" y="2736"/>
              <a:chExt cx="1056" cy="528"/>
            </a:xfrm>
          </p:grpSpPr>
          <p:sp>
            <p:nvSpPr>
              <p:cNvPr id="102420" name="Oval 20"/>
              <p:cNvSpPr>
                <a:spLocks noChangeArrowheads="1"/>
              </p:cNvSpPr>
              <p:nvPr/>
            </p:nvSpPr>
            <p:spPr bwMode="auto">
              <a:xfrm>
                <a:off x="1344" y="2736"/>
                <a:ext cx="1056" cy="528"/>
              </a:xfrm>
              <a:prstGeom prst="ellipse">
                <a:avLst/>
              </a:prstGeom>
              <a:gradFill rotWithShape="0">
                <a:gsLst>
                  <a:gs pos="0">
                    <a:srgbClr val="FFFFCC"/>
                  </a:gs>
                  <a:gs pos="100000">
                    <a:srgbClr val="FFFF00"/>
                  </a:gs>
                </a:gsLst>
                <a:path path="shape">
                  <a:fillToRect l="50000" t="50000" r="50000" b="50000"/>
                </a:path>
              </a:gradFill>
              <a:ln w="12700" algn="ctr">
                <a:solidFill>
                  <a:srgbClr val="FFCC00"/>
                </a:solidFill>
                <a:round/>
                <a:headEnd/>
                <a:tailEnd/>
              </a:ln>
              <a:effectLst>
                <a:outerShdw dist="64758" dir="4721404" algn="ctr" rotWithShape="0">
                  <a:srgbClr val="DEB400"/>
                </a:outerShdw>
              </a:effectLst>
            </p:spPr>
            <p:txBody>
              <a:bodyPr wrap="none" anchor="ctr"/>
              <a:lstStyle/>
              <a:p>
                <a:pPr algn="ctr" eaLnBrk="0" hangingPunct="0"/>
                <a:endParaRPr lang="en-US" sz="3600">
                  <a:solidFill>
                    <a:srgbClr val="5A002D"/>
                  </a:solidFill>
                  <a:latin typeface="Impact" pitchFamily="34" charset="0"/>
                </a:endParaRPr>
              </a:p>
            </p:txBody>
          </p:sp>
          <p:sp>
            <p:nvSpPr>
              <p:cNvPr id="102421" name="WordArt 21"/>
              <p:cNvSpPr>
                <a:spLocks noChangeArrowheads="1" noChangeShapeType="1" noTextEdit="1"/>
              </p:cNvSpPr>
              <p:nvPr/>
            </p:nvSpPr>
            <p:spPr bwMode="auto">
              <a:xfrm>
                <a:off x="1535" y="2856"/>
                <a:ext cx="674" cy="288"/>
              </a:xfrm>
              <a:prstGeom prst="rect">
                <a:avLst/>
              </a:prstGeom>
            </p:spPr>
            <p:txBody>
              <a:bodyPr wrap="none" fromWordArt="1">
                <a:prstTxWarp prst="textInflate">
                  <a:avLst>
                    <a:gd name="adj" fmla="val 13634"/>
                  </a:avLst>
                </a:prstTxWarp>
              </a:bodyPr>
              <a:lstStyle/>
              <a:p>
                <a:pPr algn="ctr"/>
                <a:r>
                  <a:rPr lang="en-US" sz="3600" kern="10">
                    <a:ln w="38100">
                      <a:noFill/>
                      <a:round/>
                      <a:headEnd/>
                      <a:tailEnd/>
                    </a:ln>
                    <a:solidFill>
                      <a:srgbClr val="580000"/>
                    </a:solidFill>
                    <a:latin typeface="Impact"/>
                  </a:rPr>
                  <a:t>Moses</a:t>
                </a:r>
              </a:p>
            </p:txBody>
          </p:sp>
        </p:grpSp>
      </p:grpSp>
      <p:sp>
        <p:nvSpPr>
          <p:cNvPr id="102422" name="WordArt 22"/>
          <p:cNvSpPr>
            <a:spLocks noChangeArrowheads="1" noChangeShapeType="1" noTextEdit="1"/>
          </p:cNvSpPr>
          <p:nvPr/>
        </p:nvSpPr>
        <p:spPr bwMode="auto">
          <a:xfrm>
            <a:off x="2819400" y="2057400"/>
            <a:ext cx="3581400" cy="457200"/>
          </a:xfrm>
          <a:prstGeom prst="rect">
            <a:avLst/>
          </a:prstGeom>
        </p:spPr>
        <p:txBody>
          <a:bodyPr wrap="none" fromWordArt="1">
            <a:prstTxWarp prst="textDeflate">
              <a:avLst>
                <a:gd name="adj" fmla="val 15972"/>
              </a:avLst>
            </a:prstTxWarp>
          </a:bodyPr>
          <a:lstStyle/>
          <a:p>
            <a:pPr algn="ctr"/>
            <a:r>
              <a:rPr lang="en-US" sz="3600" kern="10">
                <a:ln w="19050">
                  <a:solidFill>
                    <a:srgbClr val="FFFFE9"/>
                  </a:solidFill>
                  <a:round/>
                  <a:headEnd/>
                  <a:tailEnd/>
                </a:ln>
                <a:solidFill>
                  <a:srgbClr val="440000"/>
                </a:solidFill>
                <a:effectLst>
                  <a:outerShdw dist="25400" algn="ctr" rotWithShape="0">
                    <a:srgbClr val="FFFFE9">
                      <a:alpha val="80000"/>
                    </a:srgbClr>
                  </a:outerShdw>
                </a:effectLst>
                <a:latin typeface="Impact"/>
              </a:rPr>
              <a:t>Dispensation to start</a:t>
            </a:r>
          </a:p>
        </p:txBody>
      </p:sp>
      <p:grpSp>
        <p:nvGrpSpPr>
          <p:cNvPr id="102423" name="Group 23"/>
          <p:cNvGrpSpPr>
            <a:grpSpLocks/>
          </p:cNvGrpSpPr>
          <p:nvPr/>
        </p:nvGrpSpPr>
        <p:grpSpPr bwMode="auto">
          <a:xfrm>
            <a:off x="3379788" y="1084263"/>
            <a:ext cx="2362200" cy="744537"/>
            <a:chOff x="2129" y="683"/>
            <a:chExt cx="1488" cy="469"/>
          </a:xfrm>
        </p:grpSpPr>
        <p:sp>
          <p:nvSpPr>
            <p:cNvPr id="102424" name="Rectangle 24"/>
            <p:cNvSpPr>
              <a:spLocks noChangeArrowheads="1"/>
            </p:cNvSpPr>
            <p:nvPr/>
          </p:nvSpPr>
          <p:spPr bwMode="auto">
            <a:xfrm>
              <a:off x="2161" y="683"/>
              <a:ext cx="1422" cy="458"/>
            </a:xfrm>
            <a:prstGeom prst="rect">
              <a:avLst/>
            </a:prstGeom>
            <a:solidFill>
              <a:srgbClr val="CCECFF"/>
            </a:solidFill>
            <a:ln w="19050" algn="ctr">
              <a:solidFill>
                <a:srgbClr val="000099"/>
              </a:solidFill>
              <a:miter lim="800000"/>
              <a:headEnd/>
              <a:tailEnd/>
            </a:ln>
            <a:effectLst/>
          </p:spPr>
          <p:txBody>
            <a:bodyPr wrap="none" anchor="ctr"/>
            <a:lstStyle/>
            <a:p>
              <a:endParaRPr lang="en-US"/>
            </a:p>
          </p:txBody>
        </p:sp>
        <p:sp>
          <p:nvSpPr>
            <p:cNvPr id="102425" name="Text Box 25"/>
            <p:cNvSpPr txBox="1">
              <a:spLocks noChangeArrowheads="1"/>
            </p:cNvSpPr>
            <p:nvPr/>
          </p:nvSpPr>
          <p:spPr bwMode="auto">
            <a:xfrm>
              <a:off x="2129" y="694"/>
              <a:ext cx="1488" cy="458"/>
            </a:xfrm>
            <a:prstGeom prst="rect">
              <a:avLst/>
            </a:prstGeom>
            <a:noFill/>
            <a:ln w="19050" algn="ctr">
              <a:noFill/>
              <a:miter lim="800000"/>
              <a:headEnd/>
              <a:tailEnd/>
            </a:ln>
            <a:effectLst>
              <a:outerShdw dist="12700" algn="ctr" rotWithShape="0">
                <a:schemeClr val="bg1"/>
              </a:outerShdw>
            </a:effectLst>
          </p:spPr>
          <p:txBody>
            <a:bodyPr>
              <a:spAutoFit/>
            </a:bodyPr>
            <a:lstStyle/>
            <a:p>
              <a:pPr algn="ctr" eaLnBrk="0" hangingPunct="0">
                <a:lnSpc>
                  <a:spcPct val="80000"/>
                </a:lnSpc>
              </a:pPr>
              <a:r>
                <a:rPr lang="en-US" sz="2600" b="1">
                  <a:solidFill>
                    <a:srgbClr val="000099"/>
                  </a:solidFill>
                </a:rPr>
                <a:t>Foundation</a:t>
              </a:r>
            </a:p>
            <a:p>
              <a:pPr algn="ctr" eaLnBrk="0" hangingPunct="0">
                <a:lnSpc>
                  <a:spcPct val="80000"/>
                </a:lnSpc>
              </a:pPr>
              <a:r>
                <a:rPr lang="en-US" sz="2600" b="1">
                  <a:solidFill>
                    <a:srgbClr val="000099"/>
                  </a:solidFill>
                </a:rPr>
                <a:t>of substance</a:t>
              </a:r>
            </a:p>
          </p:txBody>
        </p:sp>
      </p:grpSp>
      <p:sp>
        <p:nvSpPr>
          <p:cNvPr id="102426" name="AutoShape 26"/>
          <p:cNvSpPr>
            <a:spLocks noChangeArrowheads="1"/>
          </p:cNvSpPr>
          <p:nvPr/>
        </p:nvSpPr>
        <p:spPr bwMode="auto">
          <a:xfrm rot="5400000">
            <a:off x="4495800" y="-457200"/>
            <a:ext cx="304800" cy="4724400"/>
          </a:xfrm>
          <a:prstGeom prst="downArrow">
            <a:avLst>
              <a:gd name="adj1" fmla="val 41667"/>
              <a:gd name="adj2" fmla="val 154713"/>
            </a:avLst>
          </a:prstGeom>
          <a:gradFill rotWithShape="1">
            <a:gsLst>
              <a:gs pos="0">
                <a:srgbClr val="FF9900"/>
              </a:gs>
              <a:gs pos="100000">
                <a:srgbClr val="FFFF00"/>
              </a:gs>
            </a:gsLst>
            <a:lin ang="5400000" scaled="1"/>
          </a:gradFill>
          <a:ln w="38100" algn="ctr">
            <a:noFill/>
            <a:miter lim="800000"/>
            <a:headEnd/>
            <a:tailEnd/>
          </a:ln>
          <a:effectLst/>
        </p:spPr>
        <p:txBody>
          <a:bodyPr rot="10800000" vert="eaVert" wrap="none" anchor="ctr"/>
          <a:lstStyle/>
          <a:p>
            <a:pPr algn="ctr"/>
            <a:endParaRPr lang="en-US">
              <a:latin typeface="Arial Black" pitchFamily="34" charset="0"/>
            </a:endParaRPr>
          </a:p>
        </p:txBody>
      </p:sp>
      <p:grpSp>
        <p:nvGrpSpPr>
          <p:cNvPr id="102427" name="Group 27"/>
          <p:cNvGrpSpPr>
            <a:grpSpLocks/>
          </p:cNvGrpSpPr>
          <p:nvPr/>
        </p:nvGrpSpPr>
        <p:grpSpPr bwMode="auto">
          <a:xfrm>
            <a:off x="6400800" y="1560513"/>
            <a:ext cx="2000250" cy="649287"/>
            <a:chOff x="3840" y="960"/>
            <a:chExt cx="1440" cy="539"/>
          </a:xfrm>
        </p:grpSpPr>
        <p:sp>
          <p:nvSpPr>
            <p:cNvPr id="102428" name="Oval 28"/>
            <p:cNvSpPr>
              <a:spLocks noChangeArrowheads="1"/>
            </p:cNvSpPr>
            <p:nvPr/>
          </p:nvSpPr>
          <p:spPr bwMode="auto">
            <a:xfrm>
              <a:off x="3840" y="960"/>
              <a:ext cx="1440" cy="539"/>
            </a:xfrm>
            <a:prstGeom prst="ellipse">
              <a:avLst/>
            </a:prstGeom>
            <a:gradFill rotWithShape="0">
              <a:gsLst>
                <a:gs pos="0">
                  <a:srgbClr val="FFCC66"/>
                </a:gs>
                <a:gs pos="100000">
                  <a:srgbClr val="FF9900"/>
                </a:gs>
              </a:gsLst>
              <a:path path="shape">
                <a:fillToRect l="50000" t="50000" r="50000" b="50000"/>
              </a:path>
            </a:gradFill>
            <a:ln w="12700" algn="ctr">
              <a:solidFill>
                <a:srgbClr val="CC6600"/>
              </a:solidFill>
              <a:round/>
              <a:headEnd/>
              <a:tailEnd/>
            </a:ln>
            <a:effectLst>
              <a:outerShdw dist="64758" dir="4721404" algn="ctr" rotWithShape="0">
                <a:srgbClr val="B65B00"/>
              </a:outerShdw>
            </a:effectLst>
          </p:spPr>
          <p:txBody>
            <a:bodyPr wrap="none" anchor="ctr"/>
            <a:lstStyle/>
            <a:p>
              <a:pPr algn="ctr" eaLnBrk="0" hangingPunct="0"/>
              <a:endParaRPr lang="en-US" sz="3600">
                <a:solidFill>
                  <a:srgbClr val="5A002D"/>
                </a:solidFill>
                <a:latin typeface="Impact" pitchFamily="34" charset="0"/>
              </a:endParaRPr>
            </a:p>
          </p:txBody>
        </p:sp>
        <p:sp>
          <p:nvSpPr>
            <p:cNvPr id="102429" name="WordArt 29"/>
            <p:cNvSpPr>
              <a:spLocks noChangeArrowheads="1" noChangeShapeType="1" noTextEdit="1"/>
            </p:cNvSpPr>
            <p:nvPr/>
          </p:nvSpPr>
          <p:spPr bwMode="auto">
            <a:xfrm>
              <a:off x="4100" y="1083"/>
              <a:ext cx="920" cy="294"/>
            </a:xfrm>
            <a:prstGeom prst="rect">
              <a:avLst/>
            </a:prstGeom>
          </p:spPr>
          <p:txBody>
            <a:bodyPr wrap="none" fromWordArt="1">
              <a:prstTxWarp prst="textInflate">
                <a:avLst>
                  <a:gd name="adj" fmla="val 13634"/>
                </a:avLst>
              </a:prstTxWarp>
            </a:bodyPr>
            <a:lstStyle/>
            <a:p>
              <a:pPr algn="ctr"/>
              <a:r>
                <a:rPr lang="en-US" sz="3600" kern="10">
                  <a:ln w="19050">
                    <a:solidFill>
                      <a:srgbClr val="680000"/>
                    </a:solidFill>
                    <a:round/>
                    <a:headEnd/>
                    <a:tailEnd/>
                  </a:ln>
                  <a:solidFill>
                    <a:schemeClr val="bg1"/>
                  </a:solidFill>
                  <a:latin typeface="Impact"/>
                </a:rPr>
                <a:t>Israelites</a:t>
              </a:r>
            </a:p>
          </p:txBody>
        </p:sp>
      </p:grpSp>
      <p:sp>
        <p:nvSpPr>
          <p:cNvPr id="102430" name="Freeform 30"/>
          <p:cNvSpPr>
            <a:spLocks/>
          </p:cNvSpPr>
          <p:nvPr/>
        </p:nvSpPr>
        <p:spPr bwMode="auto">
          <a:xfrm rot="-3700227">
            <a:off x="2612232" y="2466181"/>
            <a:ext cx="127000" cy="258763"/>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7FFF7F"/>
          </a:solidFill>
          <a:ln w="3175" cmpd="sng">
            <a:solidFill>
              <a:srgbClr val="00CC00"/>
            </a:solidFill>
            <a:round/>
            <a:headEnd/>
            <a:tailEnd/>
          </a:ln>
        </p:spPr>
        <p:txBody>
          <a:bodyPr/>
          <a:lstStyle/>
          <a:p>
            <a:endParaRPr lang="en-US"/>
          </a:p>
        </p:txBody>
      </p:sp>
      <p:sp>
        <p:nvSpPr>
          <p:cNvPr id="102431" name="Oval 31"/>
          <p:cNvSpPr>
            <a:spLocks noChangeArrowheads="1"/>
          </p:cNvSpPr>
          <p:nvPr/>
        </p:nvSpPr>
        <p:spPr bwMode="auto">
          <a:xfrm>
            <a:off x="2540000" y="2487613"/>
            <a:ext cx="88900" cy="71437"/>
          </a:xfrm>
          <a:prstGeom prst="ellipse">
            <a:avLst/>
          </a:prstGeom>
          <a:solidFill>
            <a:srgbClr val="FF3300"/>
          </a:solidFill>
          <a:ln w="57150">
            <a:solidFill>
              <a:srgbClr val="FF3300"/>
            </a:solidFill>
            <a:round/>
            <a:headEnd/>
            <a:tailEnd/>
          </a:ln>
          <a:effectLst/>
        </p:spPr>
        <p:txBody>
          <a:bodyPr wrap="none" anchor="ctr"/>
          <a:lstStyle/>
          <a:p>
            <a:endParaRPr lang="en-US"/>
          </a:p>
        </p:txBody>
      </p:sp>
      <p:sp>
        <p:nvSpPr>
          <p:cNvPr id="102432" name="Freeform 32"/>
          <p:cNvSpPr>
            <a:spLocks/>
          </p:cNvSpPr>
          <p:nvPr/>
        </p:nvSpPr>
        <p:spPr bwMode="auto">
          <a:xfrm rot="4199582" flipV="1">
            <a:off x="2954338" y="2382838"/>
            <a:ext cx="142875" cy="441325"/>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7FFF7F"/>
          </a:solidFill>
          <a:ln w="3175" cmpd="sng">
            <a:solidFill>
              <a:srgbClr val="00CC00"/>
            </a:solidFill>
            <a:round/>
            <a:headEnd/>
            <a:tailEnd/>
          </a:ln>
        </p:spPr>
        <p:txBody>
          <a:bodyPr/>
          <a:lstStyle/>
          <a:p>
            <a:endParaRPr lang="en-US"/>
          </a:p>
        </p:txBody>
      </p:sp>
      <p:sp>
        <p:nvSpPr>
          <p:cNvPr id="102433" name="Oval 33"/>
          <p:cNvSpPr>
            <a:spLocks noChangeArrowheads="1"/>
          </p:cNvSpPr>
          <p:nvPr/>
        </p:nvSpPr>
        <p:spPr bwMode="auto">
          <a:xfrm>
            <a:off x="2805113" y="2674938"/>
            <a:ext cx="88900" cy="71437"/>
          </a:xfrm>
          <a:prstGeom prst="ellipse">
            <a:avLst/>
          </a:prstGeom>
          <a:solidFill>
            <a:srgbClr val="FF3300"/>
          </a:solidFill>
          <a:ln w="57150">
            <a:solidFill>
              <a:srgbClr val="FF3300"/>
            </a:solidFill>
            <a:round/>
            <a:headEnd/>
            <a:tailEnd/>
          </a:ln>
          <a:effectLst/>
        </p:spPr>
        <p:txBody>
          <a:bodyPr wrap="none" anchor="ctr"/>
          <a:lstStyle/>
          <a:p>
            <a:endParaRPr lang="en-US"/>
          </a:p>
        </p:txBody>
      </p:sp>
      <p:sp>
        <p:nvSpPr>
          <p:cNvPr id="102437" name="Line 37"/>
          <p:cNvSpPr>
            <a:spLocks noChangeShapeType="1"/>
          </p:cNvSpPr>
          <p:nvPr/>
        </p:nvSpPr>
        <p:spPr bwMode="auto">
          <a:xfrm rot="16224946" flipV="1">
            <a:off x="4343400" y="3275013"/>
            <a:ext cx="458787" cy="1588"/>
          </a:xfrm>
          <a:prstGeom prst="line">
            <a:avLst/>
          </a:prstGeom>
          <a:noFill/>
          <a:ln w="44450">
            <a:solidFill>
              <a:srgbClr val="EDDBC9"/>
            </a:solidFill>
            <a:prstDash val="sysDot"/>
            <a:round/>
            <a:headEnd/>
            <a:tailEnd/>
          </a:ln>
          <a:effectLst/>
        </p:spPr>
        <p:txBody>
          <a:bodyPr/>
          <a:lstStyle/>
          <a:p>
            <a:endParaRPr lang="en-US"/>
          </a:p>
        </p:txBody>
      </p:sp>
      <p:sp>
        <p:nvSpPr>
          <p:cNvPr id="102438" name="WordArt 38"/>
          <p:cNvSpPr>
            <a:spLocks noChangeArrowheads="1" noChangeShapeType="1" noTextEdit="1"/>
          </p:cNvSpPr>
          <p:nvPr/>
        </p:nvSpPr>
        <p:spPr bwMode="auto">
          <a:xfrm>
            <a:off x="5867400" y="2667000"/>
            <a:ext cx="1219200" cy="381000"/>
          </a:xfrm>
          <a:prstGeom prst="rect">
            <a:avLst/>
          </a:prstGeom>
        </p:spPr>
        <p:txBody>
          <a:bodyPr wrap="none" fromWordArt="1">
            <a:prstTxWarp prst="textFadeLeft">
              <a:avLst>
                <a:gd name="adj" fmla="val 33333"/>
              </a:avLst>
            </a:prstTxWarp>
          </a:bodyPr>
          <a:lstStyle/>
          <a:p>
            <a:pPr algn="ctr"/>
            <a:r>
              <a:rPr lang="en-US" sz="3600" b="1" kern="10">
                <a:ln w="19050">
                  <a:solidFill>
                    <a:srgbClr val="FFFFE9"/>
                  </a:solidFill>
                  <a:round/>
                  <a:headEnd/>
                  <a:tailEnd/>
                </a:ln>
                <a:solidFill>
                  <a:srgbClr val="440000"/>
                </a:solidFill>
                <a:effectLst>
                  <a:prstShdw prst="shdw18" dist="17961" dir="13500000">
                    <a:srgbClr val="FFFFE9">
                      <a:gamma/>
                      <a:shade val="60000"/>
                      <a:invGamma/>
                    </a:srgbClr>
                  </a:prstShdw>
                </a:effectLst>
                <a:latin typeface="Arial Black"/>
              </a:rPr>
              <a:t>Egypt</a:t>
            </a:r>
          </a:p>
        </p:txBody>
      </p:sp>
      <p:sp>
        <p:nvSpPr>
          <p:cNvPr id="102439" name="WordArt 39"/>
          <p:cNvSpPr>
            <a:spLocks noChangeArrowheads="1" noChangeShapeType="1" noTextEdit="1"/>
          </p:cNvSpPr>
          <p:nvPr/>
        </p:nvSpPr>
        <p:spPr bwMode="auto">
          <a:xfrm>
            <a:off x="3278188" y="3800475"/>
            <a:ext cx="1446212" cy="238125"/>
          </a:xfrm>
          <a:prstGeom prst="rect">
            <a:avLst/>
          </a:prstGeom>
        </p:spPr>
        <p:txBody>
          <a:bodyPr wrap="none" fromWordArt="1">
            <a:prstTxWarp prst="textCanDown">
              <a:avLst>
                <a:gd name="adj" fmla="val 33333"/>
              </a:avLst>
            </a:prstTxWarp>
          </a:bodyPr>
          <a:lstStyle/>
          <a:p>
            <a:pPr algn="ctr"/>
            <a:r>
              <a:rPr lang="en-US" sz="3600" kern="10">
                <a:ln w="3175">
                  <a:noFill/>
                  <a:round/>
                  <a:headEnd/>
                  <a:tailEnd/>
                </a:ln>
                <a:solidFill>
                  <a:schemeClr val="bg1"/>
                </a:solidFill>
                <a:latin typeface="MANDELA"/>
              </a:rPr>
              <a:t>Wilderness of Sin</a:t>
            </a:r>
          </a:p>
        </p:txBody>
      </p:sp>
      <p:grpSp>
        <p:nvGrpSpPr>
          <p:cNvPr id="102440" name="Group 40"/>
          <p:cNvGrpSpPr>
            <a:grpSpLocks/>
          </p:cNvGrpSpPr>
          <p:nvPr/>
        </p:nvGrpSpPr>
        <p:grpSpPr bwMode="auto">
          <a:xfrm>
            <a:off x="3352800" y="3316288"/>
            <a:ext cx="2438400" cy="417512"/>
            <a:chOff x="2112" y="2089"/>
            <a:chExt cx="1536" cy="263"/>
          </a:xfrm>
        </p:grpSpPr>
        <p:sp>
          <p:nvSpPr>
            <p:cNvPr id="102441" name="Oval 41"/>
            <p:cNvSpPr>
              <a:spLocks noChangeArrowheads="1"/>
            </p:cNvSpPr>
            <p:nvPr/>
          </p:nvSpPr>
          <p:spPr bwMode="auto">
            <a:xfrm>
              <a:off x="2112" y="2089"/>
              <a:ext cx="1536" cy="263"/>
            </a:xfrm>
            <a:prstGeom prst="ellipse">
              <a:avLst/>
            </a:prstGeom>
            <a:solidFill>
              <a:srgbClr val="660033"/>
            </a:solidFill>
            <a:ln w="12700" algn="ctr">
              <a:noFill/>
              <a:round/>
              <a:headEnd/>
              <a:tailEnd/>
            </a:ln>
            <a:effectLst>
              <a:outerShdw dist="52363" dir="4557825" algn="ctr" rotWithShape="0">
                <a:srgbClr val="B65B00"/>
              </a:outerShdw>
            </a:effectLst>
          </p:spPr>
          <p:txBody>
            <a:bodyPr wrap="none" anchor="ctr"/>
            <a:lstStyle/>
            <a:p>
              <a:endParaRPr lang="en-US"/>
            </a:p>
          </p:txBody>
        </p:sp>
        <p:sp>
          <p:nvSpPr>
            <p:cNvPr id="102442" name="WordArt 42"/>
            <p:cNvSpPr>
              <a:spLocks noChangeArrowheads="1" noChangeShapeType="1" noTextEdit="1"/>
            </p:cNvSpPr>
            <p:nvPr/>
          </p:nvSpPr>
          <p:spPr bwMode="auto">
            <a:xfrm>
              <a:off x="2496" y="2125"/>
              <a:ext cx="768" cy="192"/>
            </a:xfrm>
            <a:prstGeom prst="rect">
              <a:avLst/>
            </a:prstGeom>
          </p:spPr>
          <p:txBody>
            <a:bodyPr wrap="none" fromWordArt="1">
              <a:prstTxWarp prst="textPlain">
                <a:avLst>
                  <a:gd name="adj" fmla="val 50000"/>
                </a:avLst>
              </a:prstTxWarp>
            </a:bodyPr>
            <a:lstStyle/>
            <a:p>
              <a:pPr algn="ctr"/>
              <a:r>
                <a:rPr lang="en-US" sz="3600" kern="10">
                  <a:ln w="19050">
                    <a:noFill/>
                    <a:round/>
                    <a:headEnd/>
                    <a:tailEnd/>
                  </a:ln>
                  <a:solidFill>
                    <a:srgbClr val="FFFFEB"/>
                  </a:solidFill>
                  <a:latin typeface="Impact"/>
                </a:rPr>
                <a:t>W. of Sin</a:t>
              </a:r>
            </a:p>
          </p:txBody>
        </p:sp>
      </p:grpSp>
      <p:grpSp>
        <p:nvGrpSpPr>
          <p:cNvPr id="102443" name="Group 43"/>
          <p:cNvGrpSpPr>
            <a:grpSpLocks/>
          </p:cNvGrpSpPr>
          <p:nvPr/>
        </p:nvGrpSpPr>
        <p:grpSpPr bwMode="auto">
          <a:xfrm>
            <a:off x="3048000" y="2532063"/>
            <a:ext cx="431800" cy="1219200"/>
            <a:chOff x="1920" y="1595"/>
            <a:chExt cx="272" cy="768"/>
          </a:xfrm>
        </p:grpSpPr>
        <p:sp>
          <p:nvSpPr>
            <p:cNvPr id="102444" name="Freeform 44"/>
            <p:cNvSpPr>
              <a:spLocks/>
            </p:cNvSpPr>
            <p:nvPr/>
          </p:nvSpPr>
          <p:spPr bwMode="auto">
            <a:xfrm rot="1128864" flipH="1">
              <a:off x="1990" y="1595"/>
              <a:ext cx="111" cy="272"/>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7FFF7F"/>
            </a:solidFill>
            <a:ln w="3175" cmpd="sng">
              <a:solidFill>
                <a:srgbClr val="00CC00"/>
              </a:solidFill>
              <a:round/>
              <a:headEnd/>
              <a:tailEnd/>
            </a:ln>
          </p:spPr>
          <p:txBody>
            <a:bodyPr/>
            <a:lstStyle/>
            <a:p>
              <a:endParaRPr lang="en-US"/>
            </a:p>
          </p:txBody>
        </p:sp>
        <p:sp>
          <p:nvSpPr>
            <p:cNvPr id="102445" name="Freeform 45"/>
            <p:cNvSpPr>
              <a:spLocks/>
            </p:cNvSpPr>
            <p:nvPr/>
          </p:nvSpPr>
          <p:spPr bwMode="auto">
            <a:xfrm>
              <a:off x="1934" y="1912"/>
              <a:ext cx="111" cy="272"/>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7FFF7F"/>
            </a:solidFill>
            <a:ln w="3175" cmpd="sng">
              <a:solidFill>
                <a:srgbClr val="00CC00"/>
              </a:solidFill>
              <a:round/>
              <a:headEnd/>
              <a:tailEnd/>
            </a:ln>
          </p:spPr>
          <p:txBody>
            <a:bodyPr/>
            <a:lstStyle/>
            <a:p>
              <a:endParaRPr lang="en-US"/>
            </a:p>
          </p:txBody>
        </p:sp>
        <p:sp>
          <p:nvSpPr>
            <p:cNvPr id="102446" name="Freeform 46"/>
            <p:cNvSpPr>
              <a:spLocks/>
            </p:cNvSpPr>
            <p:nvPr/>
          </p:nvSpPr>
          <p:spPr bwMode="auto">
            <a:xfrm rot="-4541548">
              <a:off x="2002" y="2174"/>
              <a:ext cx="107" cy="272"/>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7FFF7F"/>
            </a:solidFill>
            <a:ln w="3175" cmpd="sng">
              <a:solidFill>
                <a:srgbClr val="00CC00"/>
              </a:solidFill>
              <a:round/>
              <a:headEnd/>
              <a:tailEnd/>
            </a:ln>
          </p:spPr>
          <p:txBody>
            <a:bodyPr/>
            <a:lstStyle/>
            <a:p>
              <a:endParaRPr lang="en-US"/>
            </a:p>
          </p:txBody>
        </p:sp>
      </p:grpSp>
      <p:sp>
        <p:nvSpPr>
          <p:cNvPr id="102447" name="WordArt 47"/>
          <p:cNvSpPr>
            <a:spLocks noChangeArrowheads="1" noChangeShapeType="1" noTextEdit="1"/>
          </p:cNvSpPr>
          <p:nvPr/>
        </p:nvSpPr>
        <p:spPr bwMode="auto">
          <a:xfrm>
            <a:off x="3276600" y="3800475"/>
            <a:ext cx="1446213" cy="238125"/>
          </a:xfrm>
          <a:prstGeom prst="rect">
            <a:avLst/>
          </a:prstGeom>
        </p:spPr>
        <p:txBody>
          <a:bodyPr wrap="none" fromWordArt="1">
            <a:prstTxWarp prst="textCanDown">
              <a:avLst>
                <a:gd name="adj" fmla="val 33333"/>
              </a:avLst>
            </a:prstTxWarp>
          </a:bodyPr>
          <a:lstStyle/>
          <a:p>
            <a:pPr algn="ctr"/>
            <a:r>
              <a:rPr lang="en-US" sz="3600" kern="10">
                <a:ln w="3175">
                  <a:noFill/>
                  <a:round/>
                  <a:headEnd/>
                  <a:tailEnd/>
                </a:ln>
                <a:gradFill rotWithShape="1">
                  <a:gsLst>
                    <a:gs pos="0">
                      <a:srgbClr val="996633"/>
                    </a:gs>
                    <a:gs pos="100000">
                      <a:srgbClr val="663300"/>
                    </a:gs>
                  </a:gsLst>
                  <a:lin ang="2700000" scaled="1"/>
                </a:gradFill>
                <a:latin typeface="MANDELA"/>
              </a:rPr>
              <a:t>Wilderness of Sin</a:t>
            </a:r>
          </a:p>
        </p:txBody>
      </p:sp>
      <p:grpSp>
        <p:nvGrpSpPr>
          <p:cNvPr id="102448" name="Group 48"/>
          <p:cNvGrpSpPr>
            <a:grpSpLocks/>
          </p:cNvGrpSpPr>
          <p:nvPr/>
        </p:nvGrpSpPr>
        <p:grpSpPr bwMode="auto">
          <a:xfrm>
            <a:off x="3352800" y="2667000"/>
            <a:ext cx="2438400" cy="381000"/>
            <a:chOff x="2112" y="1680"/>
            <a:chExt cx="1536" cy="240"/>
          </a:xfrm>
        </p:grpSpPr>
        <p:sp>
          <p:nvSpPr>
            <p:cNvPr id="102449" name="Oval 49"/>
            <p:cNvSpPr>
              <a:spLocks noChangeArrowheads="1"/>
            </p:cNvSpPr>
            <p:nvPr/>
          </p:nvSpPr>
          <p:spPr bwMode="auto">
            <a:xfrm>
              <a:off x="2112" y="1680"/>
              <a:ext cx="1536" cy="240"/>
            </a:xfrm>
            <a:prstGeom prst="ellipse">
              <a:avLst/>
            </a:prstGeom>
            <a:solidFill>
              <a:srgbClr val="660033"/>
            </a:solidFill>
            <a:ln w="12700" algn="ctr">
              <a:noFill/>
              <a:round/>
              <a:headEnd/>
              <a:tailEnd/>
            </a:ln>
            <a:effectLst>
              <a:outerShdw dist="52363" dir="4557825" algn="ctr" rotWithShape="0">
                <a:srgbClr val="B65B00"/>
              </a:outerShdw>
            </a:effectLst>
          </p:spPr>
          <p:txBody>
            <a:bodyPr wrap="none" anchor="ctr"/>
            <a:lstStyle/>
            <a:p>
              <a:endParaRPr lang="en-US"/>
            </a:p>
          </p:txBody>
        </p:sp>
        <p:sp>
          <p:nvSpPr>
            <p:cNvPr id="102450" name="WordArt 50"/>
            <p:cNvSpPr>
              <a:spLocks noChangeArrowheads="1" noChangeShapeType="1" noTextEdit="1"/>
            </p:cNvSpPr>
            <p:nvPr/>
          </p:nvSpPr>
          <p:spPr bwMode="auto">
            <a:xfrm>
              <a:off x="2496" y="1704"/>
              <a:ext cx="768" cy="192"/>
            </a:xfrm>
            <a:prstGeom prst="rect">
              <a:avLst/>
            </a:prstGeom>
          </p:spPr>
          <p:txBody>
            <a:bodyPr wrap="none" fromWordArt="1">
              <a:prstTxWarp prst="textPlain">
                <a:avLst>
                  <a:gd name="adj" fmla="val 50000"/>
                </a:avLst>
              </a:prstTxWarp>
            </a:bodyPr>
            <a:lstStyle/>
            <a:p>
              <a:pPr algn="ctr"/>
              <a:r>
                <a:rPr lang="en-US" sz="3600" kern="10">
                  <a:ln w="19050">
                    <a:noFill/>
                    <a:round/>
                    <a:headEnd/>
                    <a:tailEnd/>
                  </a:ln>
                  <a:solidFill>
                    <a:srgbClr val="FFFFEB"/>
                  </a:solidFill>
                  <a:latin typeface="Impact"/>
                </a:rPr>
                <a:t>Rameses</a:t>
              </a:r>
            </a:p>
          </p:txBody>
        </p:sp>
      </p:grpSp>
      <p:pic>
        <p:nvPicPr>
          <p:cNvPr id="102451" name="Picture 51" descr="manna"/>
          <p:cNvPicPr>
            <a:picLocks noChangeAspect="1" noChangeArrowheads="1"/>
          </p:cNvPicPr>
          <p:nvPr/>
        </p:nvPicPr>
        <p:blipFill>
          <a:blip r:embed="rId4" cstate="print"/>
          <a:srcRect l="4001" t="1637" r="4173" b="1221"/>
          <a:stretch>
            <a:fillRect/>
          </a:stretch>
        </p:blipFill>
        <p:spPr bwMode="auto">
          <a:xfrm>
            <a:off x="2225675" y="1058863"/>
            <a:ext cx="4714875" cy="4654550"/>
          </a:xfrm>
          <a:prstGeom prst="rect">
            <a:avLst/>
          </a:prstGeom>
          <a:noFill/>
        </p:spPr>
      </p:pic>
      <p:sp>
        <p:nvSpPr>
          <p:cNvPr id="102452" name="WordArt 52"/>
          <p:cNvSpPr>
            <a:spLocks noChangeArrowheads="1" noChangeShapeType="1" noTextEdit="1"/>
          </p:cNvSpPr>
          <p:nvPr/>
        </p:nvSpPr>
        <p:spPr bwMode="auto">
          <a:xfrm>
            <a:off x="5867400" y="3276600"/>
            <a:ext cx="2514600" cy="609600"/>
          </a:xfrm>
          <a:prstGeom prst="rect">
            <a:avLst/>
          </a:prstGeom>
        </p:spPr>
        <p:txBody>
          <a:bodyPr wrap="none" fromWordArt="1">
            <a:prstTxWarp prst="textFadeLeft">
              <a:avLst>
                <a:gd name="adj" fmla="val 33333"/>
              </a:avLst>
            </a:prstTxWarp>
          </a:bodyPr>
          <a:lstStyle/>
          <a:p>
            <a:pPr algn="ctr"/>
            <a:r>
              <a:rPr lang="en-US" sz="3600" b="1" kern="10">
                <a:ln w="19050">
                  <a:solidFill>
                    <a:srgbClr val="FFFFE9"/>
                  </a:solidFill>
                  <a:round/>
                  <a:headEnd/>
                  <a:tailEnd/>
                </a:ln>
                <a:solidFill>
                  <a:srgbClr val="440000"/>
                </a:solidFill>
                <a:effectLst>
                  <a:prstShdw prst="shdw18" dist="17961" dir="13500000">
                    <a:srgbClr val="FFFFE9">
                      <a:gamma/>
                      <a:shade val="60000"/>
                      <a:invGamma/>
                    </a:srgbClr>
                  </a:prstShdw>
                </a:effectLst>
                <a:latin typeface="Arial Black"/>
              </a:rPr>
              <a:t>Manna and quail</a:t>
            </a:r>
          </a:p>
        </p:txBody>
      </p:sp>
      <p:sp>
        <p:nvSpPr>
          <p:cNvPr id="102405" name="Rectangle 5"/>
          <p:cNvSpPr>
            <a:spLocks noChangeArrowheads="1"/>
          </p:cNvSpPr>
          <p:nvPr/>
        </p:nvSpPr>
        <p:spPr bwMode="auto">
          <a:xfrm>
            <a:off x="0" y="5722938"/>
            <a:ext cx="9144000" cy="1135062"/>
          </a:xfrm>
          <a:prstGeom prst="rect">
            <a:avLst/>
          </a:prstGeom>
          <a:solidFill>
            <a:schemeClr val="tx1"/>
          </a:solidFill>
          <a:ln w="9525">
            <a:solidFill>
              <a:schemeClr val="tx1"/>
            </a:solidFill>
            <a:miter lim="800000"/>
            <a:headEnd/>
            <a:tailEnd/>
          </a:ln>
          <a:effectLst/>
        </p:spPr>
        <p:txBody>
          <a:bodyPr wrap="none" anchor="ctr"/>
          <a:lstStyle/>
          <a:p>
            <a:endParaRPr lang="en-US"/>
          </a:p>
        </p:txBody>
      </p:sp>
      <p:grpSp>
        <p:nvGrpSpPr>
          <p:cNvPr id="102434" name="Group 34"/>
          <p:cNvGrpSpPr>
            <a:grpSpLocks/>
          </p:cNvGrpSpPr>
          <p:nvPr/>
        </p:nvGrpSpPr>
        <p:grpSpPr bwMode="auto">
          <a:xfrm>
            <a:off x="1066800" y="5846762"/>
            <a:ext cx="7010400" cy="706438"/>
            <a:chOff x="432" y="3624"/>
            <a:chExt cx="4416" cy="445"/>
          </a:xfrm>
        </p:grpSpPr>
        <p:sp>
          <p:nvSpPr>
            <p:cNvPr id="102435" name="Text Box 35"/>
            <p:cNvSpPr txBox="1">
              <a:spLocks noChangeArrowheads="1"/>
            </p:cNvSpPr>
            <p:nvPr/>
          </p:nvSpPr>
          <p:spPr bwMode="auto">
            <a:xfrm>
              <a:off x="672" y="3670"/>
              <a:ext cx="4176" cy="399"/>
            </a:xfrm>
            <a:prstGeom prst="rect">
              <a:avLst/>
            </a:prstGeom>
            <a:noFill/>
            <a:ln w="9525">
              <a:noFill/>
              <a:miter lim="800000"/>
              <a:headEnd/>
              <a:tailEnd/>
            </a:ln>
            <a:effectLst/>
          </p:spPr>
          <p:txBody>
            <a:bodyPr wrap="square">
              <a:spAutoFit/>
            </a:bodyPr>
            <a:lstStyle/>
            <a:p>
              <a:pPr eaLnBrk="0" hangingPunct="0">
                <a:lnSpc>
                  <a:spcPct val="80000"/>
                </a:lnSpc>
              </a:pPr>
              <a:r>
                <a:rPr lang="en-US" sz="2200" b="1" dirty="0">
                  <a:solidFill>
                    <a:schemeClr val="bg1"/>
                  </a:solidFill>
                  <a:latin typeface="Arial Narrow" pitchFamily="34" charset="0"/>
                </a:rPr>
                <a:t>The Israelites arrived at the </a:t>
              </a:r>
              <a:r>
                <a:rPr lang="en-US" sz="2200" b="1" u="sng" dirty="0">
                  <a:solidFill>
                    <a:schemeClr val="bg1"/>
                  </a:solidFill>
                  <a:latin typeface="Arial Narrow" pitchFamily="34" charset="0"/>
                </a:rPr>
                <a:t>Wilderness of Sin</a:t>
              </a:r>
              <a:r>
                <a:rPr lang="en-US" sz="2200" b="1" dirty="0">
                  <a:solidFill>
                    <a:schemeClr val="bg1"/>
                  </a:solidFill>
                  <a:latin typeface="Arial Narrow" pitchFamily="34" charset="0"/>
                </a:rPr>
                <a:t>.  From then, God fed them with </a:t>
              </a:r>
              <a:r>
                <a:rPr lang="en-US" sz="2200" b="1" u="sng" dirty="0">
                  <a:solidFill>
                    <a:schemeClr val="bg1"/>
                  </a:solidFill>
                  <a:latin typeface="Arial Narrow" pitchFamily="34" charset="0"/>
                </a:rPr>
                <a:t>manna and quail</a:t>
              </a:r>
              <a:r>
                <a:rPr lang="en-US" sz="2200" b="1" dirty="0">
                  <a:solidFill>
                    <a:schemeClr val="bg1"/>
                  </a:solidFill>
                  <a:latin typeface="Arial Narrow" pitchFamily="34" charset="0"/>
                </a:rPr>
                <a:t>  (Exod. 16:13-35)</a:t>
              </a:r>
            </a:p>
          </p:txBody>
        </p:sp>
        <p:sp>
          <p:nvSpPr>
            <p:cNvPr id="102436" name="Text Box 36"/>
            <p:cNvSpPr txBox="1">
              <a:spLocks noChangeArrowheads="1"/>
            </p:cNvSpPr>
            <p:nvPr/>
          </p:nvSpPr>
          <p:spPr bwMode="auto">
            <a:xfrm>
              <a:off x="432" y="3624"/>
              <a:ext cx="240" cy="312"/>
            </a:xfrm>
            <a:prstGeom prst="rect">
              <a:avLst/>
            </a:prstGeom>
            <a:noFill/>
            <a:ln w="9525">
              <a:noFill/>
              <a:miter lim="800000"/>
              <a:headEnd/>
              <a:tailEnd/>
            </a:ln>
            <a:effectLst/>
          </p:spPr>
          <p:txBody>
            <a:bodyPr>
              <a:spAutoFit/>
            </a:bodyPr>
            <a:lstStyle/>
            <a:p>
              <a:pPr eaLnBrk="0" hangingPunct="0">
                <a:lnSpc>
                  <a:spcPct val="55000"/>
                </a:lnSpc>
              </a:pPr>
              <a:r>
                <a:rPr lang="en-US" sz="4800" b="1">
                  <a:solidFill>
                    <a:schemeClr val="bg1"/>
                  </a:solidFill>
                  <a:latin typeface="Times New Roman" pitchFamily="18" charset="0"/>
                  <a:sym typeface="CommonBullets" pitchFamily="34" charset="2"/>
                </a:rPr>
                <a:t></a:t>
              </a:r>
              <a:endParaRPr lang="en-US" sz="4800" b="1">
                <a:solidFill>
                  <a:schemeClr val="bg1"/>
                </a:solidFill>
                <a:latin typeface="Times New Roman" pitchFamily="18" charset="0"/>
              </a:endParaRPr>
            </a:p>
          </p:txBody>
        </p:sp>
      </p:grpSp>
    </p:spTree>
  </p:cSld>
  <p:clrMapOvr>
    <a:masterClrMapping/>
  </p:clrMapOvr>
  <p:transition spd="med">
    <p:wedg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withEffect">
                                  <p:stCondLst>
                                    <p:cond delay="0"/>
                                  </p:stCondLst>
                                  <p:childTnLst>
                                    <p:set>
                                      <p:cBhvr>
                                        <p:cTn id="6" dur="1" fill="hold">
                                          <p:stCondLst>
                                            <p:cond delay="0"/>
                                          </p:stCondLst>
                                        </p:cTn>
                                        <p:tgtEl>
                                          <p:spTgt spid="102434"/>
                                        </p:tgtEl>
                                        <p:attrNameLst>
                                          <p:attrName>style.visibility</p:attrName>
                                        </p:attrNameLst>
                                      </p:cBhvr>
                                      <p:to>
                                        <p:strVal val="visible"/>
                                      </p:to>
                                    </p:set>
                                    <p:animEffect transition="in" filter="barn(outVertical)">
                                      <p:cBhvr>
                                        <p:cTn id="7" dur="500"/>
                                        <p:tgtEl>
                                          <p:spTgt spid="10243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02438"/>
                                        </p:tgtEl>
                                        <p:attrNameLst>
                                          <p:attrName>style.visibility</p:attrName>
                                        </p:attrNameLst>
                                      </p:cBhvr>
                                      <p:to>
                                        <p:strVal val="visible"/>
                                      </p:to>
                                    </p:set>
                                    <p:animEffect transition="in" filter="fade">
                                      <p:cBhvr>
                                        <p:cTn id="10" dur="2000"/>
                                        <p:tgtEl>
                                          <p:spTgt spid="102438"/>
                                        </p:tgtEl>
                                      </p:cBhvr>
                                    </p:animEffect>
                                  </p:childTnLst>
                                </p:cTn>
                              </p:par>
                            </p:childTnLst>
                          </p:cTn>
                        </p:par>
                      </p:childTnLst>
                    </p:cTn>
                  </p:par>
                  <p:par>
                    <p:cTn id="11" fill="hold">
                      <p:stCondLst>
                        <p:cond delay="indefinite"/>
                      </p:stCondLst>
                      <p:childTnLst>
                        <p:par>
                          <p:cTn id="12" fill="hold">
                            <p:stCondLst>
                              <p:cond delay="0"/>
                            </p:stCondLst>
                            <p:childTnLst>
                              <p:par>
                                <p:cTn id="13" presetID="23" presetClass="entr" presetSubtype="272" fill="hold" grpId="0" nodeType="clickEffect">
                                  <p:stCondLst>
                                    <p:cond delay="0"/>
                                  </p:stCondLst>
                                  <p:childTnLst>
                                    <p:set>
                                      <p:cBhvr>
                                        <p:cTn id="14" dur="1" fill="hold">
                                          <p:stCondLst>
                                            <p:cond delay="0"/>
                                          </p:stCondLst>
                                        </p:cTn>
                                        <p:tgtEl>
                                          <p:spTgt spid="102439"/>
                                        </p:tgtEl>
                                        <p:attrNameLst>
                                          <p:attrName>style.visibility</p:attrName>
                                        </p:attrNameLst>
                                      </p:cBhvr>
                                      <p:to>
                                        <p:strVal val="visible"/>
                                      </p:to>
                                    </p:set>
                                    <p:anim calcmode="lin" valueType="num">
                                      <p:cBhvr>
                                        <p:cTn id="15" dur="2000" fill="hold"/>
                                        <p:tgtEl>
                                          <p:spTgt spid="102439"/>
                                        </p:tgtEl>
                                        <p:attrNameLst>
                                          <p:attrName>ppt_w</p:attrName>
                                        </p:attrNameLst>
                                      </p:cBhvr>
                                      <p:tavLst>
                                        <p:tav tm="0">
                                          <p:val>
                                            <p:strVal val="2/3*#ppt_w"/>
                                          </p:val>
                                        </p:tav>
                                        <p:tav tm="100000">
                                          <p:val>
                                            <p:strVal val="#ppt_w"/>
                                          </p:val>
                                        </p:tav>
                                      </p:tavLst>
                                    </p:anim>
                                    <p:anim calcmode="lin" valueType="num">
                                      <p:cBhvr>
                                        <p:cTn id="16" dur="2000" fill="hold"/>
                                        <p:tgtEl>
                                          <p:spTgt spid="102439"/>
                                        </p:tgtEl>
                                        <p:attrNameLst>
                                          <p:attrName>ppt_h</p:attrName>
                                        </p:attrNameLst>
                                      </p:cBhvr>
                                      <p:tavLst>
                                        <p:tav tm="0">
                                          <p:val>
                                            <p:strVal val="2/3*#ppt_h"/>
                                          </p:val>
                                        </p:tav>
                                        <p:tav tm="100000">
                                          <p:val>
                                            <p:strVal val="#ppt_h"/>
                                          </p:val>
                                        </p:tav>
                                      </p:tavLst>
                                    </p:anim>
                                  </p:childTnLst>
                                </p:cTn>
                              </p:par>
                              <p:par>
                                <p:cTn id="17" presetID="23" presetClass="entr" presetSubtype="288" fill="hold" nodeType="withEffect">
                                  <p:stCondLst>
                                    <p:cond delay="0"/>
                                  </p:stCondLst>
                                  <p:childTnLst>
                                    <p:set>
                                      <p:cBhvr>
                                        <p:cTn id="18" dur="1" fill="hold">
                                          <p:stCondLst>
                                            <p:cond delay="0"/>
                                          </p:stCondLst>
                                        </p:cTn>
                                        <p:tgtEl>
                                          <p:spTgt spid="102440"/>
                                        </p:tgtEl>
                                        <p:attrNameLst>
                                          <p:attrName>style.visibility</p:attrName>
                                        </p:attrNameLst>
                                      </p:cBhvr>
                                      <p:to>
                                        <p:strVal val="visible"/>
                                      </p:to>
                                    </p:set>
                                    <p:anim calcmode="lin" valueType="num">
                                      <p:cBhvr>
                                        <p:cTn id="19" dur="1000" fill="hold"/>
                                        <p:tgtEl>
                                          <p:spTgt spid="102440"/>
                                        </p:tgtEl>
                                        <p:attrNameLst>
                                          <p:attrName>ppt_w</p:attrName>
                                        </p:attrNameLst>
                                      </p:cBhvr>
                                      <p:tavLst>
                                        <p:tav tm="0">
                                          <p:val>
                                            <p:strVal val="4/3*#ppt_w"/>
                                          </p:val>
                                        </p:tav>
                                        <p:tav tm="100000">
                                          <p:val>
                                            <p:strVal val="#ppt_w"/>
                                          </p:val>
                                        </p:tav>
                                      </p:tavLst>
                                    </p:anim>
                                    <p:anim calcmode="lin" valueType="num">
                                      <p:cBhvr>
                                        <p:cTn id="20" dur="1000" fill="hold"/>
                                        <p:tgtEl>
                                          <p:spTgt spid="102440"/>
                                        </p:tgtEl>
                                        <p:attrNameLst>
                                          <p:attrName>ppt_h</p:attrName>
                                        </p:attrNameLst>
                                      </p:cBhvr>
                                      <p:tavLst>
                                        <p:tav tm="0">
                                          <p:val>
                                            <p:strVal val="4/3*#ppt_h"/>
                                          </p:val>
                                        </p:tav>
                                        <p:tav tm="100000">
                                          <p:val>
                                            <p:strVal val="#ppt_h"/>
                                          </p:val>
                                        </p:tav>
                                      </p:tavLst>
                                    </p:anim>
                                  </p:childTnLst>
                                </p:cTn>
                              </p:par>
                              <p:par>
                                <p:cTn id="21" presetID="10" presetClass="entr" presetSubtype="0" fill="hold" grpId="0" nodeType="withEffect">
                                  <p:stCondLst>
                                    <p:cond delay="1500"/>
                                  </p:stCondLst>
                                  <p:childTnLst>
                                    <p:set>
                                      <p:cBhvr>
                                        <p:cTn id="22" dur="1" fill="hold">
                                          <p:stCondLst>
                                            <p:cond delay="0"/>
                                          </p:stCondLst>
                                        </p:cTn>
                                        <p:tgtEl>
                                          <p:spTgt spid="102447"/>
                                        </p:tgtEl>
                                        <p:attrNameLst>
                                          <p:attrName>style.visibility</p:attrName>
                                        </p:attrNameLst>
                                      </p:cBhvr>
                                      <p:to>
                                        <p:strVal val="visible"/>
                                      </p:to>
                                    </p:set>
                                    <p:animEffect transition="in" filter="fade">
                                      <p:cBhvr>
                                        <p:cTn id="23" dur="2000"/>
                                        <p:tgtEl>
                                          <p:spTgt spid="102447"/>
                                        </p:tgtEl>
                                      </p:cBhvr>
                                    </p:animEffect>
                                  </p:childTnLst>
                                </p:cTn>
                              </p:par>
                              <p:par>
                                <p:cTn id="24" presetID="19" presetClass="emph" presetSubtype="0" fill="hold" grpId="1" nodeType="withEffect">
                                  <p:stCondLst>
                                    <p:cond delay="1500"/>
                                  </p:stCondLst>
                                  <p:childTnLst>
                                    <p:animClr clrSpc="rgb" dir="cw">
                                      <p:cBhvr override="childStyle">
                                        <p:cTn id="25" dur="2000" fill="hold"/>
                                        <p:tgtEl>
                                          <p:spTgt spid="102439"/>
                                        </p:tgtEl>
                                        <p:attrNameLst>
                                          <p:attrName>style.color</p:attrName>
                                        </p:attrNameLst>
                                      </p:cBhvr>
                                      <p:to>
                                        <a:srgbClr val="864300"/>
                                      </p:to>
                                    </p:animClr>
                                    <p:animClr clrSpc="rgb" dir="cw">
                                      <p:cBhvr>
                                        <p:cTn id="26" dur="2000" fill="hold"/>
                                        <p:tgtEl>
                                          <p:spTgt spid="102439"/>
                                        </p:tgtEl>
                                        <p:attrNameLst>
                                          <p:attrName>fillcolor</p:attrName>
                                        </p:attrNameLst>
                                      </p:cBhvr>
                                      <p:to>
                                        <a:srgbClr val="864300"/>
                                      </p:to>
                                    </p:animClr>
                                    <p:set>
                                      <p:cBhvr>
                                        <p:cTn id="27" dur="2000" fill="hold"/>
                                        <p:tgtEl>
                                          <p:spTgt spid="102439"/>
                                        </p:tgtEl>
                                        <p:attrNameLst>
                                          <p:attrName>fill.type</p:attrName>
                                        </p:attrNameLst>
                                      </p:cBhvr>
                                      <p:to>
                                        <p:strVal val="solid"/>
                                      </p:to>
                                    </p:set>
                                    <p:set>
                                      <p:cBhvr>
                                        <p:cTn id="28" dur="2000" fill="hold"/>
                                        <p:tgtEl>
                                          <p:spTgt spid="102439"/>
                                        </p:tgtEl>
                                        <p:attrNameLst>
                                          <p:attrName>fill.on</p:attrName>
                                        </p:attrNameLst>
                                      </p:cBhvr>
                                      <p:to>
                                        <p:strVal val="true"/>
                                      </p:to>
                                    </p:set>
                                  </p:childTnLst>
                                  <p:subTnLst>
                                    <p:set>
                                      <p:cBhvr override="childStyle">
                                        <p:cTn dur="1" fill="hold" display="0" masterRel="sameClick" afterEffect="1">
                                          <p:stCondLst>
                                            <p:cond evt="end" delay="0">
                                              <p:tn val="24"/>
                                            </p:cond>
                                          </p:stCondLst>
                                        </p:cTn>
                                        <p:tgtEl>
                                          <p:spTgt spid="102439"/>
                                        </p:tgtEl>
                                        <p:attrNameLst>
                                          <p:attrName>style.visibility</p:attrName>
                                        </p:attrNameLst>
                                      </p:cBhvr>
                                      <p:to>
                                        <p:strVal val="hidden"/>
                                      </p:to>
                                    </p:set>
                                  </p:subTnLst>
                                </p:cTn>
                              </p:par>
                              <p:par>
                                <p:cTn id="29" presetID="10" presetClass="entr" presetSubtype="0" fill="hold" grpId="0" nodeType="withEffect">
                                  <p:stCondLst>
                                    <p:cond delay="1000"/>
                                  </p:stCondLst>
                                  <p:childTnLst>
                                    <p:set>
                                      <p:cBhvr>
                                        <p:cTn id="30" dur="1" fill="hold">
                                          <p:stCondLst>
                                            <p:cond delay="0"/>
                                          </p:stCondLst>
                                        </p:cTn>
                                        <p:tgtEl>
                                          <p:spTgt spid="102437"/>
                                        </p:tgtEl>
                                        <p:attrNameLst>
                                          <p:attrName>style.visibility</p:attrName>
                                        </p:attrNameLst>
                                      </p:cBhvr>
                                      <p:to>
                                        <p:strVal val="visible"/>
                                      </p:to>
                                    </p:set>
                                    <p:animEffect transition="in" filter="fade">
                                      <p:cBhvr>
                                        <p:cTn id="31" dur="2000"/>
                                        <p:tgtEl>
                                          <p:spTgt spid="102437"/>
                                        </p:tgtEl>
                                      </p:cBhvr>
                                    </p:animEffect>
                                  </p:childTnLst>
                                </p:cTn>
                              </p:par>
                              <p:par>
                                <p:cTn id="32" presetID="22" presetClass="entr" presetSubtype="1" fill="hold" nodeType="withEffect">
                                  <p:stCondLst>
                                    <p:cond delay="1000"/>
                                  </p:stCondLst>
                                  <p:childTnLst>
                                    <p:set>
                                      <p:cBhvr>
                                        <p:cTn id="33" dur="1" fill="hold">
                                          <p:stCondLst>
                                            <p:cond delay="0"/>
                                          </p:stCondLst>
                                        </p:cTn>
                                        <p:tgtEl>
                                          <p:spTgt spid="102443"/>
                                        </p:tgtEl>
                                        <p:attrNameLst>
                                          <p:attrName>style.visibility</p:attrName>
                                        </p:attrNameLst>
                                      </p:cBhvr>
                                      <p:to>
                                        <p:strVal val="visible"/>
                                      </p:to>
                                    </p:set>
                                    <p:animEffect transition="in" filter="wipe(up)">
                                      <p:cBhvr>
                                        <p:cTn id="34" dur="1000"/>
                                        <p:tgtEl>
                                          <p:spTgt spid="102443"/>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nodeType="clickEffect">
                                  <p:stCondLst>
                                    <p:cond delay="0"/>
                                  </p:stCondLst>
                                  <p:childTnLst>
                                    <p:set>
                                      <p:cBhvr>
                                        <p:cTn id="38" dur="1" fill="hold">
                                          <p:stCondLst>
                                            <p:cond delay="0"/>
                                          </p:stCondLst>
                                        </p:cTn>
                                        <p:tgtEl>
                                          <p:spTgt spid="102451"/>
                                        </p:tgtEl>
                                        <p:attrNameLst>
                                          <p:attrName>style.visibility</p:attrName>
                                        </p:attrNameLst>
                                      </p:cBhvr>
                                      <p:to>
                                        <p:strVal val="visible"/>
                                      </p:to>
                                    </p:set>
                                    <p:animEffect transition="in" filter="fade">
                                      <p:cBhvr>
                                        <p:cTn id="39" dur="1000"/>
                                        <p:tgtEl>
                                          <p:spTgt spid="102451"/>
                                        </p:tgtEl>
                                      </p:cBhvr>
                                    </p:animEffect>
                                  </p:childTnLst>
                                </p:cTn>
                              </p:par>
                              <p:par>
                                <p:cTn id="40" presetID="17" presetClass="entr" presetSubtype="8" fill="hold" grpId="0" nodeType="withEffect">
                                  <p:stCondLst>
                                    <p:cond delay="0"/>
                                  </p:stCondLst>
                                  <p:childTnLst>
                                    <p:set>
                                      <p:cBhvr>
                                        <p:cTn id="41" dur="1" fill="hold">
                                          <p:stCondLst>
                                            <p:cond delay="0"/>
                                          </p:stCondLst>
                                        </p:cTn>
                                        <p:tgtEl>
                                          <p:spTgt spid="102452"/>
                                        </p:tgtEl>
                                        <p:attrNameLst>
                                          <p:attrName>style.visibility</p:attrName>
                                        </p:attrNameLst>
                                      </p:cBhvr>
                                      <p:to>
                                        <p:strVal val="visible"/>
                                      </p:to>
                                    </p:set>
                                    <p:anim calcmode="lin" valueType="num">
                                      <p:cBhvr>
                                        <p:cTn id="42" dur="1000" fill="hold"/>
                                        <p:tgtEl>
                                          <p:spTgt spid="102452"/>
                                        </p:tgtEl>
                                        <p:attrNameLst>
                                          <p:attrName>ppt_x</p:attrName>
                                        </p:attrNameLst>
                                      </p:cBhvr>
                                      <p:tavLst>
                                        <p:tav tm="0">
                                          <p:val>
                                            <p:strVal val="#ppt_x-#ppt_w/2"/>
                                          </p:val>
                                        </p:tav>
                                        <p:tav tm="100000">
                                          <p:val>
                                            <p:strVal val="#ppt_x"/>
                                          </p:val>
                                        </p:tav>
                                      </p:tavLst>
                                    </p:anim>
                                    <p:anim calcmode="lin" valueType="num">
                                      <p:cBhvr>
                                        <p:cTn id="43" dur="1000" fill="hold"/>
                                        <p:tgtEl>
                                          <p:spTgt spid="102452"/>
                                        </p:tgtEl>
                                        <p:attrNameLst>
                                          <p:attrName>ppt_y</p:attrName>
                                        </p:attrNameLst>
                                      </p:cBhvr>
                                      <p:tavLst>
                                        <p:tav tm="0">
                                          <p:val>
                                            <p:strVal val="#ppt_y"/>
                                          </p:val>
                                        </p:tav>
                                        <p:tav tm="100000">
                                          <p:val>
                                            <p:strVal val="#ppt_y"/>
                                          </p:val>
                                        </p:tav>
                                      </p:tavLst>
                                    </p:anim>
                                    <p:anim calcmode="lin" valueType="num">
                                      <p:cBhvr>
                                        <p:cTn id="44" dur="1000" fill="hold"/>
                                        <p:tgtEl>
                                          <p:spTgt spid="102452"/>
                                        </p:tgtEl>
                                        <p:attrNameLst>
                                          <p:attrName>ppt_w</p:attrName>
                                        </p:attrNameLst>
                                      </p:cBhvr>
                                      <p:tavLst>
                                        <p:tav tm="0">
                                          <p:val>
                                            <p:fltVal val="0"/>
                                          </p:val>
                                        </p:tav>
                                        <p:tav tm="100000">
                                          <p:val>
                                            <p:strVal val="#ppt_w"/>
                                          </p:val>
                                        </p:tav>
                                      </p:tavLst>
                                    </p:anim>
                                    <p:anim calcmode="lin" valueType="num">
                                      <p:cBhvr>
                                        <p:cTn id="45" dur="1000" fill="hold"/>
                                        <p:tgtEl>
                                          <p:spTgt spid="102452"/>
                                        </p:tgtEl>
                                        <p:attrNameLst>
                                          <p:attrName>ppt_h</p:attrName>
                                        </p:attrNameLst>
                                      </p:cBhvr>
                                      <p:tavLst>
                                        <p:tav tm="0">
                                          <p:val>
                                            <p:strVal val="#ppt_h"/>
                                          </p:val>
                                        </p:tav>
                                        <p:tav tm="100000">
                                          <p:val>
                                            <p:strVal val="#ppt_h"/>
                                          </p:val>
                                        </p:tav>
                                      </p:tavLst>
                                    </p:anim>
                                  </p:childTnLst>
                                </p:cTn>
                              </p:par>
                            </p:childTnLst>
                          </p:cTn>
                        </p:par>
                        <p:par>
                          <p:cTn id="46" fill="hold">
                            <p:stCondLst>
                              <p:cond delay="1000"/>
                            </p:stCondLst>
                            <p:childTnLst>
                              <p:par>
                                <p:cTn id="47" presetID="10" presetClass="exit" presetSubtype="0" fill="hold" nodeType="afterEffect">
                                  <p:stCondLst>
                                    <p:cond delay="2000"/>
                                  </p:stCondLst>
                                  <p:childTnLst>
                                    <p:animEffect transition="out" filter="fade">
                                      <p:cBhvr>
                                        <p:cTn id="48" dur="2000"/>
                                        <p:tgtEl>
                                          <p:spTgt spid="102451"/>
                                        </p:tgtEl>
                                      </p:cBhvr>
                                    </p:animEffect>
                                    <p:set>
                                      <p:cBhvr>
                                        <p:cTn id="49" dur="1" fill="hold">
                                          <p:stCondLst>
                                            <p:cond delay="1999"/>
                                          </p:stCondLst>
                                        </p:cTn>
                                        <p:tgtEl>
                                          <p:spTgt spid="10245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7" grpId="0" animBg="1"/>
      <p:bldP spid="102438" grpId="0" animBg="1"/>
      <p:bldP spid="102439" grpId="0" animBg="1"/>
      <p:bldP spid="102439" grpId="1" animBg="1"/>
      <p:bldP spid="102447" grpId="0" animBg="1"/>
      <p:bldP spid="102452" grpId="0" animBg="1"/>
    </p:bldLst>
  </p:timing>
</p:sld>
</file>

<file path=ppt/slides/slide61.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103426" name="Picture 2" descr="Sinai_New_11_13_03"/>
          <p:cNvPicPr>
            <a:picLocks noChangeAspect="1" noChangeArrowheads="1"/>
          </p:cNvPicPr>
          <p:nvPr/>
        </p:nvPicPr>
        <p:blipFill>
          <a:blip r:embed="rId3" cstate="print">
            <a:lum bright="-30000"/>
          </a:blip>
          <a:srcRect/>
          <a:stretch>
            <a:fillRect/>
          </a:stretch>
        </p:blipFill>
        <p:spPr bwMode="auto">
          <a:xfrm>
            <a:off x="738188" y="628650"/>
            <a:ext cx="7667625" cy="5924550"/>
          </a:xfrm>
          <a:prstGeom prst="rect">
            <a:avLst/>
          </a:prstGeom>
          <a:noFill/>
        </p:spPr>
      </p:pic>
      <p:sp>
        <p:nvSpPr>
          <p:cNvPr id="103427" name="Freeform 3"/>
          <p:cNvSpPr>
            <a:spLocks/>
          </p:cNvSpPr>
          <p:nvPr/>
        </p:nvSpPr>
        <p:spPr bwMode="auto">
          <a:xfrm>
            <a:off x="4135438" y="4678363"/>
            <a:ext cx="436562" cy="225425"/>
          </a:xfrm>
          <a:custGeom>
            <a:avLst/>
            <a:gdLst/>
            <a:ahLst/>
            <a:cxnLst>
              <a:cxn ang="0">
                <a:pos x="0" y="3424"/>
              </a:cxn>
              <a:cxn ang="0">
                <a:pos x="925" y="1452"/>
              </a:cxn>
              <a:cxn ang="0">
                <a:pos x="1332" y="1627"/>
              </a:cxn>
              <a:cxn ang="0">
                <a:pos x="2486" y="0"/>
              </a:cxn>
              <a:cxn ang="0">
                <a:pos x="3527" y="727"/>
              </a:cxn>
              <a:cxn ang="0">
                <a:pos x="4134" y="2265"/>
              </a:cxn>
              <a:cxn ang="0">
                <a:pos x="4454" y="2148"/>
              </a:cxn>
              <a:cxn ang="0">
                <a:pos x="5350" y="3339"/>
              </a:cxn>
              <a:cxn ang="0">
                <a:pos x="0" y="3424"/>
              </a:cxn>
            </a:cxnLst>
            <a:rect l="0" t="0" r="r" b="b"/>
            <a:pathLst>
              <a:path w="5350" h="3424">
                <a:moveTo>
                  <a:pt x="0" y="3424"/>
                </a:moveTo>
                <a:lnTo>
                  <a:pt x="925" y="1452"/>
                </a:lnTo>
                <a:lnTo>
                  <a:pt x="1332" y="1627"/>
                </a:lnTo>
                <a:lnTo>
                  <a:pt x="2486" y="0"/>
                </a:lnTo>
                <a:lnTo>
                  <a:pt x="3527" y="727"/>
                </a:lnTo>
                <a:lnTo>
                  <a:pt x="4134" y="2265"/>
                </a:lnTo>
                <a:lnTo>
                  <a:pt x="4454" y="2148"/>
                </a:lnTo>
                <a:lnTo>
                  <a:pt x="5350" y="3339"/>
                </a:lnTo>
                <a:lnTo>
                  <a:pt x="0" y="3424"/>
                </a:lnTo>
                <a:close/>
              </a:path>
            </a:pathLst>
          </a:custGeom>
          <a:gradFill rotWithShape="1">
            <a:gsLst>
              <a:gs pos="0">
                <a:srgbClr val="996600"/>
              </a:gs>
              <a:gs pos="100000">
                <a:srgbClr val="663300"/>
              </a:gs>
            </a:gsLst>
            <a:lin ang="5400000" scaled="1"/>
          </a:gradFill>
          <a:ln w="9525">
            <a:noFill/>
            <a:round/>
            <a:headEnd/>
            <a:tailEnd/>
          </a:ln>
        </p:spPr>
        <p:txBody>
          <a:bodyPr/>
          <a:lstStyle/>
          <a:p>
            <a:endParaRPr lang="en-US"/>
          </a:p>
        </p:txBody>
      </p:sp>
      <p:sp>
        <p:nvSpPr>
          <p:cNvPr id="103428" name="WordArt 4"/>
          <p:cNvSpPr>
            <a:spLocks noChangeArrowheads="1" noChangeShapeType="1" noTextEdit="1"/>
          </p:cNvSpPr>
          <p:nvPr/>
        </p:nvSpPr>
        <p:spPr bwMode="auto">
          <a:xfrm>
            <a:off x="3886200" y="4800600"/>
            <a:ext cx="930275" cy="228600"/>
          </a:xfrm>
          <a:prstGeom prst="rect">
            <a:avLst/>
          </a:prstGeom>
        </p:spPr>
        <p:txBody>
          <a:bodyPr spcFirstLastPara="1" wrap="none" fromWordArt="1">
            <a:prstTxWarp prst="textArchDown">
              <a:avLst>
                <a:gd name="adj" fmla="val 145229"/>
              </a:avLst>
            </a:prstTxWarp>
          </a:bodyPr>
          <a:lstStyle/>
          <a:p>
            <a:pPr algn="ctr"/>
            <a:r>
              <a:rPr lang="en-US" sz="3600" kern="10">
                <a:ln w="3175">
                  <a:noFill/>
                  <a:round/>
                  <a:headEnd/>
                  <a:tailEnd/>
                </a:ln>
                <a:solidFill>
                  <a:srgbClr val="996633"/>
                </a:solidFill>
                <a:latin typeface="Arial Black"/>
              </a:rPr>
              <a:t>Mt. Horeb</a:t>
            </a:r>
          </a:p>
        </p:txBody>
      </p:sp>
      <p:sp>
        <p:nvSpPr>
          <p:cNvPr id="103429" name="WordArt 5"/>
          <p:cNvSpPr>
            <a:spLocks noChangeArrowheads="1" noChangeShapeType="1" noTextEdit="1"/>
          </p:cNvSpPr>
          <p:nvPr/>
        </p:nvSpPr>
        <p:spPr bwMode="auto">
          <a:xfrm>
            <a:off x="3276600" y="3800475"/>
            <a:ext cx="1446213" cy="238125"/>
          </a:xfrm>
          <a:prstGeom prst="rect">
            <a:avLst/>
          </a:prstGeom>
        </p:spPr>
        <p:txBody>
          <a:bodyPr wrap="none" fromWordArt="1">
            <a:prstTxWarp prst="textCanDown">
              <a:avLst>
                <a:gd name="adj" fmla="val 33333"/>
              </a:avLst>
            </a:prstTxWarp>
          </a:bodyPr>
          <a:lstStyle/>
          <a:p>
            <a:pPr algn="ctr"/>
            <a:r>
              <a:rPr lang="en-US" sz="3600" kern="10">
                <a:ln w="3175">
                  <a:noFill/>
                  <a:round/>
                  <a:headEnd/>
                  <a:tailEnd/>
                </a:ln>
                <a:gradFill rotWithShape="1">
                  <a:gsLst>
                    <a:gs pos="0">
                      <a:srgbClr val="996633"/>
                    </a:gs>
                    <a:gs pos="100000">
                      <a:srgbClr val="663300"/>
                    </a:gs>
                  </a:gsLst>
                  <a:lin ang="2700000" scaled="1"/>
                </a:gradFill>
                <a:latin typeface="MANDELA"/>
              </a:rPr>
              <a:t>Wilderness of Sin</a:t>
            </a:r>
          </a:p>
        </p:txBody>
      </p:sp>
      <p:sp>
        <p:nvSpPr>
          <p:cNvPr id="103430" name="WordArt 6"/>
          <p:cNvSpPr>
            <a:spLocks noChangeArrowheads="1" noChangeShapeType="1" noTextEdit="1"/>
          </p:cNvSpPr>
          <p:nvPr/>
        </p:nvSpPr>
        <p:spPr bwMode="auto">
          <a:xfrm rot="-66688103">
            <a:off x="6845300" y="1411288"/>
            <a:ext cx="1471613" cy="344487"/>
          </a:xfrm>
          <a:prstGeom prst="rect">
            <a:avLst/>
          </a:prstGeom>
        </p:spPr>
        <p:txBody>
          <a:bodyPr wrap="none" fromWordArt="1">
            <a:prstTxWarp prst="textChevron">
              <a:avLst>
                <a:gd name="adj" fmla="val 50000"/>
              </a:avLst>
            </a:prstTxWarp>
          </a:bodyPr>
          <a:lstStyle/>
          <a:p>
            <a:pPr algn="ctr"/>
            <a:r>
              <a:rPr lang="en-US" sz="3600" kern="10">
                <a:ln w="12700">
                  <a:noFill/>
                  <a:round/>
                  <a:headEnd/>
                  <a:tailEnd/>
                </a:ln>
                <a:gradFill rotWithShape="1">
                  <a:gsLst>
                    <a:gs pos="0">
                      <a:srgbClr val="663300"/>
                    </a:gs>
                    <a:gs pos="50000">
                      <a:srgbClr val="996633"/>
                    </a:gs>
                    <a:gs pos="100000">
                      <a:srgbClr val="663300"/>
                    </a:gs>
                  </a:gsLst>
                  <a:lin ang="0" scaled="1"/>
                </a:gradFill>
                <a:latin typeface="One Stroke Script LET"/>
              </a:rPr>
              <a:t>Canaan</a:t>
            </a:r>
          </a:p>
        </p:txBody>
      </p:sp>
      <p:sp>
        <p:nvSpPr>
          <p:cNvPr id="103431" name="WordArt 7"/>
          <p:cNvSpPr>
            <a:spLocks noChangeArrowheads="1" noChangeShapeType="1" noTextEdit="1"/>
          </p:cNvSpPr>
          <p:nvPr/>
        </p:nvSpPr>
        <p:spPr bwMode="auto">
          <a:xfrm>
            <a:off x="7778750" y="1693863"/>
            <a:ext cx="527050" cy="144462"/>
          </a:xfrm>
          <a:prstGeom prst="rect">
            <a:avLst/>
          </a:prstGeom>
        </p:spPr>
        <p:txBody>
          <a:bodyPr wrap="none" fromWordArt="1">
            <a:prstTxWarp prst="textCanDown">
              <a:avLst>
                <a:gd name="adj" fmla="val 33333"/>
              </a:avLst>
            </a:prstTxWarp>
          </a:bodyPr>
          <a:lstStyle/>
          <a:p>
            <a:pPr algn="ctr"/>
            <a:r>
              <a:rPr lang="en-US" sz="3600" kern="10">
                <a:ln w="12700">
                  <a:noFill/>
                  <a:round/>
                  <a:headEnd/>
                  <a:tailEnd/>
                </a:ln>
                <a:gradFill rotWithShape="1">
                  <a:gsLst>
                    <a:gs pos="0">
                      <a:srgbClr val="996633"/>
                    </a:gs>
                    <a:gs pos="100000">
                      <a:srgbClr val="663300"/>
                    </a:gs>
                  </a:gsLst>
                  <a:lin ang="2700000" scaled="1"/>
                </a:gradFill>
                <a:latin typeface="Arial Black"/>
              </a:rPr>
              <a:t>Jordan</a:t>
            </a:r>
          </a:p>
        </p:txBody>
      </p:sp>
      <p:sp>
        <p:nvSpPr>
          <p:cNvPr id="103432" name="WordArt 8"/>
          <p:cNvSpPr>
            <a:spLocks noChangeArrowheads="1" noChangeShapeType="1" noTextEdit="1"/>
          </p:cNvSpPr>
          <p:nvPr/>
        </p:nvSpPr>
        <p:spPr bwMode="auto">
          <a:xfrm>
            <a:off x="7775575" y="1838325"/>
            <a:ext cx="525463" cy="142875"/>
          </a:xfrm>
          <a:prstGeom prst="rect">
            <a:avLst/>
          </a:prstGeom>
        </p:spPr>
        <p:txBody>
          <a:bodyPr wrap="none" fromWordArt="1">
            <a:prstTxWarp prst="textCanDown">
              <a:avLst>
                <a:gd name="adj" fmla="val 33333"/>
              </a:avLst>
            </a:prstTxWarp>
          </a:bodyPr>
          <a:lstStyle/>
          <a:p>
            <a:pPr algn="ctr"/>
            <a:r>
              <a:rPr lang="en-US" sz="3600" kern="10">
                <a:ln w="12700">
                  <a:noFill/>
                  <a:round/>
                  <a:headEnd/>
                  <a:tailEnd/>
                </a:ln>
                <a:gradFill rotWithShape="1">
                  <a:gsLst>
                    <a:gs pos="0">
                      <a:srgbClr val="996633"/>
                    </a:gs>
                    <a:gs pos="100000">
                      <a:srgbClr val="663300"/>
                    </a:gs>
                  </a:gsLst>
                  <a:lin ang="2700000" scaled="1"/>
                </a:gradFill>
                <a:latin typeface="Arial Black"/>
              </a:rPr>
              <a:t> River </a:t>
            </a:r>
          </a:p>
        </p:txBody>
      </p:sp>
      <p:sp>
        <p:nvSpPr>
          <p:cNvPr id="103433" name="WordArt 9"/>
          <p:cNvSpPr>
            <a:spLocks noChangeArrowheads="1" noChangeShapeType="1" noTextEdit="1"/>
          </p:cNvSpPr>
          <p:nvPr/>
        </p:nvSpPr>
        <p:spPr bwMode="auto">
          <a:xfrm>
            <a:off x="7058025" y="2171700"/>
            <a:ext cx="1323975" cy="287338"/>
          </a:xfrm>
          <a:prstGeom prst="rect">
            <a:avLst/>
          </a:prstGeom>
        </p:spPr>
        <p:txBody>
          <a:bodyPr wrap="none" fromWordArt="1">
            <a:prstTxWarp prst="textFadeUp">
              <a:avLst>
                <a:gd name="adj" fmla="val 26866"/>
              </a:avLst>
            </a:prstTxWarp>
          </a:bodyPr>
          <a:lstStyle/>
          <a:p>
            <a:pPr algn="ctr"/>
            <a:r>
              <a:rPr lang="en-US" sz="3600" kern="10">
                <a:ln w="12700">
                  <a:noFill/>
                  <a:round/>
                  <a:headEnd/>
                  <a:tailEnd/>
                </a:ln>
                <a:gradFill rotWithShape="1">
                  <a:gsLst>
                    <a:gs pos="0">
                      <a:srgbClr val="663300"/>
                    </a:gs>
                    <a:gs pos="50000">
                      <a:srgbClr val="996633"/>
                    </a:gs>
                    <a:gs pos="100000">
                      <a:srgbClr val="663300"/>
                    </a:gs>
                  </a:gsLst>
                  <a:lin ang="2700000" scaled="1"/>
                </a:gradFill>
                <a:latin typeface="Arial Black"/>
              </a:rPr>
              <a:t>Dead Sea</a:t>
            </a:r>
          </a:p>
        </p:txBody>
      </p:sp>
      <p:sp>
        <p:nvSpPr>
          <p:cNvPr id="103434" name="WordArt 10"/>
          <p:cNvSpPr>
            <a:spLocks noChangeArrowheads="1" noChangeShapeType="1" noTextEdit="1"/>
          </p:cNvSpPr>
          <p:nvPr/>
        </p:nvSpPr>
        <p:spPr bwMode="auto">
          <a:xfrm rot="-25553890">
            <a:off x="561182" y="3933031"/>
            <a:ext cx="1752600" cy="439737"/>
          </a:xfrm>
          <a:prstGeom prst="rect">
            <a:avLst/>
          </a:prstGeom>
        </p:spPr>
        <p:txBody>
          <a:bodyPr wrap="none" fromWordArt="1">
            <a:prstTxWarp prst="textCurveDown">
              <a:avLst>
                <a:gd name="adj" fmla="val 52630"/>
              </a:avLst>
            </a:prstTxWarp>
          </a:bodyPr>
          <a:lstStyle/>
          <a:p>
            <a:pPr algn="ctr"/>
            <a:r>
              <a:rPr lang="en-US" sz="3600" kern="10">
                <a:ln w="12700">
                  <a:noFill/>
                  <a:round/>
                  <a:headEnd/>
                  <a:tailEnd/>
                </a:ln>
                <a:gradFill rotWithShape="1">
                  <a:gsLst>
                    <a:gs pos="0">
                      <a:srgbClr val="663300"/>
                    </a:gs>
                    <a:gs pos="100000">
                      <a:srgbClr val="996600"/>
                    </a:gs>
                  </a:gsLst>
                  <a:lin ang="2700000" scaled="1"/>
                </a:gradFill>
                <a:latin typeface="Lithograph"/>
              </a:rPr>
              <a:t>Egypt</a:t>
            </a:r>
          </a:p>
        </p:txBody>
      </p:sp>
      <p:sp>
        <p:nvSpPr>
          <p:cNvPr id="103435" name="WordArt 11"/>
          <p:cNvSpPr>
            <a:spLocks noChangeArrowheads="1" noChangeShapeType="1" noTextEdit="1"/>
          </p:cNvSpPr>
          <p:nvPr/>
        </p:nvSpPr>
        <p:spPr bwMode="auto">
          <a:xfrm rot="-42460276">
            <a:off x="6629400" y="3205163"/>
            <a:ext cx="1754188" cy="1698625"/>
          </a:xfrm>
          <a:prstGeom prst="rect">
            <a:avLst/>
          </a:prstGeom>
        </p:spPr>
        <p:txBody>
          <a:bodyPr wrap="none" fromWordArt="1">
            <a:prstTxWarp prst="textCurveDown">
              <a:avLst>
                <a:gd name="adj" fmla="val 52630"/>
              </a:avLst>
            </a:prstTxWarp>
          </a:bodyPr>
          <a:lstStyle/>
          <a:p>
            <a:pPr algn="ctr"/>
            <a:r>
              <a:rPr lang="en-US" sz="3600" kern="10">
                <a:ln w="12700">
                  <a:noFill/>
                  <a:round/>
                  <a:headEnd/>
                  <a:tailEnd/>
                </a:ln>
                <a:gradFill rotWithShape="1">
                  <a:gsLst>
                    <a:gs pos="0">
                      <a:srgbClr val="996633"/>
                    </a:gs>
                    <a:gs pos="100000">
                      <a:srgbClr val="663300"/>
                    </a:gs>
                  </a:gsLst>
                  <a:lin ang="2700000" scaled="1"/>
                </a:gradFill>
                <a:latin typeface="MANDELA"/>
              </a:rPr>
              <a:t>Wilderness</a:t>
            </a:r>
          </a:p>
          <a:p>
            <a:pPr algn="ctr"/>
            <a:r>
              <a:rPr lang="en-US" sz="3600" kern="10">
                <a:ln w="12700">
                  <a:noFill/>
                  <a:round/>
                  <a:headEnd/>
                  <a:tailEnd/>
                </a:ln>
                <a:gradFill rotWithShape="1">
                  <a:gsLst>
                    <a:gs pos="0">
                      <a:srgbClr val="996633"/>
                    </a:gs>
                    <a:gs pos="100000">
                      <a:srgbClr val="663300"/>
                    </a:gs>
                  </a:gsLst>
                  <a:lin ang="2700000" scaled="1"/>
                </a:gradFill>
                <a:latin typeface="MANDELA"/>
              </a:rPr>
              <a:t>of</a:t>
            </a:r>
          </a:p>
          <a:p>
            <a:pPr algn="ctr"/>
            <a:r>
              <a:rPr lang="en-US" sz="3600" kern="10">
                <a:ln w="12700">
                  <a:noFill/>
                  <a:round/>
                  <a:headEnd/>
                  <a:tailEnd/>
                </a:ln>
                <a:gradFill rotWithShape="1">
                  <a:gsLst>
                    <a:gs pos="0">
                      <a:srgbClr val="996633"/>
                    </a:gs>
                    <a:gs pos="100000">
                      <a:srgbClr val="663300"/>
                    </a:gs>
                  </a:gsLst>
                  <a:lin ang="2700000" scaled="1"/>
                </a:gradFill>
                <a:latin typeface="MANDELA"/>
              </a:rPr>
              <a:t>Midian</a:t>
            </a:r>
          </a:p>
        </p:txBody>
      </p:sp>
      <p:sp>
        <p:nvSpPr>
          <p:cNvPr id="103436" name="WordArt 12"/>
          <p:cNvSpPr>
            <a:spLocks noChangeArrowheads="1" noChangeShapeType="1" noTextEdit="1"/>
          </p:cNvSpPr>
          <p:nvPr/>
        </p:nvSpPr>
        <p:spPr bwMode="auto">
          <a:xfrm rot="-44106511">
            <a:off x="4086225" y="3968750"/>
            <a:ext cx="1323975" cy="863600"/>
          </a:xfrm>
          <a:prstGeom prst="rect">
            <a:avLst/>
          </a:prstGeom>
        </p:spPr>
        <p:txBody>
          <a:bodyPr wrap="none" fromWordArt="1">
            <a:prstTxWarp prst="textCanDown">
              <a:avLst>
                <a:gd name="adj" fmla="val 14287"/>
              </a:avLst>
            </a:prstTxWarp>
          </a:bodyPr>
          <a:lstStyle/>
          <a:p>
            <a:pPr algn="ctr"/>
            <a:r>
              <a:rPr lang="en-US" sz="3600" kern="10">
                <a:ln w="12700">
                  <a:noFill/>
                  <a:round/>
                  <a:headEnd/>
                  <a:tailEnd/>
                </a:ln>
                <a:gradFill rotWithShape="1">
                  <a:gsLst>
                    <a:gs pos="0">
                      <a:srgbClr val="996633"/>
                    </a:gs>
                    <a:gs pos="100000">
                      <a:srgbClr val="663300"/>
                    </a:gs>
                  </a:gsLst>
                  <a:lin ang="2700000" scaled="1"/>
                </a:gradFill>
                <a:latin typeface="MANDELA"/>
              </a:rPr>
              <a:t>Wilderness</a:t>
            </a:r>
          </a:p>
          <a:p>
            <a:pPr algn="ctr"/>
            <a:r>
              <a:rPr lang="en-US" sz="3600" kern="10">
                <a:ln w="12700">
                  <a:noFill/>
                  <a:round/>
                  <a:headEnd/>
                  <a:tailEnd/>
                </a:ln>
                <a:gradFill rotWithShape="1">
                  <a:gsLst>
                    <a:gs pos="0">
                      <a:srgbClr val="996633"/>
                    </a:gs>
                    <a:gs pos="100000">
                      <a:srgbClr val="663300"/>
                    </a:gs>
                  </a:gsLst>
                  <a:lin ang="2700000" scaled="1"/>
                </a:gradFill>
                <a:latin typeface="MANDELA"/>
              </a:rPr>
              <a:t>of</a:t>
            </a:r>
          </a:p>
          <a:p>
            <a:pPr algn="ctr"/>
            <a:r>
              <a:rPr lang="en-US" sz="3600" kern="10">
                <a:ln w="12700">
                  <a:noFill/>
                  <a:round/>
                  <a:headEnd/>
                  <a:tailEnd/>
                </a:ln>
                <a:gradFill rotWithShape="1">
                  <a:gsLst>
                    <a:gs pos="0">
                      <a:srgbClr val="996633"/>
                    </a:gs>
                    <a:gs pos="100000">
                      <a:srgbClr val="663300"/>
                    </a:gs>
                  </a:gsLst>
                  <a:lin ang="2700000" scaled="1"/>
                </a:gradFill>
                <a:latin typeface="MANDELA"/>
              </a:rPr>
              <a:t>Sinai</a:t>
            </a:r>
          </a:p>
        </p:txBody>
      </p:sp>
      <p:sp>
        <p:nvSpPr>
          <p:cNvPr id="103437" name="WordArt 13"/>
          <p:cNvSpPr>
            <a:spLocks noChangeArrowheads="1" noChangeShapeType="1" noTextEdit="1"/>
          </p:cNvSpPr>
          <p:nvPr/>
        </p:nvSpPr>
        <p:spPr bwMode="auto">
          <a:xfrm>
            <a:off x="2819400" y="2057400"/>
            <a:ext cx="3581400" cy="457200"/>
          </a:xfrm>
          <a:prstGeom prst="rect">
            <a:avLst/>
          </a:prstGeom>
        </p:spPr>
        <p:txBody>
          <a:bodyPr wrap="none" fromWordArt="1">
            <a:prstTxWarp prst="textDeflate">
              <a:avLst>
                <a:gd name="adj" fmla="val 15972"/>
              </a:avLst>
            </a:prstTxWarp>
          </a:bodyPr>
          <a:lstStyle/>
          <a:p>
            <a:pPr algn="ctr"/>
            <a:r>
              <a:rPr lang="en-US" sz="3600" kern="10">
                <a:ln w="19050">
                  <a:solidFill>
                    <a:srgbClr val="FFFFE9"/>
                  </a:solidFill>
                  <a:round/>
                  <a:headEnd/>
                  <a:tailEnd/>
                </a:ln>
                <a:solidFill>
                  <a:srgbClr val="440000"/>
                </a:solidFill>
                <a:effectLst>
                  <a:outerShdw dist="25400" algn="ctr" rotWithShape="0">
                    <a:srgbClr val="FFFFE9">
                      <a:alpha val="80000"/>
                    </a:srgbClr>
                  </a:outerShdw>
                </a:effectLst>
                <a:latin typeface="Impact"/>
              </a:rPr>
              <a:t>Dispensation to start</a:t>
            </a:r>
          </a:p>
        </p:txBody>
      </p:sp>
      <p:grpSp>
        <p:nvGrpSpPr>
          <p:cNvPr id="103438" name="Group 14"/>
          <p:cNvGrpSpPr>
            <a:grpSpLocks/>
          </p:cNvGrpSpPr>
          <p:nvPr/>
        </p:nvGrpSpPr>
        <p:grpSpPr bwMode="auto">
          <a:xfrm>
            <a:off x="762000" y="304800"/>
            <a:ext cx="1417638" cy="1889125"/>
            <a:chOff x="480" y="192"/>
            <a:chExt cx="893" cy="1190"/>
          </a:xfrm>
        </p:grpSpPr>
        <p:sp>
          <p:nvSpPr>
            <p:cNvPr id="103439" name="AutoShape 15"/>
            <p:cNvSpPr>
              <a:spLocks noChangeArrowheads="1"/>
            </p:cNvSpPr>
            <p:nvPr/>
          </p:nvSpPr>
          <p:spPr bwMode="auto">
            <a:xfrm rot="10800000">
              <a:off x="839" y="768"/>
              <a:ext cx="174" cy="521"/>
            </a:xfrm>
            <a:prstGeom prst="downArrow">
              <a:avLst>
                <a:gd name="adj1" fmla="val 41380"/>
                <a:gd name="adj2" fmla="val 70115"/>
              </a:avLst>
            </a:prstGeom>
            <a:solidFill>
              <a:srgbClr val="6600CC"/>
            </a:solidFill>
            <a:ln w="9525" algn="ctr">
              <a:solidFill>
                <a:srgbClr val="6600CC"/>
              </a:solidFill>
              <a:miter lim="800000"/>
              <a:headEnd/>
              <a:tailEnd/>
            </a:ln>
            <a:effectLst/>
          </p:spPr>
          <p:txBody>
            <a:bodyPr rot="10800000" wrap="none" anchor="ctr"/>
            <a:lstStyle/>
            <a:p>
              <a:pPr algn="ctr"/>
              <a:endParaRPr lang="en-US">
                <a:latin typeface="Arial Black" pitchFamily="34" charset="0"/>
              </a:endParaRPr>
            </a:p>
          </p:txBody>
        </p:sp>
        <p:grpSp>
          <p:nvGrpSpPr>
            <p:cNvPr id="103440" name="Group 16"/>
            <p:cNvGrpSpPr>
              <a:grpSpLocks/>
            </p:cNvGrpSpPr>
            <p:nvPr/>
          </p:nvGrpSpPr>
          <p:grpSpPr bwMode="auto">
            <a:xfrm>
              <a:off x="640" y="192"/>
              <a:ext cx="572" cy="565"/>
              <a:chOff x="4704" y="288"/>
              <a:chExt cx="672" cy="720"/>
            </a:xfrm>
          </p:grpSpPr>
          <p:sp>
            <p:nvSpPr>
              <p:cNvPr id="103441" name="Oval 17"/>
              <p:cNvSpPr>
                <a:spLocks noChangeArrowheads="1"/>
              </p:cNvSpPr>
              <p:nvPr/>
            </p:nvSpPr>
            <p:spPr bwMode="auto">
              <a:xfrm>
                <a:off x="4704" y="288"/>
                <a:ext cx="672" cy="720"/>
              </a:xfrm>
              <a:prstGeom prst="ellipse">
                <a:avLst/>
              </a:prstGeom>
              <a:gradFill rotWithShape="0">
                <a:gsLst>
                  <a:gs pos="0">
                    <a:srgbClr val="FFFFFF"/>
                  </a:gs>
                  <a:gs pos="100000">
                    <a:srgbClr val="FFFFFF"/>
                  </a:gs>
                </a:gsLst>
                <a:lin ang="2700000" scaled="1"/>
              </a:gradFill>
              <a:ln w="12700">
                <a:round/>
                <a:headEnd/>
                <a:tailEnd/>
              </a:ln>
              <a:effectLst/>
              <a:scene3d>
                <a:camera prst="legacyPerspectiveTop"/>
                <a:lightRig rig="legacyFlat3" dir="t"/>
              </a:scene3d>
              <a:sp3d extrusionH="430200" prstMaterial="legacyMatte">
                <a:bevelT w="13500" h="13500" prst="angle"/>
                <a:bevelB w="13500" h="13500" prst="angle"/>
                <a:extrusionClr>
                  <a:srgbClr val="9900FF"/>
                </a:extrusionClr>
              </a:sp3d>
            </p:spPr>
            <p:txBody>
              <a:bodyPr wrap="none" anchor="ctr">
                <a:flatTx/>
              </a:bodyPr>
              <a:lstStyle/>
              <a:p>
                <a:pPr algn="ctr" eaLnBrk="0" hangingPunct="0"/>
                <a:endParaRPr lang="en-US" sz="4800" b="1">
                  <a:solidFill>
                    <a:srgbClr val="6600CC"/>
                  </a:solidFill>
                  <a:latin typeface="Impact" pitchFamily="34" charset="0"/>
                </a:endParaRPr>
              </a:p>
            </p:txBody>
          </p:sp>
          <p:sp>
            <p:nvSpPr>
              <p:cNvPr id="103442" name="WordArt 18"/>
              <p:cNvSpPr>
                <a:spLocks noChangeArrowheads="1" noChangeShapeType="1" noTextEdit="1"/>
              </p:cNvSpPr>
              <p:nvPr/>
            </p:nvSpPr>
            <p:spPr bwMode="auto">
              <a:xfrm>
                <a:off x="4778" y="492"/>
                <a:ext cx="517" cy="344"/>
              </a:xfrm>
              <a:prstGeom prst="rect">
                <a:avLst/>
              </a:prstGeom>
            </p:spPr>
            <p:txBody>
              <a:bodyPr wrap="none" fromWordArt="1">
                <a:prstTxWarp prst="textPlain">
                  <a:avLst>
                    <a:gd name="adj" fmla="val 50000"/>
                  </a:avLst>
                </a:prstTxWarp>
              </a:bodyPr>
              <a:lstStyle/>
              <a:p>
                <a:pPr algn="ctr"/>
                <a:r>
                  <a:rPr lang="en-US" sz="3600" kern="10">
                    <a:ln w="38100">
                      <a:solidFill>
                        <a:srgbClr val="6600CC"/>
                      </a:solidFill>
                      <a:round/>
                      <a:headEnd/>
                      <a:tailEnd/>
                    </a:ln>
                    <a:solidFill>
                      <a:schemeClr val="bg1"/>
                    </a:solidFill>
                    <a:latin typeface="Impact"/>
                  </a:rPr>
                  <a:t>God</a:t>
                </a:r>
              </a:p>
            </p:txBody>
          </p:sp>
        </p:grpSp>
        <p:grpSp>
          <p:nvGrpSpPr>
            <p:cNvPr id="103443" name="Group 19"/>
            <p:cNvGrpSpPr>
              <a:grpSpLocks/>
            </p:cNvGrpSpPr>
            <p:nvPr/>
          </p:nvGrpSpPr>
          <p:grpSpPr bwMode="auto">
            <a:xfrm>
              <a:off x="480" y="974"/>
              <a:ext cx="893" cy="408"/>
              <a:chOff x="1344" y="2736"/>
              <a:chExt cx="1056" cy="528"/>
            </a:xfrm>
          </p:grpSpPr>
          <p:sp>
            <p:nvSpPr>
              <p:cNvPr id="103444" name="Oval 20"/>
              <p:cNvSpPr>
                <a:spLocks noChangeArrowheads="1"/>
              </p:cNvSpPr>
              <p:nvPr/>
            </p:nvSpPr>
            <p:spPr bwMode="auto">
              <a:xfrm>
                <a:off x="1344" y="2736"/>
                <a:ext cx="1056" cy="528"/>
              </a:xfrm>
              <a:prstGeom prst="ellipse">
                <a:avLst/>
              </a:prstGeom>
              <a:gradFill rotWithShape="0">
                <a:gsLst>
                  <a:gs pos="0">
                    <a:srgbClr val="FFFFCC"/>
                  </a:gs>
                  <a:gs pos="100000">
                    <a:srgbClr val="FFFF00"/>
                  </a:gs>
                </a:gsLst>
                <a:path path="shape">
                  <a:fillToRect l="50000" t="50000" r="50000" b="50000"/>
                </a:path>
              </a:gradFill>
              <a:ln w="12700" algn="ctr">
                <a:solidFill>
                  <a:srgbClr val="FFCC00"/>
                </a:solidFill>
                <a:round/>
                <a:headEnd/>
                <a:tailEnd/>
              </a:ln>
              <a:effectLst>
                <a:outerShdw dist="64758" dir="4721404" algn="ctr" rotWithShape="0">
                  <a:srgbClr val="DEB400"/>
                </a:outerShdw>
              </a:effectLst>
            </p:spPr>
            <p:txBody>
              <a:bodyPr wrap="none" anchor="ctr"/>
              <a:lstStyle/>
              <a:p>
                <a:pPr algn="ctr" eaLnBrk="0" hangingPunct="0"/>
                <a:endParaRPr lang="en-US" sz="3600">
                  <a:solidFill>
                    <a:srgbClr val="5A002D"/>
                  </a:solidFill>
                  <a:latin typeface="Impact" pitchFamily="34" charset="0"/>
                </a:endParaRPr>
              </a:p>
            </p:txBody>
          </p:sp>
          <p:sp>
            <p:nvSpPr>
              <p:cNvPr id="103445" name="WordArt 21"/>
              <p:cNvSpPr>
                <a:spLocks noChangeArrowheads="1" noChangeShapeType="1" noTextEdit="1"/>
              </p:cNvSpPr>
              <p:nvPr/>
            </p:nvSpPr>
            <p:spPr bwMode="auto">
              <a:xfrm>
                <a:off x="1535" y="2856"/>
                <a:ext cx="674" cy="288"/>
              </a:xfrm>
              <a:prstGeom prst="rect">
                <a:avLst/>
              </a:prstGeom>
            </p:spPr>
            <p:txBody>
              <a:bodyPr wrap="none" fromWordArt="1">
                <a:prstTxWarp prst="textInflate">
                  <a:avLst>
                    <a:gd name="adj" fmla="val 13634"/>
                  </a:avLst>
                </a:prstTxWarp>
              </a:bodyPr>
              <a:lstStyle/>
              <a:p>
                <a:pPr algn="ctr"/>
                <a:r>
                  <a:rPr lang="en-US" sz="3600" kern="10">
                    <a:ln w="38100">
                      <a:noFill/>
                      <a:round/>
                      <a:headEnd/>
                      <a:tailEnd/>
                    </a:ln>
                    <a:solidFill>
                      <a:srgbClr val="580000"/>
                    </a:solidFill>
                    <a:latin typeface="Impact"/>
                  </a:rPr>
                  <a:t>Moses</a:t>
                </a:r>
              </a:p>
            </p:txBody>
          </p:sp>
        </p:grpSp>
      </p:grpSp>
      <p:sp>
        <p:nvSpPr>
          <p:cNvPr id="103446" name="WordArt 22"/>
          <p:cNvSpPr>
            <a:spLocks noChangeArrowheads="1" noChangeShapeType="1" noTextEdit="1"/>
          </p:cNvSpPr>
          <p:nvPr/>
        </p:nvSpPr>
        <p:spPr bwMode="auto">
          <a:xfrm>
            <a:off x="2819400" y="2057400"/>
            <a:ext cx="3581400" cy="457200"/>
          </a:xfrm>
          <a:prstGeom prst="rect">
            <a:avLst/>
          </a:prstGeom>
        </p:spPr>
        <p:txBody>
          <a:bodyPr wrap="none" fromWordArt="1">
            <a:prstTxWarp prst="textDeflate">
              <a:avLst>
                <a:gd name="adj" fmla="val 15972"/>
              </a:avLst>
            </a:prstTxWarp>
          </a:bodyPr>
          <a:lstStyle/>
          <a:p>
            <a:pPr algn="ctr"/>
            <a:r>
              <a:rPr lang="en-US" sz="3600" kern="10">
                <a:ln w="19050">
                  <a:solidFill>
                    <a:srgbClr val="FFFFE9"/>
                  </a:solidFill>
                  <a:round/>
                  <a:headEnd/>
                  <a:tailEnd/>
                </a:ln>
                <a:solidFill>
                  <a:srgbClr val="440000"/>
                </a:solidFill>
                <a:effectLst>
                  <a:outerShdw dist="25400" algn="ctr" rotWithShape="0">
                    <a:srgbClr val="FFFFE9">
                      <a:alpha val="80000"/>
                    </a:srgbClr>
                  </a:outerShdw>
                </a:effectLst>
                <a:latin typeface="Impact"/>
              </a:rPr>
              <a:t>Dispensation to start</a:t>
            </a:r>
          </a:p>
        </p:txBody>
      </p:sp>
      <p:grpSp>
        <p:nvGrpSpPr>
          <p:cNvPr id="103447" name="Group 23"/>
          <p:cNvGrpSpPr>
            <a:grpSpLocks/>
          </p:cNvGrpSpPr>
          <p:nvPr/>
        </p:nvGrpSpPr>
        <p:grpSpPr bwMode="auto">
          <a:xfrm>
            <a:off x="3379788" y="1084263"/>
            <a:ext cx="2362200" cy="744537"/>
            <a:chOff x="2129" y="683"/>
            <a:chExt cx="1488" cy="469"/>
          </a:xfrm>
        </p:grpSpPr>
        <p:sp>
          <p:nvSpPr>
            <p:cNvPr id="103448" name="Rectangle 24"/>
            <p:cNvSpPr>
              <a:spLocks noChangeArrowheads="1"/>
            </p:cNvSpPr>
            <p:nvPr/>
          </p:nvSpPr>
          <p:spPr bwMode="auto">
            <a:xfrm>
              <a:off x="2161" y="683"/>
              <a:ext cx="1422" cy="458"/>
            </a:xfrm>
            <a:prstGeom prst="rect">
              <a:avLst/>
            </a:prstGeom>
            <a:solidFill>
              <a:srgbClr val="CCECFF"/>
            </a:solidFill>
            <a:ln w="19050" algn="ctr">
              <a:solidFill>
                <a:srgbClr val="000099"/>
              </a:solidFill>
              <a:miter lim="800000"/>
              <a:headEnd/>
              <a:tailEnd/>
            </a:ln>
            <a:effectLst/>
          </p:spPr>
          <p:txBody>
            <a:bodyPr wrap="none" anchor="ctr"/>
            <a:lstStyle/>
            <a:p>
              <a:endParaRPr lang="en-US"/>
            </a:p>
          </p:txBody>
        </p:sp>
        <p:sp>
          <p:nvSpPr>
            <p:cNvPr id="103449" name="Text Box 25"/>
            <p:cNvSpPr txBox="1">
              <a:spLocks noChangeArrowheads="1"/>
            </p:cNvSpPr>
            <p:nvPr/>
          </p:nvSpPr>
          <p:spPr bwMode="auto">
            <a:xfrm>
              <a:off x="2129" y="694"/>
              <a:ext cx="1488" cy="458"/>
            </a:xfrm>
            <a:prstGeom prst="rect">
              <a:avLst/>
            </a:prstGeom>
            <a:noFill/>
            <a:ln w="19050" algn="ctr">
              <a:noFill/>
              <a:miter lim="800000"/>
              <a:headEnd/>
              <a:tailEnd/>
            </a:ln>
            <a:effectLst>
              <a:outerShdw dist="12700" algn="ctr" rotWithShape="0">
                <a:schemeClr val="bg1"/>
              </a:outerShdw>
            </a:effectLst>
          </p:spPr>
          <p:txBody>
            <a:bodyPr>
              <a:spAutoFit/>
            </a:bodyPr>
            <a:lstStyle/>
            <a:p>
              <a:pPr algn="ctr" eaLnBrk="0" hangingPunct="0">
                <a:lnSpc>
                  <a:spcPct val="80000"/>
                </a:lnSpc>
              </a:pPr>
              <a:r>
                <a:rPr lang="en-US" sz="2600" b="1">
                  <a:solidFill>
                    <a:srgbClr val="000099"/>
                  </a:solidFill>
                </a:rPr>
                <a:t>Foundation</a:t>
              </a:r>
            </a:p>
            <a:p>
              <a:pPr algn="ctr" eaLnBrk="0" hangingPunct="0">
                <a:lnSpc>
                  <a:spcPct val="80000"/>
                </a:lnSpc>
              </a:pPr>
              <a:r>
                <a:rPr lang="en-US" sz="2600" b="1">
                  <a:solidFill>
                    <a:srgbClr val="000099"/>
                  </a:solidFill>
                </a:rPr>
                <a:t>of substance</a:t>
              </a:r>
            </a:p>
          </p:txBody>
        </p:sp>
      </p:grpSp>
      <p:sp>
        <p:nvSpPr>
          <p:cNvPr id="103450" name="AutoShape 26"/>
          <p:cNvSpPr>
            <a:spLocks noChangeArrowheads="1"/>
          </p:cNvSpPr>
          <p:nvPr/>
        </p:nvSpPr>
        <p:spPr bwMode="auto">
          <a:xfrm rot="5400000">
            <a:off x="4495800" y="-457200"/>
            <a:ext cx="304800" cy="4724400"/>
          </a:xfrm>
          <a:prstGeom prst="downArrow">
            <a:avLst>
              <a:gd name="adj1" fmla="val 41667"/>
              <a:gd name="adj2" fmla="val 154713"/>
            </a:avLst>
          </a:prstGeom>
          <a:gradFill rotWithShape="1">
            <a:gsLst>
              <a:gs pos="0">
                <a:srgbClr val="FF9900"/>
              </a:gs>
              <a:gs pos="100000">
                <a:srgbClr val="FFFF00"/>
              </a:gs>
            </a:gsLst>
            <a:lin ang="5400000" scaled="1"/>
          </a:gradFill>
          <a:ln w="38100" algn="ctr">
            <a:noFill/>
            <a:miter lim="800000"/>
            <a:headEnd/>
            <a:tailEnd/>
          </a:ln>
          <a:effectLst/>
        </p:spPr>
        <p:txBody>
          <a:bodyPr rot="10800000" vert="eaVert" wrap="none" anchor="ctr"/>
          <a:lstStyle/>
          <a:p>
            <a:pPr algn="ctr"/>
            <a:endParaRPr lang="en-US">
              <a:latin typeface="Arial Black" pitchFamily="34" charset="0"/>
            </a:endParaRPr>
          </a:p>
        </p:txBody>
      </p:sp>
      <p:grpSp>
        <p:nvGrpSpPr>
          <p:cNvPr id="103451" name="Group 27"/>
          <p:cNvGrpSpPr>
            <a:grpSpLocks/>
          </p:cNvGrpSpPr>
          <p:nvPr/>
        </p:nvGrpSpPr>
        <p:grpSpPr bwMode="auto">
          <a:xfrm>
            <a:off x="6400800" y="1560513"/>
            <a:ext cx="2000250" cy="649287"/>
            <a:chOff x="3840" y="960"/>
            <a:chExt cx="1440" cy="539"/>
          </a:xfrm>
        </p:grpSpPr>
        <p:sp>
          <p:nvSpPr>
            <p:cNvPr id="103452" name="Oval 28"/>
            <p:cNvSpPr>
              <a:spLocks noChangeArrowheads="1"/>
            </p:cNvSpPr>
            <p:nvPr/>
          </p:nvSpPr>
          <p:spPr bwMode="auto">
            <a:xfrm>
              <a:off x="3840" y="960"/>
              <a:ext cx="1440" cy="539"/>
            </a:xfrm>
            <a:prstGeom prst="ellipse">
              <a:avLst/>
            </a:prstGeom>
            <a:gradFill rotWithShape="0">
              <a:gsLst>
                <a:gs pos="0">
                  <a:srgbClr val="FFCC66"/>
                </a:gs>
                <a:gs pos="100000">
                  <a:srgbClr val="FF9900"/>
                </a:gs>
              </a:gsLst>
              <a:path path="shape">
                <a:fillToRect l="50000" t="50000" r="50000" b="50000"/>
              </a:path>
            </a:gradFill>
            <a:ln w="12700" algn="ctr">
              <a:solidFill>
                <a:srgbClr val="CC6600"/>
              </a:solidFill>
              <a:round/>
              <a:headEnd/>
              <a:tailEnd/>
            </a:ln>
            <a:effectLst>
              <a:outerShdw dist="64758" dir="4721404" algn="ctr" rotWithShape="0">
                <a:srgbClr val="B65B00"/>
              </a:outerShdw>
            </a:effectLst>
          </p:spPr>
          <p:txBody>
            <a:bodyPr wrap="none" anchor="ctr"/>
            <a:lstStyle/>
            <a:p>
              <a:pPr algn="ctr" eaLnBrk="0" hangingPunct="0"/>
              <a:endParaRPr lang="en-US" sz="3600">
                <a:solidFill>
                  <a:srgbClr val="5A002D"/>
                </a:solidFill>
                <a:latin typeface="Impact" pitchFamily="34" charset="0"/>
              </a:endParaRPr>
            </a:p>
          </p:txBody>
        </p:sp>
        <p:sp>
          <p:nvSpPr>
            <p:cNvPr id="103453" name="WordArt 29"/>
            <p:cNvSpPr>
              <a:spLocks noChangeArrowheads="1" noChangeShapeType="1" noTextEdit="1"/>
            </p:cNvSpPr>
            <p:nvPr/>
          </p:nvSpPr>
          <p:spPr bwMode="auto">
            <a:xfrm>
              <a:off x="4100" y="1083"/>
              <a:ext cx="920" cy="294"/>
            </a:xfrm>
            <a:prstGeom prst="rect">
              <a:avLst/>
            </a:prstGeom>
          </p:spPr>
          <p:txBody>
            <a:bodyPr wrap="none" fromWordArt="1">
              <a:prstTxWarp prst="textInflate">
                <a:avLst>
                  <a:gd name="adj" fmla="val 13634"/>
                </a:avLst>
              </a:prstTxWarp>
            </a:bodyPr>
            <a:lstStyle/>
            <a:p>
              <a:pPr algn="ctr"/>
              <a:r>
                <a:rPr lang="en-US" sz="3600" kern="10">
                  <a:ln w="19050">
                    <a:solidFill>
                      <a:srgbClr val="680000"/>
                    </a:solidFill>
                    <a:round/>
                    <a:headEnd/>
                    <a:tailEnd/>
                  </a:ln>
                  <a:solidFill>
                    <a:schemeClr val="bg1"/>
                  </a:solidFill>
                  <a:latin typeface="Impact"/>
                </a:rPr>
                <a:t>Israelites</a:t>
              </a:r>
            </a:p>
          </p:txBody>
        </p:sp>
      </p:grpSp>
      <p:sp>
        <p:nvSpPr>
          <p:cNvPr id="103454" name="Freeform 30"/>
          <p:cNvSpPr>
            <a:spLocks/>
          </p:cNvSpPr>
          <p:nvPr/>
        </p:nvSpPr>
        <p:spPr bwMode="auto">
          <a:xfrm rot="-3700227">
            <a:off x="2612232" y="2466181"/>
            <a:ext cx="127000" cy="258763"/>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7FFF7F"/>
          </a:solidFill>
          <a:ln w="3175" cmpd="sng">
            <a:solidFill>
              <a:srgbClr val="00CC00"/>
            </a:solidFill>
            <a:round/>
            <a:headEnd/>
            <a:tailEnd/>
          </a:ln>
        </p:spPr>
        <p:txBody>
          <a:bodyPr/>
          <a:lstStyle/>
          <a:p>
            <a:endParaRPr lang="en-US"/>
          </a:p>
        </p:txBody>
      </p:sp>
      <p:sp>
        <p:nvSpPr>
          <p:cNvPr id="103455" name="Oval 31"/>
          <p:cNvSpPr>
            <a:spLocks noChangeArrowheads="1"/>
          </p:cNvSpPr>
          <p:nvPr/>
        </p:nvSpPr>
        <p:spPr bwMode="auto">
          <a:xfrm>
            <a:off x="2540000" y="2487613"/>
            <a:ext cx="88900" cy="71437"/>
          </a:xfrm>
          <a:prstGeom prst="ellipse">
            <a:avLst/>
          </a:prstGeom>
          <a:solidFill>
            <a:srgbClr val="FF3300"/>
          </a:solidFill>
          <a:ln w="57150">
            <a:solidFill>
              <a:srgbClr val="FF3300"/>
            </a:solidFill>
            <a:round/>
            <a:headEnd/>
            <a:tailEnd/>
          </a:ln>
          <a:effectLst/>
        </p:spPr>
        <p:txBody>
          <a:bodyPr wrap="none" anchor="ctr"/>
          <a:lstStyle/>
          <a:p>
            <a:endParaRPr lang="en-US"/>
          </a:p>
        </p:txBody>
      </p:sp>
      <p:sp>
        <p:nvSpPr>
          <p:cNvPr id="103456" name="Freeform 32"/>
          <p:cNvSpPr>
            <a:spLocks/>
          </p:cNvSpPr>
          <p:nvPr/>
        </p:nvSpPr>
        <p:spPr bwMode="auto">
          <a:xfrm rot="4199582" flipV="1">
            <a:off x="2954338" y="2382838"/>
            <a:ext cx="142875" cy="441325"/>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7FFF7F"/>
          </a:solidFill>
          <a:ln w="3175" cmpd="sng">
            <a:solidFill>
              <a:srgbClr val="00CC00"/>
            </a:solidFill>
            <a:round/>
            <a:headEnd/>
            <a:tailEnd/>
          </a:ln>
        </p:spPr>
        <p:txBody>
          <a:bodyPr/>
          <a:lstStyle/>
          <a:p>
            <a:endParaRPr lang="en-US"/>
          </a:p>
        </p:txBody>
      </p:sp>
      <p:sp>
        <p:nvSpPr>
          <p:cNvPr id="103457" name="Oval 33"/>
          <p:cNvSpPr>
            <a:spLocks noChangeArrowheads="1"/>
          </p:cNvSpPr>
          <p:nvPr/>
        </p:nvSpPr>
        <p:spPr bwMode="auto">
          <a:xfrm>
            <a:off x="2805113" y="2674938"/>
            <a:ext cx="88900" cy="71437"/>
          </a:xfrm>
          <a:prstGeom prst="ellipse">
            <a:avLst/>
          </a:prstGeom>
          <a:solidFill>
            <a:srgbClr val="FF3300"/>
          </a:solidFill>
          <a:ln w="57150">
            <a:solidFill>
              <a:srgbClr val="FF3300"/>
            </a:solidFill>
            <a:round/>
            <a:headEnd/>
            <a:tailEnd/>
          </a:ln>
          <a:effectLst/>
        </p:spPr>
        <p:txBody>
          <a:bodyPr wrap="none" anchor="ctr"/>
          <a:lstStyle/>
          <a:p>
            <a:endParaRPr lang="en-US"/>
          </a:p>
        </p:txBody>
      </p:sp>
      <p:sp>
        <p:nvSpPr>
          <p:cNvPr id="103458" name="Line 34"/>
          <p:cNvSpPr>
            <a:spLocks noChangeShapeType="1"/>
          </p:cNvSpPr>
          <p:nvPr/>
        </p:nvSpPr>
        <p:spPr bwMode="auto">
          <a:xfrm rot="16224946" flipV="1">
            <a:off x="4343400" y="3275013"/>
            <a:ext cx="458787" cy="1588"/>
          </a:xfrm>
          <a:prstGeom prst="line">
            <a:avLst/>
          </a:prstGeom>
          <a:noFill/>
          <a:ln w="44450">
            <a:solidFill>
              <a:srgbClr val="EDDBC9"/>
            </a:solidFill>
            <a:prstDash val="sysDot"/>
            <a:round/>
            <a:headEnd/>
            <a:tailEnd/>
          </a:ln>
          <a:effectLst/>
        </p:spPr>
        <p:txBody>
          <a:bodyPr/>
          <a:lstStyle/>
          <a:p>
            <a:endParaRPr lang="en-US"/>
          </a:p>
        </p:txBody>
      </p:sp>
      <p:sp>
        <p:nvSpPr>
          <p:cNvPr id="103459" name="WordArt 35"/>
          <p:cNvSpPr>
            <a:spLocks noChangeArrowheads="1" noChangeShapeType="1" noTextEdit="1"/>
          </p:cNvSpPr>
          <p:nvPr/>
        </p:nvSpPr>
        <p:spPr bwMode="auto">
          <a:xfrm>
            <a:off x="5867400" y="3276600"/>
            <a:ext cx="2514600" cy="609600"/>
          </a:xfrm>
          <a:prstGeom prst="rect">
            <a:avLst/>
          </a:prstGeom>
        </p:spPr>
        <p:txBody>
          <a:bodyPr wrap="none" fromWordArt="1">
            <a:prstTxWarp prst="textFadeLeft">
              <a:avLst>
                <a:gd name="adj" fmla="val 33333"/>
              </a:avLst>
            </a:prstTxWarp>
          </a:bodyPr>
          <a:lstStyle/>
          <a:p>
            <a:pPr algn="ctr"/>
            <a:r>
              <a:rPr lang="en-US" sz="3600" b="1" kern="10">
                <a:ln w="19050">
                  <a:solidFill>
                    <a:srgbClr val="FFFFE9"/>
                  </a:solidFill>
                  <a:round/>
                  <a:headEnd/>
                  <a:tailEnd/>
                </a:ln>
                <a:solidFill>
                  <a:srgbClr val="440000"/>
                </a:solidFill>
                <a:effectLst>
                  <a:prstShdw prst="shdw18" dist="17961" dir="13500000">
                    <a:srgbClr val="FFFFE9">
                      <a:gamma/>
                      <a:shade val="60000"/>
                      <a:invGamma/>
                    </a:srgbClr>
                  </a:prstShdw>
                </a:effectLst>
                <a:latin typeface="Arial Black"/>
              </a:rPr>
              <a:t>Manna and quail</a:t>
            </a:r>
          </a:p>
        </p:txBody>
      </p:sp>
      <p:sp>
        <p:nvSpPr>
          <p:cNvPr id="103460" name="WordArt 36"/>
          <p:cNvSpPr>
            <a:spLocks noChangeArrowheads="1" noChangeShapeType="1" noTextEdit="1"/>
          </p:cNvSpPr>
          <p:nvPr/>
        </p:nvSpPr>
        <p:spPr bwMode="auto">
          <a:xfrm>
            <a:off x="5867400" y="2667000"/>
            <a:ext cx="1219200" cy="381000"/>
          </a:xfrm>
          <a:prstGeom prst="rect">
            <a:avLst/>
          </a:prstGeom>
        </p:spPr>
        <p:txBody>
          <a:bodyPr wrap="none" fromWordArt="1">
            <a:prstTxWarp prst="textFadeLeft">
              <a:avLst>
                <a:gd name="adj" fmla="val 33333"/>
              </a:avLst>
            </a:prstTxWarp>
          </a:bodyPr>
          <a:lstStyle/>
          <a:p>
            <a:pPr algn="ctr"/>
            <a:r>
              <a:rPr lang="en-US" sz="3600" b="1" kern="10">
                <a:ln w="19050">
                  <a:solidFill>
                    <a:srgbClr val="FFFFE9"/>
                  </a:solidFill>
                  <a:round/>
                  <a:headEnd/>
                  <a:tailEnd/>
                </a:ln>
                <a:solidFill>
                  <a:srgbClr val="440000"/>
                </a:solidFill>
                <a:effectLst>
                  <a:prstShdw prst="shdw18" dist="17961" dir="13500000">
                    <a:srgbClr val="FFFFE9">
                      <a:gamma/>
                      <a:shade val="60000"/>
                      <a:invGamma/>
                    </a:srgbClr>
                  </a:prstShdw>
                </a:effectLst>
                <a:latin typeface="Arial Black"/>
              </a:rPr>
              <a:t>Egypt</a:t>
            </a:r>
          </a:p>
        </p:txBody>
      </p:sp>
      <p:grpSp>
        <p:nvGrpSpPr>
          <p:cNvPr id="103461" name="Group 37"/>
          <p:cNvGrpSpPr>
            <a:grpSpLocks/>
          </p:cNvGrpSpPr>
          <p:nvPr/>
        </p:nvGrpSpPr>
        <p:grpSpPr bwMode="auto">
          <a:xfrm>
            <a:off x="3048000" y="2532063"/>
            <a:ext cx="431800" cy="1219200"/>
            <a:chOff x="1920" y="1595"/>
            <a:chExt cx="272" cy="768"/>
          </a:xfrm>
        </p:grpSpPr>
        <p:sp>
          <p:nvSpPr>
            <p:cNvPr id="103462" name="Freeform 38"/>
            <p:cNvSpPr>
              <a:spLocks/>
            </p:cNvSpPr>
            <p:nvPr/>
          </p:nvSpPr>
          <p:spPr bwMode="auto">
            <a:xfrm rot="1128864" flipH="1">
              <a:off x="1990" y="1595"/>
              <a:ext cx="111" cy="272"/>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7FFF7F"/>
            </a:solidFill>
            <a:ln w="3175" cmpd="sng">
              <a:solidFill>
                <a:srgbClr val="00CC00"/>
              </a:solidFill>
              <a:round/>
              <a:headEnd/>
              <a:tailEnd/>
            </a:ln>
          </p:spPr>
          <p:txBody>
            <a:bodyPr/>
            <a:lstStyle/>
            <a:p>
              <a:endParaRPr lang="en-US"/>
            </a:p>
          </p:txBody>
        </p:sp>
        <p:sp>
          <p:nvSpPr>
            <p:cNvPr id="103463" name="Freeform 39"/>
            <p:cNvSpPr>
              <a:spLocks/>
            </p:cNvSpPr>
            <p:nvPr/>
          </p:nvSpPr>
          <p:spPr bwMode="auto">
            <a:xfrm>
              <a:off x="1934" y="1912"/>
              <a:ext cx="111" cy="272"/>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7FFF7F"/>
            </a:solidFill>
            <a:ln w="3175" cmpd="sng">
              <a:solidFill>
                <a:srgbClr val="00CC00"/>
              </a:solidFill>
              <a:round/>
              <a:headEnd/>
              <a:tailEnd/>
            </a:ln>
          </p:spPr>
          <p:txBody>
            <a:bodyPr/>
            <a:lstStyle/>
            <a:p>
              <a:endParaRPr lang="en-US"/>
            </a:p>
          </p:txBody>
        </p:sp>
        <p:sp>
          <p:nvSpPr>
            <p:cNvPr id="103464" name="Freeform 40"/>
            <p:cNvSpPr>
              <a:spLocks/>
            </p:cNvSpPr>
            <p:nvPr/>
          </p:nvSpPr>
          <p:spPr bwMode="auto">
            <a:xfrm rot="-4541548">
              <a:off x="2002" y="2174"/>
              <a:ext cx="107" cy="272"/>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7FFF7F"/>
            </a:solidFill>
            <a:ln w="3175" cmpd="sng">
              <a:solidFill>
                <a:srgbClr val="00CC00"/>
              </a:solidFill>
              <a:round/>
              <a:headEnd/>
              <a:tailEnd/>
            </a:ln>
          </p:spPr>
          <p:txBody>
            <a:bodyPr/>
            <a:lstStyle/>
            <a:p>
              <a:endParaRPr lang="en-US"/>
            </a:p>
          </p:txBody>
        </p:sp>
      </p:grpSp>
      <p:grpSp>
        <p:nvGrpSpPr>
          <p:cNvPr id="103465" name="Group 41"/>
          <p:cNvGrpSpPr>
            <a:grpSpLocks/>
          </p:cNvGrpSpPr>
          <p:nvPr/>
        </p:nvGrpSpPr>
        <p:grpSpPr bwMode="auto">
          <a:xfrm>
            <a:off x="3352800" y="2667000"/>
            <a:ext cx="2438400" cy="381000"/>
            <a:chOff x="2112" y="1680"/>
            <a:chExt cx="1536" cy="240"/>
          </a:xfrm>
        </p:grpSpPr>
        <p:sp>
          <p:nvSpPr>
            <p:cNvPr id="103466" name="Oval 42"/>
            <p:cNvSpPr>
              <a:spLocks noChangeArrowheads="1"/>
            </p:cNvSpPr>
            <p:nvPr/>
          </p:nvSpPr>
          <p:spPr bwMode="auto">
            <a:xfrm>
              <a:off x="2112" y="1680"/>
              <a:ext cx="1536" cy="240"/>
            </a:xfrm>
            <a:prstGeom prst="ellipse">
              <a:avLst/>
            </a:prstGeom>
            <a:solidFill>
              <a:srgbClr val="660033"/>
            </a:solidFill>
            <a:ln w="12700" algn="ctr">
              <a:noFill/>
              <a:round/>
              <a:headEnd/>
              <a:tailEnd/>
            </a:ln>
            <a:effectLst>
              <a:outerShdw dist="52363" dir="4557825" algn="ctr" rotWithShape="0">
                <a:srgbClr val="B65B00"/>
              </a:outerShdw>
            </a:effectLst>
          </p:spPr>
          <p:txBody>
            <a:bodyPr wrap="none" anchor="ctr"/>
            <a:lstStyle/>
            <a:p>
              <a:endParaRPr lang="en-US"/>
            </a:p>
          </p:txBody>
        </p:sp>
        <p:sp>
          <p:nvSpPr>
            <p:cNvPr id="103467" name="WordArt 43"/>
            <p:cNvSpPr>
              <a:spLocks noChangeArrowheads="1" noChangeShapeType="1" noTextEdit="1"/>
            </p:cNvSpPr>
            <p:nvPr/>
          </p:nvSpPr>
          <p:spPr bwMode="auto">
            <a:xfrm>
              <a:off x="2496" y="1704"/>
              <a:ext cx="768" cy="192"/>
            </a:xfrm>
            <a:prstGeom prst="rect">
              <a:avLst/>
            </a:prstGeom>
          </p:spPr>
          <p:txBody>
            <a:bodyPr wrap="none" fromWordArt="1">
              <a:prstTxWarp prst="textPlain">
                <a:avLst>
                  <a:gd name="adj" fmla="val 50000"/>
                </a:avLst>
              </a:prstTxWarp>
            </a:bodyPr>
            <a:lstStyle/>
            <a:p>
              <a:pPr algn="ctr"/>
              <a:r>
                <a:rPr lang="en-US" sz="3600" kern="10">
                  <a:ln w="19050">
                    <a:noFill/>
                    <a:round/>
                    <a:headEnd/>
                    <a:tailEnd/>
                  </a:ln>
                  <a:solidFill>
                    <a:srgbClr val="FFFFEB"/>
                  </a:solidFill>
                  <a:latin typeface="Impact"/>
                </a:rPr>
                <a:t>Rameses</a:t>
              </a:r>
            </a:p>
          </p:txBody>
        </p:sp>
      </p:grpSp>
      <p:sp>
        <p:nvSpPr>
          <p:cNvPr id="103468" name="AutoShape 44"/>
          <p:cNvSpPr>
            <a:spLocks noChangeArrowheads="1"/>
          </p:cNvSpPr>
          <p:nvPr/>
        </p:nvSpPr>
        <p:spPr bwMode="auto">
          <a:xfrm>
            <a:off x="4419600" y="3733800"/>
            <a:ext cx="304800" cy="228600"/>
          </a:xfrm>
          <a:prstGeom prst="downArrow">
            <a:avLst>
              <a:gd name="adj1" fmla="val 34722"/>
              <a:gd name="adj2" fmla="val 44269"/>
            </a:avLst>
          </a:prstGeom>
          <a:solidFill>
            <a:srgbClr val="EDDBC9"/>
          </a:solidFill>
          <a:ln w="28575">
            <a:solidFill>
              <a:srgbClr val="EDDBC9"/>
            </a:solidFill>
            <a:miter lim="800000"/>
            <a:headEnd/>
            <a:tailEnd/>
          </a:ln>
          <a:effectLst/>
        </p:spPr>
        <p:txBody>
          <a:bodyPr wrap="none" anchor="ctr"/>
          <a:lstStyle/>
          <a:p>
            <a:endParaRPr lang="en-US"/>
          </a:p>
        </p:txBody>
      </p:sp>
      <p:grpSp>
        <p:nvGrpSpPr>
          <p:cNvPr id="103469" name="Group 45"/>
          <p:cNvGrpSpPr>
            <a:grpSpLocks/>
          </p:cNvGrpSpPr>
          <p:nvPr/>
        </p:nvGrpSpPr>
        <p:grpSpPr bwMode="auto">
          <a:xfrm>
            <a:off x="3505200" y="3810000"/>
            <a:ext cx="609600" cy="709613"/>
            <a:chOff x="2208" y="2400"/>
            <a:chExt cx="384" cy="447"/>
          </a:xfrm>
        </p:grpSpPr>
        <p:sp>
          <p:nvSpPr>
            <p:cNvPr id="103470" name="Freeform 46"/>
            <p:cNvSpPr>
              <a:spLocks/>
            </p:cNvSpPr>
            <p:nvPr/>
          </p:nvSpPr>
          <p:spPr bwMode="auto">
            <a:xfrm rot="20566753" flipH="1">
              <a:off x="2208" y="2400"/>
              <a:ext cx="111" cy="272"/>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7FFF7F"/>
            </a:solidFill>
            <a:ln w="3175" cmpd="sng">
              <a:solidFill>
                <a:srgbClr val="00CC00"/>
              </a:solidFill>
              <a:round/>
              <a:headEnd/>
              <a:tailEnd/>
            </a:ln>
          </p:spPr>
          <p:txBody>
            <a:bodyPr/>
            <a:lstStyle/>
            <a:p>
              <a:endParaRPr lang="en-US"/>
            </a:p>
          </p:txBody>
        </p:sp>
        <p:sp>
          <p:nvSpPr>
            <p:cNvPr id="103471" name="Freeform 47"/>
            <p:cNvSpPr>
              <a:spLocks/>
            </p:cNvSpPr>
            <p:nvPr/>
          </p:nvSpPr>
          <p:spPr bwMode="auto">
            <a:xfrm rot="-3725283">
              <a:off x="2400" y="2656"/>
              <a:ext cx="111" cy="272"/>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7FFF7F"/>
            </a:solidFill>
            <a:ln w="3175" cmpd="sng">
              <a:solidFill>
                <a:srgbClr val="00CC00"/>
              </a:solidFill>
              <a:round/>
              <a:headEnd/>
              <a:tailEnd/>
            </a:ln>
          </p:spPr>
          <p:txBody>
            <a:bodyPr/>
            <a:lstStyle/>
            <a:p>
              <a:endParaRPr lang="en-US"/>
            </a:p>
          </p:txBody>
        </p:sp>
      </p:grpSp>
      <p:sp>
        <p:nvSpPr>
          <p:cNvPr id="103472" name="AutoShape 48"/>
          <p:cNvSpPr>
            <a:spLocks noChangeArrowheads="1"/>
          </p:cNvSpPr>
          <p:nvPr/>
        </p:nvSpPr>
        <p:spPr bwMode="auto">
          <a:xfrm>
            <a:off x="4419600" y="4456113"/>
            <a:ext cx="304800" cy="228600"/>
          </a:xfrm>
          <a:prstGeom prst="downArrow">
            <a:avLst>
              <a:gd name="adj1" fmla="val 34722"/>
              <a:gd name="adj2" fmla="val 44269"/>
            </a:avLst>
          </a:prstGeom>
          <a:solidFill>
            <a:srgbClr val="EDDBC9"/>
          </a:solidFill>
          <a:ln w="28575" algn="ctr">
            <a:solidFill>
              <a:srgbClr val="EDDBC9"/>
            </a:solidFill>
            <a:miter lim="800000"/>
            <a:headEnd/>
            <a:tailEnd/>
          </a:ln>
          <a:effectLst/>
        </p:spPr>
        <p:txBody>
          <a:bodyPr wrap="none" anchor="ctr"/>
          <a:lstStyle/>
          <a:p>
            <a:endParaRPr lang="en-US"/>
          </a:p>
        </p:txBody>
      </p:sp>
      <p:sp>
        <p:nvSpPr>
          <p:cNvPr id="103473" name="WordArt 49"/>
          <p:cNvSpPr>
            <a:spLocks noChangeArrowheads="1" noChangeShapeType="1" noTextEdit="1"/>
          </p:cNvSpPr>
          <p:nvPr/>
        </p:nvSpPr>
        <p:spPr bwMode="auto">
          <a:xfrm rot="-216341">
            <a:off x="914400" y="5105400"/>
            <a:ext cx="1485900" cy="412750"/>
          </a:xfrm>
          <a:prstGeom prst="rect">
            <a:avLst/>
          </a:prstGeom>
        </p:spPr>
        <p:txBody>
          <a:bodyPr wrap="none" fromWordArt="1">
            <a:prstTxWarp prst="textCascadeUp">
              <a:avLst>
                <a:gd name="adj" fmla="val 44444"/>
              </a:avLst>
            </a:prstTxWarp>
          </a:bodyPr>
          <a:lstStyle/>
          <a:p>
            <a:pPr algn="ctr"/>
            <a:r>
              <a:rPr lang="en-US" sz="3600" kern="10" dirty="0" err="1">
                <a:ln w="12700">
                  <a:noFill/>
                  <a:round/>
                  <a:headEnd/>
                  <a:tailEnd/>
                </a:ln>
                <a:gradFill rotWithShape="1">
                  <a:gsLst>
                    <a:gs pos="0">
                      <a:srgbClr val="FFFF00"/>
                    </a:gs>
                    <a:gs pos="100000">
                      <a:srgbClr val="E8AB00"/>
                    </a:gs>
                  </a:gsLst>
                  <a:lin ang="2700000" scaled="1"/>
                </a:gradFill>
                <a:effectLst>
                  <a:prstShdw prst="shdw17" dist="12700" dir="5400000">
                    <a:srgbClr val="996600"/>
                  </a:prstShdw>
                </a:effectLst>
                <a:latin typeface="One Stroke Script LET"/>
              </a:rPr>
              <a:t>Rephidim</a:t>
            </a:r>
            <a:endParaRPr lang="en-US" sz="3600" kern="10" dirty="0">
              <a:ln w="12700">
                <a:noFill/>
                <a:round/>
                <a:headEnd/>
                <a:tailEnd/>
              </a:ln>
              <a:gradFill rotWithShape="1">
                <a:gsLst>
                  <a:gs pos="0">
                    <a:srgbClr val="FFFF00"/>
                  </a:gs>
                  <a:gs pos="100000">
                    <a:srgbClr val="E8AB00"/>
                  </a:gs>
                </a:gsLst>
                <a:lin ang="2700000" scaled="1"/>
              </a:gradFill>
              <a:effectLst>
                <a:prstShdw prst="shdw17" dist="12700" dir="5400000">
                  <a:srgbClr val="996600"/>
                </a:prstShdw>
              </a:effectLst>
              <a:latin typeface="One Stroke Script LET"/>
            </a:endParaRPr>
          </a:p>
        </p:txBody>
      </p:sp>
      <p:grpSp>
        <p:nvGrpSpPr>
          <p:cNvPr id="103474" name="Group 50"/>
          <p:cNvGrpSpPr>
            <a:grpSpLocks/>
          </p:cNvGrpSpPr>
          <p:nvPr/>
        </p:nvGrpSpPr>
        <p:grpSpPr bwMode="auto">
          <a:xfrm>
            <a:off x="3352800" y="3316288"/>
            <a:ext cx="2438400" cy="417512"/>
            <a:chOff x="2112" y="2089"/>
            <a:chExt cx="1536" cy="263"/>
          </a:xfrm>
        </p:grpSpPr>
        <p:sp>
          <p:nvSpPr>
            <p:cNvPr id="103475" name="Oval 51"/>
            <p:cNvSpPr>
              <a:spLocks noChangeArrowheads="1"/>
            </p:cNvSpPr>
            <p:nvPr/>
          </p:nvSpPr>
          <p:spPr bwMode="auto">
            <a:xfrm>
              <a:off x="2112" y="2089"/>
              <a:ext cx="1536" cy="263"/>
            </a:xfrm>
            <a:prstGeom prst="ellipse">
              <a:avLst/>
            </a:prstGeom>
            <a:solidFill>
              <a:srgbClr val="660033"/>
            </a:solidFill>
            <a:ln w="12700" algn="ctr">
              <a:noFill/>
              <a:round/>
              <a:headEnd/>
              <a:tailEnd/>
            </a:ln>
            <a:effectLst>
              <a:outerShdw dist="52363" dir="4557825" algn="ctr" rotWithShape="0">
                <a:srgbClr val="B65B00"/>
              </a:outerShdw>
            </a:effectLst>
          </p:spPr>
          <p:txBody>
            <a:bodyPr wrap="none" anchor="ctr"/>
            <a:lstStyle/>
            <a:p>
              <a:endParaRPr lang="en-US"/>
            </a:p>
          </p:txBody>
        </p:sp>
        <p:sp>
          <p:nvSpPr>
            <p:cNvPr id="103476" name="WordArt 52"/>
            <p:cNvSpPr>
              <a:spLocks noChangeArrowheads="1" noChangeShapeType="1" noTextEdit="1"/>
            </p:cNvSpPr>
            <p:nvPr/>
          </p:nvSpPr>
          <p:spPr bwMode="auto">
            <a:xfrm>
              <a:off x="2496" y="2125"/>
              <a:ext cx="768" cy="192"/>
            </a:xfrm>
            <a:prstGeom prst="rect">
              <a:avLst/>
            </a:prstGeom>
          </p:spPr>
          <p:txBody>
            <a:bodyPr wrap="none" fromWordArt="1">
              <a:prstTxWarp prst="textPlain">
                <a:avLst>
                  <a:gd name="adj" fmla="val 50000"/>
                </a:avLst>
              </a:prstTxWarp>
            </a:bodyPr>
            <a:lstStyle/>
            <a:p>
              <a:pPr algn="ctr"/>
              <a:r>
                <a:rPr lang="en-US" sz="3600" kern="10">
                  <a:ln w="19050">
                    <a:noFill/>
                    <a:round/>
                    <a:headEnd/>
                    <a:tailEnd/>
                  </a:ln>
                  <a:solidFill>
                    <a:srgbClr val="FFFFEB"/>
                  </a:solidFill>
                  <a:latin typeface="Impact"/>
                </a:rPr>
                <a:t>W. of Sin</a:t>
              </a:r>
            </a:p>
          </p:txBody>
        </p:sp>
      </p:grpSp>
      <p:sp>
        <p:nvSpPr>
          <p:cNvPr id="103477" name="Line 53"/>
          <p:cNvSpPr>
            <a:spLocks noChangeShapeType="1"/>
          </p:cNvSpPr>
          <p:nvPr/>
        </p:nvSpPr>
        <p:spPr bwMode="auto">
          <a:xfrm rot="85297998">
            <a:off x="2451100" y="4862513"/>
            <a:ext cx="1736725" cy="77787"/>
          </a:xfrm>
          <a:prstGeom prst="line">
            <a:avLst/>
          </a:prstGeom>
          <a:noFill/>
          <a:ln w="44450" cap="rnd">
            <a:solidFill>
              <a:srgbClr val="FFE36B"/>
            </a:solidFill>
            <a:prstDash val="sysDot"/>
            <a:round/>
            <a:headEnd/>
            <a:tailEnd/>
          </a:ln>
          <a:effectLst/>
        </p:spPr>
        <p:txBody>
          <a:bodyPr/>
          <a:lstStyle/>
          <a:p>
            <a:endParaRPr lang="en-US"/>
          </a:p>
        </p:txBody>
      </p:sp>
      <p:sp>
        <p:nvSpPr>
          <p:cNvPr id="103478" name="Oval 54"/>
          <p:cNvSpPr>
            <a:spLocks noChangeArrowheads="1"/>
          </p:cNvSpPr>
          <p:nvPr/>
        </p:nvSpPr>
        <p:spPr bwMode="auto">
          <a:xfrm>
            <a:off x="4130675" y="4616450"/>
            <a:ext cx="87313" cy="71438"/>
          </a:xfrm>
          <a:prstGeom prst="ellipse">
            <a:avLst/>
          </a:prstGeom>
          <a:solidFill>
            <a:srgbClr val="FF3300"/>
          </a:solidFill>
          <a:ln w="57150">
            <a:solidFill>
              <a:srgbClr val="FF3300"/>
            </a:solidFill>
            <a:round/>
            <a:headEnd/>
            <a:tailEnd/>
          </a:ln>
          <a:effectLst/>
        </p:spPr>
        <p:txBody>
          <a:bodyPr wrap="none" anchor="ctr"/>
          <a:lstStyle/>
          <a:p>
            <a:endParaRPr lang="en-US"/>
          </a:p>
        </p:txBody>
      </p:sp>
      <p:pic>
        <p:nvPicPr>
          <p:cNvPr id="103479" name="Picture 55" descr="Amalek_Aaron &amp; Hur holding up Moses Hands"/>
          <p:cNvPicPr>
            <a:picLocks noChangeAspect="1" noChangeArrowheads="1"/>
          </p:cNvPicPr>
          <p:nvPr/>
        </p:nvPicPr>
        <p:blipFill>
          <a:blip r:embed="rId4" cstate="print"/>
          <a:srcRect/>
          <a:stretch>
            <a:fillRect/>
          </a:stretch>
        </p:blipFill>
        <p:spPr bwMode="auto">
          <a:xfrm>
            <a:off x="4851400" y="838200"/>
            <a:ext cx="4078288" cy="4876800"/>
          </a:xfrm>
          <a:prstGeom prst="rect">
            <a:avLst/>
          </a:prstGeom>
          <a:noFill/>
        </p:spPr>
      </p:pic>
      <p:sp>
        <p:nvSpPr>
          <p:cNvPr id="103480" name="WordArt 56"/>
          <p:cNvSpPr>
            <a:spLocks noChangeArrowheads="1" noChangeShapeType="1" noTextEdit="1"/>
          </p:cNvSpPr>
          <p:nvPr/>
        </p:nvSpPr>
        <p:spPr bwMode="auto">
          <a:xfrm>
            <a:off x="5927725" y="4419600"/>
            <a:ext cx="2465388" cy="533400"/>
          </a:xfrm>
          <a:prstGeom prst="rect">
            <a:avLst/>
          </a:prstGeom>
        </p:spPr>
        <p:txBody>
          <a:bodyPr wrap="none" fromWordArt="1">
            <a:prstTxWarp prst="textCascadeDown">
              <a:avLst>
                <a:gd name="adj" fmla="val 44444"/>
              </a:avLst>
            </a:prstTxWarp>
          </a:bodyPr>
          <a:lstStyle/>
          <a:p>
            <a:r>
              <a:rPr lang="en-US" sz="3600" b="1" kern="10">
                <a:ln w="19050">
                  <a:solidFill>
                    <a:srgbClr val="FFFFE9"/>
                  </a:solidFill>
                  <a:round/>
                  <a:headEnd/>
                  <a:tailEnd/>
                </a:ln>
                <a:solidFill>
                  <a:srgbClr val="440000"/>
                </a:solidFill>
                <a:effectLst>
                  <a:prstShdw prst="shdw18" dist="17961" dir="13500000">
                    <a:srgbClr val="FFFFE9">
                      <a:gamma/>
                      <a:shade val="60000"/>
                      <a:invGamma/>
                    </a:srgbClr>
                  </a:prstShdw>
                </a:effectLst>
                <a:latin typeface="Arial Black"/>
              </a:rPr>
              <a:t>Defeated Amalekites</a:t>
            </a:r>
          </a:p>
        </p:txBody>
      </p:sp>
      <p:pic>
        <p:nvPicPr>
          <p:cNvPr id="103485" name="Picture 61" descr="Striking the Rod"/>
          <p:cNvPicPr>
            <a:picLocks noChangeAspect="1" noChangeArrowheads="1"/>
          </p:cNvPicPr>
          <p:nvPr/>
        </p:nvPicPr>
        <p:blipFill>
          <a:blip r:embed="rId5" cstate="print"/>
          <a:srcRect b="-1408"/>
          <a:stretch>
            <a:fillRect/>
          </a:stretch>
        </p:blipFill>
        <p:spPr bwMode="auto">
          <a:xfrm>
            <a:off x="2297113" y="304800"/>
            <a:ext cx="4484687" cy="5486400"/>
          </a:xfrm>
          <a:prstGeom prst="rect">
            <a:avLst/>
          </a:prstGeom>
          <a:noFill/>
        </p:spPr>
      </p:pic>
      <p:sp>
        <p:nvSpPr>
          <p:cNvPr id="103486" name="WordArt 62"/>
          <p:cNvSpPr>
            <a:spLocks noChangeArrowheads="1" noChangeShapeType="1" noTextEdit="1"/>
          </p:cNvSpPr>
          <p:nvPr/>
        </p:nvSpPr>
        <p:spPr bwMode="auto">
          <a:xfrm>
            <a:off x="3886200" y="4800600"/>
            <a:ext cx="930275" cy="228600"/>
          </a:xfrm>
          <a:prstGeom prst="rect">
            <a:avLst/>
          </a:prstGeom>
        </p:spPr>
        <p:txBody>
          <a:bodyPr spcFirstLastPara="1" wrap="none" fromWordArt="1">
            <a:prstTxWarp prst="textArchDown">
              <a:avLst>
                <a:gd name="adj" fmla="val 145229"/>
              </a:avLst>
            </a:prstTxWarp>
          </a:bodyPr>
          <a:lstStyle/>
          <a:p>
            <a:pPr algn="ctr"/>
            <a:r>
              <a:rPr lang="en-US" sz="3600" kern="10" dirty="0">
                <a:ln w="3175">
                  <a:solidFill>
                    <a:srgbClr val="663300"/>
                  </a:solidFill>
                  <a:round/>
                  <a:headEnd/>
                  <a:tailEnd/>
                </a:ln>
                <a:solidFill>
                  <a:srgbClr val="FFD523"/>
                </a:solidFill>
                <a:latin typeface="Arial Black"/>
              </a:rPr>
              <a:t>Mt. </a:t>
            </a:r>
            <a:r>
              <a:rPr lang="en-US" sz="3600" kern="10" dirty="0" err="1">
                <a:ln w="3175">
                  <a:solidFill>
                    <a:srgbClr val="663300"/>
                  </a:solidFill>
                  <a:round/>
                  <a:headEnd/>
                  <a:tailEnd/>
                </a:ln>
                <a:solidFill>
                  <a:srgbClr val="FFD523"/>
                </a:solidFill>
                <a:latin typeface="Arial Black"/>
              </a:rPr>
              <a:t>Horeb</a:t>
            </a:r>
            <a:endParaRPr lang="en-US" sz="3600" kern="10" dirty="0">
              <a:ln w="3175">
                <a:solidFill>
                  <a:srgbClr val="663300"/>
                </a:solidFill>
                <a:round/>
                <a:headEnd/>
                <a:tailEnd/>
              </a:ln>
              <a:solidFill>
                <a:srgbClr val="FFD523"/>
              </a:solidFill>
              <a:latin typeface="Arial Black"/>
            </a:endParaRPr>
          </a:p>
        </p:txBody>
      </p:sp>
      <p:sp>
        <p:nvSpPr>
          <p:cNvPr id="103487" name="WordArt 63"/>
          <p:cNvSpPr>
            <a:spLocks noChangeArrowheads="1" noChangeShapeType="1" noTextEdit="1"/>
          </p:cNvSpPr>
          <p:nvPr/>
        </p:nvSpPr>
        <p:spPr bwMode="auto">
          <a:xfrm rot="-339823">
            <a:off x="5943600" y="3962400"/>
            <a:ext cx="1371600" cy="384175"/>
          </a:xfrm>
          <a:prstGeom prst="rect">
            <a:avLst/>
          </a:prstGeom>
        </p:spPr>
        <p:txBody>
          <a:bodyPr wrap="none" fromWordArt="1">
            <a:prstTxWarp prst="textFadeLeft">
              <a:avLst>
                <a:gd name="adj" fmla="val 33333"/>
              </a:avLst>
            </a:prstTxWarp>
          </a:bodyPr>
          <a:lstStyle/>
          <a:p>
            <a:pPr algn="ctr"/>
            <a:r>
              <a:rPr lang="en-US" sz="3600" b="1" kern="10">
                <a:ln w="19050">
                  <a:solidFill>
                    <a:srgbClr val="FFFFE9"/>
                  </a:solidFill>
                  <a:round/>
                  <a:headEnd/>
                  <a:tailEnd/>
                </a:ln>
                <a:solidFill>
                  <a:srgbClr val="440000"/>
                </a:solidFill>
                <a:effectLst>
                  <a:prstShdw prst="shdw18" dist="17961" dir="13500000">
                    <a:srgbClr val="FFFFE9">
                      <a:gamma/>
                      <a:shade val="60000"/>
                      <a:invGamma/>
                    </a:srgbClr>
                  </a:prstShdw>
                </a:effectLst>
                <a:latin typeface="Arial Black"/>
              </a:rPr>
              <a:t>Rock</a:t>
            </a:r>
          </a:p>
        </p:txBody>
      </p:sp>
      <p:grpSp>
        <p:nvGrpSpPr>
          <p:cNvPr id="103488" name="Group 64"/>
          <p:cNvGrpSpPr>
            <a:grpSpLocks/>
          </p:cNvGrpSpPr>
          <p:nvPr/>
        </p:nvGrpSpPr>
        <p:grpSpPr bwMode="auto">
          <a:xfrm>
            <a:off x="3352800" y="4043363"/>
            <a:ext cx="2438400" cy="417512"/>
            <a:chOff x="2112" y="2544"/>
            <a:chExt cx="1536" cy="263"/>
          </a:xfrm>
        </p:grpSpPr>
        <p:sp>
          <p:nvSpPr>
            <p:cNvPr id="103489" name="Oval 65"/>
            <p:cNvSpPr>
              <a:spLocks noChangeArrowheads="1"/>
            </p:cNvSpPr>
            <p:nvPr/>
          </p:nvSpPr>
          <p:spPr bwMode="auto">
            <a:xfrm>
              <a:off x="2112" y="2544"/>
              <a:ext cx="1536" cy="263"/>
            </a:xfrm>
            <a:prstGeom prst="ellipse">
              <a:avLst/>
            </a:prstGeom>
            <a:solidFill>
              <a:srgbClr val="660033"/>
            </a:solidFill>
            <a:ln w="12700" algn="ctr">
              <a:noFill/>
              <a:round/>
              <a:headEnd/>
              <a:tailEnd/>
            </a:ln>
            <a:effectLst>
              <a:outerShdw dist="52363" dir="4557825" algn="ctr" rotWithShape="0">
                <a:srgbClr val="B65B00"/>
              </a:outerShdw>
            </a:effectLst>
          </p:spPr>
          <p:txBody>
            <a:bodyPr wrap="none" anchor="ctr"/>
            <a:lstStyle/>
            <a:p>
              <a:endParaRPr lang="en-US"/>
            </a:p>
          </p:txBody>
        </p:sp>
        <p:sp>
          <p:nvSpPr>
            <p:cNvPr id="103490" name="WordArt 66"/>
            <p:cNvSpPr>
              <a:spLocks noChangeArrowheads="1" noChangeShapeType="1" noTextEdit="1"/>
            </p:cNvSpPr>
            <p:nvPr/>
          </p:nvSpPr>
          <p:spPr bwMode="auto">
            <a:xfrm>
              <a:off x="2496" y="2580"/>
              <a:ext cx="768" cy="192"/>
            </a:xfrm>
            <a:prstGeom prst="rect">
              <a:avLst/>
            </a:prstGeom>
          </p:spPr>
          <p:txBody>
            <a:bodyPr wrap="none" fromWordArt="1">
              <a:prstTxWarp prst="textPlain">
                <a:avLst>
                  <a:gd name="adj" fmla="val 50000"/>
                </a:avLst>
              </a:prstTxWarp>
            </a:bodyPr>
            <a:lstStyle/>
            <a:p>
              <a:pPr algn="ctr"/>
              <a:r>
                <a:rPr lang="en-US" sz="3600" kern="10" dirty="0" err="1">
                  <a:ln w="19050">
                    <a:noFill/>
                    <a:round/>
                    <a:headEnd/>
                    <a:tailEnd/>
                  </a:ln>
                  <a:solidFill>
                    <a:srgbClr val="FFFFEB"/>
                  </a:solidFill>
                  <a:latin typeface="Impact"/>
                </a:rPr>
                <a:t>Rephidim</a:t>
              </a:r>
              <a:endParaRPr lang="en-US" sz="3600" kern="10" dirty="0">
                <a:ln w="19050">
                  <a:noFill/>
                  <a:round/>
                  <a:headEnd/>
                  <a:tailEnd/>
                </a:ln>
                <a:solidFill>
                  <a:srgbClr val="FFFFEB"/>
                </a:solidFill>
                <a:latin typeface="Impact"/>
              </a:endParaRPr>
            </a:p>
          </p:txBody>
        </p:sp>
      </p:grpSp>
      <p:grpSp>
        <p:nvGrpSpPr>
          <p:cNvPr id="103491" name="Group 67"/>
          <p:cNvGrpSpPr>
            <a:grpSpLocks/>
          </p:cNvGrpSpPr>
          <p:nvPr/>
        </p:nvGrpSpPr>
        <p:grpSpPr bwMode="auto">
          <a:xfrm>
            <a:off x="762000" y="1143000"/>
            <a:ext cx="7620000" cy="3810000"/>
            <a:chOff x="480" y="768"/>
            <a:chExt cx="4800" cy="2400"/>
          </a:xfrm>
        </p:grpSpPr>
        <p:sp>
          <p:nvSpPr>
            <p:cNvPr id="103492" name="AutoShape 68"/>
            <p:cNvSpPr>
              <a:spLocks noChangeArrowheads="1"/>
            </p:cNvSpPr>
            <p:nvPr/>
          </p:nvSpPr>
          <p:spPr bwMode="auto">
            <a:xfrm>
              <a:off x="480" y="768"/>
              <a:ext cx="4800" cy="2400"/>
            </a:xfrm>
            <a:prstGeom prst="horizontalScroll">
              <a:avLst>
                <a:gd name="adj" fmla="val 12500"/>
              </a:avLst>
            </a:prstGeom>
            <a:gradFill rotWithShape="0">
              <a:gsLst>
                <a:gs pos="0">
                  <a:srgbClr val="FFFFFF"/>
                </a:gs>
                <a:gs pos="100000">
                  <a:srgbClr val="FFCC00"/>
                </a:gs>
              </a:gsLst>
              <a:path path="rect">
                <a:fillToRect l="50000" t="50000" r="50000" b="50000"/>
              </a:path>
            </a:gradFill>
            <a:ln w="76200">
              <a:solidFill>
                <a:srgbClr val="CC6600"/>
              </a:solidFill>
              <a:round/>
              <a:headEnd/>
              <a:tailEnd/>
            </a:ln>
            <a:effectLst/>
          </p:spPr>
          <p:txBody>
            <a:bodyPr wrap="none" anchor="ctr"/>
            <a:lstStyle/>
            <a:p>
              <a:endParaRPr lang="en-US"/>
            </a:p>
          </p:txBody>
        </p:sp>
        <p:sp>
          <p:nvSpPr>
            <p:cNvPr id="103493" name="Text Box 69"/>
            <p:cNvSpPr txBox="1">
              <a:spLocks noChangeArrowheads="1"/>
            </p:cNvSpPr>
            <p:nvPr/>
          </p:nvSpPr>
          <p:spPr bwMode="auto">
            <a:xfrm>
              <a:off x="912" y="1200"/>
              <a:ext cx="4224" cy="1336"/>
            </a:xfrm>
            <a:prstGeom prst="rect">
              <a:avLst/>
            </a:prstGeom>
            <a:noFill/>
            <a:ln w="9525">
              <a:noFill/>
              <a:miter lim="800000"/>
              <a:headEnd/>
              <a:tailEnd/>
            </a:ln>
            <a:effectLst/>
          </p:spPr>
          <p:txBody>
            <a:bodyPr>
              <a:spAutoFit/>
            </a:bodyPr>
            <a:lstStyle/>
            <a:p>
              <a:pPr algn="ctr" eaLnBrk="0" hangingPunct="0">
                <a:lnSpc>
                  <a:spcPct val="85000"/>
                </a:lnSpc>
              </a:pPr>
              <a:r>
                <a:rPr lang="en-US" sz="2600">
                  <a:solidFill>
                    <a:srgbClr val="660033"/>
                  </a:solidFill>
                  <a:latin typeface="Arial Black" pitchFamily="34" charset="0"/>
                </a:rPr>
                <a:t>“Behold, I will stand before you there on the rock at Horeb: and you shall strike the rock, and water shall come out of it, that the people may drink.” And Moses did so, in the sight of the elders of Israel.</a:t>
              </a:r>
              <a:endParaRPr lang="en-US" sz="2600" b="1">
                <a:solidFill>
                  <a:srgbClr val="660033"/>
                </a:solidFill>
                <a:latin typeface="Times New Roman" pitchFamily="18" charset="0"/>
              </a:endParaRPr>
            </a:p>
          </p:txBody>
        </p:sp>
        <p:sp>
          <p:nvSpPr>
            <p:cNvPr id="103494" name="Text Box 70"/>
            <p:cNvSpPr txBox="1">
              <a:spLocks noChangeArrowheads="1"/>
            </p:cNvSpPr>
            <p:nvPr/>
          </p:nvSpPr>
          <p:spPr bwMode="auto">
            <a:xfrm>
              <a:off x="2035" y="2544"/>
              <a:ext cx="1709" cy="269"/>
            </a:xfrm>
            <a:prstGeom prst="rect">
              <a:avLst/>
            </a:prstGeom>
            <a:noFill/>
            <a:ln w="9525">
              <a:noFill/>
              <a:miter lim="800000"/>
              <a:headEnd/>
              <a:tailEnd/>
            </a:ln>
            <a:effectLst/>
          </p:spPr>
          <p:txBody>
            <a:bodyPr>
              <a:spAutoFit/>
            </a:bodyPr>
            <a:lstStyle/>
            <a:p>
              <a:pPr algn="ctr" eaLnBrk="0" hangingPunct="0"/>
              <a:r>
                <a:rPr lang="en-US" sz="2200" b="1">
                  <a:solidFill>
                    <a:srgbClr val="5E002F"/>
                  </a:solidFill>
                  <a:latin typeface="BATAVIA" pitchFamily="2" charset="2"/>
                </a:rPr>
                <a:t>Exod</a:t>
              </a:r>
              <a:r>
                <a:rPr lang="en-US" sz="2200" b="1">
                  <a:solidFill>
                    <a:srgbClr val="5E002F"/>
                  </a:solidFill>
                  <a:effectLst>
                    <a:outerShdw blurRad="38100" dist="38100" dir="2700000" algn="tl">
                      <a:srgbClr val="FFFFFF"/>
                    </a:outerShdw>
                  </a:effectLst>
                  <a:latin typeface="BATAVIA" pitchFamily="2" charset="2"/>
                </a:rPr>
                <a:t>. </a:t>
              </a:r>
              <a:r>
                <a:rPr lang="en-US" sz="2200" b="1">
                  <a:solidFill>
                    <a:srgbClr val="5E002F"/>
                  </a:solidFill>
                  <a:latin typeface="BATAVIA" pitchFamily="2" charset="2"/>
                </a:rPr>
                <a:t>17:6</a:t>
              </a:r>
            </a:p>
          </p:txBody>
        </p:sp>
      </p:grpSp>
      <p:sp>
        <p:nvSpPr>
          <p:cNvPr id="103481" name="Rectangle 57"/>
          <p:cNvSpPr>
            <a:spLocks noChangeArrowheads="1"/>
          </p:cNvSpPr>
          <p:nvPr/>
        </p:nvSpPr>
        <p:spPr bwMode="auto">
          <a:xfrm>
            <a:off x="0" y="5722938"/>
            <a:ext cx="9144000" cy="1135062"/>
          </a:xfrm>
          <a:prstGeom prst="rect">
            <a:avLst/>
          </a:prstGeom>
          <a:solidFill>
            <a:schemeClr val="tx1"/>
          </a:solidFill>
          <a:ln w="9525">
            <a:solidFill>
              <a:schemeClr val="tx1"/>
            </a:solidFill>
            <a:miter lim="800000"/>
            <a:headEnd/>
            <a:tailEnd/>
          </a:ln>
          <a:effectLst/>
        </p:spPr>
        <p:txBody>
          <a:bodyPr wrap="none" anchor="ctr"/>
          <a:lstStyle/>
          <a:p>
            <a:endParaRPr lang="en-US"/>
          </a:p>
        </p:txBody>
      </p:sp>
      <p:grpSp>
        <p:nvGrpSpPr>
          <p:cNvPr id="103482" name="Group 58"/>
          <p:cNvGrpSpPr>
            <a:grpSpLocks/>
          </p:cNvGrpSpPr>
          <p:nvPr/>
        </p:nvGrpSpPr>
        <p:grpSpPr bwMode="auto">
          <a:xfrm>
            <a:off x="1066800" y="5795963"/>
            <a:ext cx="7213600" cy="919162"/>
            <a:chOff x="192" y="3651"/>
            <a:chExt cx="4544" cy="579"/>
          </a:xfrm>
        </p:grpSpPr>
        <p:sp>
          <p:nvSpPr>
            <p:cNvPr id="103483" name="Text Box 59"/>
            <p:cNvSpPr txBox="1">
              <a:spLocks noChangeArrowheads="1"/>
            </p:cNvSpPr>
            <p:nvPr/>
          </p:nvSpPr>
          <p:spPr bwMode="auto">
            <a:xfrm>
              <a:off x="432" y="3683"/>
              <a:ext cx="4304" cy="547"/>
            </a:xfrm>
            <a:prstGeom prst="rect">
              <a:avLst/>
            </a:prstGeom>
            <a:noFill/>
            <a:ln w="9525">
              <a:noFill/>
              <a:miter lim="800000"/>
              <a:headEnd/>
              <a:tailEnd/>
            </a:ln>
            <a:effectLst/>
          </p:spPr>
          <p:txBody>
            <a:bodyPr wrap="square">
              <a:spAutoFit/>
            </a:bodyPr>
            <a:lstStyle/>
            <a:p>
              <a:pPr eaLnBrk="0" hangingPunct="0">
                <a:lnSpc>
                  <a:spcPct val="80000"/>
                </a:lnSpc>
              </a:pPr>
              <a:r>
                <a:rPr lang="en-US" sz="2000" b="1" dirty="0">
                  <a:solidFill>
                    <a:schemeClr val="bg1"/>
                  </a:solidFill>
                  <a:latin typeface="Arial Narrow" pitchFamily="34" charset="0"/>
                </a:rPr>
                <a:t>When the Israelites camped at </a:t>
              </a:r>
              <a:r>
                <a:rPr lang="en-US" sz="2000" b="1" u="sng" dirty="0" err="1">
                  <a:solidFill>
                    <a:schemeClr val="bg1"/>
                  </a:solidFill>
                  <a:latin typeface="Arial Narrow" pitchFamily="34" charset="0"/>
                </a:rPr>
                <a:t>Rephidim</a:t>
              </a:r>
              <a:r>
                <a:rPr lang="en-US" sz="2000" b="1" dirty="0">
                  <a:solidFill>
                    <a:schemeClr val="bg1"/>
                  </a:solidFill>
                  <a:latin typeface="Arial Narrow" pitchFamily="34" charset="0"/>
                </a:rPr>
                <a:t>, God commanded Moses to strike the </a:t>
              </a:r>
              <a:r>
                <a:rPr lang="en-US" sz="2000" b="1" u="sng" dirty="0">
                  <a:solidFill>
                    <a:schemeClr val="bg1"/>
                  </a:solidFill>
                  <a:latin typeface="Arial Narrow" pitchFamily="34" charset="0"/>
                </a:rPr>
                <a:t>rock</a:t>
              </a:r>
              <a:r>
                <a:rPr lang="en-US" sz="2000" b="1" dirty="0">
                  <a:solidFill>
                    <a:schemeClr val="bg1"/>
                  </a:solidFill>
                  <a:latin typeface="Arial Narrow" pitchFamily="34" charset="0"/>
                </a:rPr>
                <a:t> at </a:t>
              </a:r>
              <a:r>
                <a:rPr lang="en-US" sz="2000" b="1" dirty="0" err="1">
                  <a:solidFill>
                    <a:schemeClr val="bg1"/>
                  </a:solidFill>
                  <a:latin typeface="Arial Narrow" pitchFamily="34" charset="0"/>
                </a:rPr>
                <a:t>Horeb</a:t>
              </a:r>
              <a:r>
                <a:rPr lang="en-US" sz="2000" b="1" dirty="0">
                  <a:solidFill>
                    <a:schemeClr val="bg1"/>
                  </a:solidFill>
                  <a:latin typeface="Arial Narrow" pitchFamily="34" charset="0"/>
                </a:rPr>
                <a:t> that water might spring forth from it. Moses did so and gave the water to the people (Exod. 17:6) </a:t>
              </a:r>
              <a:r>
                <a:rPr lang="en-US" sz="1400" dirty="0">
                  <a:solidFill>
                    <a:schemeClr val="bg1"/>
                  </a:solidFill>
                  <a:latin typeface="Arial Narrow" pitchFamily="34" charset="0"/>
                </a:rPr>
                <a:t>(p. 244</a:t>
              </a:r>
              <a:r>
                <a:rPr lang="en-US" sz="1400" b="1" dirty="0">
                  <a:solidFill>
                    <a:schemeClr val="bg1"/>
                  </a:solidFill>
                  <a:latin typeface="Arial Narrow" pitchFamily="34" charset="0"/>
                </a:rPr>
                <a:t>).</a:t>
              </a:r>
              <a:r>
                <a:rPr lang="en-US" sz="2300" b="1" dirty="0">
                  <a:solidFill>
                    <a:schemeClr val="bg1"/>
                  </a:solidFill>
                  <a:latin typeface="Arial Narrow" pitchFamily="34" charset="0"/>
                </a:rPr>
                <a:t> </a:t>
              </a:r>
            </a:p>
          </p:txBody>
        </p:sp>
        <p:sp>
          <p:nvSpPr>
            <p:cNvPr id="103484" name="Text Box 60"/>
            <p:cNvSpPr txBox="1">
              <a:spLocks noChangeArrowheads="1"/>
            </p:cNvSpPr>
            <p:nvPr/>
          </p:nvSpPr>
          <p:spPr bwMode="auto">
            <a:xfrm>
              <a:off x="192" y="3651"/>
              <a:ext cx="240" cy="282"/>
            </a:xfrm>
            <a:prstGeom prst="rect">
              <a:avLst/>
            </a:prstGeom>
            <a:noFill/>
            <a:ln w="9525">
              <a:noFill/>
              <a:miter lim="800000"/>
              <a:headEnd/>
              <a:tailEnd/>
            </a:ln>
            <a:effectLst/>
          </p:spPr>
          <p:txBody>
            <a:bodyPr>
              <a:spAutoFit/>
            </a:bodyPr>
            <a:lstStyle/>
            <a:p>
              <a:pPr eaLnBrk="0" hangingPunct="0">
                <a:lnSpc>
                  <a:spcPts val="2800"/>
                </a:lnSpc>
              </a:pPr>
              <a:r>
                <a:rPr lang="en-US" sz="4800" b="1">
                  <a:solidFill>
                    <a:schemeClr val="bg1"/>
                  </a:solidFill>
                  <a:latin typeface="Times New Roman" pitchFamily="18" charset="0"/>
                  <a:sym typeface="CommonBullets" pitchFamily="34" charset="2"/>
                </a:rPr>
                <a:t></a:t>
              </a:r>
              <a:endParaRPr lang="en-US" sz="4800" b="1">
                <a:solidFill>
                  <a:schemeClr val="bg1"/>
                </a:solidFill>
                <a:latin typeface="Times New Roman" pitchFamily="18" charset="0"/>
              </a:endParaRPr>
            </a:p>
          </p:txBody>
        </p:sp>
      </p:grpSp>
    </p:spTree>
  </p:cSld>
  <p:clrMapOvr>
    <a:masterClrMapping/>
  </p:clrMapOvr>
  <p:transition>
    <p:split orient="vert" dir="in"/>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withEffect">
                                  <p:stCondLst>
                                    <p:cond delay="0"/>
                                  </p:stCondLst>
                                  <p:childTnLst>
                                    <p:set>
                                      <p:cBhvr>
                                        <p:cTn id="6" dur="1" fill="hold">
                                          <p:stCondLst>
                                            <p:cond delay="0"/>
                                          </p:stCondLst>
                                        </p:cTn>
                                        <p:tgtEl>
                                          <p:spTgt spid="103482"/>
                                        </p:tgtEl>
                                        <p:attrNameLst>
                                          <p:attrName>style.visibility</p:attrName>
                                        </p:attrNameLst>
                                      </p:cBhvr>
                                      <p:to>
                                        <p:strVal val="visible"/>
                                      </p:to>
                                    </p:set>
                                    <p:animEffect transition="in" filter="barn(outVertical)">
                                      <p:cBhvr>
                                        <p:cTn id="7" dur="500"/>
                                        <p:tgtEl>
                                          <p:spTgt spid="103482"/>
                                        </p:tgtEl>
                                      </p:cBhvr>
                                    </p:animEffect>
                                  </p:childTnLst>
                                </p:cTn>
                              </p:par>
                            </p:childTnLst>
                          </p:cTn>
                        </p:par>
                      </p:childTnLst>
                    </p:cTn>
                  </p:par>
                  <p:par>
                    <p:cTn id="8" fill="hold">
                      <p:stCondLst>
                        <p:cond delay="indefinite"/>
                      </p:stCondLst>
                      <p:childTnLst>
                        <p:par>
                          <p:cTn id="9" fill="hold">
                            <p:stCondLst>
                              <p:cond delay="0"/>
                            </p:stCondLst>
                            <p:childTnLst>
                              <p:par>
                                <p:cTn id="10" presetID="23" presetClass="entr" presetSubtype="16" fill="hold" grpId="0" nodeType="clickEffect">
                                  <p:stCondLst>
                                    <p:cond delay="0"/>
                                  </p:stCondLst>
                                  <p:childTnLst>
                                    <p:set>
                                      <p:cBhvr>
                                        <p:cTn id="11" dur="1" fill="hold">
                                          <p:stCondLst>
                                            <p:cond delay="0"/>
                                          </p:stCondLst>
                                        </p:cTn>
                                        <p:tgtEl>
                                          <p:spTgt spid="103478"/>
                                        </p:tgtEl>
                                        <p:attrNameLst>
                                          <p:attrName>style.visibility</p:attrName>
                                        </p:attrNameLst>
                                      </p:cBhvr>
                                      <p:to>
                                        <p:strVal val="visible"/>
                                      </p:to>
                                    </p:set>
                                    <p:anim calcmode="lin" valueType="num">
                                      <p:cBhvr>
                                        <p:cTn id="12" dur="1000" fill="hold"/>
                                        <p:tgtEl>
                                          <p:spTgt spid="103478"/>
                                        </p:tgtEl>
                                        <p:attrNameLst>
                                          <p:attrName>ppt_w</p:attrName>
                                        </p:attrNameLst>
                                      </p:cBhvr>
                                      <p:tavLst>
                                        <p:tav tm="0">
                                          <p:val>
                                            <p:fltVal val="0"/>
                                          </p:val>
                                        </p:tav>
                                        <p:tav tm="100000">
                                          <p:val>
                                            <p:strVal val="#ppt_w"/>
                                          </p:val>
                                        </p:tav>
                                      </p:tavLst>
                                    </p:anim>
                                    <p:anim calcmode="lin" valueType="num">
                                      <p:cBhvr>
                                        <p:cTn id="13" dur="1000" fill="hold"/>
                                        <p:tgtEl>
                                          <p:spTgt spid="103478"/>
                                        </p:tgtEl>
                                        <p:attrNameLst>
                                          <p:attrName>ppt_h</p:attrName>
                                        </p:attrNameLst>
                                      </p:cBhvr>
                                      <p:tavLst>
                                        <p:tav tm="0">
                                          <p:val>
                                            <p:fltVal val="0"/>
                                          </p:val>
                                        </p:tav>
                                        <p:tav tm="100000">
                                          <p:val>
                                            <p:strVal val="#ppt_h"/>
                                          </p:val>
                                        </p:tav>
                                      </p:tavLst>
                                    </p:anim>
                                  </p:childTnLst>
                                </p:cTn>
                              </p:par>
                              <p:par>
                                <p:cTn id="14" presetID="6" presetClass="emph" presetSubtype="0" decel="50000" autoRev="1" fill="remove" grpId="1" nodeType="withEffect">
                                  <p:stCondLst>
                                    <p:cond delay="500"/>
                                  </p:stCondLst>
                                  <p:childTnLst>
                                    <p:animScale>
                                      <p:cBhvr>
                                        <p:cTn id="15" dur="1000" fill="hold"/>
                                        <p:tgtEl>
                                          <p:spTgt spid="103478"/>
                                        </p:tgtEl>
                                      </p:cBhvr>
                                      <p:by x="300000" y="300000"/>
                                    </p:animScale>
                                  </p:childTnLst>
                                </p:cTn>
                              </p:par>
                              <p:par>
                                <p:cTn id="16" presetID="10" presetClass="entr" presetSubtype="0" fill="hold" nodeType="withEffect">
                                  <p:stCondLst>
                                    <p:cond delay="500"/>
                                  </p:stCondLst>
                                  <p:childTnLst>
                                    <p:set>
                                      <p:cBhvr>
                                        <p:cTn id="17" dur="1" fill="hold">
                                          <p:stCondLst>
                                            <p:cond delay="0"/>
                                          </p:stCondLst>
                                        </p:cTn>
                                        <p:tgtEl>
                                          <p:spTgt spid="103479"/>
                                        </p:tgtEl>
                                        <p:attrNameLst>
                                          <p:attrName>style.visibility</p:attrName>
                                        </p:attrNameLst>
                                      </p:cBhvr>
                                      <p:to>
                                        <p:strVal val="visible"/>
                                      </p:to>
                                    </p:set>
                                    <p:animEffect transition="in" filter="fade">
                                      <p:cBhvr>
                                        <p:cTn id="18" dur="1000"/>
                                        <p:tgtEl>
                                          <p:spTgt spid="103479"/>
                                        </p:tgtEl>
                                      </p:cBhvr>
                                    </p:animEffect>
                                  </p:childTnLst>
                                </p:cTn>
                              </p:par>
                              <p:par>
                                <p:cTn id="19" presetID="10" presetClass="entr" presetSubtype="0" fill="hold" grpId="0" nodeType="withEffect">
                                  <p:stCondLst>
                                    <p:cond delay="500"/>
                                  </p:stCondLst>
                                  <p:childTnLst>
                                    <p:set>
                                      <p:cBhvr>
                                        <p:cTn id="20" dur="1" fill="hold">
                                          <p:stCondLst>
                                            <p:cond delay="0"/>
                                          </p:stCondLst>
                                        </p:cTn>
                                        <p:tgtEl>
                                          <p:spTgt spid="103480"/>
                                        </p:tgtEl>
                                        <p:attrNameLst>
                                          <p:attrName>style.visibility</p:attrName>
                                        </p:attrNameLst>
                                      </p:cBhvr>
                                      <p:to>
                                        <p:strVal val="visible"/>
                                      </p:to>
                                    </p:set>
                                    <p:animEffect transition="in" filter="fade">
                                      <p:cBhvr>
                                        <p:cTn id="21" dur="2000"/>
                                        <p:tgtEl>
                                          <p:spTgt spid="103480"/>
                                        </p:tgtEl>
                                      </p:cBhvr>
                                    </p:animEffect>
                                  </p:childTnLst>
                                </p:cTn>
                              </p:par>
                              <p:par>
                                <p:cTn id="22" presetID="22" presetClass="entr" presetSubtype="1" fill="hold" nodeType="withEffect">
                                  <p:stCondLst>
                                    <p:cond delay="500"/>
                                  </p:stCondLst>
                                  <p:childTnLst>
                                    <p:set>
                                      <p:cBhvr>
                                        <p:cTn id="23" dur="1" fill="hold">
                                          <p:stCondLst>
                                            <p:cond delay="0"/>
                                          </p:stCondLst>
                                        </p:cTn>
                                        <p:tgtEl>
                                          <p:spTgt spid="103469"/>
                                        </p:tgtEl>
                                        <p:attrNameLst>
                                          <p:attrName>style.visibility</p:attrName>
                                        </p:attrNameLst>
                                      </p:cBhvr>
                                      <p:to>
                                        <p:strVal val="visible"/>
                                      </p:to>
                                    </p:set>
                                    <p:animEffect transition="in" filter="wipe(up)">
                                      <p:cBhvr>
                                        <p:cTn id="24" dur="1000"/>
                                        <p:tgtEl>
                                          <p:spTgt spid="103469"/>
                                        </p:tgtEl>
                                      </p:cBhvr>
                                    </p:animEffect>
                                  </p:childTnLst>
                                </p:cTn>
                              </p:par>
                              <p:par>
                                <p:cTn id="25" presetID="22" presetClass="entr" presetSubtype="1" fill="hold" nodeType="withEffect">
                                  <p:stCondLst>
                                    <p:cond delay="1500"/>
                                  </p:stCondLst>
                                  <p:childTnLst>
                                    <p:set>
                                      <p:cBhvr>
                                        <p:cTn id="26" dur="1" fill="hold">
                                          <p:stCondLst>
                                            <p:cond delay="0"/>
                                          </p:stCondLst>
                                        </p:cTn>
                                        <p:tgtEl>
                                          <p:spTgt spid="103469"/>
                                        </p:tgtEl>
                                        <p:attrNameLst>
                                          <p:attrName>style.visibility</p:attrName>
                                        </p:attrNameLst>
                                      </p:cBhvr>
                                      <p:to>
                                        <p:strVal val="visible"/>
                                      </p:to>
                                    </p:set>
                                    <p:animEffect transition="in" filter="wipe(up)">
                                      <p:cBhvr>
                                        <p:cTn id="27" dur="1000"/>
                                        <p:tgtEl>
                                          <p:spTgt spid="103469"/>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103473"/>
                                        </p:tgtEl>
                                        <p:attrNameLst>
                                          <p:attrName>style.visibility</p:attrName>
                                        </p:attrNameLst>
                                      </p:cBhvr>
                                      <p:to>
                                        <p:strVal val="visible"/>
                                      </p:to>
                                    </p:set>
                                    <p:animEffect transition="in" filter="fade">
                                      <p:cBhvr>
                                        <p:cTn id="30" dur="1000"/>
                                        <p:tgtEl>
                                          <p:spTgt spid="103473"/>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103477"/>
                                        </p:tgtEl>
                                        <p:attrNameLst>
                                          <p:attrName>style.visibility</p:attrName>
                                        </p:attrNameLst>
                                      </p:cBhvr>
                                      <p:to>
                                        <p:strVal val="visible"/>
                                      </p:to>
                                    </p:set>
                                    <p:animEffect transition="in" filter="fade">
                                      <p:cBhvr>
                                        <p:cTn id="33" dur="1000"/>
                                        <p:tgtEl>
                                          <p:spTgt spid="103477"/>
                                        </p:tgtEl>
                                      </p:cBhvr>
                                    </p:animEffect>
                                  </p:childTnLst>
                                </p:cTn>
                              </p:par>
                              <p:par>
                                <p:cTn id="34" presetID="55" presetClass="entr" presetSubtype="0" fill="hold" nodeType="withEffect">
                                  <p:stCondLst>
                                    <p:cond delay="2000"/>
                                  </p:stCondLst>
                                  <p:childTnLst>
                                    <p:set>
                                      <p:cBhvr>
                                        <p:cTn id="35" dur="1" fill="hold">
                                          <p:stCondLst>
                                            <p:cond delay="0"/>
                                          </p:stCondLst>
                                        </p:cTn>
                                        <p:tgtEl>
                                          <p:spTgt spid="103488"/>
                                        </p:tgtEl>
                                        <p:attrNameLst>
                                          <p:attrName>style.visibility</p:attrName>
                                        </p:attrNameLst>
                                      </p:cBhvr>
                                      <p:to>
                                        <p:strVal val="visible"/>
                                      </p:to>
                                    </p:set>
                                    <p:anim calcmode="lin" valueType="num">
                                      <p:cBhvr>
                                        <p:cTn id="36" dur="1000" fill="hold"/>
                                        <p:tgtEl>
                                          <p:spTgt spid="103488"/>
                                        </p:tgtEl>
                                        <p:attrNameLst>
                                          <p:attrName>ppt_w</p:attrName>
                                        </p:attrNameLst>
                                      </p:cBhvr>
                                      <p:tavLst>
                                        <p:tav tm="0">
                                          <p:val>
                                            <p:strVal val="#ppt_w*0.70"/>
                                          </p:val>
                                        </p:tav>
                                        <p:tav tm="100000">
                                          <p:val>
                                            <p:strVal val="#ppt_w"/>
                                          </p:val>
                                        </p:tav>
                                      </p:tavLst>
                                    </p:anim>
                                    <p:anim calcmode="lin" valueType="num">
                                      <p:cBhvr>
                                        <p:cTn id="37" dur="1000" fill="hold"/>
                                        <p:tgtEl>
                                          <p:spTgt spid="103488"/>
                                        </p:tgtEl>
                                        <p:attrNameLst>
                                          <p:attrName>ppt_h</p:attrName>
                                        </p:attrNameLst>
                                      </p:cBhvr>
                                      <p:tavLst>
                                        <p:tav tm="0">
                                          <p:val>
                                            <p:strVal val="#ppt_h"/>
                                          </p:val>
                                        </p:tav>
                                        <p:tav tm="100000">
                                          <p:val>
                                            <p:strVal val="#ppt_h"/>
                                          </p:val>
                                        </p:tav>
                                      </p:tavLst>
                                    </p:anim>
                                    <p:animEffect transition="in" filter="fade">
                                      <p:cBhvr>
                                        <p:cTn id="38" dur="1000"/>
                                        <p:tgtEl>
                                          <p:spTgt spid="103488"/>
                                        </p:tgtEl>
                                      </p:cBhvr>
                                    </p:animEffect>
                                  </p:childTnLst>
                                </p:cTn>
                              </p:par>
                              <p:par>
                                <p:cTn id="39" presetID="10" presetClass="entr" presetSubtype="0" fill="hold" grpId="0" nodeType="withEffect">
                                  <p:stCondLst>
                                    <p:cond delay="1000"/>
                                  </p:stCondLst>
                                  <p:childTnLst>
                                    <p:set>
                                      <p:cBhvr>
                                        <p:cTn id="40" dur="1" fill="hold">
                                          <p:stCondLst>
                                            <p:cond delay="0"/>
                                          </p:stCondLst>
                                        </p:cTn>
                                        <p:tgtEl>
                                          <p:spTgt spid="103468"/>
                                        </p:tgtEl>
                                        <p:attrNameLst>
                                          <p:attrName>style.visibility</p:attrName>
                                        </p:attrNameLst>
                                      </p:cBhvr>
                                      <p:to>
                                        <p:strVal val="visible"/>
                                      </p:to>
                                    </p:set>
                                    <p:animEffect transition="in" filter="fade">
                                      <p:cBhvr>
                                        <p:cTn id="41" dur="2000"/>
                                        <p:tgtEl>
                                          <p:spTgt spid="103468"/>
                                        </p:tgtEl>
                                      </p:cBhvr>
                                    </p:animEffect>
                                  </p:childTnLst>
                                </p:cTn>
                              </p:par>
                            </p:childTnLst>
                          </p:cTn>
                        </p:par>
                      </p:childTnLst>
                    </p:cTn>
                  </p:par>
                  <p:par>
                    <p:cTn id="42" fill="hold">
                      <p:stCondLst>
                        <p:cond delay="indefinite"/>
                      </p:stCondLst>
                      <p:childTnLst>
                        <p:par>
                          <p:cTn id="43" fill="hold">
                            <p:stCondLst>
                              <p:cond delay="0"/>
                            </p:stCondLst>
                            <p:childTnLst>
                              <p:par>
                                <p:cTn id="44" presetID="17" presetClass="entr" presetSubtype="8" fill="hold" grpId="0" nodeType="clickEffect">
                                  <p:stCondLst>
                                    <p:cond delay="0"/>
                                  </p:stCondLst>
                                  <p:childTnLst>
                                    <p:set>
                                      <p:cBhvr>
                                        <p:cTn id="45" dur="1" fill="hold">
                                          <p:stCondLst>
                                            <p:cond delay="0"/>
                                          </p:stCondLst>
                                        </p:cTn>
                                        <p:tgtEl>
                                          <p:spTgt spid="103487"/>
                                        </p:tgtEl>
                                        <p:attrNameLst>
                                          <p:attrName>style.visibility</p:attrName>
                                        </p:attrNameLst>
                                      </p:cBhvr>
                                      <p:to>
                                        <p:strVal val="visible"/>
                                      </p:to>
                                    </p:set>
                                    <p:anim calcmode="lin" valueType="num">
                                      <p:cBhvr>
                                        <p:cTn id="46" dur="1000" fill="hold"/>
                                        <p:tgtEl>
                                          <p:spTgt spid="103487"/>
                                        </p:tgtEl>
                                        <p:attrNameLst>
                                          <p:attrName>ppt_x</p:attrName>
                                        </p:attrNameLst>
                                      </p:cBhvr>
                                      <p:tavLst>
                                        <p:tav tm="0">
                                          <p:val>
                                            <p:strVal val="#ppt_x-#ppt_w/2"/>
                                          </p:val>
                                        </p:tav>
                                        <p:tav tm="100000">
                                          <p:val>
                                            <p:strVal val="#ppt_x"/>
                                          </p:val>
                                        </p:tav>
                                      </p:tavLst>
                                    </p:anim>
                                    <p:anim calcmode="lin" valueType="num">
                                      <p:cBhvr>
                                        <p:cTn id="47" dur="1000" fill="hold"/>
                                        <p:tgtEl>
                                          <p:spTgt spid="103487"/>
                                        </p:tgtEl>
                                        <p:attrNameLst>
                                          <p:attrName>ppt_y</p:attrName>
                                        </p:attrNameLst>
                                      </p:cBhvr>
                                      <p:tavLst>
                                        <p:tav tm="0">
                                          <p:val>
                                            <p:strVal val="#ppt_y"/>
                                          </p:val>
                                        </p:tav>
                                        <p:tav tm="100000">
                                          <p:val>
                                            <p:strVal val="#ppt_y"/>
                                          </p:val>
                                        </p:tav>
                                      </p:tavLst>
                                    </p:anim>
                                    <p:anim calcmode="lin" valueType="num">
                                      <p:cBhvr>
                                        <p:cTn id="48" dur="1000" fill="hold"/>
                                        <p:tgtEl>
                                          <p:spTgt spid="103487"/>
                                        </p:tgtEl>
                                        <p:attrNameLst>
                                          <p:attrName>ppt_w</p:attrName>
                                        </p:attrNameLst>
                                      </p:cBhvr>
                                      <p:tavLst>
                                        <p:tav tm="0">
                                          <p:val>
                                            <p:fltVal val="0"/>
                                          </p:val>
                                        </p:tav>
                                        <p:tav tm="100000">
                                          <p:val>
                                            <p:strVal val="#ppt_w"/>
                                          </p:val>
                                        </p:tav>
                                      </p:tavLst>
                                    </p:anim>
                                    <p:anim calcmode="lin" valueType="num">
                                      <p:cBhvr>
                                        <p:cTn id="49" dur="1000" fill="hold"/>
                                        <p:tgtEl>
                                          <p:spTgt spid="103487"/>
                                        </p:tgtEl>
                                        <p:attrNameLst>
                                          <p:attrName>ppt_h</p:attrName>
                                        </p:attrNameLst>
                                      </p:cBhvr>
                                      <p:tavLst>
                                        <p:tav tm="0">
                                          <p:val>
                                            <p:strVal val="#ppt_h"/>
                                          </p:val>
                                        </p:tav>
                                        <p:tav tm="100000">
                                          <p:val>
                                            <p:strVal val="#ppt_h"/>
                                          </p:val>
                                        </p:tav>
                                      </p:tavLst>
                                    </p:anim>
                                  </p:childTnLst>
                                </p:cTn>
                              </p:par>
                              <p:par>
                                <p:cTn id="50" presetID="10" presetClass="entr" presetSubtype="0" fill="hold" grpId="0" nodeType="withEffect">
                                  <p:stCondLst>
                                    <p:cond delay="0"/>
                                  </p:stCondLst>
                                  <p:childTnLst>
                                    <p:set>
                                      <p:cBhvr>
                                        <p:cTn id="51" dur="1" fill="hold">
                                          <p:stCondLst>
                                            <p:cond delay="0"/>
                                          </p:stCondLst>
                                        </p:cTn>
                                        <p:tgtEl>
                                          <p:spTgt spid="103472"/>
                                        </p:tgtEl>
                                        <p:attrNameLst>
                                          <p:attrName>style.visibility</p:attrName>
                                        </p:attrNameLst>
                                      </p:cBhvr>
                                      <p:to>
                                        <p:strVal val="visible"/>
                                      </p:to>
                                    </p:set>
                                    <p:animEffect transition="in" filter="fade">
                                      <p:cBhvr>
                                        <p:cTn id="52" dur="2000"/>
                                        <p:tgtEl>
                                          <p:spTgt spid="103472"/>
                                        </p:tgtEl>
                                      </p:cBhvr>
                                    </p:animEffect>
                                  </p:childTnLst>
                                </p:cTn>
                              </p:par>
                              <p:par>
                                <p:cTn id="53" presetID="10" presetClass="exit" presetSubtype="0" fill="hold" grpId="1" nodeType="withEffect">
                                  <p:stCondLst>
                                    <p:cond delay="0"/>
                                  </p:stCondLst>
                                  <p:childTnLst>
                                    <p:animEffect transition="out" filter="fade">
                                      <p:cBhvr>
                                        <p:cTn id="54" dur="2000"/>
                                        <p:tgtEl>
                                          <p:spTgt spid="103473"/>
                                        </p:tgtEl>
                                      </p:cBhvr>
                                    </p:animEffect>
                                    <p:set>
                                      <p:cBhvr>
                                        <p:cTn id="55" dur="1" fill="hold">
                                          <p:stCondLst>
                                            <p:cond delay="1999"/>
                                          </p:stCondLst>
                                        </p:cTn>
                                        <p:tgtEl>
                                          <p:spTgt spid="103473"/>
                                        </p:tgtEl>
                                        <p:attrNameLst>
                                          <p:attrName>style.visibility</p:attrName>
                                        </p:attrNameLst>
                                      </p:cBhvr>
                                      <p:to>
                                        <p:strVal val="hidden"/>
                                      </p:to>
                                    </p:set>
                                  </p:childTnLst>
                                </p:cTn>
                              </p:par>
                              <p:par>
                                <p:cTn id="56" presetID="10" presetClass="exit" presetSubtype="0" fill="hold" grpId="1" nodeType="withEffect">
                                  <p:stCondLst>
                                    <p:cond delay="0"/>
                                  </p:stCondLst>
                                  <p:childTnLst>
                                    <p:animEffect transition="out" filter="fade">
                                      <p:cBhvr>
                                        <p:cTn id="57" dur="2000"/>
                                        <p:tgtEl>
                                          <p:spTgt spid="103477"/>
                                        </p:tgtEl>
                                      </p:cBhvr>
                                    </p:animEffect>
                                    <p:set>
                                      <p:cBhvr>
                                        <p:cTn id="58" dur="1" fill="hold">
                                          <p:stCondLst>
                                            <p:cond delay="1999"/>
                                          </p:stCondLst>
                                        </p:cTn>
                                        <p:tgtEl>
                                          <p:spTgt spid="103477"/>
                                        </p:tgtEl>
                                        <p:attrNameLst>
                                          <p:attrName>style.visibility</p:attrName>
                                        </p:attrNameLst>
                                      </p:cBhvr>
                                      <p:to>
                                        <p:strVal val="hidden"/>
                                      </p:to>
                                    </p:set>
                                  </p:childTnLst>
                                </p:cTn>
                              </p:par>
                              <p:par>
                                <p:cTn id="59" presetID="10" presetClass="exit" presetSubtype="0" fill="hold" nodeType="withEffect">
                                  <p:stCondLst>
                                    <p:cond delay="0"/>
                                  </p:stCondLst>
                                  <p:childTnLst>
                                    <p:animEffect transition="out" filter="fade">
                                      <p:cBhvr>
                                        <p:cTn id="60" dur="2000"/>
                                        <p:tgtEl>
                                          <p:spTgt spid="103479"/>
                                        </p:tgtEl>
                                      </p:cBhvr>
                                    </p:animEffect>
                                    <p:set>
                                      <p:cBhvr>
                                        <p:cTn id="61" dur="1" fill="hold">
                                          <p:stCondLst>
                                            <p:cond delay="1999"/>
                                          </p:stCondLst>
                                        </p:cTn>
                                        <p:tgtEl>
                                          <p:spTgt spid="103479"/>
                                        </p:tgtEl>
                                        <p:attrNameLst>
                                          <p:attrName>style.visibility</p:attrName>
                                        </p:attrNameLst>
                                      </p:cBhvr>
                                      <p:to>
                                        <p:strVal val="hidden"/>
                                      </p:to>
                                    </p:set>
                                  </p:childTnLst>
                                </p:cTn>
                              </p:par>
                              <p:par>
                                <p:cTn id="62" presetID="23" presetClass="entr" presetSubtype="272" fill="hold" grpId="0" nodeType="withEffect">
                                  <p:stCondLst>
                                    <p:cond delay="0"/>
                                  </p:stCondLst>
                                  <p:childTnLst>
                                    <p:set>
                                      <p:cBhvr>
                                        <p:cTn id="63" dur="1" fill="hold">
                                          <p:stCondLst>
                                            <p:cond delay="0"/>
                                          </p:stCondLst>
                                        </p:cTn>
                                        <p:tgtEl>
                                          <p:spTgt spid="103486"/>
                                        </p:tgtEl>
                                        <p:attrNameLst>
                                          <p:attrName>style.visibility</p:attrName>
                                        </p:attrNameLst>
                                      </p:cBhvr>
                                      <p:to>
                                        <p:strVal val="visible"/>
                                      </p:to>
                                    </p:set>
                                    <p:anim calcmode="lin" valueType="num">
                                      <p:cBhvr>
                                        <p:cTn id="64" dur="1000" fill="hold"/>
                                        <p:tgtEl>
                                          <p:spTgt spid="103486"/>
                                        </p:tgtEl>
                                        <p:attrNameLst>
                                          <p:attrName>ppt_w</p:attrName>
                                        </p:attrNameLst>
                                      </p:cBhvr>
                                      <p:tavLst>
                                        <p:tav tm="0">
                                          <p:val>
                                            <p:strVal val="2/3*#ppt_w"/>
                                          </p:val>
                                        </p:tav>
                                        <p:tav tm="100000">
                                          <p:val>
                                            <p:strVal val="#ppt_w"/>
                                          </p:val>
                                        </p:tav>
                                      </p:tavLst>
                                    </p:anim>
                                    <p:anim calcmode="lin" valueType="num">
                                      <p:cBhvr>
                                        <p:cTn id="65" dur="1000" fill="hold"/>
                                        <p:tgtEl>
                                          <p:spTgt spid="103486"/>
                                        </p:tgtEl>
                                        <p:attrNameLst>
                                          <p:attrName>ppt_h</p:attrName>
                                        </p:attrNameLst>
                                      </p:cBhvr>
                                      <p:tavLst>
                                        <p:tav tm="0">
                                          <p:val>
                                            <p:strVal val="2/3*#ppt_h"/>
                                          </p:val>
                                        </p:tav>
                                        <p:tav tm="100000">
                                          <p:val>
                                            <p:strVal val="#ppt_h"/>
                                          </p:val>
                                        </p:tav>
                                      </p:tavLst>
                                    </p:anim>
                                  </p:childTnLst>
                                </p:cTn>
                              </p:par>
                              <p:par>
                                <p:cTn id="66" presetID="6" presetClass="emph" presetSubtype="0" decel="50000" autoRev="1" fill="remove" grpId="1" nodeType="withEffect">
                                  <p:stCondLst>
                                    <p:cond delay="0"/>
                                  </p:stCondLst>
                                  <p:childTnLst>
                                    <p:animScale>
                                      <p:cBhvr>
                                        <p:cTn id="67" dur="2000" fill="hold"/>
                                        <p:tgtEl>
                                          <p:spTgt spid="103486"/>
                                        </p:tgtEl>
                                      </p:cBhvr>
                                      <p:by x="200000" y="200000"/>
                                    </p:animScale>
                                  </p:childTnLst>
                                </p:cTn>
                              </p:par>
                              <p:par>
                                <p:cTn id="68" presetID="10" presetClass="entr" presetSubtype="0" fill="hold" nodeType="withEffect">
                                  <p:stCondLst>
                                    <p:cond delay="0"/>
                                  </p:stCondLst>
                                  <p:childTnLst>
                                    <p:set>
                                      <p:cBhvr>
                                        <p:cTn id="69" dur="1" fill="hold">
                                          <p:stCondLst>
                                            <p:cond delay="0"/>
                                          </p:stCondLst>
                                        </p:cTn>
                                        <p:tgtEl>
                                          <p:spTgt spid="103485"/>
                                        </p:tgtEl>
                                        <p:attrNameLst>
                                          <p:attrName>style.visibility</p:attrName>
                                        </p:attrNameLst>
                                      </p:cBhvr>
                                      <p:to>
                                        <p:strVal val="visible"/>
                                      </p:to>
                                    </p:set>
                                    <p:animEffect transition="in" filter="fade">
                                      <p:cBhvr>
                                        <p:cTn id="70" dur="2000"/>
                                        <p:tgtEl>
                                          <p:spTgt spid="103485"/>
                                        </p:tgtEl>
                                      </p:cBhvr>
                                    </p:animEffect>
                                  </p:childTnLst>
                                </p:cTn>
                              </p:par>
                            </p:childTnLst>
                          </p:cTn>
                        </p:par>
                        <p:par>
                          <p:cTn id="71" fill="hold">
                            <p:stCondLst>
                              <p:cond delay="4000"/>
                            </p:stCondLst>
                            <p:childTnLst>
                              <p:par>
                                <p:cTn id="72" presetID="23" presetClass="exit" presetSubtype="32" fill="hold" grpId="2" nodeType="afterEffect">
                                  <p:stCondLst>
                                    <p:cond delay="0"/>
                                  </p:stCondLst>
                                  <p:childTnLst>
                                    <p:anim calcmode="lin" valueType="num">
                                      <p:cBhvr>
                                        <p:cTn id="73" dur="1000"/>
                                        <p:tgtEl>
                                          <p:spTgt spid="103486"/>
                                        </p:tgtEl>
                                        <p:attrNameLst>
                                          <p:attrName>ppt_w</p:attrName>
                                        </p:attrNameLst>
                                      </p:cBhvr>
                                      <p:tavLst>
                                        <p:tav tm="0">
                                          <p:val>
                                            <p:strVal val="ppt_w"/>
                                          </p:val>
                                        </p:tav>
                                        <p:tav tm="100000">
                                          <p:val>
                                            <p:fltVal val="0"/>
                                          </p:val>
                                        </p:tav>
                                      </p:tavLst>
                                    </p:anim>
                                    <p:anim calcmode="lin" valueType="num">
                                      <p:cBhvr>
                                        <p:cTn id="74" dur="1000"/>
                                        <p:tgtEl>
                                          <p:spTgt spid="103486"/>
                                        </p:tgtEl>
                                        <p:attrNameLst>
                                          <p:attrName>ppt_h</p:attrName>
                                        </p:attrNameLst>
                                      </p:cBhvr>
                                      <p:tavLst>
                                        <p:tav tm="0">
                                          <p:val>
                                            <p:strVal val="ppt_h"/>
                                          </p:val>
                                        </p:tav>
                                        <p:tav tm="100000">
                                          <p:val>
                                            <p:fltVal val="0"/>
                                          </p:val>
                                        </p:tav>
                                      </p:tavLst>
                                    </p:anim>
                                    <p:set>
                                      <p:cBhvr>
                                        <p:cTn id="75" dur="1" fill="hold">
                                          <p:stCondLst>
                                            <p:cond delay="999"/>
                                          </p:stCondLst>
                                        </p:cTn>
                                        <p:tgtEl>
                                          <p:spTgt spid="103486"/>
                                        </p:tgtEl>
                                        <p:attrNameLst>
                                          <p:attrName>style.visibility</p:attrName>
                                        </p:attrNameLst>
                                      </p:cBhvr>
                                      <p:to>
                                        <p:strVal val="hidden"/>
                                      </p:to>
                                    </p:set>
                                  </p:childTnLst>
                                </p:cTn>
                              </p:par>
                              <p:par>
                                <p:cTn id="76" presetID="10" presetClass="exit" presetSubtype="0" fill="hold" grpId="3" nodeType="withEffect">
                                  <p:stCondLst>
                                    <p:cond delay="0"/>
                                  </p:stCondLst>
                                  <p:childTnLst>
                                    <p:animEffect transition="out" filter="fade">
                                      <p:cBhvr>
                                        <p:cTn id="77" dur="1000"/>
                                        <p:tgtEl>
                                          <p:spTgt spid="103486"/>
                                        </p:tgtEl>
                                      </p:cBhvr>
                                    </p:animEffect>
                                    <p:set>
                                      <p:cBhvr>
                                        <p:cTn id="78" dur="1" fill="hold">
                                          <p:stCondLst>
                                            <p:cond delay="999"/>
                                          </p:stCondLst>
                                        </p:cTn>
                                        <p:tgtEl>
                                          <p:spTgt spid="103486"/>
                                        </p:tgtEl>
                                        <p:attrNameLst>
                                          <p:attrName>style.visibility</p:attrName>
                                        </p:attrNameLst>
                                      </p:cBhvr>
                                      <p:to>
                                        <p:strVal val="hidden"/>
                                      </p:to>
                                    </p:set>
                                  </p:childTnLst>
                                </p:cTn>
                              </p:par>
                            </p:childTnLst>
                          </p:cTn>
                        </p:par>
                      </p:childTnLst>
                    </p:cTn>
                  </p:par>
                  <p:par>
                    <p:cTn id="79" fill="hold">
                      <p:stCondLst>
                        <p:cond delay="indefinite"/>
                      </p:stCondLst>
                      <p:childTnLst>
                        <p:par>
                          <p:cTn id="80" fill="hold">
                            <p:stCondLst>
                              <p:cond delay="0"/>
                            </p:stCondLst>
                            <p:childTnLst>
                              <p:par>
                                <p:cTn id="81" presetID="16" presetClass="entr" presetSubtype="37" fill="hold" nodeType="clickEffect">
                                  <p:stCondLst>
                                    <p:cond delay="0"/>
                                  </p:stCondLst>
                                  <p:childTnLst>
                                    <p:set>
                                      <p:cBhvr>
                                        <p:cTn id="82" dur="1" fill="hold">
                                          <p:stCondLst>
                                            <p:cond delay="0"/>
                                          </p:stCondLst>
                                        </p:cTn>
                                        <p:tgtEl>
                                          <p:spTgt spid="103491"/>
                                        </p:tgtEl>
                                        <p:attrNameLst>
                                          <p:attrName>style.visibility</p:attrName>
                                        </p:attrNameLst>
                                      </p:cBhvr>
                                      <p:to>
                                        <p:strVal val="visible"/>
                                      </p:to>
                                    </p:set>
                                    <p:animEffect transition="in" filter="barn(outVertical)">
                                      <p:cBhvr>
                                        <p:cTn id="83" dur="500"/>
                                        <p:tgtEl>
                                          <p:spTgt spid="10349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3468" grpId="0" animBg="1"/>
      <p:bldP spid="103472" grpId="0" animBg="1"/>
      <p:bldP spid="103473" grpId="0" animBg="1"/>
      <p:bldP spid="103473" grpId="1" animBg="1"/>
      <p:bldP spid="103477" grpId="0" animBg="1"/>
      <p:bldP spid="103477" grpId="1" animBg="1"/>
      <p:bldP spid="103478" grpId="0" animBg="1"/>
      <p:bldP spid="103478" grpId="1" animBg="1"/>
      <p:bldP spid="103480" grpId="0" animBg="1"/>
      <p:bldP spid="103486" grpId="0" animBg="1"/>
      <p:bldP spid="103486" grpId="1" animBg="1"/>
      <p:bldP spid="103486" grpId="2" animBg="1"/>
      <p:bldP spid="103486" grpId="3"/>
      <p:bldP spid="103487" grpId="0" animBg="1"/>
    </p:bldLst>
  </p:timing>
</p:sld>
</file>

<file path=ppt/slides/slide62.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104450" name="Picture 2" descr="Sinai_New_11_13_03"/>
          <p:cNvPicPr>
            <a:picLocks noChangeAspect="1" noChangeArrowheads="1"/>
          </p:cNvPicPr>
          <p:nvPr/>
        </p:nvPicPr>
        <p:blipFill>
          <a:blip r:embed="rId3" cstate="print">
            <a:lum bright="-30000"/>
          </a:blip>
          <a:srcRect/>
          <a:stretch>
            <a:fillRect/>
          </a:stretch>
        </p:blipFill>
        <p:spPr bwMode="auto">
          <a:xfrm>
            <a:off x="738188" y="628650"/>
            <a:ext cx="7667625" cy="5924550"/>
          </a:xfrm>
          <a:prstGeom prst="rect">
            <a:avLst/>
          </a:prstGeom>
          <a:noFill/>
        </p:spPr>
      </p:pic>
      <p:sp>
        <p:nvSpPr>
          <p:cNvPr id="104451" name="WordArt 3"/>
          <p:cNvSpPr>
            <a:spLocks noChangeArrowheads="1" noChangeShapeType="1" noTextEdit="1"/>
          </p:cNvSpPr>
          <p:nvPr/>
        </p:nvSpPr>
        <p:spPr bwMode="auto">
          <a:xfrm>
            <a:off x="3276600" y="3800475"/>
            <a:ext cx="1446213" cy="238125"/>
          </a:xfrm>
          <a:prstGeom prst="rect">
            <a:avLst/>
          </a:prstGeom>
        </p:spPr>
        <p:txBody>
          <a:bodyPr wrap="none" fromWordArt="1">
            <a:prstTxWarp prst="textCanDown">
              <a:avLst>
                <a:gd name="adj" fmla="val 33333"/>
              </a:avLst>
            </a:prstTxWarp>
          </a:bodyPr>
          <a:lstStyle/>
          <a:p>
            <a:pPr algn="ctr"/>
            <a:r>
              <a:rPr lang="en-US" sz="3600" kern="10">
                <a:ln w="3175">
                  <a:noFill/>
                  <a:round/>
                  <a:headEnd/>
                  <a:tailEnd/>
                </a:ln>
                <a:gradFill rotWithShape="1">
                  <a:gsLst>
                    <a:gs pos="0">
                      <a:srgbClr val="996633"/>
                    </a:gs>
                    <a:gs pos="100000">
                      <a:srgbClr val="663300"/>
                    </a:gs>
                  </a:gsLst>
                  <a:lin ang="2700000" scaled="1"/>
                </a:gradFill>
                <a:latin typeface="MANDELA"/>
              </a:rPr>
              <a:t>Wilderness of Sin</a:t>
            </a:r>
          </a:p>
        </p:txBody>
      </p:sp>
      <p:sp>
        <p:nvSpPr>
          <p:cNvPr id="104452" name="Rectangle 4"/>
          <p:cNvSpPr>
            <a:spLocks noChangeArrowheads="1"/>
          </p:cNvSpPr>
          <p:nvPr/>
        </p:nvSpPr>
        <p:spPr bwMode="auto">
          <a:xfrm>
            <a:off x="0" y="5722938"/>
            <a:ext cx="9144000" cy="1135062"/>
          </a:xfrm>
          <a:prstGeom prst="rect">
            <a:avLst/>
          </a:prstGeom>
          <a:solidFill>
            <a:schemeClr val="tx1"/>
          </a:solidFill>
          <a:ln w="9525">
            <a:solidFill>
              <a:schemeClr val="tx1"/>
            </a:solidFill>
            <a:miter lim="800000"/>
            <a:headEnd/>
            <a:tailEnd/>
          </a:ln>
          <a:effectLst/>
        </p:spPr>
        <p:txBody>
          <a:bodyPr wrap="none" anchor="ctr"/>
          <a:lstStyle/>
          <a:p>
            <a:endParaRPr lang="en-US"/>
          </a:p>
        </p:txBody>
      </p:sp>
      <p:sp>
        <p:nvSpPr>
          <p:cNvPr id="104453" name="WordArt 5"/>
          <p:cNvSpPr>
            <a:spLocks noChangeArrowheads="1" noChangeShapeType="1" noTextEdit="1"/>
          </p:cNvSpPr>
          <p:nvPr/>
        </p:nvSpPr>
        <p:spPr bwMode="auto">
          <a:xfrm rot="-66688103">
            <a:off x="6845300" y="1411288"/>
            <a:ext cx="1471613" cy="344487"/>
          </a:xfrm>
          <a:prstGeom prst="rect">
            <a:avLst/>
          </a:prstGeom>
        </p:spPr>
        <p:txBody>
          <a:bodyPr wrap="none" fromWordArt="1">
            <a:prstTxWarp prst="textChevron">
              <a:avLst>
                <a:gd name="adj" fmla="val 50000"/>
              </a:avLst>
            </a:prstTxWarp>
          </a:bodyPr>
          <a:lstStyle/>
          <a:p>
            <a:pPr algn="ctr"/>
            <a:r>
              <a:rPr lang="en-US" sz="3600" kern="10">
                <a:ln w="12700">
                  <a:noFill/>
                  <a:round/>
                  <a:headEnd/>
                  <a:tailEnd/>
                </a:ln>
                <a:gradFill rotWithShape="1">
                  <a:gsLst>
                    <a:gs pos="0">
                      <a:srgbClr val="663300"/>
                    </a:gs>
                    <a:gs pos="50000">
                      <a:srgbClr val="996633"/>
                    </a:gs>
                    <a:gs pos="100000">
                      <a:srgbClr val="663300"/>
                    </a:gs>
                  </a:gsLst>
                  <a:lin ang="0" scaled="1"/>
                </a:gradFill>
                <a:latin typeface="One Stroke Script LET"/>
              </a:rPr>
              <a:t>Canaan</a:t>
            </a:r>
          </a:p>
        </p:txBody>
      </p:sp>
      <p:sp>
        <p:nvSpPr>
          <p:cNvPr id="104454" name="WordArt 6"/>
          <p:cNvSpPr>
            <a:spLocks noChangeArrowheads="1" noChangeShapeType="1" noTextEdit="1"/>
          </p:cNvSpPr>
          <p:nvPr/>
        </p:nvSpPr>
        <p:spPr bwMode="auto">
          <a:xfrm>
            <a:off x="7778750" y="1693863"/>
            <a:ext cx="527050" cy="144462"/>
          </a:xfrm>
          <a:prstGeom prst="rect">
            <a:avLst/>
          </a:prstGeom>
        </p:spPr>
        <p:txBody>
          <a:bodyPr wrap="none" fromWordArt="1">
            <a:prstTxWarp prst="textCanDown">
              <a:avLst>
                <a:gd name="adj" fmla="val 33333"/>
              </a:avLst>
            </a:prstTxWarp>
          </a:bodyPr>
          <a:lstStyle/>
          <a:p>
            <a:pPr algn="ctr"/>
            <a:r>
              <a:rPr lang="en-US" sz="3600" kern="10">
                <a:ln w="12700">
                  <a:noFill/>
                  <a:round/>
                  <a:headEnd/>
                  <a:tailEnd/>
                </a:ln>
                <a:gradFill rotWithShape="1">
                  <a:gsLst>
                    <a:gs pos="0">
                      <a:srgbClr val="996633"/>
                    </a:gs>
                    <a:gs pos="100000">
                      <a:srgbClr val="663300"/>
                    </a:gs>
                  </a:gsLst>
                  <a:lin ang="2700000" scaled="1"/>
                </a:gradFill>
                <a:latin typeface="Arial Black"/>
              </a:rPr>
              <a:t>Jordan</a:t>
            </a:r>
          </a:p>
        </p:txBody>
      </p:sp>
      <p:sp>
        <p:nvSpPr>
          <p:cNvPr id="104455" name="WordArt 7"/>
          <p:cNvSpPr>
            <a:spLocks noChangeArrowheads="1" noChangeShapeType="1" noTextEdit="1"/>
          </p:cNvSpPr>
          <p:nvPr/>
        </p:nvSpPr>
        <p:spPr bwMode="auto">
          <a:xfrm>
            <a:off x="7775575" y="1838325"/>
            <a:ext cx="525463" cy="142875"/>
          </a:xfrm>
          <a:prstGeom prst="rect">
            <a:avLst/>
          </a:prstGeom>
        </p:spPr>
        <p:txBody>
          <a:bodyPr wrap="none" fromWordArt="1">
            <a:prstTxWarp prst="textCanDown">
              <a:avLst>
                <a:gd name="adj" fmla="val 33333"/>
              </a:avLst>
            </a:prstTxWarp>
          </a:bodyPr>
          <a:lstStyle/>
          <a:p>
            <a:pPr algn="ctr"/>
            <a:r>
              <a:rPr lang="en-US" sz="3600" kern="10">
                <a:ln w="12700">
                  <a:noFill/>
                  <a:round/>
                  <a:headEnd/>
                  <a:tailEnd/>
                </a:ln>
                <a:gradFill rotWithShape="1">
                  <a:gsLst>
                    <a:gs pos="0">
                      <a:srgbClr val="996633"/>
                    </a:gs>
                    <a:gs pos="100000">
                      <a:srgbClr val="663300"/>
                    </a:gs>
                  </a:gsLst>
                  <a:lin ang="2700000" scaled="1"/>
                </a:gradFill>
                <a:latin typeface="Arial Black"/>
              </a:rPr>
              <a:t> River </a:t>
            </a:r>
          </a:p>
        </p:txBody>
      </p:sp>
      <p:sp>
        <p:nvSpPr>
          <p:cNvPr id="104456" name="WordArt 8"/>
          <p:cNvSpPr>
            <a:spLocks noChangeArrowheads="1" noChangeShapeType="1" noTextEdit="1"/>
          </p:cNvSpPr>
          <p:nvPr/>
        </p:nvSpPr>
        <p:spPr bwMode="auto">
          <a:xfrm>
            <a:off x="7058025" y="2171700"/>
            <a:ext cx="1323975" cy="287338"/>
          </a:xfrm>
          <a:prstGeom prst="rect">
            <a:avLst/>
          </a:prstGeom>
        </p:spPr>
        <p:txBody>
          <a:bodyPr wrap="none" fromWordArt="1">
            <a:prstTxWarp prst="textFadeUp">
              <a:avLst>
                <a:gd name="adj" fmla="val 26866"/>
              </a:avLst>
            </a:prstTxWarp>
          </a:bodyPr>
          <a:lstStyle/>
          <a:p>
            <a:pPr algn="ctr"/>
            <a:r>
              <a:rPr lang="en-US" sz="3600" kern="10">
                <a:ln w="12700">
                  <a:noFill/>
                  <a:round/>
                  <a:headEnd/>
                  <a:tailEnd/>
                </a:ln>
                <a:gradFill rotWithShape="1">
                  <a:gsLst>
                    <a:gs pos="0">
                      <a:srgbClr val="663300"/>
                    </a:gs>
                    <a:gs pos="50000">
                      <a:srgbClr val="996633"/>
                    </a:gs>
                    <a:gs pos="100000">
                      <a:srgbClr val="663300"/>
                    </a:gs>
                  </a:gsLst>
                  <a:lin ang="2700000" scaled="1"/>
                </a:gradFill>
                <a:latin typeface="Arial Black"/>
              </a:rPr>
              <a:t>Dead Sea</a:t>
            </a:r>
          </a:p>
        </p:txBody>
      </p:sp>
      <p:sp>
        <p:nvSpPr>
          <p:cNvPr id="104457" name="WordArt 9"/>
          <p:cNvSpPr>
            <a:spLocks noChangeArrowheads="1" noChangeShapeType="1" noTextEdit="1"/>
          </p:cNvSpPr>
          <p:nvPr/>
        </p:nvSpPr>
        <p:spPr bwMode="auto">
          <a:xfrm rot="-25553890">
            <a:off x="561182" y="3933031"/>
            <a:ext cx="1752600" cy="439737"/>
          </a:xfrm>
          <a:prstGeom prst="rect">
            <a:avLst/>
          </a:prstGeom>
        </p:spPr>
        <p:txBody>
          <a:bodyPr wrap="none" fromWordArt="1">
            <a:prstTxWarp prst="textCurveDown">
              <a:avLst>
                <a:gd name="adj" fmla="val 52630"/>
              </a:avLst>
            </a:prstTxWarp>
          </a:bodyPr>
          <a:lstStyle/>
          <a:p>
            <a:pPr algn="ctr"/>
            <a:r>
              <a:rPr lang="en-US" sz="3600" kern="10">
                <a:ln w="12700">
                  <a:noFill/>
                  <a:round/>
                  <a:headEnd/>
                  <a:tailEnd/>
                </a:ln>
                <a:gradFill rotWithShape="1">
                  <a:gsLst>
                    <a:gs pos="0">
                      <a:srgbClr val="663300"/>
                    </a:gs>
                    <a:gs pos="100000">
                      <a:srgbClr val="996600"/>
                    </a:gs>
                  </a:gsLst>
                  <a:lin ang="2700000" scaled="1"/>
                </a:gradFill>
                <a:latin typeface="Lithograph"/>
              </a:rPr>
              <a:t>Egypt</a:t>
            </a:r>
          </a:p>
        </p:txBody>
      </p:sp>
      <p:sp>
        <p:nvSpPr>
          <p:cNvPr id="104458" name="WordArt 10"/>
          <p:cNvSpPr>
            <a:spLocks noChangeArrowheads="1" noChangeShapeType="1" noTextEdit="1"/>
          </p:cNvSpPr>
          <p:nvPr/>
        </p:nvSpPr>
        <p:spPr bwMode="auto">
          <a:xfrm rot="-42460276">
            <a:off x="6629400" y="3205163"/>
            <a:ext cx="1754188" cy="1698625"/>
          </a:xfrm>
          <a:prstGeom prst="rect">
            <a:avLst/>
          </a:prstGeom>
        </p:spPr>
        <p:txBody>
          <a:bodyPr wrap="none" fromWordArt="1">
            <a:prstTxWarp prst="textCurveDown">
              <a:avLst>
                <a:gd name="adj" fmla="val 52630"/>
              </a:avLst>
            </a:prstTxWarp>
          </a:bodyPr>
          <a:lstStyle/>
          <a:p>
            <a:pPr algn="ctr"/>
            <a:r>
              <a:rPr lang="en-US" sz="3600" kern="10">
                <a:ln w="12700">
                  <a:noFill/>
                  <a:round/>
                  <a:headEnd/>
                  <a:tailEnd/>
                </a:ln>
                <a:gradFill rotWithShape="1">
                  <a:gsLst>
                    <a:gs pos="0">
                      <a:srgbClr val="996633"/>
                    </a:gs>
                    <a:gs pos="100000">
                      <a:srgbClr val="663300"/>
                    </a:gs>
                  </a:gsLst>
                  <a:lin ang="2700000" scaled="1"/>
                </a:gradFill>
                <a:latin typeface="MANDELA"/>
              </a:rPr>
              <a:t>Wilderness</a:t>
            </a:r>
          </a:p>
          <a:p>
            <a:pPr algn="ctr"/>
            <a:r>
              <a:rPr lang="en-US" sz="3600" kern="10">
                <a:ln w="12700">
                  <a:noFill/>
                  <a:round/>
                  <a:headEnd/>
                  <a:tailEnd/>
                </a:ln>
                <a:gradFill rotWithShape="1">
                  <a:gsLst>
                    <a:gs pos="0">
                      <a:srgbClr val="996633"/>
                    </a:gs>
                    <a:gs pos="100000">
                      <a:srgbClr val="663300"/>
                    </a:gs>
                  </a:gsLst>
                  <a:lin ang="2700000" scaled="1"/>
                </a:gradFill>
                <a:latin typeface="MANDELA"/>
              </a:rPr>
              <a:t>of</a:t>
            </a:r>
          </a:p>
          <a:p>
            <a:pPr algn="ctr"/>
            <a:r>
              <a:rPr lang="en-US" sz="3600" kern="10">
                <a:ln w="12700">
                  <a:noFill/>
                  <a:round/>
                  <a:headEnd/>
                  <a:tailEnd/>
                </a:ln>
                <a:gradFill rotWithShape="1">
                  <a:gsLst>
                    <a:gs pos="0">
                      <a:srgbClr val="996633"/>
                    </a:gs>
                    <a:gs pos="100000">
                      <a:srgbClr val="663300"/>
                    </a:gs>
                  </a:gsLst>
                  <a:lin ang="2700000" scaled="1"/>
                </a:gradFill>
                <a:latin typeface="MANDELA"/>
              </a:rPr>
              <a:t>Midian</a:t>
            </a:r>
          </a:p>
        </p:txBody>
      </p:sp>
      <p:sp>
        <p:nvSpPr>
          <p:cNvPr id="104459" name="WordArt 11"/>
          <p:cNvSpPr>
            <a:spLocks noChangeArrowheads="1" noChangeShapeType="1" noTextEdit="1"/>
          </p:cNvSpPr>
          <p:nvPr/>
        </p:nvSpPr>
        <p:spPr bwMode="auto">
          <a:xfrm rot="-44106511">
            <a:off x="4086225" y="3968750"/>
            <a:ext cx="1323975" cy="863600"/>
          </a:xfrm>
          <a:prstGeom prst="rect">
            <a:avLst/>
          </a:prstGeom>
        </p:spPr>
        <p:txBody>
          <a:bodyPr wrap="none" fromWordArt="1">
            <a:prstTxWarp prst="textCanDown">
              <a:avLst>
                <a:gd name="adj" fmla="val 14287"/>
              </a:avLst>
            </a:prstTxWarp>
          </a:bodyPr>
          <a:lstStyle/>
          <a:p>
            <a:pPr algn="ctr"/>
            <a:r>
              <a:rPr lang="en-US" sz="3600" kern="10">
                <a:ln w="12700">
                  <a:noFill/>
                  <a:round/>
                  <a:headEnd/>
                  <a:tailEnd/>
                </a:ln>
                <a:gradFill rotWithShape="1">
                  <a:gsLst>
                    <a:gs pos="0">
                      <a:srgbClr val="996633"/>
                    </a:gs>
                    <a:gs pos="100000">
                      <a:srgbClr val="663300"/>
                    </a:gs>
                  </a:gsLst>
                  <a:lin ang="2700000" scaled="1"/>
                </a:gradFill>
                <a:latin typeface="MANDELA"/>
              </a:rPr>
              <a:t>Wilderness</a:t>
            </a:r>
          </a:p>
          <a:p>
            <a:pPr algn="ctr"/>
            <a:r>
              <a:rPr lang="en-US" sz="3600" kern="10">
                <a:ln w="12700">
                  <a:noFill/>
                  <a:round/>
                  <a:headEnd/>
                  <a:tailEnd/>
                </a:ln>
                <a:gradFill rotWithShape="1">
                  <a:gsLst>
                    <a:gs pos="0">
                      <a:srgbClr val="996633"/>
                    </a:gs>
                    <a:gs pos="100000">
                      <a:srgbClr val="663300"/>
                    </a:gs>
                  </a:gsLst>
                  <a:lin ang="2700000" scaled="1"/>
                </a:gradFill>
                <a:latin typeface="MANDELA"/>
              </a:rPr>
              <a:t>of</a:t>
            </a:r>
          </a:p>
          <a:p>
            <a:pPr algn="ctr"/>
            <a:r>
              <a:rPr lang="en-US" sz="3600" kern="10">
                <a:ln w="12700">
                  <a:noFill/>
                  <a:round/>
                  <a:headEnd/>
                  <a:tailEnd/>
                </a:ln>
                <a:gradFill rotWithShape="1">
                  <a:gsLst>
                    <a:gs pos="0">
                      <a:srgbClr val="996633"/>
                    </a:gs>
                    <a:gs pos="100000">
                      <a:srgbClr val="663300"/>
                    </a:gs>
                  </a:gsLst>
                  <a:lin ang="2700000" scaled="1"/>
                </a:gradFill>
                <a:latin typeface="MANDELA"/>
              </a:rPr>
              <a:t>Sinai</a:t>
            </a:r>
          </a:p>
        </p:txBody>
      </p:sp>
      <p:sp>
        <p:nvSpPr>
          <p:cNvPr id="104460" name="WordArt 12"/>
          <p:cNvSpPr>
            <a:spLocks noChangeArrowheads="1" noChangeShapeType="1" noTextEdit="1"/>
          </p:cNvSpPr>
          <p:nvPr/>
        </p:nvSpPr>
        <p:spPr bwMode="auto">
          <a:xfrm>
            <a:off x="3886200" y="4800600"/>
            <a:ext cx="930275" cy="228600"/>
          </a:xfrm>
          <a:prstGeom prst="rect">
            <a:avLst/>
          </a:prstGeom>
        </p:spPr>
        <p:txBody>
          <a:bodyPr spcFirstLastPara="1" wrap="none" fromWordArt="1">
            <a:prstTxWarp prst="textArchDown">
              <a:avLst>
                <a:gd name="adj" fmla="val 145229"/>
              </a:avLst>
            </a:prstTxWarp>
          </a:bodyPr>
          <a:lstStyle/>
          <a:p>
            <a:pPr algn="ctr"/>
            <a:r>
              <a:rPr lang="en-US" sz="3600" kern="10">
                <a:ln w="3175">
                  <a:noFill/>
                  <a:round/>
                  <a:headEnd/>
                  <a:tailEnd/>
                </a:ln>
                <a:solidFill>
                  <a:srgbClr val="996633"/>
                </a:solidFill>
                <a:latin typeface="Arial Black"/>
              </a:rPr>
              <a:t>Mt. Horeb</a:t>
            </a:r>
          </a:p>
        </p:txBody>
      </p:sp>
      <p:grpSp>
        <p:nvGrpSpPr>
          <p:cNvPr id="104461" name="Group 13"/>
          <p:cNvGrpSpPr>
            <a:grpSpLocks/>
          </p:cNvGrpSpPr>
          <p:nvPr/>
        </p:nvGrpSpPr>
        <p:grpSpPr bwMode="auto">
          <a:xfrm>
            <a:off x="1295400" y="5880104"/>
            <a:ext cx="6400800" cy="684213"/>
            <a:chOff x="624" y="3696"/>
            <a:chExt cx="4368" cy="431"/>
          </a:xfrm>
        </p:grpSpPr>
        <p:sp>
          <p:nvSpPr>
            <p:cNvPr id="104462" name="Text Box 14"/>
            <p:cNvSpPr txBox="1">
              <a:spLocks noChangeArrowheads="1"/>
            </p:cNvSpPr>
            <p:nvPr/>
          </p:nvSpPr>
          <p:spPr bwMode="auto">
            <a:xfrm>
              <a:off x="864" y="3728"/>
              <a:ext cx="4128" cy="399"/>
            </a:xfrm>
            <a:prstGeom prst="rect">
              <a:avLst/>
            </a:prstGeom>
            <a:noFill/>
            <a:ln w="9525">
              <a:noFill/>
              <a:miter lim="800000"/>
              <a:headEnd/>
              <a:tailEnd/>
            </a:ln>
            <a:effectLst/>
          </p:spPr>
          <p:txBody>
            <a:bodyPr>
              <a:spAutoFit/>
            </a:bodyPr>
            <a:lstStyle/>
            <a:p>
              <a:pPr eaLnBrk="0" hangingPunct="0">
                <a:lnSpc>
                  <a:spcPct val="80000"/>
                </a:lnSpc>
              </a:pPr>
              <a:r>
                <a:rPr lang="en-US" sz="2200" b="1" dirty="0">
                  <a:solidFill>
                    <a:schemeClr val="bg1"/>
                  </a:solidFill>
                  <a:latin typeface="Arial Narrow" pitchFamily="34" charset="0"/>
                </a:rPr>
                <a:t>The Israelites arrived in the </a:t>
              </a:r>
              <a:r>
                <a:rPr lang="en-US" sz="2200" b="1" u="sng" dirty="0">
                  <a:solidFill>
                    <a:schemeClr val="bg1"/>
                  </a:solidFill>
                  <a:latin typeface="Arial Narrow" pitchFamily="34" charset="0"/>
                </a:rPr>
                <a:t>wilderness of Sinai</a:t>
              </a:r>
              <a:r>
                <a:rPr lang="en-US" sz="2200" b="1" dirty="0">
                  <a:solidFill>
                    <a:schemeClr val="bg1"/>
                  </a:solidFill>
                  <a:latin typeface="Arial Narrow" pitchFamily="34" charset="0"/>
                </a:rPr>
                <a:t> at the beginning of the third month.</a:t>
              </a:r>
            </a:p>
          </p:txBody>
        </p:sp>
        <p:sp>
          <p:nvSpPr>
            <p:cNvPr id="104463" name="Text Box 15"/>
            <p:cNvSpPr txBox="1">
              <a:spLocks noChangeArrowheads="1"/>
            </p:cNvSpPr>
            <p:nvPr/>
          </p:nvSpPr>
          <p:spPr bwMode="auto">
            <a:xfrm>
              <a:off x="624" y="3696"/>
              <a:ext cx="240" cy="282"/>
            </a:xfrm>
            <a:prstGeom prst="rect">
              <a:avLst/>
            </a:prstGeom>
            <a:noFill/>
            <a:ln w="9525">
              <a:noFill/>
              <a:miter lim="800000"/>
              <a:headEnd/>
              <a:tailEnd/>
            </a:ln>
            <a:effectLst/>
          </p:spPr>
          <p:txBody>
            <a:bodyPr>
              <a:spAutoFit/>
            </a:bodyPr>
            <a:lstStyle/>
            <a:p>
              <a:pPr eaLnBrk="0" hangingPunct="0">
                <a:lnSpc>
                  <a:spcPts val="2800"/>
                </a:lnSpc>
              </a:pPr>
              <a:r>
                <a:rPr lang="en-US" sz="4800" b="1">
                  <a:solidFill>
                    <a:schemeClr val="bg1"/>
                  </a:solidFill>
                  <a:latin typeface="Times New Roman" pitchFamily="18" charset="0"/>
                  <a:sym typeface="CommonBullets" pitchFamily="34" charset="2"/>
                </a:rPr>
                <a:t></a:t>
              </a:r>
              <a:endParaRPr lang="en-US" sz="4800" b="1">
                <a:solidFill>
                  <a:schemeClr val="bg1"/>
                </a:solidFill>
                <a:latin typeface="Times New Roman" pitchFamily="18" charset="0"/>
              </a:endParaRPr>
            </a:p>
          </p:txBody>
        </p:sp>
      </p:grpSp>
      <p:sp>
        <p:nvSpPr>
          <p:cNvPr id="104464" name="Text Box 16"/>
          <p:cNvSpPr txBox="1">
            <a:spLocks noChangeArrowheads="1"/>
          </p:cNvSpPr>
          <p:nvPr/>
        </p:nvSpPr>
        <p:spPr bwMode="auto">
          <a:xfrm>
            <a:off x="609600" y="76200"/>
            <a:ext cx="7848600" cy="579438"/>
          </a:xfrm>
          <a:prstGeom prst="rect">
            <a:avLst/>
          </a:prstGeom>
          <a:noFill/>
          <a:ln w="9525">
            <a:noFill/>
            <a:miter lim="800000"/>
            <a:headEnd/>
            <a:tailEnd/>
          </a:ln>
          <a:effectLst>
            <a:outerShdw dist="12700" dir="5400000" algn="ctr" rotWithShape="0">
              <a:srgbClr val="66FFFF"/>
            </a:outerShdw>
          </a:effectLst>
        </p:spPr>
        <p:txBody>
          <a:bodyPr>
            <a:spAutoFit/>
          </a:bodyPr>
          <a:lstStyle/>
          <a:p>
            <a:pPr eaLnBrk="0" hangingPunct="0"/>
            <a:r>
              <a:rPr lang="en-US" sz="3200" u="sng" dirty="0">
                <a:solidFill>
                  <a:srgbClr val="66FFFF"/>
                </a:solidFill>
                <a:latin typeface="Fette Engschrift" pitchFamily="2" charset="0"/>
              </a:rPr>
              <a:t>2.2.2.3  The Providence of Restoration and the Tabernacle</a:t>
            </a:r>
          </a:p>
        </p:txBody>
      </p:sp>
      <p:sp>
        <p:nvSpPr>
          <p:cNvPr id="104465" name="Text Box 17"/>
          <p:cNvSpPr txBox="1">
            <a:spLocks noChangeArrowheads="1"/>
          </p:cNvSpPr>
          <p:nvPr/>
        </p:nvSpPr>
        <p:spPr bwMode="auto">
          <a:xfrm>
            <a:off x="1143000" y="533400"/>
            <a:ext cx="6858000" cy="641350"/>
          </a:xfrm>
          <a:prstGeom prst="rect">
            <a:avLst/>
          </a:prstGeom>
          <a:noFill/>
          <a:ln w="9525">
            <a:noFill/>
            <a:miter lim="800000"/>
            <a:headEnd/>
            <a:tailEnd/>
          </a:ln>
          <a:effectLst>
            <a:outerShdw dist="12700" dir="5400000" algn="ctr" rotWithShape="0">
              <a:srgbClr val="66FFFF"/>
            </a:outerShdw>
          </a:effectLst>
        </p:spPr>
        <p:txBody>
          <a:bodyPr>
            <a:spAutoFit/>
          </a:bodyPr>
          <a:lstStyle/>
          <a:p>
            <a:pPr algn="ctr" eaLnBrk="0" hangingPunct="0"/>
            <a:r>
              <a:rPr lang="en-US" sz="3600" u="sng">
                <a:solidFill>
                  <a:srgbClr val="66FFFF"/>
                </a:solidFill>
                <a:latin typeface="Fette Engschrift" pitchFamily="2" charset="0"/>
              </a:rPr>
              <a:t>First and second foundations for the Tabernacle</a:t>
            </a:r>
          </a:p>
        </p:txBody>
      </p:sp>
      <p:grpSp>
        <p:nvGrpSpPr>
          <p:cNvPr id="104466" name="Group 18"/>
          <p:cNvGrpSpPr>
            <a:grpSpLocks/>
          </p:cNvGrpSpPr>
          <p:nvPr/>
        </p:nvGrpSpPr>
        <p:grpSpPr bwMode="auto">
          <a:xfrm>
            <a:off x="2667000" y="1905000"/>
            <a:ext cx="3733800" cy="609600"/>
            <a:chOff x="1680" y="1200"/>
            <a:chExt cx="2352" cy="384"/>
          </a:xfrm>
        </p:grpSpPr>
        <p:sp>
          <p:nvSpPr>
            <p:cNvPr id="104467" name="Oval 19"/>
            <p:cNvSpPr>
              <a:spLocks noChangeArrowheads="1"/>
            </p:cNvSpPr>
            <p:nvPr/>
          </p:nvSpPr>
          <p:spPr bwMode="auto">
            <a:xfrm>
              <a:off x="1680" y="1200"/>
              <a:ext cx="2352" cy="384"/>
            </a:xfrm>
            <a:prstGeom prst="ellipse">
              <a:avLst/>
            </a:prstGeom>
            <a:solidFill>
              <a:srgbClr val="660033"/>
            </a:solidFill>
            <a:ln w="12700" algn="ctr">
              <a:noFill/>
              <a:round/>
              <a:headEnd/>
              <a:tailEnd/>
            </a:ln>
            <a:effectLst>
              <a:outerShdw dist="52363" dir="4557825" algn="ctr" rotWithShape="0">
                <a:srgbClr val="B65B00"/>
              </a:outerShdw>
            </a:effectLst>
          </p:spPr>
          <p:txBody>
            <a:bodyPr wrap="none" anchor="ctr"/>
            <a:lstStyle/>
            <a:p>
              <a:endParaRPr lang="en-US"/>
            </a:p>
          </p:txBody>
        </p:sp>
        <p:sp>
          <p:nvSpPr>
            <p:cNvPr id="104468" name="WordArt 20"/>
            <p:cNvSpPr>
              <a:spLocks noChangeArrowheads="1" noChangeShapeType="1" noTextEdit="1"/>
            </p:cNvSpPr>
            <p:nvPr/>
          </p:nvSpPr>
          <p:spPr bwMode="auto">
            <a:xfrm>
              <a:off x="1968" y="1272"/>
              <a:ext cx="1776" cy="237"/>
            </a:xfrm>
            <a:prstGeom prst="rect">
              <a:avLst/>
            </a:prstGeom>
          </p:spPr>
          <p:txBody>
            <a:bodyPr wrap="none" fromWordArt="1">
              <a:prstTxWarp prst="textInflate">
                <a:avLst>
                  <a:gd name="adj" fmla="val 13634"/>
                </a:avLst>
              </a:prstTxWarp>
            </a:bodyPr>
            <a:lstStyle/>
            <a:p>
              <a:pPr algn="ctr"/>
              <a:r>
                <a:rPr lang="en-US" sz="3600" kern="10">
                  <a:ln w="19050">
                    <a:noFill/>
                    <a:round/>
                    <a:headEnd/>
                    <a:tailEnd/>
                  </a:ln>
                  <a:solidFill>
                    <a:srgbClr val="FFFFEB"/>
                  </a:solidFill>
                  <a:latin typeface="Impact"/>
                </a:rPr>
                <a:t>Wilderness of Sinai</a:t>
              </a:r>
            </a:p>
          </p:txBody>
        </p:sp>
      </p:grpSp>
      <p:sp>
        <p:nvSpPr>
          <p:cNvPr id="104469" name="Freeform 21"/>
          <p:cNvSpPr>
            <a:spLocks/>
          </p:cNvSpPr>
          <p:nvPr/>
        </p:nvSpPr>
        <p:spPr bwMode="auto">
          <a:xfrm>
            <a:off x="4135438" y="4678363"/>
            <a:ext cx="436562" cy="225425"/>
          </a:xfrm>
          <a:custGeom>
            <a:avLst/>
            <a:gdLst/>
            <a:ahLst/>
            <a:cxnLst>
              <a:cxn ang="0">
                <a:pos x="0" y="3424"/>
              </a:cxn>
              <a:cxn ang="0">
                <a:pos x="925" y="1452"/>
              </a:cxn>
              <a:cxn ang="0">
                <a:pos x="1332" y="1627"/>
              </a:cxn>
              <a:cxn ang="0">
                <a:pos x="2486" y="0"/>
              </a:cxn>
              <a:cxn ang="0">
                <a:pos x="3527" y="727"/>
              </a:cxn>
              <a:cxn ang="0">
                <a:pos x="4134" y="2265"/>
              </a:cxn>
              <a:cxn ang="0">
                <a:pos x="4454" y="2148"/>
              </a:cxn>
              <a:cxn ang="0">
                <a:pos x="5350" y="3339"/>
              </a:cxn>
              <a:cxn ang="0">
                <a:pos x="0" y="3424"/>
              </a:cxn>
            </a:cxnLst>
            <a:rect l="0" t="0" r="r" b="b"/>
            <a:pathLst>
              <a:path w="5350" h="3424">
                <a:moveTo>
                  <a:pt x="0" y="3424"/>
                </a:moveTo>
                <a:lnTo>
                  <a:pt x="925" y="1452"/>
                </a:lnTo>
                <a:lnTo>
                  <a:pt x="1332" y="1627"/>
                </a:lnTo>
                <a:lnTo>
                  <a:pt x="2486" y="0"/>
                </a:lnTo>
                <a:lnTo>
                  <a:pt x="3527" y="727"/>
                </a:lnTo>
                <a:lnTo>
                  <a:pt x="4134" y="2265"/>
                </a:lnTo>
                <a:lnTo>
                  <a:pt x="4454" y="2148"/>
                </a:lnTo>
                <a:lnTo>
                  <a:pt x="5350" y="3339"/>
                </a:lnTo>
                <a:lnTo>
                  <a:pt x="0" y="3424"/>
                </a:lnTo>
                <a:close/>
              </a:path>
            </a:pathLst>
          </a:custGeom>
          <a:gradFill rotWithShape="1">
            <a:gsLst>
              <a:gs pos="0">
                <a:srgbClr val="996600"/>
              </a:gs>
              <a:gs pos="100000">
                <a:srgbClr val="663300"/>
              </a:gs>
            </a:gsLst>
            <a:lin ang="5400000" scaled="1"/>
          </a:gradFill>
          <a:ln w="9525">
            <a:noFill/>
            <a:round/>
            <a:headEnd/>
            <a:tailEnd/>
          </a:ln>
        </p:spPr>
        <p:txBody>
          <a:bodyPr/>
          <a:lstStyle/>
          <a:p>
            <a:endParaRPr lang="en-US"/>
          </a:p>
        </p:txBody>
      </p:sp>
    </p:spTree>
  </p:cSld>
  <p:clrMapOvr>
    <a:masterClrMapping/>
  </p:clrMapOvr>
  <p:transition spd="med">
    <p:wedg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04464"/>
                                        </p:tgtEl>
                                        <p:attrNameLst>
                                          <p:attrName>style.visibility</p:attrName>
                                        </p:attrNameLst>
                                      </p:cBhvr>
                                      <p:to>
                                        <p:strVal val="visible"/>
                                      </p:to>
                                    </p:set>
                                    <p:animEffect transition="in" filter="fade">
                                      <p:cBhvr>
                                        <p:cTn id="7" dur="2000"/>
                                        <p:tgtEl>
                                          <p:spTgt spid="104464"/>
                                        </p:tgtEl>
                                      </p:cBhvr>
                                    </p:animEffect>
                                    <p:anim calcmode="lin" valueType="num">
                                      <p:cBhvr>
                                        <p:cTn id="8" dur="2000" fill="hold"/>
                                        <p:tgtEl>
                                          <p:spTgt spid="104464"/>
                                        </p:tgtEl>
                                        <p:attrNameLst>
                                          <p:attrName>ppt_x</p:attrName>
                                        </p:attrNameLst>
                                      </p:cBhvr>
                                      <p:tavLst>
                                        <p:tav tm="0">
                                          <p:val>
                                            <p:strVal val="#ppt_x"/>
                                          </p:val>
                                        </p:tav>
                                        <p:tav tm="100000">
                                          <p:val>
                                            <p:strVal val="#ppt_x"/>
                                          </p:val>
                                        </p:tav>
                                      </p:tavLst>
                                    </p:anim>
                                    <p:anim calcmode="lin" valueType="num">
                                      <p:cBhvr>
                                        <p:cTn id="9" dur="2000" fill="hold"/>
                                        <p:tgtEl>
                                          <p:spTgt spid="10446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04465"/>
                                        </p:tgtEl>
                                        <p:attrNameLst>
                                          <p:attrName>style.visibility</p:attrName>
                                        </p:attrNameLst>
                                      </p:cBhvr>
                                      <p:to>
                                        <p:strVal val="visible"/>
                                      </p:to>
                                    </p:set>
                                    <p:animEffect transition="in" filter="fade">
                                      <p:cBhvr>
                                        <p:cTn id="14" dur="2000"/>
                                        <p:tgtEl>
                                          <p:spTgt spid="104465"/>
                                        </p:tgtEl>
                                      </p:cBhvr>
                                    </p:animEffect>
                                    <p:anim calcmode="lin" valueType="num">
                                      <p:cBhvr>
                                        <p:cTn id="15" dur="2000" fill="hold"/>
                                        <p:tgtEl>
                                          <p:spTgt spid="104465"/>
                                        </p:tgtEl>
                                        <p:attrNameLst>
                                          <p:attrName>ppt_x</p:attrName>
                                        </p:attrNameLst>
                                      </p:cBhvr>
                                      <p:tavLst>
                                        <p:tav tm="0">
                                          <p:val>
                                            <p:strVal val="#ppt_x"/>
                                          </p:val>
                                        </p:tav>
                                        <p:tav tm="100000">
                                          <p:val>
                                            <p:strVal val="#ppt_x"/>
                                          </p:val>
                                        </p:tav>
                                      </p:tavLst>
                                    </p:anim>
                                    <p:anim calcmode="lin" valueType="num">
                                      <p:cBhvr>
                                        <p:cTn id="16" dur="2000" fill="hold"/>
                                        <p:tgtEl>
                                          <p:spTgt spid="104465"/>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16" presetClass="entr" presetSubtype="37" fill="hold" nodeType="clickEffect">
                                  <p:stCondLst>
                                    <p:cond delay="0"/>
                                  </p:stCondLst>
                                  <p:childTnLst>
                                    <p:set>
                                      <p:cBhvr>
                                        <p:cTn id="20" dur="1" fill="hold">
                                          <p:stCondLst>
                                            <p:cond delay="0"/>
                                          </p:stCondLst>
                                        </p:cTn>
                                        <p:tgtEl>
                                          <p:spTgt spid="104461"/>
                                        </p:tgtEl>
                                        <p:attrNameLst>
                                          <p:attrName>style.visibility</p:attrName>
                                        </p:attrNameLst>
                                      </p:cBhvr>
                                      <p:to>
                                        <p:strVal val="visible"/>
                                      </p:to>
                                    </p:set>
                                    <p:animEffect transition="in" filter="barn(outVertical)">
                                      <p:cBhvr>
                                        <p:cTn id="21" dur="500"/>
                                        <p:tgtEl>
                                          <p:spTgt spid="104461"/>
                                        </p:tgtEl>
                                      </p:cBhvr>
                                    </p:animEffect>
                                  </p:childTnLst>
                                </p:cTn>
                              </p:par>
                            </p:childTnLst>
                          </p:cTn>
                        </p:par>
                      </p:childTnLst>
                    </p:cTn>
                  </p:par>
                  <p:par>
                    <p:cTn id="22" fill="hold">
                      <p:stCondLst>
                        <p:cond delay="indefinite"/>
                      </p:stCondLst>
                      <p:childTnLst>
                        <p:par>
                          <p:cTn id="23" fill="hold">
                            <p:stCondLst>
                              <p:cond delay="0"/>
                            </p:stCondLst>
                            <p:childTnLst>
                              <p:par>
                                <p:cTn id="24" presetID="23" presetClass="entr" presetSubtype="272" fill="hold" nodeType="clickEffect">
                                  <p:stCondLst>
                                    <p:cond delay="0"/>
                                  </p:stCondLst>
                                  <p:childTnLst>
                                    <p:set>
                                      <p:cBhvr>
                                        <p:cTn id="25" dur="1" fill="hold">
                                          <p:stCondLst>
                                            <p:cond delay="0"/>
                                          </p:stCondLst>
                                        </p:cTn>
                                        <p:tgtEl>
                                          <p:spTgt spid="104466"/>
                                        </p:tgtEl>
                                        <p:attrNameLst>
                                          <p:attrName>style.visibility</p:attrName>
                                        </p:attrNameLst>
                                      </p:cBhvr>
                                      <p:to>
                                        <p:strVal val="visible"/>
                                      </p:to>
                                    </p:set>
                                    <p:anim calcmode="lin" valueType="num">
                                      <p:cBhvr>
                                        <p:cTn id="26" dur="1000" fill="hold"/>
                                        <p:tgtEl>
                                          <p:spTgt spid="104466"/>
                                        </p:tgtEl>
                                        <p:attrNameLst>
                                          <p:attrName>ppt_w</p:attrName>
                                        </p:attrNameLst>
                                      </p:cBhvr>
                                      <p:tavLst>
                                        <p:tav tm="0">
                                          <p:val>
                                            <p:strVal val="2/3*#ppt_w"/>
                                          </p:val>
                                        </p:tav>
                                        <p:tav tm="100000">
                                          <p:val>
                                            <p:strVal val="#ppt_w"/>
                                          </p:val>
                                        </p:tav>
                                      </p:tavLst>
                                    </p:anim>
                                    <p:anim calcmode="lin" valueType="num">
                                      <p:cBhvr>
                                        <p:cTn id="27" dur="1000" fill="hold"/>
                                        <p:tgtEl>
                                          <p:spTgt spid="104466"/>
                                        </p:tgtEl>
                                        <p:attrNameLst>
                                          <p:attrName>ppt_h</p:attrName>
                                        </p:attrNameLst>
                                      </p:cBhvr>
                                      <p:tavLst>
                                        <p:tav tm="0">
                                          <p:val>
                                            <p:strVal val="2/3*#ppt_h"/>
                                          </p:val>
                                        </p:tav>
                                        <p:tav tm="100000">
                                          <p:val>
                                            <p:strVal val="#ppt_h"/>
                                          </p:val>
                                        </p:tav>
                                      </p:tavLst>
                                    </p:anim>
                                  </p:childTnLst>
                                </p:cTn>
                              </p:par>
                              <p:par>
                                <p:cTn id="28" presetID="6" presetClass="emph" presetSubtype="0" fill="remove" grpId="0" nodeType="withEffect">
                                  <p:stCondLst>
                                    <p:cond delay="0"/>
                                  </p:stCondLst>
                                  <p:childTnLst>
                                    <p:animScale>
                                      <p:cBhvr>
                                        <p:cTn id="29" dur="2000" fill="hold"/>
                                        <p:tgtEl>
                                          <p:spTgt spid="104459"/>
                                        </p:tgtEl>
                                      </p:cBhvr>
                                      <p:by x="100000" y="100000"/>
                                    </p:animScale>
                                  </p:childTnLst>
                                </p:cTn>
                              </p:par>
                              <p:par>
                                <p:cTn id="30" presetID="30" presetClass="emph" presetSubtype="0" fill="remove" grpId="1" nodeType="withEffect">
                                  <p:stCondLst>
                                    <p:cond delay="0"/>
                                  </p:stCondLst>
                                  <p:childTnLst>
                                    <p:animClr clrSpc="hsl" dir="cw">
                                      <p:cBhvr override="childStyle">
                                        <p:cTn id="31" dur="2000" fill="hold"/>
                                        <p:tgtEl>
                                          <p:spTgt spid="104459"/>
                                        </p:tgtEl>
                                        <p:attrNameLst>
                                          <p:attrName>style.color</p:attrName>
                                        </p:attrNameLst>
                                      </p:cBhvr>
                                      <p:by>
                                        <p:hsl h="0" s="12549" l="25098"/>
                                      </p:by>
                                    </p:animClr>
                                    <p:animClr clrSpc="hsl" dir="cw">
                                      <p:cBhvr>
                                        <p:cTn id="32" dur="2000" fill="hold"/>
                                        <p:tgtEl>
                                          <p:spTgt spid="104459"/>
                                        </p:tgtEl>
                                        <p:attrNameLst>
                                          <p:attrName>fillcolor</p:attrName>
                                        </p:attrNameLst>
                                      </p:cBhvr>
                                      <p:by>
                                        <p:hsl h="0" s="12549" l="25098"/>
                                      </p:by>
                                    </p:animClr>
                                    <p:animClr clrSpc="hsl" dir="cw">
                                      <p:cBhvr>
                                        <p:cTn id="33" dur="2000" fill="hold"/>
                                        <p:tgtEl>
                                          <p:spTgt spid="104459"/>
                                        </p:tgtEl>
                                        <p:attrNameLst>
                                          <p:attrName>stroke.color</p:attrName>
                                        </p:attrNameLst>
                                      </p:cBhvr>
                                      <p:by>
                                        <p:hsl h="0" s="12549" l="25098"/>
                                      </p:by>
                                    </p:animClr>
                                    <p:set>
                                      <p:cBhvr>
                                        <p:cTn id="34" dur="2000" fill="hold"/>
                                        <p:tgtEl>
                                          <p:spTgt spid="104459"/>
                                        </p:tgtEl>
                                        <p:attrNameLst>
                                          <p:attrName>fill.type</p:attrName>
                                        </p:attrNameLst>
                                      </p:cBhvr>
                                      <p:to>
                                        <p:strVal val="solid"/>
                                      </p:to>
                                    </p:set>
                                  </p:childTnLst>
                                </p:cTn>
                              </p:par>
                              <p:par>
                                <p:cTn id="35" presetID="30" presetClass="emph" presetSubtype="0" fill="remove" grpId="2" nodeType="withEffect">
                                  <p:stCondLst>
                                    <p:cond delay="0"/>
                                  </p:stCondLst>
                                  <p:childTnLst>
                                    <p:animClr clrSpc="hsl" dir="cw">
                                      <p:cBhvr override="childStyle">
                                        <p:cTn id="36" dur="3000" fill="hold"/>
                                        <p:tgtEl>
                                          <p:spTgt spid="104459"/>
                                        </p:tgtEl>
                                        <p:attrNameLst>
                                          <p:attrName>style.color</p:attrName>
                                        </p:attrNameLst>
                                      </p:cBhvr>
                                      <p:by>
                                        <p:hsl h="0" s="12549" l="25098"/>
                                      </p:by>
                                    </p:animClr>
                                    <p:animClr clrSpc="hsl" dir="cw">
                                      <p:cBhvr>
                                        <p:cTn id="37" dur="3000" fill="hold"/>
                                        <p:tgtEl>
                                          <p:spTgt spid="104459"/>
                                        </p:tgtEl>
                                        <p:attrNameLst>
                                          <p:attrName>fillcolor</p:attrName>
                                        </p:attrNameLst>
                                      </p:cBhvr>
                                      <p:by>
                                        <p:hsl h="0" s="12549" l="25098"/>
                                      </p:by>
                                    </p:animClr>
                                    <p:animClr clrSpc="hsl" dir="cw">
                                      <p:cBhvr>
                                        <p:cTn id="38" dur="3000" fill="hold"/>
                                        <p:tgtEl>
                                          <p:spTgt spid="104459"/>
                                        </p:tgtEl>
                                        <p:attrNameLst>
                                          <p:attrName>stroke.color</p:attrName>
                                        </p:attrNameLst>
                                      </p:cBhvr>
                                      <p:by>
                                        <p:hsl h="0" s="12549" l="25098"/>
                                      </p:by>
                                    </p:animClr>
                                    <p:set>
                                      <p:cBhvr>
                                        <p:cTn id="39" dur="3000" fill="hold"/>
                                        <p:tgtEl>
                                          <p:spTgt spid="104459"/>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459" grpId="0" animBg="1"/>
      <p:bldP spid="104459" grpId="1" animBg="1"/>
      <p:bldP spid="104459" grpId="2" animBg="1"/>
      <p:bldP spid="104464" grpId="0"/>
      <p:bldP spid="104465" grpId="0"/>
    </p:bldLst>
  </p:timing>
</p:sld>
</file>

<file path=ppt/slides/slide63.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105474" name="Picture 2" descr="Sinai_New_11_13_03"/>
          <p:cNvPicPr>
            <a:picLocks noChangeAspect="1" noChangeArrowheads="1"/>
          </p:cNvPicPr>
          <p:nvPr/>
        </p:nvPicPr>
        <p:blipFill>
          <a:blip r:embed="rId3" cstate="print">
            <a:lum bright="-30000"/>
          </a:blip>
          <a:srcRect/>
          <a:stretch>
            <a:fillRect/>
          </a:stretch>
        </p:blipFill>
        <p:spPr bwMode="auto">
          <a:xfrm>
            <a:off x="738188" y="628650"/>
            <a:ext cx="7667625" cy="5924550"/>
          </a:xfrm>
          <a:prstGeom prst="rect">
            <a:avLst/>
          </a:prstGeom>
          <a:noFill/>
        </p:spPr>
      </p:pic>
      <p:sp>
        <p:nvSpPr>
          <p:cNvPr id="105475" name="Freeform 3"/>
          <p:cNvSpPr>
            <a:spLocks/>
          </p:cNvSpPr>
          <p:nvPr/>
        </p:nvSpPr>
        <p:spPr bwMode="auto">
          <a:xfrm>
            <a:off x="4135438" y="4678363"/>
            <a:ext cx="436562" cy="225425"/>
          </a:xfrm>
          <a:custGeom>
            <a:avLst/>
            <a:gdLst/>
            <a:ahLst/>
            <a:cxnLst>
              <a:cxn ang="0">
                <a:pos x="0" y="3424"/>
              </a:cxn>
              <a:cxn ang="0">
                <a:pos x="925" y="1452"/>
              </a:cxn>
              <a:cxn ang="0">
                <a:pos x="1332" y="1627"/>
              </a:cxn>
              <a:cxn ang="0">
                <a:pos x="2486" y="0"/>
              </a:cxn>
              <a:cxn ang="0">
                <a:pos x="3527" y="727"/>
              </a:cxn>
              <a:cxn ang="0">
                <a:pos x="4134" y="2265"/>
              </a:cxn>
              <a:cxn ang="0">
                <a:pos x="4454" y="2148"/>
              </a:cxn>
              <a:cxn ang="0">
                <a:pos x="5350" y="3339"/>
              </a:cxn>
              <a:cxn ang="0">
                <a:pos x="0" y="3424"/>
              </a:cxn>
            </a:cxnLst>
            <a:rect l="0" t="0" r="r" b="b"/>
            <a:pathLst>
              <a:path w="5350" h="3424">
                <a:moveTo>
                  <a:pt x="0" y="3424"/>
                </a:moveTo>
                <a:lnTo>
                  <a:pt x="925" y="1452"/>
                </a:lnTo>
                <a:lnTo>
                  <a:pt x="1332" y="1627"/>
                </a:lnTo>
                <a:lnTo>
                  <a:pt x="2486" y="0"/>
                </a:lnTo>
                <a:lnTo>
                  <a:pt x="3527" y="727"/>
                </a:lnTo>
                <a:lnTo>
                  <a:pt x="4134" y="2265"/>
                </a:lnTo>
                <a:lnTo>
                  <a:pt x="4454" y="2148"/>
                </a:lnTo>
                <a:lnTo>
                  <a:pt x="5350" y="3339"/>
                </a:lnTo>
                <a:lnTo>
                  <a:pt x="0" y="3424"/>
                </a:lnTo>
                <a:close/>
              </a:path>
            </a:pathLst>
          </a:custGeom>
          <a:gradFill rotWithShape="1">
            <a:gsLst>
              <a:gs pos="0">
                <a:srgbClr val="996600"/>
              </a:gs>
              <a:gs pos="100000">
                <a:srgbClr val="663300"/>
              </a:gs>
            </a:gsLst>
            <a:lin ang="5400000" scaled="1"/>
          </a:gradFill>
          <a:ln w="9525">
            <a:noFill/>
            <a:round/>
            <a:headEnd/>
            <a:tailEnd/>
          </a:ln>
        </p:spPr>
        <p:txBody>
          <a:bodyPr/>
          <a:lstStyle/>
          <a:p>
            <a:endParaRPr lang="en-US"/>
          </a:p>
        </p:txBody>
      </p:sp>
      <p:sp>
        <p:nvSpPr>
          <p:cNvPr id="105476" name="WordArt 4"/>
          <p:cNvSpPr>
            <a:spLocks noChangeArrowheads="1" noChangeShapeType="1" noTextEdit="1"/>
          </p:cNvSpPr>
          <p:nvPr/>
        </p:nvSpPr>
        <p:spPr bwMode="auto">
          <a:xfrm>
            <a:off x="3276600" y="3800475"/>
            <a:ext cx="1446213" cy="238125"/>
          </a:xfrm>
          <a:prstGeom prst="rect">
            <a:avLst/>
          </a:prstGeom>
        </p:spPr>
        <p:txBody>
          <a:bodyPr wrap="none" fromWordArt="1">
            <a:prstTxWarp prst="textCanDown">
              <a:avLst>
                <a:gd name="adj" fmla="val 33333"/>
              </a:avLst>
            </a:prstTxWarp>
          </a:bodyPr>
          <a:lstStyle/>
          <a:p>
            <a:pPr algn="ctr"/>
            <a:r>
              <a:rPr lang="en-US" sz="3600" kern="10">
                <a:ln w="3175">
                  <a:noFill/>
                  <a:round/>
                  <a:headEnd/>
                  <a:tailEnd/>
                </a:ln>
                <a:gradFill rotWithShape="1">
                  <a:gsLst>
                    <a:gs pos="0">
                      <a:srgbClr val="996633"/>
                    </a:gs>
                    <a:gs pos="100000">
                      <a:srgbClr val="663300"/>
                    </a:gs>
                  </a:gsLst>
                  <a:lin ang="2700000" scaled="1"/>
                </a:gradFill>
                <a:latin typeface="MANDELA"/>
              </a:rPr>
              <a:t>Wilderness of Sin</a:t>
            </a:r>
          </a:p>
        </p:txBody>
      </p:sp>
      <p:sp>
        <p:nvSpPr>
          <p:cNvPr id="105477" name="WordArt 5"/>
          <p:cNvSpPr>
            <a:spLocks noChangeArrowheads="1" noChangeShapeType="1" noTextEdit="1"/>
          </p:cNvSpPr>
          <p:nvPr/>
        </p:nvSpPr>
        <p:spPr bwMode="auto">
          <a:xfrm rot="-66688103">
            <a:off x="6845300" y="1411288"/>
            <a:ext cx="1471613" cy="344487"/>
          </a:xfrm>
          <a:prstGeom prst="rect">
            <a:avLst/>
          </a:prstGeom>
        </p:spPr>
        <p:txBody>
          <a:bodyPr wrap="none" fromWordArt="1">
            <a:prstTxWarp prst="textChevron">
              <a:avLst>
                <a:gd name="adj" fmla="val 50000"/>
              </a:avLst>
            </a:prstTxWarp>
          </a:bodyPr>
          <a:lstStyle/>
          <a:p>
            <a:pPr algn="ctr"/>
            <a:r>
              <a:rPr lang="en-US" sz="3600" kern="10">
                <a:ln w="12700">
                  <a:noFill/>
                  <a:round/>
                  <a:headEnd/>
                  <a:tailEnd/>
                </a:ln>
                <a:gradFill rotWithShape="1">
                  <a:gsLst>
                    <a:gs pos="0">
                      <a:srgbClr val="663300"/>
                    </a:gs>
                    <a:gs pos="50000">
                      <a:srgbClr val="996633"/>
                    </a:gs>
                    <a:gs pos="100000">
                      <a:srgbClr val="663300"/>
                    </a:gs>
                  </a:gsLst>
                  <a:lin ang="0" scaled="1"/>
                </a:gradFill>
                <a:latin typeface="One Stroke Script LET"/>
              </a:rPr>
              <a:t>Canaan</a:t>
            </a:r>
          </a:p>
        </p:txBody>
      </p:sp>
      <p:sp>
        <p:nvSpPr>
          <p:cNvPr id="105478" name="WordArt 6"/>
          <p:cNvSpPr>
            <a:spLocks noChangeArrowheads="1" noChangeShapeType="1" noTextEdit="1"/>
          </p:cNvSpPr>
          <p:nvPr/>
        </p:nvSpPr>
        <p:spPr bwMode="auto">
          <a:xfrm>
            <a:off x="7778750" y="1693863"/>
            <a:ext cx="527050" cy="144462"/>
          </a:xfrm>
          <a:prstGeom prst="rect">
            <a:avLst/>
          </a:prstGeom>
        </p:spPr>
        <p:txBody>
          <a:bodyPr wrap="none" fromWordArt="1">
            <a:prstTxWarp prst="textCanDown">
              <a:avLst>
                <a:gd name="adj" fmla="val 33333"/>
              </a:avLst>
            </a:prstTxWarp>
          </a:bodyPr>
          <a:lstStyle/>
          <a:p>
            <a:pPr algn="ctr"/>
            <a:r>
              <a:rPr lang="en-US" sz="3600" kern="10">
                <a:ln w="12700">
                  <a:noFill/>
                  <a:round/>
                  <a:headEnd/>
                  <a:tailEnd/>
                </a:ln>
                <a:gradFill rotWithShape="1">
                  <a:gsLst>
                    <a:gs pos="0">
                      <a:srgbClr val="996633"/>
                    </a:gs>
                    <a:gs pos="100000">
                      <a:srgbClr val="663300"/>
                    </a:gs>
                  </a:gsLst>
                  <a:lin ang="2700000" scaled="1"/>
                </a:gradFill>
                <a:latin typeface="Arial Black"/>
              </a:rPr>
              <a:t>Jordan</a:t>
            </a:r>
          </a:p>
        </p:txBody>
      </p:sp>
      <p:sp>
        <p:nvSpPr>
          <p:cNvPr id="105479" name="WordArt 7"/>
          <p:cNvSpPr>
            <a:spLocks noChangeArrowheads="1" noChangeShapeType="1" noTextEdit="1"/>
          </p:cNvSpPr>
          <p:nvPr/>
        </p:nvSpPr>
        <p:spPr bwMode="auto">
          <a:xfrm>
            <a:off x="7775575" y="1838325"/>
            <a:ext cx="525463" cy="142875"/>
          </a:xfrm>
          <a:prstGeom prst="rect">
            <a:avLst/>
          </a:prstGeom>
        </p:spPr>
        <p:txBody>
          <a:bodyPr wrap="none" fromWordArt="1">
            <a:prstTxWarp prst="textCanDown">
              <a:avLst>
                <a:gd name="adj" fmla="val 33333"/>
              </a:avLst>
            </a:prstTxWarp>
          </a:bodyPr>
          <a:lstStyle/>
          <a:p>
            <a:pPr algn="ctr"/>
            <a:r>
              <a:rPr lang="en-US" sz="3600" kern="10">
                <a:ln w="12700">
                  <a:noFill/>
                  <a:round/>
                  <a:headEnd/>
                  <a:tailEnd/>
                </a:ln>
                <a:gradFill rotWithShape="1">
                  <a:gsLst>
                    <a:gs pos="0">
                      <a:srgbClr val="996633"/>
                    </a:gs>
                    <a:gs pos="100000">
                      <a:srgbClr val="663300"/>
                    </a:gs>
                  </a:gsLst>
                  <a:lin ang="2700000" scaled="1"/>
                </a:gradFill>
                <a:latin typeface="Arial Black"/>
              </a:rPr>
              <a:t> River </a:t>
            </a:r>
          </a:p>
        </p:txBody>
      </p:sp>
      <p:sp>
        <p:nvSpPr>
          <p:cNvPr id="105480" name="WordArt 8"/>
          <p:cNvSpPr>
            <a:spLocks noChangeArrowheads="1" noChangeShapeType="1" noTextEdit="1"/>
          </p:cNvSpPr>
          <p:nvPr/>
        </p:nvSpPr>
        <p:spPr bwMode="auto">
          <a:xfrm>
            <a:off x="7058025" y="2171700"/>
            <a:ext cx="1323975" cy="287338"/>
          </a:xfrm>
          <a:prstGeom prst="rect">
            <a:avLst/>
          </a:prstGeom>
        </p:spPr>
        <p:txBody>
          <a:bodyPr wrap="none" fromWordArt="1">
            <a:prstTxWarp prst="textFadeUp">
              <a:avLst>
                <a:gd name="adj" fmla="val 26866"/>
              </a:avLst>
            </a:prstTxWarp>
          </a:bodyPr>
          <a:lstStyle/>
          <a:p>
            <a:pPr algn="ctr"/>
            <a:r>
              <a:rPr lang="en-US" sz="3600" kern="10">
                <a:ln w="12700">
                  <a:noFill/>
                  <a:round/>
                  <a:headEnd/>
                  <a:tailEnd/>
                </a:ln>
                <a:gradFill rotWithShape="1">
                  <a:gsLst>
                    <a:gs pos="0">
                      <a:srgbClr val="663300"/>
                    </a:gs>
                    <a:gs pos="50000">
                      <a:srgbClr val="996633"/>
                    </a:gs>
                    <a:gs pos="100000">
                      <a:srgbClr val="663300"/>
                    </a:gs>
                  </a:gsLst>
                  <a:lin ang="2700000" scaled="1"/>
                </a:gradFill>
                <a:latin typeface="Arial Black"/>
              </a:rPr>
              <a:t>Dead Sea</a:t>
            </a:r>
          </a:p>
        </p:txBody>
      </p:sp>
      <p:sp>
        <p:nvSpPr>
          <p:cNvPr id="105481" name="WordArt 9"/>
          <p:cNvSpPr>
            <a:spLocks noChangeArrowheads="1" noChangeShapeType="1" noTextEdit="1"/>
          </p:cNvSpPr>
          <p:nvPr/>
        </p:nvSpPr>
        <p:spPr bwMode="auto">
          <a:xfrm rot="-25553890">
            <a:off x="561182" y="3933031"/>
            <a:ext cx="1752600" cy="439737"/>
          </a:xfrm>
          <a:prstGeom prst="rect">
            <a:avLst/>
          </a:prstGeom>
        </p:spPr>
        <p:txBody>
          <a:bodyPr wrap="none" fromWordArt="1">
            <a:prstTxWarp prst="textCurveDown">
              <a:avLst>
                <a:gd name="adj" fmla="val 52630"/>
              </a:avLst>
            </a:prstTxWarp>
          </a:bodyPr>
          <a:lstStyle/>
          <a:p>
            <a:pPr algn="ctr"/>
            <a:r>
              <a:rPr lang="en-US" sz="3600" kern="10">
                <a:ln w="12700">
                  <a:noFill/>
                  <a:round/>
                  <a:headEnd/>
                  <a:tailEnd/>
                </a:ln>
                <a:gradFill rotWithShape="1">
                  <a:gsLst>
                    <a:gs pos="0">
                      <a:srgbClr val="663300"/>
                    </a:gs>
                    <a:gs pos="100000">
                      <a:srgbClr val="996600"/>
                    </a:gs>
                  </a:gsLst>
                  <a:lin ang="2700000" scaled="1"/>
                </a:gradFill>
                <a:latin typeface="Lithograph"/>
              </a:rPr>
              <a:t>Egypt</a:t>
            </a:r>
          </a:p>
        </p:txBody>
      </p:sp>
      <p:sp>
        <p:nvSpPr>
          <p:cNvPr id="105482" name="WordArt 10"/>
          <p:cNvSpPr>
            <a:spLocks noChangeArrowheads="1" noChangeShapeType="1" noTextEdit="1"/>
          </p:cNvSpPr>
          <p:nvPr/>
        </p:nvSpPr>
        <p:spPr bwMode="auto">
          <a:xfrm rot="-42460276">
            <a:off x="6629400" y="3205163"/>
            <a:ext cx="1754188" cy="1698625"/>
          </a:xfrm>
          <a:prstGeom prst="rect">
            <a:avLst/>
          </a:prstGeom>
        </p:spPr>
        <p:txBody>
          <a:bodyPr wrap="none" fromWordArt="1">
            <a:prstTxWarp prst="textCurveDown">
              <a:avLst>
                <a:gd name="adj" fmla="val 52630"/>
              </a:avLst>
            </a:prstTxWarp>
          </a:bodyPr>
          <a:lstStyle/>
          <a:p>
            <a:pPr algn="ctr"/>
            <a:r>
              <a:rPr lang="en-US" sz="3600" kern="10">
                <a:ln w="12700">
                  <a:noFill/>
                  <a:round/>
                  <a:headEnd/>
                  <a:tailEnd/>
                </a:ln>
                <a:gradFill rotWithShape="1">
                  <a:gsLst>
                    <a:gs pos="0">
                      <a:srgbClr val="996633"/>
                    </a:gs>
                    <a:gs pos="100000">
                      <a:srgbClr val="663300"/>
                    </a:gs>
                  </a:gsLst>
                  <a:lin ang="2700000" scaled="1"/>
                </a:gradFill>
                <a:latin typeface="MANDELA"/>
              </a:rPr>
              <a:t>Wilderness</a:t>
            </a:r>
          </a:p>
          <a:p>
            <a:pPr algn="ctr"/>
            <a:r>
              <a:rPr lang="en-US" sz="3600" kern="10">
                <a:ln w="12700">
                  <a:noFill/>
                  <a:round/>
                  <a:headEnd/>
                  <a:tailEnd/>
                </a:ln>
                <a:gradFill rotWithShape="1">
                  <a:gsLst>
                    <a:gs pos="0">
                      <a:srgbClr val="996633"/>
                    </a:gs>
                    <a:gs pos="100000">
                      <a:srgbClr val="663300"/>
                    </a:gs>
                  </a:gsLst>
                  <a:lin ang="2700000" scaled="1"/>
                </a:gradFill>
                <a:latin typeface="MANDELA"/>
              </a:rPr>
              <a:t>of</a:t>
            </a:r>
          </a:p>
          <a:p>
            <a:pPr algn="ctr"/>
            <a:r>
              <a:rPr lang="en-US" sz="3600" kern="10">
                <a:ln w="12700">
                  <a:noFill/>
                  <a:round/>
                  <a:headEnd/>
                  <a:tailEnd/>
                </a:ln>
                <a:gradFill rotWithShape="1">
                  <a:gsLst>
                    <a:gs pos="0">
                      <a:srgbClr val="996633"/>
                    </a:gs>
                    <a:gs pos="100000">
                      <a:srgbClr val="663300"/>
                    </a:gs>
                  </a:gsLst>
                  <a:lin ang="2700000" scaled="1"/>
                </a:gradFill>
                <a:latin typeface="MANDELA"/>
              </a:rPr>
              <a:t>Midian</a:t>
            </a:r>
          </a:p>
        </p:txBody>
      </p:sp>
      <p:sp>
        <p:nvSpPr>
          <p:cNvPr id="105483" name="WordArt 11"/>
          <p:cNvSpPr>
            <a:spLocks noChangeArrowheads="1" noChangeShapeType="1" noTextEdit="1"/>
          </p:cNvSpPr>
          <p:nvPr/>
        </p:nvSpPr>
        <p:spPr bwMode="auto">
          <a:xfrm rot="-44106511">
            <a:off x="4086225" y="3968750"/>
            <a:ext cx="1323975" cy="863600"/>
          </a:xfrm>
          <a:prstGeom prst="rect">
            <a:avLst/>
          </a:prstGeom>
        </p:spPr>
        <p:txBody>
          <a:bodyPr wrap="none" fromWordArt="1">
            <a:prstTxWarp prst="textCanDown">
              <a:avLst>
                <a:gd name="adj" fmla="val 14287"/>
              </a:avLst>
            </a:prstTxWarp>
          </a:bodyPr>
          <a:lstStyle/>
          <a:p>
            <a:pPr algn="ctr"/>
            <a:r>
              <a:rPr lang="en-US" sz="3600" kern="10">
                <a:ln w="12700">
                  <a:noFill/>
                  <a:round/>
                  <a:headEnd/>
                  <a:tailEnd/>
                </a:ln>
                <a:gradFill rotWithShape="1">
                  <a:gsLst>
                    <a:gs pos="0">
                      <a:srgbClr val="996633"/>
                    </a:gs>
                    <a:gs pos="100000">
                      <a:srgbClr val="663300"/>
                    </a:gs>
                  </a:gsLst>
                  <a:lin ang="2700000" scaled="1"/>
                </a:gradFill>
                <a:latin typeface="MANDELA"/>
              </a:rPr>
              <a:t>Wilderness</a:t>
            </a:r>
          </a:p>
          <a:p>
            <a:pPr algn="ctr"/>
            <a:r>
              <a:rPr lang="en-US" sz="3600" kern="10">
                <a:ln w="12700">
                  <a:noFill/>
                  <a:round/>
                  <a:headEnd/>
                  <a:tailEnd/>
                </a:ln>
                <a:gradFill rotWithShape="1">
                  <a:gsLst>
                    <a:gs pos="0">
                      <a:srgbClr val="996633"/>
                    </a:gs>
                    <a:gs pos="100000">
                      <a:srgbClr val="663300"/>
                    </a:gs>
                  </a:gsLst>
                  <a:lin ang="2700000" scaled="1"/>
                </a:gradFill>
                <a:latin typeface="MANDELA"/>
              </a:rPr>
              <a:t>of</a:t>
            </a:r>
          </a:p>
          <a:p>
            <a:pPr algn="ctr"/>
            <a:r>
              <a:rPr lang="en-US" sz="3600" kern="10">
                <a:ln w="12700">
                  <a:noFill/>
                  <a:round/>
                  <a:headEnd/>
                  <a:tailEnd/>
                </a:ln>
                <a:gradFill rotWithShape="1">
                  <a:gsLst>
                    <a:gs pos="0">
                      <a:srgbClr val="996633"/>
                    </a:gs>
                    <a:gs pos="100000">
                      <a:srgbClr val="663300"/>
                    </a:gs>
                  </a:gsLst>
                  <a:lin ang="2700000" scaled="1"/>
                </a:gradFill>
                <a:latin typeface="MANDELA"/>
              </a:rPr>
              <a:t>Sinai</a:t>
            </a:r>
          </a:p>
        </p:txBody>
      </p:sp>
      <p:sp>
        <p:nvSpPr>
          <p:cNvPr id="105484" name="WordArt 12"/>
          <p:cNvSpPr>
            <a:spLocks noChangeArrowheads="1" noChangeShapeType="1" noTextEdit="1"/>
          </p:cNvSpPr>
          <p:nvPr/>
        </p:nvSpPr>
        <p:spPr bwMode="auto">
          <a:xfrm>
            <a:off x="3886200" y="4800600"/>
            <a:ext cx="930275" cy="228600"/>
          </a:xfrm>
          <a:prstGeom prst="rect">
            <a:avLst/>
          </a:prstGeom>
        </p:spPr>
        <p:txBody>
          <a:bodyPr spcFirstLastPara="1" wrap="none" fromWordArt="1">
            <a:prstTxWarp prst="textArchDown">
              <a:avLst>
                <a:gd name="adj" fmla="val 145229"/>
              </a:avLst>
            </a:prstTxWarp>
          </a:bodyPr>
          <a:lstStyle/>
          <a:p>
            <a:pPr algn="ctr"/>
            <a:r>
              <a:rPr lang="en-US" sz="3600" kern="10">
                <a:ln w="3175">
                  <a:noFill/>
                  <a:round/>
                  <a:headEnd/>
                  <a:tailEnd/>
                </a:ln>
                <a:solidFill>
                  <a:srgbClr val="996633"/>
                </a:solidFill>
                <a:latin typeface="Arial Black"/>
              </a:rPr>
              <a:t>Mt. Horeb</a:t>
            </a:r>
          </a:p>
        </p:txBody>
      </p:sp>
      <p:sp>
        <p:nvSpPr>
          <p:cNvPr id="105485" name="Text Box 13"/>
          <p:cNvSpPr txBox="1">
            <a:spLocks noChangeArrowheads="1"/>
          </p:cNvSpPr>
          <p:nvPr/>
        </p:nvSpPr>
        <p:spPr bwMode="auto">
          <a:xfrm>
            <a:off x="609600" y="76200"/>
            <a:ext cx="7848600" cy="579438"/>
          </a:xfrm>
          <a:prstGeom prst="rect">
            <a:avLst/>
          </a:prstGeom>
          <a:noFill/>
          <a:ln w="9525">
            <a:noFill/>
            <a:miter lim="800000"/>
            <a:headEnd/>
            <a:tailEnd/>
          </a:ln>
          <a:effectLst>
            <a:outerShdw dist="12700" dir="5400000" algn="ctr" rotWithShape="0">
              <a:srgbClr val="66FFFF"/>
            </a:outerShdw>
          </a:effectLst>
        </p:spPr>
        <p:txBody>
          <a:bodyPr>
            <a:spAutoFit/>
          </a:bodyPr>
          <a:lstStyle/>
          <a:p>
            <a:pPr eaLnBrk="0" hangingPunct="0"/>
            <a:r>
              <a:rPr lang="en-US" sz="3200" u="sng">
                <a:solidFill>
                  <a:srgbClr val="66FFFF"/>
                </a:solidFill>
                <a:latin typeface="Fette Engschrift" pitchFamily="2" charset="0"/>
              </a:rPr>
              <a:t>2.2.2.3  The Providence of Restoration and the Tabernacle</a:t>
            </a:r>
          </a:p>
        </p:txBody>
      </p:sp>
      <p:sp>
        <p:nvSpPr>
          <p:cNvPr id="105486" name="Text Box 14"/>
          <p:cNvSpPr txBox="1">
            <a:spLocks noChangeArrowheads="1"/>
          </p:cNvSpPr>
          <p:nvPr/>
        </p:nvSpPr>
        <p:spPr bwMode="auto">
          <a:xfrm>
            <a:off x="1143000" y="533400"/>
            <a:ext cx="6858000" cy="641350"/>
          </a:xfrm>
          <a:prstGeom prst="rect">
            <a:avLst/>
          </a:prstGeom>
          <a:noFill/>
          <a:ln w="9525">
            <a:noFill/>
            <a:miter lim="800000"/>
            <a:headEnd/>
            <a:tailEnd/>
          </a:ln>
          <a:effectLst>
            <a:outerShdw dist="12700" dir="5400000" algn="ctr" rotWithShape="0">
              <a:srgbClr val="66FFFF"/>
            </a:outerShdw>
          </a:effectLst>
        </p:spPr>
        <p:txBody>
          <a:bodyPr>
            <a:spAutoFit/>
          </a:bodyPr>
          <a:lstStyle/>
          <a:p>
            <a:pPr algn="ctr" eaLnBrk="0" hangingPunct="0"/>
            <a:r>
              <a:rPr lang="en-US" sz="3600" u="sng">
                <a:solidFill>
                  <a:srgbClr val="66FFFF"/>
                </a:solidFill>
                <a:latin typeface="Fette Engschrift" pitchFamily="2" charset="0"/>
              </a:rPr>
              <a:t>First and second foundations for the Tabernacle</a:t>
            </a:r>
          </a:p>
        </p:txBody>
      </p:sp>
      <p:grpSp>
        <p:nvGrpSpPr>
          <p:cNvPr id="105487" name="Group 15"/>
          <p:cNvGrpSpPr>
            <a:grpSpLocks/>
          </p:cNvGrpSpPr>
          <p:nvPr/>
        </p:nvGrpSpPr>
        <p:grpSpPr bwMode="auto">
          <a:xfrm>
            <a:off x="2667000" y="1905000"/>
            <a:ext cx="3733800" cy="609600"/>
            <a:chOff x="1680" y="1200"/>
            <a:chExt cx="2352" cy="384"/>
          </a:xfrm>
        </p:grpSpPr>
        <p:sp>
          <p:nvSpPr>
            <p:cNvPr id="105488" name="Oval 16"/>
            <p:cNvSpPr>
              <a:spLocks noChangeArrowheads="1"/>
            </p:cNvSpPr>
            <p:nvPr/>
          </p:nvSpPr>
          <p:spPr bwMode="auto">
            <a:xfrm>
              <a:off x="1680" y="1200"/>
              <a:ext cx="2352" cy="384"/>
            </a:xfrm>
            <a:prstGeom prst="ellipse">
              <a:avLst/>
            </a:prstGeom>
            <a:solidFill>
              <a:srgbClr val="660033"/>
            </a:solidFill>
            <a:ln w="12700" algn="ctr">
              <a:noFill/>
              <a:round/>
              <a:headEnd/>
              <a:tailEnd/>
            </a:ln>
            <a:effectLst>
              <a:outerShdw dist="52363" dir="4557825" algn="ctr" rotWithShape="0">
                <a:srgbClr val="B65B00"/>
              </a:outerShdw>
            </a:effectLst>
          </p:spPr>
          <p:txBody>
            <a:bodyPr wrap="none" anchor="ctr"/>
            <a:lstStyle/>
            <a:p>
              <a:endParaRPr lang="en-US"/>
            </a:p>
          </p:txBody>
        </p:sp>
        <p:sp>
          <p:nvSpPr>
            <p:cNvPr id="105489" name="WordArt 17"/>
            <p:cNvSpPr>
              <a:spLocks noChangeArrowheads="1" noChangeShapeType="1" noTextEdit="1"/>
            </p:cNvSpPr>
            <p:nvPr/>
          </p:nvSpPr>
          <p:spPr bwMode="auto">
            <a:xfrm>
              <a:off x="1968" y="1272"/>
              <a:ext cx="1776" cy="237"/>
            </a:xfrm>
            <a:prstGeom prst="rect">
              <a:avLst/>
            </a:prstGeom>
          </p:spPr>
          <p:txBody>
            <a:bodyPr wrap="none" fromWordArt="1">
              <a:prstTxWarp prst="textInflate">
                <a:avLst>
                  <a:gd name="adj" fmla="val 13634"/>
                </a:avLst>
              </a:prstTxWarp>
            </a:bodyPr>
            <a:lstStyle/>
            <a:p>
              <a:pPr algn="ctr"/>
              <a:r>
                <a:rPr lang="en-US" sz="3600" kern="10">
                  <a:ln w="19050">
                    <a:noFill/>
                    <a:round/>
                    <a:headEnd/>
                    <a:tailEnd/>
                  </a:ln>
                  <a:solidFill>
                    <a:srgbClr val="FFFFEB"/>
                  </a:solidFill>
                  <a:latin typeface="Impact"/>
                </a:rPr>
                <a:t>Wilderness of Sinai</a:t>
              </a:r>
            </a:p>
          </p:txBody>
        </p:sp>
      </p:grpSp>
      <p:sp>
        <p:nvSpPr>
          <p:cNvPr id="105490" name="Text Box 18"/>
          <p:cNvSpPr txBox="1">
            <a:spLocks noChangeArrowheads="1"/>
          </p:cNvSpPr>
          <p:nvPr/>
        </p:nvSpPr>
        <p:spPr bwMode="auto">
          <a:xfrm>
            <a:off x="1371600" y="3001963"/>
            <a:ext cx="2209800" cy="519112"/>
          </a:xfrm>
          <a:prstGeom prst="rect">
            <a:avLst/>
          </a:prstGeom>
          <a:noFill/>
          <a:ln w="9525">
            <a:noFill/>
            <a:miter lim="800000"/>
            <a:headEnd/>
            <a:tailEnd/>
          </a:ln>
          <a:effectLst>
            <a:outerShdw algn="ctr" rotWithShape="0">
              <a:srgbClr val="FFFFCC"/>
            </a:outerShdw>
          </a:effectLst>
        </p:spPr>
        <p:txBody>
          <a:bodyPr>
            <a:spAutoFit/>
          </a:bodyPr>
          <a:lstStyle/>
          <a:p>
            <a:pPr>
              <a:spcBef>
                <a:spcPct val="50000"/>
              </a:spcBef>
            </a:pPr>
            <a:r>
              <a:rPr lang="en-US" sz="2800" dirty="0">
                <a:ln w="12700">
                  <a:solidFill>
                    <a:srgbClr val="000000"/>
                  </a:solidFill>
                </a:ln>
                <a:solidFill>
                  <a:srgbClr val="FFFFF3"/>
                </a:solidFill>
                <a:latin typeface="Impact" pitchFamily="34" charset="0"/>
              </a:rPr>
              <a:t>Forty-day fast</a:t>
            </a:r>
            <a:endParaRPr lang="en-US" sz="3200" dirty="0">
              <a:ln w="12700">
                <a:solidFill>
                  <a:srgbClr val="000000"/>
                </a:solidFill>
              </a:ln>
              <a:solidFill>
                <a:srgbClr val="FFFFF3"/>
              </a:solidFill>
            </a:endParaRPr>
          </a:p>
        </p:txBody>
      </p:sp>
      <p:sp>
        <p:nvSpPr>
          <p:cNvPr id="105491" name="Text Box 19"/>
          <p:cNvSpPr txBox="1">
            <a:spLocks noChangeArrowheads="1"/>
          </p:cNvSpPr>
          <p:nvPr/>
        </p:nvSpPr>
        <p:spPr bwMode="auto">
          <a:xfrm>
            <a:off x="1066800" y="2971800"/>
            <a:ext cx="381000" cy="545406"/>
          </a:xfrm>
          <a:prstGeom prst="rect">
            <a:avLst/>
          </a:prstGeom>
          <a:noFill/>
          <a:ln w="9525">
            <a:noFill/>
            <a:miter lim="800000"/>
            <a:headEnd/>
            <a:tailEnd/>
          </a:ln>
          <a:effectLst/>
        </p:spPr>
        <p:txBody>
          <a:bodyPr>
            <a:spAutoFit/>
          </a:bodyPr>
          <a:lstStyle/>
          <a:p>
            <a:pPr eaLnBrk="0" hangingPunct="0">
              <a:lnSpc>
                <a:spcPct val="60000"/>
              </a:lnSpc>
            </a:pPr>
            <a:r>
              <a:rPr lang="en-US" sz="4800" b="1" dirty="0">
                <a:ln w="12700">
                  <a:solidFill>
                    <a:schemeClr val="tx1"/>
                  </a:solidFill>
                </a:ln>
                <a:solidFill>
                  <a:srgbClr val="FFFFF3"/>
                </a:solidFill>
                <a:latin typeface="Times New Roman" pitchFamily="18" charset="0"/>
                <a:sym typeface="CommonBullets" pitchFamily="34" charset="2"/>
              </a:rPr>
              <a:t></a:t>
            </a:r>
            <a:endParaRPr lang="en-US" sz="4800" b="1" dirty="0">
              <a:ln w="12700">
                <a:solidFill>
                  <a:schemeClr val="tx1"/>
                </a:solidFill>
              </a:ln>
              <a:solidFill>
                <a:srgbClr val="FFFFF3"/>
              </a:solidFill>
              <a:latin typeface="Times New Roman" pitchFamily="18" charset="0"/>
            </a:endParaRPr>
          </a:p>
        </p:txBody>
      </p:sp>
      <p:sp>
        <p:nvSpPr>
          <p:cNvPr id="105492" name="Text Box 20"/>
          <p:cNvSpPr txBox="1">
            <a:spLocks noChangeArrowheads="1"/>
          </p:cNvSpPr>
          <p:nvPr/>
        </p:nvSpPr>
        <p:spPr bwMode="auto">
          <a:xfrm>
            <a:off x="1066800" y="4648200"/>
            <a:ext cx="381000" cy="545406"/>
          </a:xfrm>
          <a:prstGeom prst="rect">
            <a:avLst/>
          </a:prstGeom>
          <a:noFill/>
          <a:ln w="9525">
            <a:noFill/>
            <a:miter lim="800000"/>
            <a:headEnd/>
            <a:tailEnd/>
          </a:ln>
          <a:effectLst/>
        </p:spPr>
        <p:txBody>
          <a:bodyPr>
            <a:spAutoFit/>
          </a:bodyPr>
          <a:lstStyle/>
          <a:p>
            <a:pPr eaLnBrk="0" hangingPunct="0">
              <a:lnSpc>
                <a:spcPct val="60000"/>
              </a:lnSpc>
            </a:pPr>
            <a:r>
              <a:rPr lang="en-US" sz="4800" b="1" dirty="0">
                <a:ln w="12700">
                  <a:solidFill>
                    <a:schemeClr val="tx1"/>
                  </a:solidFill>
                </a:ln>
                <a:solidFill>
                  <a:srgbClr val="FFFFF3"/>
                </a:solidFill>
                <a:latin typeface="Times New Roman" pitchFamily="18" charset="0"/>
                <a:sym typeface="CommonBullets" pitchFamily="34" charset="2"/>
              </a:rPr>
              <a:t></a:t>
            </a:r>
            <a:endParaRPr lang="en-US" sz="4800" b="1" dirty="0">
              <a:ln w="12700">
                <a:solidFill>
                  <a:schemeClr val="tx1"/>
                </a:solidFill>
              </a:ln>
              <a:solidFill>
                <a:srgbClr val="FFFFF3"/>
              </a:solidFill>
              <a:latin typeface="Times New Roman" pitchFamily="18" charset="0"/>
            </a:endParaRPr>
          </a:p>
        </p:txBody>
      </p:sp>
      <p:sp>
        <p:nvSpPr>
          <p:cNvPr id="105493" name="Text Box 21"/>
          <p:cNvSpPr txBox="1">
            <a:spLocks noChangeArrowheads="1"/>
          </p:cNvSpPr>
          <p:nvPr/>
        </p:nvSpPr>
        <p:spPr bwMode="auto">
          <a:xfrm>
            <a:off x="1371600" y="4670425"/>
            <a:ext cx="2743200" cy="519113"/>
          </a:xfrm>
          <a:prstGeom prst="rect">
            <a:avLst/>
          </a:prstGeom>
          <a:noFill/>
          <a:ln w="9525">
            <a:noFill/>
            <a:miter lim="800000"/>
            <a:headEnd/>
            <a:tailEnd/>
          </a:ln>
          <a:effectLst>
            <a:outerShdw algn="ctr" rotWithShape="0">
              <a:srgbClr val="FFFFCC"/>
            </a:outerShdw>
          </a:effectLst>
        </p:spPr>
        <p:txBody>
          <a:bodyPr>
            <a:spAutoFit/>
          </a:bodyPr>
          <a:lstStyle/>
          <a:p>
            <a:pPr>
              <a:spcBef>
                <a:spcPct val="50000"/>
              </a:spcBef>
            </a:pPr>
            <a:r>
              <a:rPr lang="en-US" sz="2800" dirty="0">
                <a:ln w="12700">
                  <a:solidFill>
                    <a:srgbClr val="000000"/>
                  </a:solidFill>
                </a:ln>
                <a:solidFill>
                  <a:srgbClr val="FFFFF3"/>
                </a:solidFill>
                <a:latin typeface="Impact" pitchFamily="34" charset="0"/>
              </a:rPr>
              <a:t>Indemnity period</a:t>
            </a:r>
          </a:p>
        </p:txBody>
      </p:sp>
      <p:pic>
        <p:nvPicPr>
          <p:cNvPr id="105495" name="Picture 23" descr="Law Given on Mt"/>
          <p:cNvPicPr>
            <a:picLocks noChangeAspect="1" noChangeArrowheads="1"/>
          </p:cNvPicPr>
          <p:nvPr/>
        </p:nvPicPr>
        <p:blipFill>
          <a:blip r:embed="rId4" cstate="print"/>
          <a:srcRect/>
          <a:stretch>
            <a:fillRect/>
          </a:stretch>
        </p:blipFill>
        <p:spPr bwMode="auto">
          <a:xfrm>
            <a:off x="4514850" y="1143000"/>
            <a:ext cx="3333750" cy="4572000"/>
          </a:xfrm>
          <a:prstGeom prst="rect">
            <a:avLst/>
          </a:prstGeom>
          <a:noFill/>
        </p:spPr>
      </p:pic>
      <p:sp>
        <p:nvSpPr>
          <p:cNvPr id="105494" name="Text Box 22"/>
          <p:cNvSpPr txBox="1">
            <a:spLocks noChangeArrowheads="1"/>
          </p:cNvSpPr>
          <p:nvPr/>
        </p:nvSpPr>
        <p:spPr bwMode="auto">
          <a:xfrm>
            <a:off x="1066800" y="3589338"/>
            <a:ext cx="381000" cy="517706"/>
          </a:xfrm>
          <a:prstGeom prst="rect">
            <a:avLst/>
          </a:prstGeom>
          <a:noFill/>
          <a:ln w="9525">
            <a:noFill/>
            <a:miter lim="800000"/>
            <a:headEnd/>
            <a:tailEnd/>
          </a:ln>
          <a:effectLst/>
        </p:spPr>
        <p:txBody>
          <a:bodyPr>
            <a:spAutoFit/>
          </a:bodyPr>
          <a:lstStyle/>
          <a:p>
            <a:pPr eaLnBrk="0" hangingPunct="0">
              <a:lnSpc>
                <a:spcPct val="55000"/>
              </a:lnSpc>
            </a:pPr>
            <a:r>
              <a:rPr lang="en-US" sz="4800" b="1" dirty="0">
                <a:ln w="12700">
                  <a:solidFill>
                    <a:schemeClr val="tx1"/>
                  </a:solidFill>
                </a:ln>
                <a:solidFill>
                  <a:srgbClr val="FFFFF3"/>
                </a:solidFill>
                <a:latin typeface="Times New Roman" pitchFamily="18" charset="0"/>
                <a:sym typeface="CommonBullets" pitchFamily="34" charset="2"/>
              </a:rPr>
              <a:t></a:t>
            </a:r>
            <a:endParaRPr lang="en-US" sz="4800" b="1" dirty="0">
              <a:ln w="12700">
                <a:solidFill>
                  <a:schemeClr val="tx1"/>
                </a:solidFill>
              </a:ln>
              <a:solidFill>
                <a:srgbClr val="FFFFF3"/>
              </a:solidFill>
              <a:latin typeface="Times New Roman" pitchFamily="18" charset="0"/>
            </a:endParaRPr>
          </a:p>
        </p:txBody>
      </p:sp>
      <p:grpSp>
        <p:nvGrpSpPr>
          <p:cNvPr id="31" name="Group 30"/>
          <p:cNvGrpSpPr/>
          <p:nvPr/>
        </p:nvGrpSpPr>
        <p:grpSpPr>
          <a:xfrm>
            <a:off x="1371600" y="3578225"/>
            <a:ext cx="6477000" cy="522288"/>
            <a:chOff x="1371600" y="3578225"/>
            <a:chExt cx="6477000" cy="522288"/>
          </a:xfrm>
        </p:grpSpPr>
        <p:sp>
          <p:nvSpPr>
            <p:cNvPr id="105500" name="Text Box 28"/>
            <p:cNvSpPr txBox="1">
              <a:spLocks noChangeArrowheads="1"/>
            </p:cNvSpPr>
            <p:nvPr/>
          </p:nvSpPr>
          <p:spPr bwMode="auto">
            <a:xfrm>
              <a:off x="1371600" y="3581400"/>
              <a:ext cx="4724400" cy="519113"/>
            </a:xfrm>
            <a:prstGeom prst="rect">
              <a:avLst/>
            </a:prstGeom>
            <a:noFill/>
            <a:ln w="9525">
              <a:noFill/>
              <a:miter lim="800000"/>
              <a:headEnd/>
              <a:tailEnd/>
            </a:ln>
            <a:effectLst>
              <a:outerShdw algn="ctr" rotWithShape="0">
                <a:srgbClr val="FFFFCC"/>
              </a:outerShdw>
            </a:effectLst>
          </p:spPr>
          <p:txBody>
            <a:bodyPr>
              <a:spAutoFit/>
            </a:bodyPr>
            <a:lstStyle/>
            <a:p>
              <a:pPr>
                <a:spcBef>
                  <a:spcPct val="50000"/>
                </a:spcBef>
              </a:pPr>
              <a:r>
                <a:rPr lang="en-US" sz="2800" dirty="0">
                  <a:ln w="12700">
                    <a:solidFill>
                      <a:srgbClr val="000000"/>
                    </a:solidFill>
                  </a:ln>
                  <a:solidFill>
                    <a:srgbClr val="FFFFF3"/>
                  </a:solidFill>
                  <a:latin typeface="Impact" pitchFamily="34" charset="0"/>
                </a:rPr>
                <a:t>Instruction concerning Ark and</a:t>
              </a:r>
            </a:p>
          </p:txBody>
        </p:sp>
        <p:sp>
          <p:nvSpPr>
            <p:cNvPr id="105501" name="Text Box 29"/>
            <p:cNvSpPr txBox="1">
              <a:spLocks noChangeArrowheads="1"/>
            </p:cNvSpPr>
            <p:nvPr/>
          </p:nvSpPr>
          <p:spPr bwMode="auto">
            <a:xfrm>
              <a:off x="5943600" y="3578225"/>
              <a:ext cx="1905000" cy="519113"/>
            </a:xfrm>
            <a:prstGeom prst="rect">
              <a:avLst/>
            </a:prstGeom>
            <a:noFill/>
            <a:ln w="9525">
              <a:noFill/>
              <a:miter lim="800000"/>
              <a:headEnd/>
              <a:tailEnd/>
            </a:ln>
            <a:effectLst>
              <a:outerShdw algn="ctr" rotWithShape="0">
                <a:srgbClr val="FFFFCC"/>
              </a:outerShdw>
            </a:effectLst>
          </p:spPr>
          <p:txBody>
            <a:bodyPr>
              <a:spAutoFit/>
            </a:bodyPr>
            <a:lstStyle/>
            <a:p>
              <a:pPr>
                <a:spcBef>
                  <a:spcPct val="50000"/>
                </a:spcBef>
              </a:pPr>
              <a:r>
                <a:rPr lang="en-US" sz="2800" dirty="0">
                  <a:ln w="12700">
                    <a:solidFill>
                      <a:srgbClr val="000000"/>
                    </a:solidFill>
                  </a:ln>
                  <a:solidFill>
                    <a:srgbClr val="FFFFF3"/>
                  </a:solidFill>
                  <a:latin typeface="Impact" pitchFamily="34" charset="0"/>
                </a:rPr>
                <a:t>Tabernacle</a:t>
              </a:r>
            </a:p>
          </p:txBody>
        </p:sp>
      </p:grpSp>
      <p:sp>
        <p:nvSpPr>
          <p:cNvPr id="105496" name="Rectangle 24"/>
          <p:cNvSpPr>
            <a:spLocks noChangeArrowheads="1"/>
          </p:cNvSpPr>
          <p:nvPr/>
        </p:nvSpPr>
        <p:spPr bwMode="auto">
          <a:xfrm>
            <a:off x="0" y="5722938"/>
            <a:ext cx="9144000" cy="1135062"/>
          </a:xfrm>
          <a:prstGeom prst="rect">
            <a:avLst/>
          </a:prstGeom>
          <a:solidFill>
            <a:schemeClr val="tx1"/>
          </a:solidFill>
          <a:ln w="9525">
            <a:solidFill>
              <a:schemeClr val="tx1"/>
            </a:solidFill>
            <a:miter lim="800000"/>
            <a:headEnd/>
            <a:tailEnd/>
          </a:ln>
          <a:effectLst/>
        </p:spPr>
        <p:txBody>
          <a:bodyPr wrap="none" anchor="ctr"/>
          <a:lstStyle/>
          <a:p>
            <a:endParaRPr lang="en-US"/>
          </a:p>
        </p:txBody>
      </p:sp>
      <p:grpSp>
        <p:nvGrpSpPr>
          <p:cNvPr id="105497" name="Group 25"/>
          <p:cNvGrpSpPr>
            <a:grpSpLocks/>
          </p:cNvGrpSpPr>
          <p:nvPr/>
        </p:nvGrpSpPr>
        <p:grpSpPr bwMode="auto">
          <a:xfrm>
            <a:off x="1143000" y="5918200"/>
            <a:ext cx="6934200" cy="635000"/>
            <a:chOff x="240" y="3744"/>
            <a:chExt cx="4368" cy="400"/>
          </a:xfrm>
        </p:grpSpPr>
        <p:sp>
          <p:nvSpPr>
            <p:cNvPr id="105498" name="Text Box 26"/>
            <p:cNvSpPr txBox="1">
              <a:spLocks noChangeArrowheads="1"/>
            </p:cNvSpPr>
            <p:nvPr/>
          </p:nvSpPr>
          <p:spPr bwMode="auto">
            <a:xfrm>
              <a:off x="480" y="3776"/>
              <a:ext cx="4128" cy="368"/>
            </a:xfrm>
            <a:prstGeom prst="rect">
              <a:avLst/>
            </a:prstGeom>
            <a:noFill/>
            <a:ln w="9525">
              <a:noFill/>
              <a:miter lim="800000"/>
              <a:headEnd/>
              <a:tailEnd/>
            </a:ln>
            <a:effectLst/>
          </p:spPr>
          <p:txBody>
            <a:bodyPr wrap="square">
              <a:spAutoFit/>
            </a:bodyPr>
            <a:lstStyle/>
            <a:p>
              <a:pPr eaLnBrk="0" hangingPunct="0">
                <a:lnSpc>
                  <a:spcPct val="80000"/>
                </a:lnSpc>
              </a:pPr>
              <a:r>
                <a:rPr lang="en-US" sz="2000" b="1" dirty="0">
                  <a:solidFill>
                    <a:schemeClr val="bg1"/>
                  </a:solidFill>
                  <a:latin typeface="Arial Narrow" pitchFamily="34" charset="0"/>
                </a:rPr>
                <a:t>During his </a:t>
              </a:r>
              <a:r>
                <a:rPr lang="en-US" sz="2000" b="1" u="sng" dirty="0">
                  <a:solidFill>
                    <a:schemeClr val="bg1"/>
                  </a:solidFill>
                  <a:latin typeface="Arial Narrow" pitchFamily="34" charset="0"/>
                </a:rPr>
                <a:t>fast</a:t>
              </a:r>
              <a:r>
                <a:rPr lang="en-US" sz="2000" b="1" dirty="0">
                  <a:solidFill>
                    <a:schemeClr val="bg1"/>
                  </a:solidFill>
                  <a:latin typeface="Arial Narrow" pitchFamily="34" charset="0"/>
                </a:rPr>
                <a:t> on Mt. Sinai, Moses received God’s instructions concerning the </a:t>
              </a:r>
              <a:r>
                <a:rPr lang="en-US" sz="2000" b="1" u="sng" dirty="0">
                  <a:solidFill>
                    <a:schemeClr val="bg1"/>
                  </a:solidFill>
                  <a:latin typeface="Arial Narrow" pitchFamily="34" charset="0"/>
                </a:rPr>
                <a:t>Ark of the Covenant and the Tabernacle</a:t>
              </a:r>
              <a:r>
                <a:rPr lang="en-US" sz="2000" b="1" dirty="0">
                  <a:solidFill>
                    <a:schemeClr val="bg1"/>
                  </a:solidFill>
                  <a:latin typeface="Arial Narrow" pitchFamily="34" charset="0"/>
                </a:rPr>
                <a:t>. </a:t>
              </a:r>
            </a:p>
          </p:txBody>
        </p:sp>
        <p:sp>
          <p:nvSpPr>
            <p:cNvPr id="105499" name="Text Box 27"/>
            <p:cNvSpPr txBox="1">
              <a:spLocks noChangeArrowheads="1"/>
            </p:cNvSpPr>
            <p:nvPr/>
          </p:nvSpPr>
          <p:spPr bwMode="auto">
            <a:xfrm>
              <a:off x="240" y="3744"/>
              <a:ext cx="240" cy="282"/>
            </a:xfrm>
            <a:prstGeom prst="rect">
              <a:avLst/>
            </a:prstGeom>
            <a:noFill/>
            <a:ln w="9525">
              <a:noFill/>
              <a:miter lim="800000"/>
              <a:headEnd/>
              <a:tailEnd/>
            </a:ln>
            <a:effectLst/>
          </p:spPr>
          <p:txBody>
            <a:bodyPr>
              <a:spAutoFit/>
            </a:bodyPr>
            <a:lstStyle/>
            <a:p>
              <a:pPr eaLnBrk="0" hangingPunct="0">
                <a:lnSpc>
                  <a:spcPts val="2800"/>
                </a:lnSpc>
              </a:pPr>
              <a:r>
                <a:rPr lang="en-US" sz="4800" b="1">
                  <a:solidFill>
                    <a:schemeClr val="bg1"/>
                  </a:solidFill>
                  <a:latin typeface="Times New Roman" pitchFamily="18" charset="0"/>
                  <a:sym typeface="CommonBullets" pitchFamily="34" charset="2"/>
                </a:rPr>
                <a:t></a:t>
              </a:r>
              <a:endParaRPr lang="en-US" sz="4800" b="1">
                <a:solidFill>
                  <a:schemeClr val="bg1"/>
                </a:solidFill>
                <a:latin typeface="Times New Roman" pitchFamily="18" charset="0"/>
              </a:endParaRPr>
            </a:p>
          </p:txBody>
        </p:sp>
      </p:grpSp>
    </p:spTree>
  </p:cSld>
  <p:clrMapOvr>
    <a:masterClrMapping/>
  </p:clrMapOvr>
  <p:transition>
    <p:split orient="vert" dir="in"/>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afterEffect">
                                  <p:stCondLst>
                                    <p:cond delay="0"/>
                                  </p:stCondLst>
                                  <p:childTnLst>
                                    <p:set>
                                      <p:cBhvr>
                                        <p:cTn id="6" dur="1" fill="hold">
                                          <p:stCondLst>
                                            <p:cond delay="0"/>
                                          </p:stCondLst>
                                        </p:cTn>
                                        <p:tgtEl>
                                          <p:spTgt spid="105497"/>
                                        </p:tgtEl>
                                        <p:attrNameLst>
                                          <p:attrName>style.visibility</p:attrName>
                                        </p:attrNameLst>
                                      </p:cBhvr>
                                      <p:to>
                                        <p:strVal val="visible"/>
                                      </p:to>
                                    </p:set>
                                    <p:animEffect transition="in" filter="barn(outVertical)">
                                      <p:cBhvr>
                                        <p:cTn id="7" dur="500"/>
                                        <p:tgtEl>
                                          <p:spTgt spid="105497"/>
                                        </p:tgtEl>
                                      </p:cBhvr>
                                    </p:animEffect>
                                  </p:childTnLst>
                                </p:cTn>
                              </p:par>
                            </p:childTnLst>
                          </p:cTn>
                        </p:par>
                      </p:childTnLst>
                    </p:cTn>
                  </p:par>
                  <p:par>
                    <p:cTn id="8" fill="hold">
                      <p:stCondLst>
                        <p:cond delay="indefinite"/>
                      </p:stCondLst>
                      <p:childTnLst>
                        <p:par>
                          <p:cTn id="9" fill="hold">
                            <p:stCondLst>
                              <p:cond delay="0"/>
                            </p:stCondLst>
                            <p:childTnLst>
                              <p:par>
                                <p:cTn id="10" presetID="55" presetClass="entr" presetSubtype="0" fill="hold" grpId="0" nodeType="clickEffect">
                                  <p:stCondLst>
                                    <p:cond delay="0"/>
                                  </p:stCondLst>
                                  <p:childTnLst>
                                    <p:set>
                                      <p:cBhvr>
                                        <p:cTn id="11" dur="1" fill="hold">
                                          <p:stCondLst>
                                            <p:cond delay="0"/>
                                          </p:stCondLst>
                                        </p:cTn>
                                        <p:tgtEl>
                                          <p:spTgt spid="105490"/>
                                        </p:tgtEl>
                                        <p:attrNameLst>
                                          <p:attrName>style.visibility</p:attrName>
                                        </p:attrNameLst>
                                      </p:cBhvr>
                                      <p:to>
                                        <p:strVal val="visible"/>
                                      </p:to>
                                    </p:set>
                                    <p:anim calcmode="lin" valueType="num">
                                      <p:cBhvr>
                                        <p:cTn id="12" dur="1000" fill="hold"/>
                                        <p:tgtEl>
                                          <p:spTgt spid="105490"/>
                                        </p:tgtEl>
                                        <p:attrNameLst>
                                          <p:attrName>ppt_w</p:attrName>
                                        </p:attrNameLst>
                                      </p:cBhvr>
                                      <p:tavLst>
                                        <p:tav tm="0">
                                          <p:val>
                                            <p:strVal val="#ppt_w*0.70"/>
                                          </p:val>
                                        </p:tav>
                                        <p:tav tm="100000">
                                          <p:val>
                                            <p:strVal val="#ppt_w"/>
                                          </p:val>
                                        </p:tav>
                                      </p:tavLst>
                                    </p:anim>
                                    <p:anim calcmode="lin" valueType="num">
                                      <p:cBhvr>
                                        <p:cTn id="13" dur="1000" fill="hold"/>
                                        <p:tgtEl>
                                          <p:spTgt spid="105490"/>
                                        </p:tgtEl>
                                        <p:attrNameLst>
                                          <p:attrName>ppt_h</p:attrName>
                                        </p:attrNameLst>
                                      </p:cBhvr>
                                      <p:tavLst>
                                        <p:tav tm="0">
                                          <p:val>
                                            <p:strVal val="#ppt_h"/>
                                          </p:val>
                                        </p:tav>
                                        <p:tav tm="100000">
                                          <p:val>
                                            <p:strVal val="#ppt_h"/>
                                          </p:val>
                                        </p:tav>
                                      </p:tavLst>
                                    </p:anim>
                                    <p:animEffect transition="in" filter="fade">
                                      <p:cBhvr>
                                        <p:cTn id="14" dur="1000"/>
                                        <p:tgtEl>
                                          <p:spTgt spid="105490"/>
                                        </p:tgtEl>
                                      </p:cBhvr>
                                    </p:animEffect>
                                  </p:childTnLst>
                                </p:cTn>
                              </p:par>
                              <p:par>
                                <p:cTn id="15" presetID="10" presetClass="entr" presetSubtype="0" fill="hold" nodeType="withEffect">
                                  <p:stCondLst>
                                    <p:cond delay="0"/>
                                  </p:stCondLst>
                                  <p:childTnLst>
                                    <p:set>
                                      <p:cBhvr>
                                        <p:cTn id="16" dur="1" fill="hold">
                                          <p:stCondLst>
                                            <p:cond delay="0"/>
                                          </p:stCondLst>
                                        </p:cTn>
                                        <p:tgtEl>
                                          <p:spTgt spid="105495"/>
                                        </p:tgtEl>
                                        <p:attrNameLst>
                                          <p:attrName>style.visibility</p:attrName>
                                        </p:attrNameLst>
                                      </p:cBhvr>
                                      <p:to>
                                        <p:strVal val="visible"/>
                                      </p:to>
                                    </p:set>
                                    <p:animEffect transition="in" filter="fade">
                                      <p:cBhvr>
                                        <p:cTn id="17" dur="2000"/>
                                        <p:tgtEl>
                                          <p:spTgt spid="105495"/>
                                        </p:tgtEl>
                                      </p:cBhvr>
                                    </p:animEffect>
                                  </p:childTnLst>
                                </p:cTn>
                              </p:par>
                              <p:par>
                                <p:cTn id="18" presetID="10" presetClass="entr" presetSubtype="0" fill="hold" nodeType="withEffect">
                                  <p:stCondLst>
                                    <p:cond delay="0"/>
                                  </p:stCondLst>
                                  <p:childTnLst>
                                    <p:set>
                                      <p:cBhvr>
                                        <p:cTn id="19" dur="1" fill="hold">
                                          <p:stCondLst>
                                            <p:cond delay="0"/>
                                          </p:stCondLst>
                                        </p:cTn>
                                        <p:tgtEl>
                                          <p:spTgt spid="105491"/>
                                        </p:tgtEl>
                                        <p:attrNameLst>
                                          <p:attrName>style.visibility</p:attrName>
                                        </p:attrNameLst>
                                      </p:cBhvr>
                                      <p:to>
                                        <p:strVal val="visible"/>
                                      </p:to>
                                    </p:set>
                                    <p:animEffect transition="in" filter="fade">
                                      <p:cBhvr>
                                        <p:cTn id="20" dur="1000"/>
                                        <p:tgtEl>
                                          <p:spTgt spid="105491"/>
                                        </p:tgtEl>
                                      </p:cBhvr>
                                    </p:animEffect>
                                  </p:childTnLst>
                                </p:cTn>
                              </p:par>
                              <p:par>
                                <p:cTn id="21" presetID="10" presetClass="entr" presetSubtype="0" fill="hold" nodeType="withEffect">
                                  <p:stCondLst>
                                    <p:cond delay="0"/>
                                  </p:stCondLst>
                                  <p:childTnLst>
                                    <p:set>
                                      <p:cBhvr>
                                        <p:cTn id="22" dur="1" fill="hold">
                                          <p:stCondLst>
                                            <p:cond delay="0"/>
                                          </p:stCondLst>
                                        </p:cTn>
                                        <p:tgtEl>
                                          <p:spTgt spid="105493"/>
                                        </p:tgtEl>
                                        <p:attrNameLst>
                                          <p:attrName>style.visibility</p:attrName>
                                        </p:attrNameLst>
                                      </p:cBhvr>
                                      <p:to>
                                        <p:strVal val="visible"/>
                                      </p:to>
                                    </p:set>
                                    <p:animEffect transition="in" filter="fade">
                                      <p:cBhvr>
                                        <p:cTn id="23" dur="2000"/>
                                        <p:tgtEl>
                                          <p:spTgt spid="105493"/>
                                        </p:tgtEl>
                                      </p:cBhvr>
                                    </p:animEffect>
                                  </p:childTnLst>
                                </p:cTn>
                              </p:par>
                              <p:par>
                                <p:cTn id="24" presetID="10" presetClass="entr" presetSubtype="0" fill="hold" nodeType="withEffect">
                                  <p:stCondLst>
                                    <p:cond delay="0"/>
                                  </p:stCondLst>
                                  <p:childTnLst>
                                    <p:set>
                                      <p:cBhvr>
                                        <p:cTn id="25" dur="1" fill="hold">
                                          <p:stCondLst>
                                            <p:cond delay="0"/>
                                          </p:stCondLst>
                                        </p:cTn>
                                        <p:tgtEl>
                                          <p:spTgt spid="105492"/>
                                        </p:tgtEl>
                                        <p:attrNameLst>
                                          <p:attrName>style.visibility</p:attrName>
                                        </p:attrNameLst>
                                      </p:cBhvr>
                                      <p:to>
                                        <p:strVal val="visible"/>
                                      </p:to>
                                    </p:set>
                                    <p:animEffect transition="in" filter="fade">
                                      <p:cBhvr>
                                        <p:cTn id="26" dur="2000"/>
                                        <p:tgtEl>
                                          <p:spTgt spid="105492"/>
                                        </p:tgtEl>
                                      </p:cBhvr>
                                    </p:animEffect>
                                  </p:childTnLst>
                                </p:cTn>
                              </p:par>
                            </p:childTnLst>
                          </p:cTn>
                        </p:par>
                      </p:childTnLst>
                    </p:cTn>
                  </p:par>
                  <p:par>
                    <p:cTn id="27" fill="hold">
                      <p:stCondLst>
                        <p:cond delay="indefinite"/>
                      </p:stCondLst>
                      <p:childTnLst>
                        <p:par>
                          <p:cTn id="28" fill="hold">
                            <p:stCondLst>
                              <p:cond delay="0"/>
                            </p:stCondLst>
                            <p:childTnLst>
                              <p:par>
                                <p:cTn id="29" presetID="55" presetClass="entr" presetSubtype="0" fill="hold" nodeType="clickEffect">
                                  <p:stCondLst>
                                    <p:cond delay="0"/>
                                  </p:stCondLst>
                                  <p:childTnLst>
                                    <p:set>
                                      <p:cBhvr>
                                        <p:cTn id="30" dur="1" fill="hold">
                                          <p:stCondLst>
                                            <p:cond delay="0"/>
                                          </p:stCondLst>
                                        </p:cTn>
                                        <p:tgtEl>
                                          <p:spTgt spid="31"/>
                                        </p:tgtEl>
                                        <p:attrNameLst>
                                          <p:attrName>style.visibility</p:attrName>
                                        </p:attrNameLst>
                                      </p:cBhvr>
                                      <p:to>
                                        <p:strVal val="visible"/>
                                      </p:to>
                                    </p:set>
                                    <p:anim calcmode="lin" valueType="num">
                                      <p:cBhvr>
                                        <p:cTn id="31" dur="2000" fill="hold"/>
                                        <p:tgtEl>
                                          <p:spTgt spid="31"/>
                                        </p:tgtEl>
                                        <p:attrNameLst>
                                          <p:attrName>ppt_w</p:attrName>
                                        </p:attrNameLst>
                                      </p:cBhvr>
                                      <p:tavLst>
                                        <p:tav tm="0">
                                          <p:val>
                                            <p:strVal val="#ppt_w*0.70"/>
                                          </p:val>
                                        </p:tav>
                                        <p:tav tm="100000">
                                          <p:val>
                                            <p:strVal val="#ppt_w"/>
                                          </p:val>
                                        </p:tav>
                                      </p:tavLst>
                                    </p:anim>
                                    <p:anim calcmode="lin" valueType="num">
                                      <p:cBhvr>
                                        <p:cTn id="32" dur="2000" fill="hold"/>
                                        <p:tgtEl>
                                          <p:spTgt spid="31"/>
                                        </p:tgtEl>
                                        <p:attrNameLst>
                                          <p:attrName>ppt_h</p:attrName>
                                        </p:attrNameLst>
                                      </p:cBhvr>
                                      <p:tavLst>
                                        <p:tav tm="0">
                                          <p:val>
                                            <p:strVal val="#ppt_h"/>
                                          </p:val>
                                        </p:tav>
                                        <p:tav tm="100000">
                                          <p:val>
                                            <p:strVal val="#ppt_h"/>
                                          </p:val>
                                        </p:tav>
                                      </p:tavLst>
                                    </p:anim>
                                    <p:animEffect transition="in" filter="fade">
                                      <p:cBhvr>
                                        <p:cTn id="33" dur="2000"/>
                                        <p:tgtEl>
                                          <p:spTgt spid="31"/>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105494"/>
                                        </p:tgtEl>
                                        <p:attrNameLst>
                                          <p:attrName>style.visibility</p:attrName>
                                        </p:attrNameLst>
                                      </p:cBhvr>
                                      <p:to>
                                        <p:strVal val="visible"/>
                                      </p:to>
                                    </p:set>
                                    <p:animEffect transition="in" filter="fade">
                                      <p:cBhvr>
                                        <p:cTn id="36" dur="2000"/>
                                        <p:tgtEl>
                                          <p:spTgt spid="105494"/>
                                        </p:tgtEl>
                                      </p:cBhvr>
                                    </p:animEffect>
                                  </p:childTnLst>
                                </p:cTn>
                              </p:par>
                              <p:par>
                                <p:cTn id="37" presetID="10" presetClass="exit" presetSubtype="0" fill="hold" nodeType="withEffect">
                                  <p:stCondLst>
                                    <p:cond delay="1000"/>
                                  </p:stCondLst>
                                  <p:childTnLst>
                                    <p:animEffect transition="out" filter="fade">
                                      <p:cBhvr>
                                        <p:cTn id="38" dur="2000"/>
                                        <p:tgtEl>
                                          <p:spTgt spid="105495"/>
                                        </p:tgtEl>
                                      </p:cBhvr>
                                    </p:animEffect>
                                    <p:set>
                                      <p:cBhvr>
                                        <p:cTn id="39" dur="1" fill="hold">
                                          <p:stCondLst>
                                            <p:cond delay="1999"/>
                                          </p:stCondLst>
                                        </p:cTn>
                                        <p:tgtEl>
                                          <p:spTgt spid="10549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490" grpId="0"/>
      <p:bldP spid="105494" grpId="0"/>
    </p:bldLst>
  </p:timing>
</p:sld>
</file>

<file path=ppt/slides/slide64.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106498" name="Picture 2" descr="Sinai_New_11_13_03"/>
          <p:cNvPicPr>
            <a:picLocks noChangeAspect="1" noChangeArrowheads="1"/>
          </p:cNvPicPr>
          <p:nvPr/>
        </p:nvPicPr>
        <p:blipFill>
          <a:blip r:embed="rId3" cstate="print">
            <a:lum bright="-30000"/>
          </a:blip>
          <a:srcRect/>
          <a:stretch>
            <a:fillRect/>
          </a:stretch>
        </p:blipFill>
        <p:spPr bwMode="auto">
          <a:xfrm>
            <a:off x="738188" y="628650"/>
            <a:ext cx="7667625" cy="5924550"/>
          </a:xfrm>
          <a:prstGeom prst="rect">
            <a:avLst/>
          </a:prstGeom>
          <a:noFill/>
        </p:spPr>
      </p:pic>
      <p:sp>
        <p:nvSpPr>
          <p:cNvPr id="106500" name="WordArt 4"/>
          <p:cNvSpPr>
            <a:spLocks noChangeArrowheads="1" noChangeShapeType="1" noTextEdit="1"/>
          </p:cNvSpPr>
          <p:nvPr/>
        </p:nvSpPr>
        <p:spPr bwMode="auto">
          <a:xfrm rot="-66688103">
            <a:off x="6845300" y="1411288"/>
            <a:ext cx="1471613" cy="344487"/>
          </a:xfrm>
          <a:prstGeom prst="rect">
            <a:avLst/>
          </a:prstGeom>
        </p:spPr>
        <p:txBody>
          <a:bodyPr wrap="none" fromWordArt="1">
            <a:prstTxWarp prst="textChevron">
              <a:avLst>
                <a:gd name="adj" fmla="val 50000"/>
              </a:avLst>
            </a:prstTxWarp>
          </a:bodyPr>
          <a:lstStyle/>
          <a:p>
            <a:pPr algn="ctr"/>
            <a:r>
              <a:rPr lang="en-US" sz="3600" kern="10">
                <a:ln w="12700">
                  <a:noFill/>
                  <a:round/>
                  <a:headEnd/>
                  <a:tailEnd/>
                </a:ln>
                <a:gradFill rotWithShape="1">
                  <a:gsLst>
                    <a:gs pos="0">
                      <a:srgbClr val="663300"/>
                    </a:gs>
                    <a:gs pos="50000">
                      <a:srgbClr val="996633"/>
                    </a:gs>
                    <a:gs pos="100000">
                      <a:srgbClr val="663300"/>
                    </a:gs>
                  </a:gsLst>
                  <a:lin ang="0" scaled="1"/>
                </a:gradFill>
                <a:latin typeface="One Stroke Script LET"/>
              </a:rPr>
              <a:t>Canaan</a:t>
            </a:r>
          </a:p>
        </p:txBody>
      </p:sp>
      <p:sp>
        <p:nvSpPr>
          <p:cNvPr id="106501" name="WordArt 5"/>
          <p:cNvSpPr>
            <a:spLocks noChangeArrowheads="1" noChangeShapeType="1" noTextEdit="1"/>
          </p:cNvSpPr>
          <p:nvPr/>
        </p:nvSpPr>
        <p:spPr bwMode="auto">
          <a:xfrm>
            <a:off x="7778750" y="1693863"/>
            <a:ext cx="527050" cy="144462"/>
          </a:xfrm>
          <a:prstGeom prst="rect">
            <a:avLst/>
          </a:prstGeom>
        </p:spPr>
        <p:txBody>
          <a:bodyPr wrap="none" fromWordArt="1">
            <a:prstTxWarp prst="textCanDown">
              <a:avLst>
                <a:gd name="adj" fmla="val 33333"/>
              </a:avLst>
            </a:prstTxWarp>
          </a:bodyPr>
          <a:lstStyle/>
          <a:p>
            <a:pPr algn="ctr"/>
            <a:r>
              <a:rPr lang="en-US" sz="3600" kern="10">
                <a:ln w="12700">
                  <a:noFill/>
                  <a:round/>
                  <a:headEnd/>
                  <a:tailEnd/>
                </a:ln>
                <a:gradFill rotWithShape="1">
                  <a:gsLst>
                    <a:gs pos="0">
                      <a:srgbClr val="996633"/>
                    </a:gs>
                    <a:gs pos="100000">
                      <a:srgbClr val="663300"/>
                    </a:gs>
                  </a:gsLst>
                  <a:lin ang="2700000" scaled="1"/>
                </a:gradFill>
                <a:latin typeface="Arial Black"/>
              </a:rPr>
              <a:t>Jordan</a:t>
            </a:r>
          </a:p>
        </p:txBody>
      </p:sp>
      <p:sp>
        <p:nvSpPr>
          <p:cNvPr id="106502" name="WordArt 6"/>
          <p:cNvSpPr>
            <a:spLocks noChangeArrowheads="1" noChangeShapeType="1" noTextEdit="1"/>
          </p:cNvSpPr>
          <p:nvPr/>
        </p:nvSpPr>
        <p:spPr bwMode="auto">
          <a:xfrm>
            <a:off x="7775575" y="1838325"/>
            <a:ext cx="525463" cy="142875"/>
          </a:xfrm>
          <a:prstGeom prst="rect">
            <a:avLst/>
          </a:prstGeom>
        </p:spPr>
        <p:txBody>
          <a:bodyPr wrap="none" fromWordArt="1">
            <a:prstTxWarp prst="textCanDown">
              <a:avLst>
                <a:gd name="adj" fmla="val 33333"/>
              </a:avLst>
            </a:prstTxWarp>
          </a:bodyPr>
          <a:lstStyle/>
          <a:p>
            <a:pPr algn="ctr"/>
            <a:r>
              <a:rPr lang="en-US" sz="3600" kern="10">
                <a:ln w="12700">
                  <a:noFill/>
                  <a:round/>
                  <a:headEnd/>
                  <a:tailEnd/>
                </a:ln>
                <a:gradFill rotWithShape="1">
                  <a:gsLst>
                    <a:gs pos="0">
                      <a:srgbClr val="996633"/>
                    </a:gs>
                    <a:gs pos="100000">
                      <a:srgbClr val="663300"/>
                    </a:gs>
                  </a:gsLst>
                  <a:lin ang="2700000" scaled="1"/>
                </a:gradFill>
                <a:latin typeface="Arial Black"/>
              </a:rPr>
              <a:t> River </a:t>
            </a:r>
          </a:p>
        </p:txBody>
      </p:sp>
      <p:sp>
        <p:nvSpPr>
          <p:cNvPr id="106503" name="WordArt 7"/>
          <p:cNvSpPr>
            <a:spLocks noChangeArrowheads="1" noChangeShapeType="1" noTextEdit="1"/>
          </p:cNvSpPr>
          <p:nvPr/>
        </p:nvSpPr>
        <p:spPr bwMode="auto">
          <a:xfrm>
            <a:off x="7058025" y="2171700"/>
            <a:ext cx="1323975" cy="287338"/>
          </a:xfrm>
          <a:prstGeom prst="rect">
            <a:avLst/>
          </a:prstGeom>
        </p:spPr>
        <p:txBody>
          <a:bodyPr wrap="none" fromWordArt="1">
            <a:prstTxWarp prst="textFadeUp">
              <a:avLst>
                <a:gd name="adj" fmla="val 26866"/>
              </a:avLst>
            </a:prstTxWarp>
          </a:bodyPr>
          <a:lstStyle/>
          <a:p>
            <a:pPr algn="ctr"/>
            <a:r>
              <a:rPr lang="en-US" sz="3600" kern="10">
                <a:ln w="12700">
                  <a:noFill/>
                  <a:round/>
                  <a:headEnd/>
                  <a:tailEnd/>
                </a:ln>
                <a:gradFill rotWithShape="1">
                  <a:gsLst>
                    <a:gs pos="0">
                      <a:srgbClr val="663300"/>
                    </a:gs>
                    <a:gs pos="50000">
                      <a:srgbClr val="996633"/>
                    </a:gs>
                    <a:gs pos="100000">
                      <a:srgbClr val="663300"/>
                    </a:gs>
                  </a:gsLst>
                  <a:lin ang="2700000" scaled="1"/>
                </a:gradFill>
                <a:latin typeface="Arial Black"/>
              </a:rPr>
              <a:t>Dead Sea</a:t>
            </a:r>
          </a:p>
        </p:txBody>
      </p:sp>
      <p:sp>
        <p:nvSpPr>
          <p:cNvPr id="106504" name="WordArt 8"/>
          <p:cNvSpPr>
            <a:spLocks noChangeArrowheads="1" noChangeShapeType="1" noTextEdit="1"/>
          </p:cNvSpPr>
          <p:nvPr/>
        </p:nvSpPr>
        <p:spPr bwMode="auto">
          <a:xfrm rot="-25553890">
            <a:off x="561182" y="3933031"/>
            <a:ext cx="1752600" cy="439737"/>
          </a:xfrm>
          <a:prstGeom prst="rect">
            <a:avLst/>
          </a:prstGeom>
        </p:spPr>
        <p:txBody>
          <a:bodyPr wrap="none" fromWordArt="1">
            <a:prstTxWarp prst="textCurveDown">
              <a:avLst>
                <a:gd name="adj" fmla="val 52630"/>
              </a:avLst>
            </a:prstTxWarp>
          </a:bodyPr>
          <a:lstStyle/>
          <a:p>
            <a:pPr algn="ctr"/>
            <a:r>
              <a:rPr lang="en-US" sz="3600" kern="10">
                <a:ln w="12700">
                  <a:noFill/>
                  <a:round/>
                  <a:headEnd/>
                  <a:tailEnd/>
                </a:ln>
                <a:gradFill rotWithShape="1">
                  <a:gsLst>
                    <a:gs pos="0">
                      <a:srgbClr val="663300"/>
                    </a:gs>
                    <a:gs pos="100000">
                      <a:srgbClr val="996600"/>
                    </a:gs>
                  </a:gsLst>
                  <a:lin ang="2700000" scaled="1"/>
                </a:gradFill>
                <a:latin typeface="Lithograph"/>
              </a:rPr>
              <a:t>Egypt</a:t>
            </a:r>
          </a:p>
        </p:txBody>
      </p:sp>
      <p:sp>
        <p:nvSpPr>
          <p:cNvPr id="106505" name="WordArt 9"/>
          <p:cNvSpPr>
            <a:spLocks noChangeArrowheads="1" noChangeShapeType="1" noTextEdit="1"/>
          </p:cNvSpPr>
          <p:nvPr/>
        </p:nvSpPr>
        <p:spPr bwMode="auto">
          <a:xfrm rot="-42460276">
            <a:off x="6629400" y="3205163"/>
            <a:ext cx="1754188" cy="1698625"/>
          </a:xfrm>
          <a:prstGeom prst="rect">
            <a:avLst/>
          </a:prstGeom>
        </p:spPr>
        <p:txBody>
          <a:bodyPr wrap="none" fromWordArt="1">
            <a:prstTxWarp prst="textCurveDown">
              <a:avLst>
                <a:gd name="adj" fmla="val 52630"/>
              </a:avLst>
            </a:prstTxWarp>
          </a:bodyPr>
          <a:lstStyle/>
          <a:p>
            <a:pPr algn="ctr"/>
            <a:r>
              <a:rPr lang="en-US" sz="3600" kern="10">
                <a:ln w="12700">
                  <a:noFill/>
                  <a:round/>
                  <a:headEnd/>
                  <a:tailEnd/>
                </a:ln>
                <a:gradFill rotWithShape="1">
                  <a:gsLst>
                    <a:gs pos="0">
                      <a:srgbClr val="996633"/>
                    </a:gs>
                    <a:gs pos="100000">
                      <a:srgbClr val="663300"/>
                    </a:gs>
                  </a:gsLst>
                  <a:lin ang="2700000" scaled="1"/>
                </a:gradFill>
                <a:latin typeface="MANDELA"/>
              </a:rPr>
              <a:t>Wilderness</a:t>
            </a:r>
          </a:p>
          <a:p>
            <a:pPr algn="ctr"/>
            <a:r>
              <a:rPr lang="en-US" sz="3600" kern="10">
                <a:ln w="12700">
                  <a:noFill/>
                  <a:round/>
                  <a:headEnd/>
                  <a:tailEnd/>
                </a:ln>
                <a:gradFill rotWithShape="1">
                  <a:gsLst>
                    <a:gs pos="0">
                      <a:srgbClr val="996633"/>
                    </a:gs>
                    <a:gs pos="100000">
                      <a:srgbClr val="663300"/>
                    </a:gs>
                  </a:gsLst>
                  <a:lin ang="2700000" scaled="1"/>
                </a:gradFill>
                <a:latin typeface="MANDELA"/>
              </a:rPr>
              <a:t>of</a:t>
            </a:r>
          </a:p>
          <a:p>
            <a:pPr algn="ctr"/>
            <a:r>
              <a:rPr lang="en-US" sz="3600" kern="10">
                <a:ln w="12700">
                  <a:noFill/>
                  <a:round/>
                  <a:headEnd/>
                  <a:tailEnd/>
                </a:ln>
                <a:gradFill rotWithShape="1">
                  <a:gsLst>
                    <a:gs pos="0">
                      <a:srgbClr val="996633"/>
                    </a:gs>
                    <a:gs pos="100000">
                      <a:srgbClr val="663300"/>
                    </a:gs>
                  </a:gsLst>
                  <a:lin ang="2700000" scaled="1"/>
                </a:gradFill>
                <a:latin typeface="MANDELA"/>
              </a:rPr>
              <a:t>Midian</a:t>
            </a:r>
          </a:p>
        </p:txBody>
      </p:sp>
      <p:sp>
        <p:nvSpPr>
          <p:cNvPr id="106506" name="WordArt 10"/>
          <p:cNvSpPr>
            <a:spLocks noChangeArrowheads="1" noChangeShapeType="1" noTextEdit="1"/>
          </p:cNvSpPr>
          <p:nvPr/>
        </p:nvSpPr>
        <p:spPr bwMode="auto">
          <a:xfrm rot="-44106511">
            <a:off x="4086225" y="3968750"/>
            <a:ext cx="1323975" cy="863600"/>
          </a:xfrm>
          <a:prstGeom prst="rect">
            <a:avLst/>
          </a:prstGeom>
        </p:spPr>
        <p:txBody>
          <a:bodyPr wrap="none" fromWordArt="1">
            <a:prstTxWarp prst="textCanDown">
              <a:avLst>
                <a:gd name="adj" fmla="val 14287"/>
              </a:avLst>
            </a:prstTxWarp>
          </a:bodyPr>
          <a:lstStyle/>
          <a:p>
            <a:pPr algn="ctr"/>
            <a:r>
              <a:rPr lang="en-US" sz="3600" kern="10">
                <a:ln w="12700">
                  <a:noFill/>
                  <a:round/>
                  <a:headEnd/>
                  <a:tailEnd/>
                </a:ln>
                <a:gradFill rotWithShape="1">
                  <a:gsLst>
                    <a:gs pos="0">
                      <a:srgbClr val="996633"/>
                    </a:gs>
                    <a:gs pos="100000">
                      <a:srgbClr val="663300"/>
                    </a:gs>
                  </a:gsLst>
                  <a:lin ang="2700000" scaled="1"/>
                </a:gradFill>
                <a:latin typeface="MANDELA"/>
              </a:rPr>
              <a:t>Wilderness</a:t>
            </a:r>
          </a:p>
          <a:p>
            <a:pPr algn="ctr"/>
            <a:r>
              <a:rPr lang="en-US" sz="3600" kern="10">
                <a:ln w="12700">
                  <a:noFill/>
                  <a:round/>
                  <a:headEnd/>
                  <a:tailEnd/>
                </a:ln>
                <a:gradFill rotWithShape="1">
                  <a:gsLst>
                    <a:gs pos="0">
                      <a:srgbClr val="996633"/>
                    </a:gs>
                    <a:gs pos="100000">
                      <a:srgbClr val="663300"/>
                    </a:gs>
                  </a:gsLst>
                  <a:lin ang="2700000" scaled="1"/>
                </a:gradFill>
                <a:latin typeface="MANDELA"/>
              </a:rPr>
              <a:t>of</a:t>
            </a:r>
          </a:p>
          <a:p>
            <a:pPr algn="ctr"/>
            <a:r>
              <a:rPr lang="en-US" sz="3600" kern="10">
                <a:ln w="12700">
                  <a:noFill/>
                  <a:round/>
                  <a:headEnd/>
                  <a:tailEnd/>
                </a:ln>
                <a:gradFill rotWithShape="1">
                  <a:gsLst>
                    <a:gs pos="0">
                      <a:srgbClr val="996633"/>
                    </a:gs>
                    <a:gs pos="100000">
                      <a:srgbClr val="663300"/>
                    </a:gs>
                  </a:gsLst>
                  <a:lin ang="2700000" scaled="1"/>
                </a:gradFill>
                <a:latin typeface="MANDELA"/>
              </a:rPr>
              <a:t>Sinai</a:t>
            </a:r>
          </a:p>
        </p:txBody>
      </p:sp>
      <p:sp>
        <p:nvSpPr>
          <p:cNvPr id="106507" name="WordArt 11"/>
          <p:cNvSpPr>
            <a:spLocks noChangeArrowheads="1" noChangeShapeType="1" noTextEdit="1"/>
          </p:cNvSpPr>
          <p:nvPr/>
        </p:nvSpPr>
        <p:spPr bwMode="auto">
          <a:xfrm>
            <a:off x="3886200" y="4800600"/>
            <a:ext cx="930275" cy="228600"/>
          </a:xfrm>
          <a:prstGeom prst="rect">
            <a:avLst/>
          </a:prstGeom>
        </p:spPr>
        <p:txBody>
          <a:bodyPr spcFirstLastPara="1" wrap="none" fromWordArt="1">
            <a:prstTxWarp prst="textArchDown">
              <a:avLst>
                <a:gd name="adj" fmla="val 145229"/>
              </a:avLst>
            </a:prstTxWarp>
          </a:bodyPr>
          <a:lstStyle/>
          <a:p>
            <a:pPr algn="ctr"/>
            <a:r>
              <a:rPr lang="en-US" sz="3600" kern="10">
                <a:ln w="3175">
                  <a:noFill/>
                  <a:round/>
                  <a:headEnd/>
                  <a:tailEnd/>
                </a:ln>
                <a:solidFill>
                  <a:srgbClr val="996633"/>
                </a:solidFill>
                <a:latin typeface="Arial Black"/>
              </a:rPr>
              <a:t>Mt. Horeb</a:t>
            </a:r>
          </a:p>
        </p:txBody>
      </p:sp>
      <p:sp>
        <p:nvSpPr>
          <p:cNvPr id="106508" name="Text Box 12"/>
          <p:cNvSpPr txBox="1">
            <a:spLocks noChangeArrowheads="1"/>
          </p:cNvSpPr>
          <p:nvPr/>
        </p:nvSpPr>
        <p:spPr bwMode="auto">
          <a:xfrm>
            <a:off x="609600" y="76200"/>
            <a:ext cx="7848600" cy="579438"/>
          </a:xfrm>
          <a:prstGeom prst="rect">
            <a:avLst/>
          </a:prstGeom>
          <a:noFill/>
          <a:ln w="9525">
            <a:noFill/>
            <a:miter lim="800000"/>
            <a:headEnd/>
            <a:tailEnd/>
          </a:ln>
          <a:effectLst>
            <a:outerShdw dist="12700" dir="5400000" algn="ctr" rotWithShape="0">
              <a:srgbClr val="66FFFF"/>
            </a:outerShdw>
          </a:effectLst>
        </p:spPr>
        <p:txBody>
          <a:bodyPr>
            <a:spAutoFit/>
          </a:bodyPr>
          <a:lstStyle/>
          <a:p>
            <a:pPr eaLnBrk="0" hangingPunct="0"/>
            <a:r>
              <a:rPr lang="en-US" sz="3200" u="sng">
                <a:solidFill>
                  <a:srgbClr val="66FFFF"/>
                </a:solidFill>
                <a:latin typeface="Fette Engschrift" pitchFamily="2" charset="0"/>
              </a:rPr>
              <a:t>2.2.2.3  The Providence of Restoration and the Tabernacle</a:t>
            </a:r>
          </a:p>
        </p:txBody>
      </p:sp>
      <p:sp>
        <p:nvSpPr>
          <p:cNvPr id="106509" name="Text Box 13"/>
          <p:cNvSpPr txBox="1">
            <a:spLocks noChangeArrowheads="1"/>
          </p:cNvSpPr>
          <p:nvPr/>
        </p:nvSpPr>
        <p:spPr bwMode="auto">
          <a:xfrm>
            <a:off x="1143000" y="533400"/>
            <a:ext cx="6858000" cy="641350"/>
          </a:xfrm>
          <a:prstGeom prst="rect">
            <a:avLst/>
          </a:prstGeom>
          <a:noFill/>
          <a:ln w="9525">
            <a:noFill/>
            <a:miter lim="800000"/>
            <a:headEnd/>
            <a:tailEnd/>
          </a:ln>
          <a:effectLst>
            <a:outerShdw dist="12700" dir="5400000" algn="ctr" rotWithShape="0">
              <a:srgbClr val="66FFFF"/>
            </a:outerShdw>
          </a:effectLst>
        </p:spPr>
        <p:txBody>
          <a:bodyPr>
            <a:spAutoFit/>
          </a:bodyPr>
          <a:lstStyle/>
          <a:p>
            <a:pPr algn="ctr" eaLnBrk="0" hangingPunct="0"/>
            <a:r>
              <a:rPr lang="en-US" sz="3600" u="sng">
                <a:solidFill>
                  <a:srgbClr val="66FFFF"/>
                </a:solidFill>
                <a:latin typeface="Fette Engschrift" pitchFamily="2" charset="0"/>
              </a:rPr>
              <a:t>First and second foundations for the Tabernacle</a:t>
            </a:r>
          </a:p>
        </p:txBody>
      </p:sp>
      <p:grpSp>
        <p:nvGrpSpPr>
          <p:cNvPr id="106510" name="Group 14"/>
          <p:cNvGrpSpPr>
            <a:grpSpLocks/>
          </p:cNvGrpSpPr>
          <p:nvPr/>
        </p:nvGrpSpPr>
        <p:grpSpPr bwMode="auto">
          <a:xfrm>
            <a:off x="2667000" y="1905000"/>
            <a:ext cx="3733800" cy="609600"/>
            <a:chOff x="1680" y="1200"/>
            <a:chExt cx="2352" cy="384"/>
          </a:xfrm>
        </p:grpSpPr>
        <p:sp>
          <p:nvSpPr>
            <p:cNvPr id="106511" name="Oval 15"/>
            <p:cNvSpPr>
              <a:spLocks noChangeArrowheads="1"/>
            </p:cNvSpPr>
            <p:nvPr/>
          </p:nvSpPr>
          <p:spPr bwMode="auto">
            <a:xfrm>
              <a:off x="1680" y="1200"/>
              <a:ext cx="2352" cy="384"/>
            </a:xfrm>
            <a:prstGeom prst="ellipse">
              <a:avLst/>
            </a:prstGeom>
            <a:solidFill>
              <a:srgbClr val="660033"/>
            </a:solidFill>
            <a:ln w="12700" algn="ctr">
              <a:noFill/>
              <a:round/>
              <a:headEnd/>
              <a:tailEnd/>
            </a:ln>
            <a:effectLst>
              <a:outerShdw dist="52363" dir="4557825" algn="ctr" rotWithShape="0">
                <a:srgbClr val="B65B00"/>
              </a:outerShdw>
            </a:effectLst>
          </p:spPr>
          <p:txBody>
            <a:bodyPr wrap="none" anchor="ctr"/>
            <a:lstStyle/>
            <a:p>
              <a:endParaRPr lang="en-US"/>
            </a:p>
          </p:txBody>
        </p:sp>
        <p:sp>
          <p:nvSpPr>
            <p:cNvPr id="106512" name="WordArt 16"/>
            <p:cNvSpPr>
              <a:spLocks noChangeArrowheads="1" noChangeShapeType="1" noTextEdit="1"/>
            </p:cNvSpPr>
            <p:nvPr/>
          </p:nvSpPr>
          <p:spPr bwMode="auto">
            <a:xfrm>
              <a:off x="1968" y="1272"/>
              <a:ext cx="1776" cy="237"/>
            </a:xfrm>
            <a:prstGeom prst="rect">
              <a:avLst/>
            </a:prstGeom>
          </p:spPr>
          <p:txBody>
            <a:bodyPr wrap="none" fromWordArt="1">
              <a:prstTxWarp prst="textInflate">
                <a:avLst>
                  <a:gd name="adj" fmla="val 13634"/>
                </a:avLst>
              </a:prstTxWarp>
            </a:bodyPr>
            <a:lstStyle/>
            <a:p>
              <a:pPr algn="ctr"/>
              <a:r>
                <a:rPr lang="en-US" sz="3600" kern="10">
                  <a:ln w="19050">
                    <a:noFill/>
                    <a:round/>
                    <a:headEnd/>
                    <a:tailEnd/>
                  </a:ln>
                  <a:solidFill>
                    <a:srgbClr val="FFFFEB"/>
                  </a:solidFill>
                  <a:latin typeface="Impact"/>
                </a:rPr>
                <a:t>Wilderness of Sinai</a:t>
              </a:r>
            </a:p>
          </p:txBody>
        </p:sp>
      </p:grpSp>
      <p:sp>
        <p:nvSpPr>
          <p:cNvPr id="106513" name="Text Box 17"/>
          <p:cNvSpPr txBox="1">
            <a:spLocks noChangeArrowheads="1"/>
          </p:cNvSpPr>
          <p:nvPr/>
        </p:nvSpPr>
        <p:spPr bwMode="auto">
          <a:xfrm>
            <a:off x="1371600" y="3001963"/>
            <a:ext cx="2209800" cy="519112"/>
          </a:xfrm>
          <a:prstGeom prst="rect">
            <a:avLst/>
          </a:prstGeom>
          <a:noFill/>
          <a:ln w="9525">
            <a:noFill/>
            <a:miter lim="800000"/>
            <a:headEnd/>
            <a:tailEnd/>
          </a:ln>
          <a:effectLst>
            <a:outerShdw algn="ctr" rotWithShape="0">
              <a:srgbClr val="FFFFCC"/>
            </a:outerShdw>
          </a:effectLst>
        </p:spPr>
        <p:txBody>
          <a:bodyPr>
            <a:spAutoFit/>
          </a:bodyPr>
          <a:lstStyle/>
          <a:p>
            <a:pPr>
              <a:spcBef>
                <a:spcPct val="50000"/>
              </a:spcBef>
            </a:pPr>
            <a:r>
              <a:rPr lang="en-US" sz="2800">
                <a:ln w="12700">
                  <a:solidFill>
                    <a:schemeClr val="tx1"/>
                  </a:solidFill>
                </a:ln>
                <a:solidFill>
                  <a:srgbClr val="FFFFF3"/>
                </a:solidFill>
                <a:latin typeface="Impact" pitchFamily="34" charset="0"/>
              </a:rPr>
              <a:t>Forty-day fast</a:t>
            </a:r>
            <a:endParaRPr lang="en-US" sz="3200">
              <a:ln w="12700">
                <a:solidFill>
                  <a:schemeClr val="tx1"/>
                </a:solidFill>
              </a:ln>
              <a:solidFill>
                <a:srgbClr val="FFFFF3"/>
              </a:solidFill>
            </a:endParaRPr>
          </a:p>
        </p:txBody>
      </p:sp>
      <p:sp>
        <p:nvSpPr>
          <p:cNvPr id="106514" name="Text Box 18"/>
          <p:cNvSpPr txBox="1">
            <a:spLocks noChangeArrowheads="1"/>
          </p:cNvSpPr>
          <p:nvPr/>
        </p:nvSpPr>
        <p:spPr bwMode="auto">
          <a:xfrm>
            <a:off x="1066800" y="2971800"/>
            <a:ext cx="381000" cy="545406"/>
          </a:xfrm>
          <a:prstGeom prst="rect">
            <a:avLst/>
          </a:prstGeom>
          <a:noFill/>
          <a:ln w="9525">
            <a:noFill/>
            <a:miter lim="800000"/>
            <a:headEnd/>
            <a:tailEnd/>
          </a:ln>
          <a:effectLst/>
        </p:spPr>
        <p:txBody>
          <a:bodyPr>
            <a:spAutoFit/>
          </a:bodyPr>
          <a:lstStyle/>
          <a:p>
            <a:pPr eaLnBrk="0" hangingPunct="0">
              <a:lnSpc>
                <a:spcPct val="60000"/>
              </a:lnSpc>
            </a:pPr>
            <a:r>
              <a:rPr lang="en-US" sz="4800" b="1">
                <a:ln w="12700">
                  <a:solidFill>
                    <a:schemeClr val="tx1"/>
                  </a:solidFill>
                </a:ln>
                <a:solidFill>
                  <a:srgbClr val="FFFFF3"/>
                </a:solidFill>
                <a:latin typeface="Times New Roman" pitchFamily="18" charset="0"/>
                <a:sym typeface="CommonBullets" pitchFamily="34" charset="2"/>
              </a:rPr>
              <a:t></a:t>
            </a:r>
            <a:endParaRPr lang="en-US" sz="4800" b="1">
              <a:ln w="12700">
                <a:solidFill>
                  <a:schemeClr val="tx1"/>
                </a:solidFill>
              </a:ln>
              <a:solidFill>
                <a:srgbClr val="FFFFF3"/>
              </a:solidFill>
              <a:latin typeface="Times New Roman" pitchFamily="18" charset="0"/>
            </a:endParaRPr>
          </a:p>
        </p:txBody>
      </p:sp>
      <p:sp>
        <p:nvSpPr>
          <p:cNvPr id="106515" name="Text Box 19"/>
          <p:cNvSpPr txBox="1">
            <a:spLocks noChangeArrowheads="1"/>
          </p:cNvSpPr>
          <p:nvPr/>
        </p:nvSpPr>
        <p:spPr bwMode="auto">
          <a:xfrm>
            <a:off x="1066800" y="4648200"/>
            <a:ext cx="381000" cy="545406"/>
          </a:xfrm>
          <a:prstGeom prst="rect">
            <a:avLst/>
          </a:prstGeom>
          <a:noFill/>
          <a:ln w="9525">
            <a:noFill/>
            <a:miter lim="800000"/>
            <a:headEnd/>
            <a:tailEnd/>
          </a:ln>
          <a:effectLst/>
        </p:spPr>
        <p:txBody>
          <a:bodyPr>
            <a:spAutoFit/>
          </a:bodyPr>
          <a:lstStyle/>
          <a:p>
            <a:pPr eaLnBrk="0" hangingPunct="0">
              <a:lnSpc>
                <a:spcPct val="60000"/>
              </a:lnSpc>
            </a:pPr>
            <a:r>
              <a:rPr lang="en-US" sz="4800" b="1">
                <a:ln w="12700">
                  <a:solidFill>
                    <a:schemeClr val="tx1"/>
                  </a:solidFill>
                </a:ln>
                <a:solidFill>
                  <a:srgbClr val="FFFFF3"/>
                </a:solidFill>
                <a:latin typeface="Times New Roman" pitchFamily="18" charset="0"/>
                <a:sym typeface="CommonBullets" pitchFamily="34" charset="2"/>
              </a:rPr>
              <a:t></a:t>
            </a:r>
            <a:endParaRPr lang="en-US" sz="4800" b="1">
              <a:ln w="12700">
                <a:solidFill>
                  <a:schemeClr val="tx1"/>
                </a:solidFill>
              </a:ln>
              <a:solidFill>
                <a:srgbClr val="FFFFF3"/>
              </a:solidFill>
              <a:latin typeface="Times New Roman" pitchFamily="18" charset="0"/>
            </a:endParaRPr>
          </a:p>
        </p:txBody>
      </p:sp>
      <p:sp>
        <p:nvSpPr>
          <p:cNvPr id="106516" name="Text Box 20"/>
          <p:cNvSpPr txBox="1">
            <a:spLocks noChangeArrowheads="1"/>
          </p:cNvSpPr>
          <p:nvPr/>
        </p:nvSpPr>
        <p:spPr bwMode="auto">
          <a:xfrm>
            <a:off x="1371600" y="4670425"/>
            <a:ext cx="2743200" cy="519113"/>
          </a:xfrm>
          <a:prstGeom prst="rect">
            <a:avLst/>
          </a:prstGeom>
          <a:noFill/>
          <a:ln w="9525">
            <a:noFill/>
            <a:miter lim="800000"/>
            <a:headEnd/>
            <a:tailEnd/>
          </a:ln>
          <a:effectLst>
            <a:outerShdw algn="ctr" rotWithShape="0">
              <a:srgbClr val="FFFFCC"/>
            </a:outerShdw>
          </a:effectLst>
        </p:spPr>
        <p:txBody>
          <a:bodyPr>
            <a:spAutoFit/>
          </a:bodyPr>
          <a:lstStyle/>
          <a:p>
            <a:pPr>
              <a:spcBef>
                <a:spcPct val="50000"/>
              </a:spcBef>
            </a:pPr>
            <a:r>
              <a:rPr lang="en-US" sz="2800">
                <a:ln w="12700">
                  <a:solidFill>
                    <a:schemeClr val="tx1"/>
                  </a:solidFill>
                </a:ln>
                <a:solidFill>
                  <a:srgbClr val="FFFFF3"/>
                </a:solidFill>
                <a:latin typeface="Impact" pitchFamily="34" charset="0"/>
              </a:rPr>
              <a:t>Indemnity period</a:t>
            </a:r>
          </a:p>
        </p:txBody>
      </p:sp>
      <p:sp>
        <p:nvSpPr>
          <p:cNvPr id="106520" name="Text Box 24"/>
          <p:cNvSpPr txBox="1">
            <a:spLocks noChangeArrowheads="1"/>
          </p:cNvSpPr>
          <p:nvPr/>
        </p:nvSpPr>
        <p:spPr bwMode="auto">
          <a:xfrm>
            <a:off x="1371600" y="4140200"/>
            <a:ext cx="3124200" cy="519113"/>
          </a:xfrm>
          <a:prstGeom prst="rect">
            <a:avLst/>
          </a:prstGeom>
          <a:noFill/>
          <a:ln w="9525">
            <a:noFill/>
            <a:miter lim="800000"/>
            <a:headEnd/>
            <a:tailEnd/>
          </a:ln>
          <a:effectLst>
            <a:outerShdw algn="ctr" rotWithShape="0">
              <a:srgbClr val="FFFFCC"/>
            </a:outerShdw>
          </a:effectLst>
        </p:spPr>
        <p:txBody>
          <a:bodyPr>
            <a:spAutoFit/>
          </a:bodyPr>
          <a:lstStyle/>
          <a:p>
            <a:pPr>
              <a:spcBef>
                <a:spcPct val="50000"/>
              </a:spcBef>
            </a:pPr>
            <a:r>
              <a:rPr lang="en-US" sz="2800" dirty="0">
                <a:ln w="12700">
                  <a:solidFill>
                    <a:schemeClr val="tx1"/>
                  </a:solidFill>
                </a:ln>
                <a:solidFill>
                  <a:srgbClr val="FFFFF3"/>
                </a:solidFill>
                <a:latin typeface="Impact" pitchFamily="34" charset="0"/>
              </a:rPr>
              <a:t>Two tablets of stone</a:t>
            </a:r>
          </a:p>
        </p:txBody>
      </p:sp>
      <p:sp>
        <p:nvSpPr>
          <p:cNvPr id="106521" name="Text Box 25"/>
          <p:cNvSpPr txBox="1">
            <a:spLocks noChangeArrowheads="1"/>
          </p:cNvSpPr>
          <p:nvPr/>
        </p:nvSpPr>
        <p:spPr bwMode="auto">
          <a:xfrm>
            <a:off x="1066800" y="4133850"/>
            <a:ext cx="381000" cy="545406"/>
          </a:xfrm>
          <a:prstGeom prst="rect">
            <a:avLst/>
          </a:prstGeom>
          <a:noFill/>
          <a:ln w="9525">
            <a:noFill/>
            <a:miter lim="800000"/>
            <a:headEnd/>
            <a:tailEnd/>
          </a:ln>
          <a:effectLst/>
        </p:spPr>
        <p:txBody>
          <a:bodyPr>
            <a:spAutoFit/>
          </a:bodyPr>
          <a:lstStyle/>
          <a:p>
            <a:pPr eaLnBrk="0" hangingPunct="0">
              <a:lnSpc>
                <a:spcPct val="60000"/>
              </a:lnSpc>
            </a:pPr>
            <a:r>
              <a:rPr lang="en-US" sz="4800" b="1">
                <a:ln w="12700">
                  <a:solidFill>
                    <a:schemeClr val="tx1"/>
                  </a:solidFill>
                </a:ln>
                <a:solidFill>
                  <a:srgbClr val="FFFFF3"/>
                </a:solidFill>
                <a:latin typeface="Times New Roman" pitchFamily="18" charset="0"/>
                <a:sym typeface="CommonBullets" pitchFamily="34" charset="2"/>
              </a:rPr>
              <a:t></a:t>
            </a:r>
            <a:endParaRPr lang="en-US" sz="4800" b="1">
              <a:ln w="12700">
                <a:solidFill>
                  <a:schemeClr val="tx1"/>
                </a:solidFill>
              </a:ln>
              <a:solidFill>
                <a:srgbClr val="FFFFF3"/>
              </a:solidFill>
              <a:latin typeface="Times New Roman" pitchFamily="18" charset="0"/>
            </a:endParaRPr>
          </a:p>
        </p:txBody>
      </p:sp>
      <p:sp>
        <p:nvSpPr>
          <p:cNvPr id="106522" name="Text Box 26"/>
          <p:cNvSpPr txBox="1">
            <a:spLocks noChangeArrowheads="1"/>
          </p:cNvSpPr>
          <p:nvPr/>
        </p:nvSpPr>
        <p:spPr bwMode="auto">
          <a:xfrm>
            <a:off x="4419600" y="4111625"/>
            <a:ext cx="3657600" cy="579438"/>
          </a:xfrm>
          <a:prstGeom prst="rect">
            <a:avLst/>
          </a:prstGeom>
          <a:noFill/>
          <a:ln w="9525">
            <a:noFill/>
            <a:miter lim="800000"/>
            <a:headEnd/>
            <a:tailEnd/>
          </a:ln>
          <a:effectLst>
            <a:outerShdw algn="ctr" rotWithShape="0">
              <a:srgbClr val="FFFFCC"/>
            </a:outerShdw>
          </a:effectLst>
        </p:spPr>
        <p:txBody>
          <a:bodyPr>
            <a:spAutoFit/>
          </a:bodyPr>
          <a:lstStyle/>
          <a:p>
            <a:pPr>
              <a:spcBef>
                <a:spcPct val="50000"/>
              </a:spcBef>
            </a:pPr>
            <a:r>
              <a:rPr lang="en-US" sz="3200" dirty="0">
                <a:ln w="12700">
                  <a:solidFill>
                    <a:schemeClr val="tx1"/>
                  </a:solidFill>
                </a:ln>
                <a:solidFill>
                  <a:srgbClr val="FFFFF3"/>
                </a:solidFill>
              </a:rPr>
              <a:t>(</a:t>
            </a:r>
            <a:r>
              <a:rPr lang="en-US" sz="2800">
                <a:ln w="12700">
                  <a:solidFill>
                    <a:schemeClr val="tx1"/>
                  </a:solidFill>
                </a:ln>
                <a:solidFill>
                  <a:srgbClr val="FFFFF3"/>
                </a:solidFill>
                <a:latin typeface="Impact" pitchFamily="34" charset="0"/>
              </a:rPr>
              <a:t>Ten </a:t>
            </a:r>
            <a:r>
              <a:rPr lang="en-US" sz="2800" smtClean="0">
                <a:ln w="12700">
                  <a:solidFill>
                    <a:schemeClr val="tx1"/>
                  </a:solidFill>
                </a:ln>
                <a:solidFill>
                  <a:srgbClr val="FFFFF3"/>
                </a:solidFill>
                <a:latin typeface="Impact" pitchFamily="34" charset="0"/>
              </a:rPr>
              <a:t>Commandments</a:t>
            </a:r>
            <a:r>
              <a:rPr lang="en-US" sz="3200" dirty="0">
                <a:ln w="12700">
                  <a:solidFill>
                    <a:schemeClr val="tx1"/>
                  </a:solidFill>
                </a:ln>
                <a:solidFill>
                  <a:srgbClr val="FFFFF3"/>
                </a:solidFill>
              </a:rPr>
              <a:t>)</a:t>
            </a:r>
          </a:p>
        </p:txBody>
      </p:sp>
      <p:sp>
        <p:nvSpPr>
          <p:cNvPr id="106524" name="Rectangle 28"/>
          <p:cNvSpPr>
            <a:spLocks noChangeArrowheads="1"/>
          </p:cNvSpPr>
          <p:nvPr/>
        </p:nvSpPr>
        <p:spPr bwMode="auto">
          <a:xfrm>
            <a:off x="0" y="5722938"/>
            <a:ext cx="9144000" cy="1135062"/>
          </a:xfrm>
          <a:prstGeom prst="rect">
            <a:avLst/>
          </a:prstGeom>
          <a:solidFill>
            <a:schemeClr val="tx1"/>
          </a:solidFill>
          <a:ln w="9525">
            <a:solidFill>
              <a:schemeClr val="tx1"/>
            </a:solidFill>
            <a:miter lim="800000"/>
            <a:headEnd/>
            <a:tailEnd/>
          </a:ln>
          <a:effectLst/>
        </p:spPr>
        <p:txBody>
          <a:bodyPr wrap="none" anchor="ctr"/>
          <a:lstStyle/>
          <a:p>
            <a:endParaRPr lang="en-US"/>
          </a:p>
        </p:txBody>
      </p:sp>
      <p:sp>
        <p:nvSpPr>
          <p:cNvPr id="106525" name="Text Box 29"/>
          <p:cNvSpPr txBox="1">
            <a:spLocks noChangeArrowheads="1"/>
          </p:cNvSpPr>
          <p:nvPr/>
        </p:nvSpPr>
        <p:spPr bwMode="auto">
          <a:xfrm>
            <a:off x="1193800" y="5919180"/>
            <a:ext cx="6654800" cy="634020"/>
          </a:xfrm>
          <a:prstGeom prst="rect">
            <a:avLst/>
          </a:prstGeom>
          <a:noFill/>
          <a:ln w="9525">
            <a:noFill/>
            <a:miter lim="800000"/>
            <a:headEnd/>
            <a:tailEnd/>
          </a:ln>
          <a:effectLst/>
        </p:spPr>
        <p:txBody>
          <a:bodyPr wrap="square">
            <a:spAutoFit/>
          </a:bodyPr>
          <a:lstStyle/>
          <a:p>
            <a:pPr eaLnBrk="0" hangingPunct="0">
              <a:lnSpc>
                <a:spcPct val="80000"/>
              </a:lnSpc>
            </a:pPr>
            <a:r>
              <a:rPr lang="en-US" sz="2200" b="1" dirty="0">
                <a:solidFill>
                  <a:schemeClr val="bg1"/>
                </a:solidFill>
                <a:latin typeface="Arial Narrow" pitchFamily="34" charset="0"/>
              </a:rPr>
              <a:t>When the forty-day fast was over, he received </a:t>
            </a:r>
            <a:r>
              <a:rPr lang="en-US" sz="2200" b="1" u="sng" dirty="0">
                <a:solidFill>
                  <a:schemeClr val="bg1"/>
                </a:solidFill>
                <a:latin typeface="Arial Narrow" pitchFamily="34" charset="0"/>
              </a:rPr>
              <a:t>two tablets</a:t>
            </a:r>
            <a:r>
              <a:rPr lang="en-US" sz="2200" b="1" dirty="0">
                <a:solidFill>
                  <a:schemeClr val="bg1"/>
                </a:solidFill>
                <a:latin typeface="Arial Narrow" pitchFamily="34" charset="0"/>
              </a:rPr>
              <a:t> of stone, inscribed with the Ten Commandments.</a:t>
            </a:r>
          </a:p>
        </p:txBody>
      </p:sp>
      <p:sp>
        <p:nvSpPr>
          <p:cNvPr id="106526" name="Freeform 30"/>
          <p:cNvSpPr>
            <a:spLocks/>
          </p:cNvSpPr>
          <p:nvPr/>
        </p:nvSpPr>
        <p:spPr bwMode="auto">
          <a:xfrm>
            <a:off x="4135438" y="4678363"/>
            <a:ext cx="436562" cy="225425"/>
          </a:xfrm>
          <a:custGeom>
            <a:avLst/>
            <a:gdLst/>
            <a:ahLst/>
            <a:cxnLst>
              <a:cxn ang="0">
                <a:pos x="0" y="3424"/>
              </a:cxn>
              <a:cxn ang="0">
                <a:pos x="925" y="1452"/>
              </a:cxn>
              <a:cxn ang="0">
                <a:pos x="1332" y="1627"/>
              </a:cxn>
              <a:cxn ang="0">
                <a:pos x="2486" y="0"/>
              </a:cxn>
              <a:cxn ang="0">
                <a:pos x="3527" y="727"/>
              </a:cxn>
              <a:cxn ang="0">
                <a:pos x="4134" y="2265"/>
              </a:cxn>
              <a:cxn ang="0">
                <a:pos x="4454" y="2148"/>
              </a:cxn>
              <a:cxn ang="0">
                <a:pos x="5350" y="3339"/>
              </a:cxn>
              <a:cxn ang="0">
                <a:pos x="0" y="3424"/>
              </a:cxn>
            </a:cxnLst>
            <a:rect l="0" t="0" r="r" b="b"/>
            <a:pathLst>
              <a:path w="5350" h="3424">
                <a:moveTo>
                  <a:pt x="0" y="3424"/>
                </a:moveTo>
                <a:lnTo>
                  <a:pt x="925" y="1452"/>
                </a:lnTo>
                <a:lnTo>
                  <a:pt x="1332" y="1627"/>
                </a:lnTo>
                <a:lnTo>
                  <a:pt x="2486" y="0"/>
                </a:lnTo>
                <a:lnTo>
                  <a:pt x="3527" y="727"/>
                </a:lnTo>
                <a:lnTo>
                  <a:pt x="4134" y="2265"/>
                </a:lnTo>
                <a:lnTo>
                  <a:pt x="4454" y="2148"/>
                </a:lnTo>
                <a:lnTo>
                  <a:pt x="5350" y="3339"/>
                </a:lnTo>
                <a:lnTo>
                  <a:pt x="0" y="3424"/>
                </a:lnTo>
                <a:close/>
              </a:path>
            </a:pathLst>
          </a:custGeom>
          <a:gradFill rotWithShape="1">
            <a:gsLst>
              <a:gs pos="0">
                <a:srgbClr val="996600"/>
              </a:gs>
              <a:gs pos="100000">
                <a:srgbClr val="663300"/>
              </a:gs>
            </a:gsLst>
            <a:lin ang="5400000" scaled="1"/>
          </a:gradFill>
          <a:ln w="9525">
            <a:noFill/>
            <a:round/>
            <a:headEnd/>
            <a:tailEnd/>
          </a:ln>
        </p:spPr>
        <p:txBody>
          <a:bodyPr/>
          <a:lstStyle/>
          <a:p>
            <a:endParaRPr lang="en-US"/>
          </a:p>
        </p:txBody>
      </p:sp>
      <p:sp>
        <p:nvSpPr>
          <p:cNvPr id="33" name="WordArt 4"/>
          <p:cNvSpPr>
            <a:spLocks noChangeArrowheads="1" noChangeShapeType="1" noTextEdit="1"/>
          </p:cNvSpPr>
          <p:nvPr/>
        </p:nvSpPr>
        <p:spPr bwMode="auto">
          <a:xfrm>
            <a:off x="3276600" y="3800475"/>
            <a:ext cx="1446213" cy="238125"/>
          </a:xfrm>
          <a:prstGeom prst="rect">
            <a:avLst/>
          </a:prstGeom>
        </p:spPr>
        <p:txBody>
          <a:bodyPr wrap="none" fromWordArt="1">
            <a:prstTxWarp prst="textCanDown">
              <a:avLst>
                <a:gd name="adj" fmla="val 33333"/>
              </a:avLst>
            </a:prstTxWarp>
          </a:bodyPr>
          <a:lstStyle/>
          <a:p>
            <a:pPr algn="ctr"/>
            <a:r>
              <a:rPr lang="en-US" sz="3600" kern="10">
                <a:ln w="3175">
                  <a:noFill/>
                  <a:round/>
                  <a:headEnd/>
                  <a:tailEnd/>
                </a:ln>
                <a:gradFill rotWithShape="1">
                  <a:gsLst>
                    <a:gs pos="0">
                      <a:srgbClr val="996633"/>
                    </a:gs>
                    <a:gs pos="100000">
                      <a:srgbClr val="663300"/>
                    </a:gs>
                  </a:gsLst>
                  <a:lin ang="2700000" scaled="1"/>
                </a:gradFill>
                <a:latin typeface="MANDELA"/>
              </a:rPr>
              <a:t>Wilderness of Sin</a:t>
            </a:r>
          </a:p>
        </p:txBody>
      </p:sp>
      <p:sp>
        <p:nvSpPr>
          <p:cNvPr id="34" name="Text Box 22"/>
          <p:cNvSpPr txBox="1">
            <a:spLocks noChangeArrowheads="1"/>
          </p:cNvSpPr>
          <p:nvPr/>
        </p:nvSpPr>
        <p:spPr bwMode="auto">
          <a:xfrm>
            <a:off x="1066800" y="3589338"/>
            <a:ext cx="381000" cy="517706"/>
          </a:xfrm>
          <a:prstGeom prst="rect">
            <a:avLst/>
          </a:prstGeom>
          <a:noFill/>
          <a:ln w="9525">
            <a:noFill/>
            <a:miter lim="800000"/>
            <a:headEnd/>
            <a:tailEnd/>
          </a:ln>
          <a:effectLst/>
        </p:spPr>
        <p:txBody>
          <a:bodyPr>
            <a:spAutoFit/>
          </a:bodyPr>
          <a:lstStyle/>
          <a:p>
            <a:pPr eaLnBrk="0" hangingPunct="0">
              <a:lnSpc>
                <a:spcPct val="55000"/>
              </a:lnSpc>
            </a:pPr>
            <a:r>
              <a:rPr lang="en-US" sz="4800" b="1" dirty="0">
                <a:ln w="12700">
                  <a:solidFill>
                    <a:schemeClr val="tx1"/>
                  </a:solidFill>
                </a:ln>
                <a:solidFill>
                  <a:srgbClr val="FFFFF3"/>
                </a:solidFill>
                <a:latin typeface="Times New Roman" pitchFamily="18" charset="0"/>
                <a:sym typeface="CommonBullets" pitchFamily="34" charset="2"/>
              </a:rPr>
              <a:t></a:t>
            </a:r>
            <a:endParaRPr lang="en-US" sz="4800" b="1" dirty="0">
              <a:ln w="12700">
                <a:solidFill>
                  <a:schemeClr val="tx1"/>
                </a:solidFill>
              </a:ln>
              <a:solidFill>
                <a:srgbClr val="FFFFF3"/>
              </a:solidFill>
              <a:latin typeface="Times New Roman" pitchFamily="18" charset="0"/>
            </a:endParaRPr>
          </a:p>
        </p:txBody>
      </p:sp>
      <p:grpSp>
        <p:nvGrpSpPr>
          <p:cNvPr id="35" name="Group 34"/>
          <p:cNvGrpSpPr/>
          <p:nvPr/>
        </p:nvGrpSpPr>
        <p:grpSpPr>
          <a:xfrm>
            <a:off x="1371600" y="3578225"/>
            <a:ext cx="6477000" cy="522288"/>
            <a:chOff x="1371600" y="3578225"/>
            <a:chExt cx="6477000" cy="522288"/>
          </a:xfrm>
        </p:grpSpPr>
        <p:sp>
          <p:nvSpPr>
            <p:cNvPr id="36" name="Text Box 28"/>
            <p:cNvSpPr txBox="1">
              <a:spLocks noChangeArrowheads="1"/>
            </p:cNvSpPr>
            <p:nvPr/>
          </p:nvSpPr>
          <p:spPr bwMode="auto">
            <a:xfrm>
              <a:off x="1371600" y="3581400"/>
              <a:ext cx="4724400" cy="519113"/>
            </a:xfrm>
            <a:prstGeom prst="rect">
              <a:avLst/>
            </a:prstGeom>
            <a:noFill/>
            <a:ln w="9525">
              <a:noFill/>
              <a:miter lim="800000"/>
              <a:headEnd/>
              <a:tailEnd/>
            </a:ln>
            <a:effectLst>
              <a:outerShdw algn="ctr" rotWithShape="0">
                <a:srgbClr val="FFFFCC"/>
              </a:outerShdw>
            </a:effectLst>
          </p:spPr>
          <p:txBody>
            <a:bodyPr>
              <a:spAutoFit/>
            </a:bodyPr>
            <a:lstStyle/>
            <a:p>
              <a:pPr>
                <a:spcBef>
                  <a:spcPct val="50000"/>
                </a:spcBef>
              </a:pPr>
              <a:r>
                <a:rPr lang="en-US" sz="2800" dirty="0">
                  <a:ln w="12700">
                    <a:solidFill>
                      <a:schemeClr val="tx1"/>
                    </a:solidFill>
                  </a:ln>
                  <a:solidFill>
                    <a:srgbClr val="FFFFF3"/>
                  </a:solidFill>
                  <a:latin typeface="Impact" pitchFamily="34" charset="0"/>
                </a:rPr>
                <a:t>Instruction concerning Ark and</a:t>
              </a:r>
            </a:p>
          </p:txBody>
        </p:sp>
        <p:sp>
          <p:nvSpPr>
            <p:cNvPr id="37" name="Text Box 29"/>
            <p:cNvSpPr txBox="1">
              <a:spLocks noChangeArrowheads="1"/>
            </p:cNvSpPr>
            <p:nvPr/>
          </p:nvSpPr>
          <p:spPr bwMode="auto">
            <a:xfrm>
              <a:off x="5943600" y="3578225"/>
              <a:ext cx="1905000" cy="519113"/>
            </a:xfrm>
            <a:prstGeom prst="rect">
              <a:avLst/>
            </a:prstGeom>
            <a:noFill/>
            <a:ln w="9525">
              <a:noFill/>
              <a:miter lim="800000"/>
              <a:headEnd/>
              <a:tailEnd/>
            </a:ln>
            <a:effectLst>
              <a:outerShdw algn="ctr" rotWithShape="0">
                <a:srgbClr val="FFFFCC"/>
              </a:outerShdw>
            </a:effectLst>
          </p:spPr>
          <p:txBody>
            <a:bodyPr>
              <a:spAutoFit/>
            </a:bodyPr>
            <a:lstStyle/>
            <a:p>
              <a:pPr>
                <a:spcBef>
                  <a:spcPct val="50000"/>
                </a:spcBef>
              </a:pPr>
              <a:r>
                <a:rPr lang="en-US" sz="2800" dirty="0">
                  <a:ln w="12700">
                    <a:solidFill>
                      <a:schemeClr val="tx1"/>
                    </a:solidFill>
                  </a:ln>
                  <a:solidFill>
                    <a:srgbClr val="FFFFF3"/>
                  </a:solidFill>
                  <a:latin typeface="Impact" pitchFamily="34" charset="0"/>
                </a:rPr>
                <a:t>Tabernacle</a:t>
              </a:r>
            </a:p>
          </p:txBody>
        </p:sp>
      </p:grpSp>
      <p:pic>
        <p:nvPicPr>
          <p:cNvPr id="38" name="Picture 7" descr="Tablets of Stone"/>
          <p:cNvPicPr>
            <a:picLocks noChangeAspect="1" noChangeArrowheads="1"/>
          </p:cNvPicPr>
          <p:nvPr/>
        </p:nvPicPr>
        <p:blipFill>
          <a:blip r:embed="rId4" cstate="print">
            <a:clrChange>
              <a:clrFrom>
                <a:srgbClr val="FFFFFF"/>
              </a:clrFrom>
              <a:clrTo>
                <a:srgbClr val="FFFFFF">
                  <a:alpha val="0"/>
                </a:srgbClr>
              </a:clrTo>
            </a:clrChange>
          </a:blip>
          <a:srcRect/>
          <a:stretch>
            <a:fillRect/>
          </a:stretch>
        </p:blipFill>
        <p:spPr bwMode="auto">
          <a:xfrm>
            <a:off x="3581400" y="1353539"/>
            <a:ext cx="2819400" cy="2304061"/>
          </a:xfrm>
          <a:prstGeom prst="rect">
            <a:avLst/>
          </a:prstGeom>
          <a:noFill/>
        </p:spPr>
      </p:pic>
    </p:spTree>
  </p:cSld>
  <p:clrMapOvr>
    <a:masterClrMapping/>
  </p:clrMapOvr>
  <p:transition>
    <p:split orient="vert" dir="in"/>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106525"/>
                                        </p:tgtEl>
                                        <p:attrNameLst>
                                          <p:attrName>style.visibility</p:attrName>
                                        </p:attrNameLst>
                                      </p:cBhvr>
                                      <p:to>
                                        <p:strVal val="visible"/>
                                      </p:to>
                                    </p:set>
                                    <p:animEffect transition="in" filter="barn(outVertical)">
                                      <p:cBhvr>
                                        <p:cTn id="7" dur="500"/>
                                        <p:tgtEl>
                                          <p:spTgt spid="106525"/>
                                        </p:tgtEl>
                                      </p:cBhvr>
                                    </p:animEffect>
                                  </p:childTnLst>
                                </p:cTn>
                              </p:par>
                            </p:childTnLst>
                          </p:cTn>
                        </p:par>
                      </p:childTnLst>
                    </p:cTn>
                  </p:par>
                  <p:par>
                    <p:cTn id="8" fill="hold">
                      <p:stCondLst>
                        <p:cond delay="indefinite"/>
                      </p:stCondLst>
                      <p:childTnLst>
                        <p:par>
                          <p:cTn id="9" fill="hold">
                            <p:stCondLst>
                              <p:cond delay="0"/>
                            </p:stCondLst>
                            <p:childTnLst>
                              <p:par>
                                <p:cTn id="10" presetID="17" presetClass="entr" presetSubtype="10" fill="hold" grpId="0" nodeType="clickEffect">
                                  <p:stCondLst>
                                    <p:cond delay="0"/>
                                  </p:stCondLst>
                                  <p:childTnLst>
                                    <p:set>
                                      <p:cBhvr>
                                        <p:cTn id="11" dur="1" fill="hold">
                                          <p:stCondLst>
                                            <p:cond delay="0"/>
                                          </p:stCondLst>
                                        </p:cTn>
                                        <p:tgtEl>
                                          <p:spTgt spid="106520"/>
                                        </p:tgtEl>
                                        <p:attrNameLst>
                                          <p:attrName>style.visibility</p:attrName>
                                        </p:attrNameLst>
                                      </p:cBhvr>
                                      <p:to>
                                        <p:strVal val="visible"/>
                                      </p:to>
                                    </p:set>
                                    <p:anim calcmode="lin" valueType="num">
                                      <p:cBhvr>
                                        <p:cTn id="12" dur="1000" fill="hold"/>
                                        <p:tgtEl>
                                          <p:spTgt spid="106520"/>
                                        </p:tgtEl>
                                        <p:attrNameLst>
                                          <p:attrName>ppt_w</p:attrName>
                                        </p:attrNameLst>
                                      </p:cBhvr>
                                      <p:tavLst>
                                        <p:tav tm="0">
                                          <p:val>
                                            <p:fltVal val="0"/>
                                          </p:val>
                                        </p:tav>
                                        <p:tav tm="100000">
                                          <p:val>
                                            <p:strVal val="#ppt_w"/>
                                          </p:val>
                                        </p:tav>
                                      </p:tavLst>
                                    </p:anim>
                                    <p:anim calcmode="lin" valueType="num">
                                      <p:cBhvr>
                                        <p:cTn id="13" dur="1000" fill="hold"/>
                                        <p:tgtEl>
                                          <p:spTgt spid="106520"/>
                                        </p:tgtEl>
                                        <p:attrNameLst>
                                          <p:attrName>ppt_h</p:attrName>
                                        </p:attrNameLst>
                                      </p:cBhvr>
                                      <p:tavLst>
                                        <p:tav tm="0">
                                          <p:val>
                                            <p:strVal val="#ppt_h"/>
                                          </p:val>
                                        </p:tav>
                                        <p:tav tm="100000">
                                          <p:val>
                                            <p:strVal val="#ppt_h"/>
                                          </p:val>
                                        </p:tav>
                                      </p:tavLst>
                                    </p:anim>
                                  </p:childTnLst>
                                </p:cTn>
                              </p:par>
                              <p:par>
                                <p:cTn id="14" presetID="10" presetClass="entr" presetSubtype="0" fill="hold" grpId="0" nodeType="withEffect">
                                  <p:stCondLst>
                                    <p:cond delay="0"/>
                                  </p:stCondLst>
                                  <p:childTnLst>
                                    <p:set>
                                      <p:cBhvr>
                                        <p:cTn id="15" dur="1" fill="hold">
                                          <p:stCondLst>
                                            <p:cond delay="0"/>
                                          </p:stCondLst>
                                        </p:cTn>
                                        <p:tgtEl>
                                          <p:spTgt spid="106521"/>
                                        </p:tgtEl>
                                        <p:attrNameLst>
                                          <p:attrName>style.visibility</p:attrName>
                                        </p:attrNameLst>
                                      </p:cBhvr>
                                      <p:to>
                                        <p:strVal val="visible"/>
                                      </p:to>
                                    </p:set>
                                    <p:animEffect transition="in" filter="fade">
                                      <p:cBhvr>
                                        <p:cTn id="16" dur="1000"/>
                                        <p:tgtEl>
                                          <p:spTgt spid="106521"/>
                                        </p:tgtEl>
                                      </p:cBhvr>
                                    </p:animEffect>
                                  </p:childTnLst>
                                </p:cTn>
                              </p:par>
                              <p:par>
                                <p:cTn id="17" presetID="10" presetClass="entr" presetSubtype="0" fill="hold" nodeType="withEffect">
                                  <p:stCondLst>
                                    <p:cond delay="0"/>
                                  </p:stCondLst>
                                  <p:childTnLst>
                                    <p:set>
                                      <p:cBhvr>
                                        <p:cTn id="18" dur="1" fill="hold">
                                          <p:stCondLst>
                                            <p:cond delay="0"/>
                                          </p:stCondLst>
                                        </p:cTn>
                                        <p:tgtEl>
                                          <p:spTgt spid="38"/>
                                        </p:tgtEl>
                                        <p:attrNameLst>
                                          <p:attrName>style.visibility</p:attrName>
                                        </p:attrNameLst>
                                      </p:cBhvr>
                                      <p:to>
                                        <p:strVal val="visible"/>
                                      </p:to>
                                    </p:set>
                                    <p:animEffect transition="in" filter="fade">
                                      <p:cBhvr>
                                        <p:cTn id="19" dur="2000"/>
                                        <p:tgtEl>
                                          <p:spTgt spid="38"/>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106522"/>
                                        </p:tgtEl>
                                        <p:attrNameLst>
                                          <p:attrName>style.visibility</p:attrName>
                                        </p:attrNameLst>
                                      </p:cBhvr>
                                      <p:to>
                                        <p:strVal val="visible"/>
                                      </p:to>
                                    </p:set>
                                    <p:animEffect transition="in" filter="fade">
                                      <p:cBhvr>
                                        <p:cTn id="23" dur="2000"/>
                                        <p:tgtEl>
                                          <p:spTgt spid="1065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6520" grpId="0"/>
      <p:bldP spid="106521" grpId="0"/>
      <p:bldP spid="106522" grpId="0"/>
      <p:bldP spid="106525" grpId="0"/>
    </p:bldLst>
  </p:timing>
</p:sld>
</file>

<file path=ppt/slides/slide65.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107522" name="Picture 2" descr="Sinai_New_11_13_03"/>
          <p:cNvPicPr>
            <a:picLocks noChangeAspect="1" noChangeArrowheads="1"/>
          </p:cNvPicPr>
          <p:nvPr/>
        </p:nvPicPr>
        <p:blipFill>
          <a:blip r:embed="rId3" cstate="print">
            <a:lum bright="-30000"/>
          </a:blip>
          <a:srcRect/>
          <a:stretch>
            <a:fillRect/>
          </a:stretch>
        </p:blipFill>
        <p:spPr bwMode="auto">
          <a:xfrm>
            <a:off x="738188" y="628650"/>
            <a:ext cx="7667625" cy="5924550"/>
          </a:xfrm>
          <a:prstGeom prst="rect">
            <a:avLst/>
          </a:prstGeom>
          <a:noFill/>
        </p:spPr>
      </p:pic>
      <p:sp>
        <p:nvSpPr>
          <p:cNvPr id="107523" name="Freeform 3"/>
          <p:cNvSpPr>
            <a:spLocks/>
          </p:cNvSpPr>
          <p:nvPr/>
        </p:nvSpPr>
        <p:spPr bwMode="auto">
          <a:xfrm>
            <a:off x="4135438" y="4679191"/>
            <a:ext cx="434958" cy="224597"/>
          </a:xfrm>
          <a:custGeom>
            <a:avLst/>
            <a:gdLst/>
            <a:ahLst/>
            <a:cxnLst>
              <a:cxn ang="0">
                <a:pos x="0" y="3424"/>
              </a:cxn>
              <a:cxn ang="0">
                <a:pos x="925" y="1452"/>
              </a:cxn>
              <a:cxn ang="0">
                <a:pos x="1332" y="1627"/>
              </a:cxn>
              <a:cxn ang="0">
                <a:pos x="2486" y="0"/>
              </a:cxn>
              <a:cxn ang="0">
                <a:pos x="3527" y="727"/>
              </a:cxn>
              <a:cxn ang="0">
                <a:pos x="4134" y="2265"/>
              </a:cxn>
              <a:cxn ang="0">
                <a:pos x="4454" y="2148"/>
              </a:cxn>
              <a:cxn ang="0">
                <a:pos x="5350" y="3339"/>
              </a:cxn>
              <a:cxn ang="0">
                <a:pos x="0" y="3424"/>
              </a:cxn>
            </a:cxnLst>
            <a:rect l="0" t="0" r="r" b="b"/>
            <a:pathLst>
              <a:path w="5350" h="3424">
                <a:moveTo>
                  <a:pt x="0" y="3424"/>
                </a:moveTo>
                <a:lnTo>
                  <a:pt x="925" y="1452"/>
                </a:lnTo>
                <a:lnTo>
                  <a:pt x="1332" y="1627"/>
                </a:lnTo>
                <a:lnTo>
                  <a:pt x="2486" y="0"/>
                </a:lnTo>
                <a:lnTo>
                  <a:pt x="3527" y="727"/>
                </a:lnTo>
                <a:lnTo>
                  <a:pt x="4134" y="2265"/>
                </a:lnTo>
                <a:lnTo>
                  <a:pt x="4454" y="2148"/>
                </a:lnTo>
                <a:lnTo>
                  <a:pt x="5350" y="3339"/>
                </a:lnTo>
                <a:lnTo>
                  <a:pt x="0" y="3424"/>
                </a:lnTo>
                <a:close/>
              </a:path>
            </a:pathLst>
          </a:custGeom>
          <a:gradFill rotWithShape="1">
            <a:gsLst>
              <a:gs pos="0">
                <a:srgbClr val="996600"/>
              </a:gs>
              <a:gs pos="100000">
                <a:srgbClr val="663300"/>
              </a:gs>
            </a:gsLst>
            <a:lin ang="5400000" scaled="1"/>
          </a:gradFill>
          <a:ln w="9525">
            <a:noFill/>
            <a:round/>
            <a:headEnd/>
            <a:tailEnd/>
          </a:ln>
        </p:spPr>
        <p:txBody>
          <a:bodyPr/>
          <a:lstStyle/>
          <a:p>
            <a:endParaRPr lang="en-US"/>
          </a:p>
        </p:txBody>
      </p:sp>
      <p:sp>
        <p:nvSpPr>
          <p:cNvPr id="107524" name="WordArt 4"/>
          <p:cNvSpPr>
            <a:spLocks noChangeArrowheads="1" noChangeShapeType="1" noTextEdit="1"/>
          </p:cNvSpPr>
          <p:nvPr/>
        </p:nvSpPr>
        <p:spPr bwMode="auto">
          <a:xfrm>
            <a:off x="3276601" y="3801350"/>
            <a:ext cx="1440900" cy="237250"/>
          </a:xfrm>
          <a:prstGeom prst="rect">
            <a:avLst/>
          </a:prstGeom>
        </p:spPr>
        <p:txBody>
          <a:bodyPr wrap="none" fromWordArt="1">
            <a:prstTxWarp prst="textCanDown">
              <a:avLst>
                <a:gd name="adj" fmla="val 33333"/>
              </a:avLst>
            </a:prstTxWarp>
          </a:bodyPr>
          <a:lstStyle/>
          <a:p>
            <a:pPr algn="ctr"/>
            <a:r>
              <a:rPr lang="en-US" sz="3600" kern="10">
                <a:ln w="3175">
                  <a:noFill/>
                  <a:round/>
                  <a:headEnd/>
                  <a:tailEnd/>
                </a:ln>
                <a:gradFill rotWithShape="1">
                  <a:gsLst>
                    <a:gs pos="0">
                      <a:srgbClr val="996633"/>
                    </a:gs>
                    <a:gs pos="100000">
                      <a:srgbClr val="663300"/>
                    </a:gs>
                  </a:gsLst>
                  <a:lin ang="2700000" scaled="1"/>
                </a:gradFill>
                <a:latin typeface="MANDELA"/>
              </a:rPr>
              <a:t>Wilderness of Sin</a:t>
            </a:r>
          </a:p>
        </p:txBody>
      </p:sp>
      <p:sp>
        <p:nvSpPr>
          <p:cNvPr id="107525" name="WordArt 5"/>
          <p:cNvSpPr>
            <a:spLocks noChangeArrowheads="1" noChangeShapeType="1" noTextEdit="1"/>
          </p:cNvSpPr>
          <p:nvPr/>
        </p:nvSpPr>
        <p:spPr bwMode="auto">
          <a:xfrm rot="-66688103">
            <a:off x="6845300" y="1411288"/>
            <a:ext cx="1471613" cy="344487"/>
          </a:xfrm>
          <a:prstGeom prst="rect">
            <a:avLst/>
          </a:prstGeom>
        </p:spPr>
        <p:txBody>
          <a:bodyPr wrap="none" fromWordArt="1">
            <a:prstTxWarp prst="textChevron">
              <a:avLst>
                <a:gd name="adj" fmla="val 50000"/>
              </a:avLst>
            </a:prstTxWarp>
          </a:bodyPr>
          <a:lstStyle/>
          <a:p>
            <a:pPr algn="ctr"/>
            <a:r>
              <a:rPr lang="en-US" sz="3600" kern="10">
                <a:ln w="12700">
                  <a:noFill/>
                  <a:round/>
                  <a:headEnd/>
                  <a:tailEnd/>
                </a:ln>
                <a:gradFill rotWithShape="1">
                  <a:gsLst>
                    <a:gs pos="0">
                      <a:srgbClr val="663300"/>
                    </a:gs>
                    <a:gs pos="50000">
                      <a:srgbClr val="996633"/>
                    </a:gs>
                    <a:gs pos="100000">
                      <a:srgbClr val="663300"/>
                    </a:gs>
                  </a:gsLst>
                  <a:lin ang="0" scaled="1"/>
                </a:gradFill>
                <a:latin typeface="One Stroke Script LET"/>
              </a:rPr>
              <a:t>Canaan</a:t>
            </a:r>
          </a:p>
        </p:txBody>
      </p:sp>
      <p:sp>
        <p:nvSpPr>
          <p:cNvPr id="107526" name="WordArt 6"/>
          <p:cNvSpPr>
            <a:spLocks noChangeArrowheads="1" noChangeShapeType="1" noTextEdit="1"/>
          </p:cNvSpPr>
          <p:nvPr/>
        </p:nvSpPr>
        <p:spPr bwMode="auto">
          <a:xfrm>
            <a:off x="7778750" y="1693863"/>
            <a:ext cx="527050" cy="144462"/>
          </a:xfrm>
          <a:prstGeom prst="rect">
            <a:avLst/>
          </a:prstGeom>
        </p:spPr>
        <p:txBody>
          <a:bodyPr wrap="none" fromWordArt="1">
            <a:prstTxWarp prst="textCanDown">
              <a:avLst>
                <a:gd name="adj" fmla="val 33333"/>
              </a:avLst>
            </a:prstTxWarp>
          </a:bodyPr>
          <a:lstStyle/>
          <a:p>
            <a:pPr algn="ctr"/>
            <a:r>
              <a:rPr lang="en-US" sz="3600" kern="10">
                <a:ln w="12700">
                  <a:noFill/>
                  <a:round/>
                  <a:headEnd/>
                  <a:tailEnd/>
                </a:ln>
                <a:gradFill rotWithShape="1">
                  <a:gsLst>
                    <a:gs pos="0">
                      <a:srgbClr val="996633"/>
                    </a:gs>
                    <a:gs pos="100000">
                      <a:srgbClr val="663300"/>
                    </a:gs>
                  </a:gsLst>
                  <a:lin ang="2700000" scaled="1"/>
                </a:gradFill>
                <a:latin typeface="Arial Black"/>
              </a:rPr>
              <a:t>Jordan</a:t>
            </a:r>
          </a:p>
        </p:txBody>
      </p:sp>
      <p:sp>
        <p:nvSpPr>
          <p:cNvPr id="107527" name="WordArt 7"/>
          <p:cNvSpPr>
            <a:spLocks noChangeArrowheads="1" noChangeShapeType="1" noTextEdit="1"/>
          </p:cNvSpPr>
          <p:nvPr/>
        </p:nvSpPr>
        <p:spPr bwMode="auto">
          <a:xfrm>
            <a:off x="7775575" y="1838325"/>
            <a:ext cx="525463" cy="142875"/>
          </a:xfrm>
          <a:prstGeom prst="rect">
            <a:avLst/>
          </a:prstGeom>
        </p:spPr>
        <p:txBody>
          <a:bodyPr wrap="none" fromWordArt="1">
            <a:prstTxWarp prst="textCanDown">
              <a:avLst>
                <a:gd name="adj" fmla="val 33333"/>
              </a:avLst>
            </a:prstTxWarp>
          </a:bodyPr>
          <a:lstStyle/>
          <a:p>
            <a:pPr algn="ctr"/>
            <a:r>
              <a:rPr lang="en-US" sz="3600" kern="10">
                <a:ln w="12700">
                  <a:noFill/>
                  <a:round/>
                  <a:headEnd/>
                  <a:tailEnd/>
                </a:ln>
                <a:gradFill rotWithShape="1">
                  <a:gsLst>
                    <a:gs pos="0">
                      <a:srgbClr val="996633"/>
                    </a:gs>
                    <a:gs pos="100000">
                      <a:srgbClr val="663300"/>
                    </a:gs>
                  </a:gsLst>
                  <a:lin ang="2700000" scaled="1"/>
                </a:gradFill>
                <a:latin typeface="Arial Black"/>
              </a:rPr>
              <a:t> River </a:t>
            </a:r>
          </a:p>
        </p:txBody>
      </p:sp>
      <p:sp>
        <p:nvSpPr>
          <p:cNvPr id="107528" name="WordArt 8"/>
          <p:cNvSpPr>
            <a:spLocks noChangeArrowheads="1" noChangeShapeType="1" noTextEdit="1"/>
          </p:cNvSpPr>
          <p:nvPr/>
        </p:nvSpPr>
        <p:spPr bwMode="auto">
          <a:xfrm>
            <a:off x="7058025" y="2171700"/>
            <a:ext cx="1323975" cy="287338"/>
          </a:xfrm>
          <a:prstGeom prst="rect">
            <a:avLst/>
          </a:prstGeom>
        </p:spPr>
        <p:txBody>
          <a:bodyPr wrap="none" fromWordArt="1">
            <a:prstTxWarp prst="textFadeUp">
              <a:avLst>
                <a:gd name="adj" fmla="val 26866"/>
              </a:avLst>
            </a:prstTxWarp>
          </a:bodyPr>
          <a:lstStyle/>
          <a:p>
            <a:pPr algn="ctr"/>
            <a:r>
              <a:rPr lang="en-US" sz="3600" kern="10">
                <a:ln w="12700">
                  <a:noFill/>
                  <a:round/>
                  <a:headEnd/>
                  <a:tailEnd/>
                </a:ln>
                <a:gradFill rotWithShape="1">
                  <a:gsLst>
                    <a:gs pos="0">
                      <a:srgbClr val="663300"/>
                    </a:gs>
                    <a:gs pos="50000">
                      <a:srgbClr val="996633"/>
                    </a:gs>
                    <a:gs pos="100000">
                      <a:srgbClr val="663300"/>
                    </a:gs>
                  </a:gsLst>
                  <a:lin ang="2700000" scaled="1"/>
                </a:gradFill>
                <a:latin typeface="Arial Black"/>
              </a:rPr>
              <a:t>Dead Sea</a:t>
            </a:r>
          </a:p>
        </p:txBody>
      </p:sp>
      <p:sp>
        <p:nvSpPr>
          <p:cNvPr id="107529" name="WordArt 9"/>
          <p:cNvSpPr>
            <a:spLocks noChangeArrowheads="1" noChangeShapeType="1" noTextEdit="1"/>
          </p:cNvSpPr>
          <p:nvPr/>
        </p:nvSpPr>
        <p:spPr bwMode="auto">
          <a:xfrm rot="-25553890">
            <a:off x="561182" y="3933031"/>
            <a:ext cx="1752600" cy="439737"/>
          </a:xfrm>
          <a:prstGeom prst="rect">
            <a:avLst/>
          </a:prstGeom>
        </p:spPr>
        <p:txBody>
          <a:bodyPr wrap="none" fromWordArt="1">
            <a:prstTxWarp prst="textCurveDown">
              <a:avLst>
                <a:gd name="adj" fmla="val 52630"/>
              </a:avLst>
            </a:prstTxWarp>
          </a:bodyPr>
          <a:lstStyle/>
          <a:p>
            <a:pPr algn="ctr"/>
            <a:r>
              <a:rPr lang="en-US" sz="3600" kern="10">
                <a:ln w="12700">
                  <a:noFill/>
                  <a:round/>
                  <a:headEnd/>
                  <a:tailEnd/>
                </a:ln>
                <a:gradFill rotWithShape="1">
                  <a:gsLst>
                    <a:gs pos="0">
                      <a:srgbClr val="663300"/>
                    </a:gs>
                    <a:gs pos="100000">
                      <a:srgbClr val="996600"/>
                    </a:gs>
                  </a:gsLst>
                  <a:lin ang="2700000" scaled="1"/>
                </a:gradFill>
                <a:latin typeface="Lithograph"/>
              </a:rPr>
              <a:t>Egypt</a:t>
            </a:r>
          </a:p>
        </p:txBody>
      </p:sp>
      <p:sp>
        <p:nvSpPr>
          <p:cNvPr id="107530" name="WordArt 10"/>
          <p:cNvSpPr>
            <a:spLocks noChangeArrowheads="1" noChangeShapeType="1" noTextEdit="1"/>
          </p:cNvSpPr>
          <p:nvPr/>
        </p:nvSpPr>
        <p:spPr bwMode="auto">
          <a:xfrm rot="-42460276">
            <a:off x="6628808" y="3210644"/>
            <a:ext cx="1747743" cy="1692384"/>
          </a:xfrm>
          <a:prstGeom prst="rect">
            <a:avLst/>
          </a:prstGeom>
        </p:spPr>
        <p:txBody>
          <a:bodyPr wrap="none" fromWordArt="1">
            <a:prstTxWarp prst="textCurveDown">
              <a:avLst>
                <a:gd name="adj" fmla="val 52630"/>
              </a:avLst>
            </a:prstTxWarp>
          </a:bodyPr>
          <a:lstStyle/>
          <a:p>
            <a:pPr algn="ctr"/>
            <a:r>
              <a:rPr lang="en-US" sz="3600" kern="10">
                <a:ln w="12700">
                  <a:noFill/>
                  <a:round/>
                  <a:headEnd/>
                  <a:tailEnd/>
                </a:ln>
                <a:gradFill rotWithShape="1">
                  <a:gsLst>
                    <a:gs pos="0">
                      <a:srgbClr val="996633"/>
                    </a:gs>
                    <a:gs pos="100000">
                      <a:srgbClr val="663300"/>
                    </a:gs>
                  </a:gsLst>
                  <a:lin ang="2700000" scaled="1"/>
                </a:gradFill>
                <a:latin typeface="MANDELA"/>
              </a:rPr>
              <a:t>Wilderness</a:t>
            </a:r>
          </a:p>
          <a:p>
            <a:pPr algn="ctr"/>
            <a:r>
              <a:rPr lang="en-US" sz="3600" kern="10">
                <a:ln w="12700">
                  <a:noFill/>
                  <a:round/>
                  <a:headEnd/>
                  <a:tailEnd/>
                </a:ln>
                <a:gradFill rotWithShape="1">
                  <a:gsLst>
                    <a:gs pos="0">
                      <a:srgbClr val="996633"/>
                    </a:gs>
                    <a:gs pos="100000">
                      <a:srgbClr val="663300"/>
                    </a:gs>
                  </a:gsLst>
                  <a:lin ang="2700000" scaled="1"/>
                </a:gradFill>
                <a:latin typeface="MANDELA"/>
              </a:rPr>
              <a:t>of</a:t>
            </a:r>
          </a:p>
          <a:p>
            <a:pPr algn="ctr"/>
            <a:r>
              <a:rPr lang="en-US" sz="3600" kern="10">
                <a:ln w="12700">
                  <a:noFill/>
                  <a:round/>
                  <a:headEnd/>
                  <a:tailEnd/>
                </a:ln>
                <a:gradFill rotWithShape="1">
                  <a:gsLst>
                    <a:gs pos="0">
                      <a:srgbClr val="996633"/>
                    </a:gs>
                    <a:gs pos="100000">
                      <a:srgbClr val="663300"/>
                    </a:gs>
                  </a:gsLst>
                  <a:lin ang="2700000" scaled="1"/>
                </a:gradFill>
                <a:latin typeface="MANDELA"/>
              </a:rPr>
              <a:t>Midian</a:t>
            </a:r>
          </a:p>
        </p:txBody>
      </p:sp>
      <p:sp>
        <p:nvSpPr>
          <p:cNvPr id="107531" name="WordArt 11"/>
          <p:cNvSpPr>
            <a:spLocks noChangeArrowheads="1" noChangeShapeType="1" noTextEdit="1"/>
          </p:cNvSpPr>
          <p:nvPr/>
        </p:nvSpPr>
        <p:spPr bwMode="auto">
          <a:xfrm rot="-44106511">
            <a:off x="4086723" y="3972501"/>
            <a:ext cx="1319111" cy="860427"/>
          </a:xfrm>
          <a:prstGeom prst="rect">
            <a:avLst/>
          </a:prstGeom>
        </p:spPr>
        <p:txBody>
          <a:bodyPr wrap="none" fromWordArt="1">
            <a:prstTxWarp prst="textCanDown">
              <a:avLst>
                <a:gd name="adj" fmla="val 14287"/>
              </a:avLst>
            </a:prstTxWarp>
          </a:bodyPr>
          <a:lstStyle/>
          <a:p>
            <a:pPr algn="ctr"/>
            <a:r>
              <a:rPr lang="en-US" sz="3600" kern="10">
                <a:ln w="12700">
                  <a:noFill/>
                  <a:round/>
                  <a:headEnd/>
                  <a:tailEnd/>
                </a:ln>
                <a:gradFill rotWithShape="1">
                  <a:gsLst>
                    <a:gs pos="0">
                      <a:srgbClr val="996633"/>
                    </a:gs>
                    <a:gs pos="100000">
                      <a:srgbClr val="663300"/>
                    </a:gs>
                  </a:gsLst>
                  <a:lin ang="2700000" scaled="1"/>
                </a:gradFill>
                <a:latin typeface="MANDELA"/>
              </a:rPr>
              <a:t>Wilderness</a:t>
            </a:r>
          </a:p>
          <a:p>
            <a:pPr algn="ctr"/>
            <a:r>
              <a:rPr lang="en-US" sz="3600" kern="10">
                <a:ln w="12700">
                  <a:noFill/>
                  <a:round/>
                  <a:headEnd/>
                  <a:tailEnd/>
                </a:ln>
                <a:gradFill rotWithShape="1">
                  <a:gsLst>
                    <a:gs pos="0">
                      <a:srgbClr val="996633"/>
                    </a:gs>
                    <a:gs pos="100000">
                      <a:srgbClr val="663300"/>
                    </a:gs>
                  </a:gsLst>
                  <a:lin ang="2700000" scaled="1"/>
                </a:gradFill>
                <a:latin typeface="MANDELA"/>
              </a:rPr>
              <a:t>of</a:t>
            </a:r>
          </a:p>
          <a:p>
            <a:pPr algn="ctr"/>
            <a:r>
              <a:rPr lang="en-US" sz="3600" kern="10">
                <a:ln w="12700">
                  <a:noFill/>
                  <a:round/>
                  <a:headEnd/>
                  <a:tailEnd/>
                </a:ln>
                <a:gradFill rotWithShape="1">
                  <a:gsLst>
                    <a:gs pos="0">
                      <a:srgbClr val="996633"/>
                    </a:gs>
                    <a:gs pos="100000">
                      <a:srgbClr val="663300"/>
                    </a:gs>
                  </a:gsLst>
                  <a:lin ang="2700000" scaled="1"/>
                </a:gradFill>
                <a:latin typeface="MANDELA"/>
              </a:rPr>
              <a:t>Sinai</a:t>
            </a:r>
          </a:p>
        </p:txBody>
      </p:sp>
      <p:sp>
        <p:nvSpPr>
          <p:cNvPr id="107532" name="WordArt 12"/>
          <p:cNvSpPr>
            <a:spLocks noChangeArrowheads="1" noChangeShapeType="1" noTextEdit="1"/>
          </p:cNvSpPr>
          <p:nvPr/>
        </p:nvSpPr>
        <p:spPr bwMode="auto">
          <a:xfrm>
            <a:off x="3886200" y="4801440"/>
            <a:ext cx="926857" cy="227760"/>
          </a:xfrm>
          <a:prstGeom prst="rect">
            <a:avLst/>
          </a:prstGeom>
        </p:spPr>
        <p:txBody>
          <a:bodyPr spcFirstLastPara="1" wrap="none" fromWordArt="1">
            <a:prstTxWarp prst="textArchDown">
              <a:avLst>
                <a:gd name="adj" fmla="val 145229"/>
              </a:avLst>
            </a:prstTxWarp>
          </a:bodyPr>
          <a:lstStyle/>
          <a:p>
            <a:pPr algn="ctr"/>
            <a:r>
              <a:rPr lang="en-US" sz="3600" kern="10">
                <a:ln w="3175">
                  <a:noFill/>
                  <a:round/>
                  <a:headEnd/>
                  <a:tailEnd/>
                </a:ln>
                <a:solidFill>
                  <a:srgbClr val="996633"/>
                </a:solidFill>
                <a:latin typeface="Arial Black"/>
              </a:rPr>
              <a:t>Mt. Horeb</a:t>
            </a:r>
          </a:p>
        </p:txBody>
      </p:sp>
      <p:sp>
        <p:nvSpPr>
          <p:cNvPr id="35" name="Text Box 22"/>
          <p:cNvSpPr txBox="1">
            <a:spLocks noChangeArrowheads="1"/>
          </p:cNvSpPr>
          <p:nvPr/>
        </p:nvSpPr>
        <p:spPr bwMode="auto">
          <a:xfrm>
            <a:off x="1066800" y="3591158"/>
            <a:ext cx="379600" cy="517706"/>
          </a:xfrm>
          <a:prstGeom prst="rect">
            <a:avLst/>
          </a:prstGeom>
          <a:noFill/>
          <a:ln w="9525">
            <a:noFill/>
            <a:miter lim="800000"/>
            <a:headEnd/>
            <a:tailEnd/>
          </a:ln>
          <a:effectLst/>
        </p:spPr>
        <p:txBody>
          <a:bodyPr wrap="square">
            <a:spAutoFit/>
          </a:bodyPr>
          <a:lstStyle/>
          <a:p>
            <a:pPr eaLnBrk="0" hangingPunct="0">
              <a:lnSpc>
                <a:spcPct val="55000"/>
              </a:lnSpc>
            </a:pPr>
            <a:r>
              <a:rPr lang="en-US" sz="4800" b="1" dirty="0">
                <a:ln w="12700">
                  <a:solidFill>
                    <a:schemeClr val="tx1"/>
                  </a:solidFill>
                </a:ln>
                <a:solidFill>
                  <a:srgbClr val="FFFFF3"/>
                </a:solidFill>
                <a:latin typeface="Times New Roman" pitchFamily="18" charset="0"/>
                <a:sym typeface="CommonBullets" pitchFamily="34" charset="2"/>
              </a:rPr>
              <a:t></a:t>
            </a:r>
            <a:endParaRPr lang="en-US" sz="4800" b="1" dirty="0">
              <a:ln w="12700">
                <a:solidFill>
                  <a:schemeClr val="tx1"/>
                </a:solidFill>
              </a:ln>
              <a:solidFill>
                <a:srgbClr val="FFFFF3"/>
              </a:solidFill>
              <a:latin typeface="Times New Roman" pitchFamily="18" charset="0"/>
            </a:endParaRPr>
          </a:p>
        </p:txBody>
      </p:sp>
      <p:grpSp>
        <p:nvGrpSpPr>
          <p:cNvPr id="36" name="Group 35"/>
          <p:cNvGrpSpPr/>
          <p:nvPr/>
        </p:nvGrpSpPr>
        <p:grpSpPr>
          <a:xfrm>
            <a:off x="1371600" y="3580143"/>
            <a:ext cx="6453203" cy="526385"/>
            <a:chOff x="1371600" y="3578224"/>
            <a:chExt cx="6477000" cy="528326"/>
          </a:xfrm>
        </p:grpSpPr>
        <p:sp>
          <p:nvSpPr>
            <p:cNvPr id="37" name="Text Box 28"/>
            <p:cNvSpPr txBox="1">
              <a:spLocks noChangeArrowheads="1"/>
            </p:cNvSpPr>
            <p:nvPr/>
          </p:nvSpPr>
          <p:spPr bwMode="auto">
            <a:xfrm>
              <a:off x="1371600" y="3581400"/>
              <a:ext cx="4724400" cy="525150"/>
            </a:xfrm>
            <a:prstGeom prst="rect">
              <a:avLst/>
            </a:prstGeom>
            <a:noFill/>
            <a:ln w="9525">
              <a:noFill/>
              <a:miter lim="800000"/>
              <a:headEnd/>
              <a:tailEnd/>
            </a:ln>
            <a:effectLst>
              <a:outerShdw algn="ctr" rotWithShape="0">
                <a:srgbClr val="FFFFCC"/>
              </a:outerShdw>
            </a:effectLst>
          </p:spPr>
          <p:txBody>
            <a:bodyPr>
              <a:spAutoFit/>
            </a:bodyPr>
            <a:lstStyle/>
            <a:p>
              <a:pPr>
                <a:spcBef>
                  <a:spcPct val="50000"/>
                </a:spcBef>
              </a:pPr>
              <a:r>
                <a:rPr lang="en-US" sz="2800" dirty="0">
                  <a:ln w="12700">
                    <a:solidFill>
                      <a:schemeClr val="tx1"/>
                    </a:solidFill>
                  </a:ln>
                  <a:solidFill>
                    <a:srgbClr val="FFFFF3"/>
                  </a:solidFill>
                  <a:latin typeface="Impact" pitchFamily="34" charset="0"/>
                </a:rPr>
                <a:t>Instruction concerning Ark and</a:t>
              </a:r>
            </a:p>
          </p:txBody>
        </p:sp>
        <p:sp>
          <p:nvSpPr>
            <p:cNvPr id="38" name="Text Box 29"/>
            <p:cNvSpPr txBox="1">
              <a:spLocks noChangeArrowheads="1"/>
            </p:cNvSpPr>
            <p:nvPr/>
          </p:nvSpPr>
          <p:spPr bwMode="auto">
            <a:xfrm>
              <a:off x="5943600" y="3578224"/>
              <a:ext cx="1905000" cy="525149"/>
            </a:xfrm>
            <a:prstGeom prst="rect">
              <a:avLst/>
            </a:prstGeom>
            <a:noFill/>
            <a:ln w="9525">
              <a:noFill/>
              <a:miter lim="800000"/>
              <a:headEnd/>
              <a:tailEnd/>
            </a:ln>
            <a:effectLst>
              <a:outerShdw algn="ctr" rotWithShape="0">
                <a:srgbClr val="FFFFCC"/>
              </a:outerShdw>
            </a:effectLst>
          </p:spPr>
          <p:txBody>
            <a:bodyPr>
              <a:spAutoFit/>
            </a:bodyPr>
            <a:lstStyle/>
            <a:p>
              <a:pPr>
                <a:spcBef>
                  <a:spcPct val="50000"/>
                </a:spcBef>
              </a:pPr>
              <a:r>
                <a:rPr lang="en-US" sz="2800" dirty="0">
                  <a:ln w="12700">
                    <a:solidFill>
                      <a:schemeClr val="tx1"/>
                    </a:solidFill>
                  </a:ln>
                  <a:solidFill>
                    <a:srgbClr val="FFFFF3"/>
                  </a:solidFill>
                  <a:latin typeface="Impact" pitchFamily="34" charset="0"/>
                </a:rPr>
                <a:t>Tabernacle</a:t>
              </a:r>
            </a:p>
          </p:txBody>
        </p:sp>
      </p:grpSp>
      <p:sp>
        <p:nvSpPr>
          <p:cNvPr id="107533" name="Text Box 13"/>
          <p:cNvSpPr txBox="1">
            <a:spLocks noChangeArrowheads="1"/>
          </p:cNvSpPr>
          <p:nvPr/>
        </p:nvSpPr>
        <p:spPr bwMode="auto">
          <a:xfrm>
            <a:off x="609600" y="76200"/>
            <a:ext cx="7848600" cy="579438"/>
          </a:xfrm>
          <a:prstGeom prst="rect">
            <a:avLst/>
          </a:prstGeom>
          <a:noFill/>
          <a:ln w="9525">
            <a:noFill/>
            <a:miter lim="800000"/>
            <a:headEnd/>
            <a:tailEnd/>
          </a:ln>
          <a:effectLst>
            <a:outerShdw dist="12700" dir="5400000" algn="ctr" rotWithShape="0">
              <a:srgbClr val="66FFFF"/>
            </a:outerShdw>
          </a:effectLst>
        </p:spPr>
        <p:txBody>
          <a:bodyPr>
            <a:spAutoFit/>
          </a:bodyPr>
          <a:lstStyle/>
          <a:p>
            <a:pPr eaLnBrk="0" hangingPunct="0"/>
            <a:r>
              <a:rPr lang="en-US" sz="3200" u="sng">
                <a:solidFill>
                  <a:srgbClr val="66FFFF"/>
                </a:solidFill>
                <a:latin typeface="Fette Engschrift" pitchFamily="2" charset="0"/>
              </a:rPr>
              <a:t>2.2.2.3  The Providence of Restoration and the Tabernacle</a:t>
            </a:r>
          </a:p>
        </p:txBody>
      </p:sp>
      <p:sp>
        <p:nvSpPr>
          <p:cNvPr id="107534" name="Text Box 14"/>
          <p:cNvSpPr txBox="1">
            <a:spLocks noChangeArrowheads="1"/>
          </p:cNvSpPr>
          <p:nvPr/>
        </p:nvSpPr>
        <p:spPr bwMode="auto">
          <a:xfrm>
            <a:off x="1143000" y="533400"/>
            <a:ext cx="6858000" cy="641350"/>
          </a:xfrm>
          <a:prstGeom prst="rect">
            <a:avLst/>
          </a:prstGeom>
          <a:noFill/>
          <a:ln w="9525">
            <a:noFill/>
            <a:miter lim="800000"/>
            <a:headEnd/>
            <a:tailEnd/>
          </a:ln>
          <a:effectLst>
            <a:outerShdw dist="12700" dir="5400000" algn="ctr" rotWithShape="0">
              <a:srgbClr val="66FFFF"/>
            </a:outerShdw>
          </a:effectLst>
        </p:spPr>
        <p:txBody>
          <a:bodyPr>
            <a:spAutoFit/>
          </a:bodyPr>
          <a:lstStyle/>
          <a:p>
            <a:pPr algn="ctr" eaLnBrk="0" hangingPunct="0"/>
            <a:r>
              <a:rPr lang="en-US" sz="3600" u="sng">
                <a:solidFill>
                  <a:srgbClr val="66FFFF"/>
                </a:solidFill>
                <a:latin typeface="Fette Engschrift" pitchFamily="2" charset="0"/>
              </a:rPr>
              <a:t>First and second foundations for the Tabernacle</a:t>
            </a:r>
          </a:p>
        </p:txBody>
      </p:sp>
      <p:grpSp>
        <p:nvGrpSpPr>
          <p:cNvPr id="107535" name="Group 15"/>
          <p:cNvGrpSpPr>
            <a:grpSpLocks/>
          </p:cNvGrpSpPr>
          <p:nvPr/>
        </p:nvGrpSpPr>
        <p:grpSpPr bwMode="auto">
          <a:xfrm>
            <a:off x="2667000" y="1905000"/>
            <a:ext cx="3733800" cy="609600"/>
            <a:chOff x="1680" y="1200"/>
            <a:chExt cx="2352" cy="384"/>
          </a:xfrm>
        </p:grpSpPr>
        <p:sp>
          <p:nvSpPr>
            <p:cNvPr id="107536" name="Oval 16"/>
            <p:cNvSpPr>
              <a:spLocks noChangeArrowheads="1"/>
            </p:cNvSpPr>
            <p:nvPr/>
          </p:nvSpPr>
          <p:spPr bwMode="auto">
            <a:xfrm>
              <a:off x="1680" y="1200"/>
              <a:ext cx="2352" cy="384"/>
            </a:xfrm>
            <a:prstGeom prst="ellipse">
              <a:avLst/>
            </a:prstGeom>
            <a:solidFill>
              <a:srgbClr val="660033"/>
            </a:solidFill>
            <a:ln w="12700" algn="ctr">
              <a:noFill/>
              <a:round/>
              <a:headEnd/>
              <a:tailEnd/>
            </a:ln>
            <a:effectLst>
              <a:outerShdw dist="52363" dir="4557825" algn="ctr" rotWithShape="0">
                <a:srgbClr val="B65B00"/>
              </a:outerShdw>
            </a:effectLst>
          </p:spPr>
          <p:txBody>
            <a:bodyPr wrap="none" anchor="ctr"/>
            <a:lstStyle/>
            <a:p>
              <a:endParaRPr lang="en-US"/>
            </a:p>
          </p:txBody>
        </p:sp>
        <p:sp>
          <p:nvSpPr>
            <p:cNvPr id="107537" name="WordArt 17"/>
            <p:cNvSpPr>
              <a:spLocks noChangeArrowheads="1" noChangeShapeType="1" noTextEdit="1"/>
            </p:cNvSpPr>
            <p:nvPr/>
          </p:nvSpPr>
          <p:spPr bwMode="auto">
            <a:xfrm>
              <a:off x="1968" y="1272"/>
              <a:ext cx="1776" cy="237"/>
            </a:xfrm>
            <a:prstGeom prst="rect">
              <a:avLst/>
            </a:prstGeom>
          </p:spPr>
          <p:txBody>
            <a:bodyPr wrap="none" fromWordArt="1">
              <a:prstTxWarp prst="textInflate">
                <a:avLst>
                  <a:gd name="adj" fmla="val 13634"/>
                </a:avLst>
              </a:prstTxWarp>
            </a:bodyPr>
            <a:lstStyle/>
            <a:p>
              <a:pPr algn="ctr"/>
              <a:r>
                <a:rPr lang="en-US" sz="3600" kern="10">
                  <a:ln w="19050">
                    <a:noFill/>
                    <a:round/>
                    <a:headEnd/>
                    <a:tailEnd/>
                  </a:ln>
                  <a:solidFill>
                    <a:srgbClr val="FFFFEB"/>
                  </a:solidFill>
                  <a:latin typeface="Impact"/>
                </a:rPr>
                <a:t>Wilderness of Sinai</a:t>
              </a:r>
            </a:p>
          </p:txBody>
        </p:sp>
      </p:grpSp>
      <p:sp>
        <p:nvSpPr>
          <p:cNvPr id="107538" name="Text Box 18"/>
          <p:cNvSpPr txBox="1">
            <a:spLocks noChangeArrowheads="1"/>
          </p:cNvSpPr>
          <p:nvPr/>
        </p:nvSpPr>
        <p:spPr bwMode="auto">
          <a:xfrm>
            <a:off x="1371600" y="3003869"/>
            <a:ext cx="2201681" cy="523220"/>
          </a:xfrm>
          <a:prstGeom prst="rect">
            <a:avLst/>
          </a:prstGeom>
          <a:noFill/>
          <a:ln w="9525">
            <a:noFill/>
            <a:miter lim="800000"/>
            <a:headEnd/>
            <a:tailEnd/>
          </a:ln>
          <a:effectLst>
            <a:outerShdw algn="ctr" rotWithShape="0">
              <a:srgbClr val="FFFFCC"/>
            </a:outerShdw>
          </a:effectLst>
        </p:spPr>
        <p:txBody>
          <a:bodyPr wrap="square">
            <a:spAutoFit/>
          </a:bodyPr>
          <a:lstStyle/>
          <a:p>
            <a:pPr>
              <a:spcBef>
                <a:spcPct val="50000"/>
              </a:spcBef>
            </a:pPr>
            <a:r>
              <a:rPr lang="en-US" sz="2800">
                <a:ln w="12700">
                  <a:solidFill>
                    <a:schemeClr val="tx1"/>
                  </a:solidFill>
                </a:ln>
                <a:solidFill>
                  <a:srgbClr val="FFFFF3"/>
                </a:solidFill>
                <a:latin typeface="Impact" pitchFamily="34" charset="0"/>
              </a:rPr>
              <a:t>Forty-day fast</a:t>
            </a:r>
            <a:endParaRPr lang="en-US" sz="3200">
              <a:ln w="12700">
                <a:solidFill>
                  <a:schemeClr val="tx1"/>
                </a:solidFill>
              </a:ln>
              <a:solidFill>
                <a:srgbClr val="FFFFF3"/>
              </a:solidFill>
            </a:endParaRPr>
          </a:p>
        </p:txBody>
      </p:sp>
      <p:sp>
        <p:nvSpPr>
          <p:cNvPr id="107539" name="Text Box 19"/>
          <p:cNvSpPr txBox="1">
            <a:spLocks noChangeArrowheads="1"/>
          </p:cNvSpPr>
          <p:nvPr/>
        </p:nvSpPr>
        <p:spPr bwMode="auto">
          <a:xfrm>
            <a:off x="1066800" y="2973754"/>
            <a:ext cx="379600" cy="545406"/>
          </a:xfrm>
          <a:prstGeom prst="rect">
            <a:avLst/>
          </a:prstGeom>
          <a:noFill/>
          <a:ln w="9525">
            <a:noFill/>
            <a:miter lim="800000"/>
            <a:headEnd/>
            <a:tailEnd/>
          </a:ln>
          <a:effectLst/>
        </p:spPr>
        <p:txBody>
          <a:bodyPr wrap="square">
            <a:spAutoFit/>
          </a:bodyPr>
          <a:lstStyle/>
          <a:p>
            <a:pPr eaLnBrk="0" hangingPunct="0">
              <a:lnSpc>
                <a:spcPct val="60000"/>
              </a:lnSpc>
            </a:pPr>
            <a:r>
              <a:rPr lang="en-US" sz="4800" b="1">
                <a:ln w="12700">
                  <a:solidFill>
                    <a:schemeClr val="tx1"/>
                  </a:solidFill>
                </a:ln>
                <a:solidFill>
                  <a:srgbClr val="FFFFF3"/>
                </a:solidFill>
                <a:latin typeface="Times New Roman" pitchFamily="18" charset="0"/>
                <a:sym typeface="CommonBullets" pitchFamily="34" charset="2"/>
              </a:rPr>
              <a:t></a:t>
            </a:r>
            <a:endParaRPr lang="en-US" sz="4800" b="1">
              <a:ln w="12700">
                <a:solidFill>
                  <a:schemeClr val="tx1"/>
                </a:solidFill>
              </a:ln>
              <a:solidFill>
                <a:srgbClr val="FFFFF3"/>
              </a:solidFill>
              <a:latin typeface="Times New Roman" pitchFamily="18" charset="0"/>
            </a:endParaRPr>
          </a:p>
        </p:txBody>
      </p:sp>
      <p:sp>
        <p:nvSpPr>
          <p:cNvPr id="107540" name="Text Box 20"/>
          <p:cNvSpPr txBox="1">
            <a:spLocks noChangeArrowheads="1"/>
          </p:cNvSpPr>
          <p:nvPr/>
        </p:nvSpPr>
        <p:spPr bwMode="auto">
          <a:xfrm>
            <a:off x="1066800" y="4650154"/>
            <a:ext cx="379600" cy="545406"/>
          </a:xfrm>
          <a:prstGeom prst="rect">
            <a:avLst/>
          </a:prstGeom>
          <a:noFill/>
          <a:ln w="9525">
            <a:noFill/>
            <a:miter lim="800000"/>
            <a:headEnd/>
            <a:tailEnd/>
          </a:ln>
          <a:effectLst/>
        </p:spPr>
        <p:txBody>
          <a:bodyPr wrap="square">
            <a:spAutoFit/>
          </a:bodyPr>
          <a:lstStyle/>
          <a:p>
            <a:pPr eaLnBrk="0" hangingPunct="0">
              <a:lnSpc>
                <a:spcPct val="60000"/>
              </a:lnSpc>
            </a:pPr>
            <a:r>
              <a:rPr lang="en-US" sz="4800" b="1">
                <a:ln w="12700">
                  <a:solidFill>
                    <a:schemeClr val="tx1"/>
                  </a:solidFill>
                </a:ln>
                <a:solidFill>
                  <a:srgbClr val="FFFFF3"/>
                </a:solidFill>
                <a:latin typeface="Times New Roman" pitchFamily="18" charset="0"/>
                <a:sym typeface="CommonBullets" pitchFamily="34" charset="2"/>
              </a:rPr>
              <a:t></a:t>
            </a:r>
            <a:endParaRPr lang="en-US" sz="4800" b="1">
              <a:ln w="12700">
                <a:solidFill>
                  <a:schemeClr val="tx1"/>
                </a:solidFill>
              </a:ln>
              <a:solidFill>
                <a:srgbClr val="FFFFF3"/>
              </a:solidFill>
              <a:latin typeface="Times New Roman" pitchFamily="18" charset="0"/>
            </a:endParaRPr>
          </a:p>
        </p:txBody>
      </p:sp>
      <p:sp>
        <p:nvSpPr>
          <p:cNvPr id="107541" name="Text Box 21"/>
          <p:cNvSpPr txBox="1">
            <a:spLocks noChangeArrowheads="1"/>
          </p:cNvSpPr>
          <p:nvPr/>
        </p:nvSpPr>
        <p:spPr bwMode="auto">
          <a:xfrm>
            <a:off x="1371600" y="4672332"/>
            <a:ext cx="2733121" cy="523220"/>
          </a:xfrm>
          <a:prstGeom prst="rect">
            <a:avLst/>
          </a:prstGeom>
          <a:noFill/>
          <a:ln w="9525">
            <a:noFill/>
            <a:miter lim="800000"/>
            <a:headEnd/>
            <a:tailEnd/>
          </a:ln>
          <a:effectLst>
            <a:outerShdw algn="ctr" rotWithShape="0">
              <a:srgbClr val="FFFFCC"/>
            </a:outerShdw>
          </a:effectLst>
        </p:spPr>
        <p:txBody>
          <a:bodyPr wrap="square">
            <a:spAutoFit/>
          </a:bodyPr>
          <a:lstStyle/>
          <a:p>
            <a:pPr>
              <a:spcBef>
                <a:spcPct val="50000"/>
              </a:spcBef>
            </a:pPr>
            <a:r>
              <a:rPr lang="en-US" sz="2800">
                <a:ln w="12700">
                  <a:solidFill>
                    <a:schemeClr val="tx1"/>
                  </a:solidFill>
                </a:ln>
                <a:solidFill>
                  <a:srgbClr val="FFFFF3"/>
                </a:solidFill>
                <a:latin typeface="Impact" pitchFamily="34" charset="0"/>
              </a:rPr>
              <a:t>Indemnity period</a:t>
            </a:r>
          </a:p>
        </p:txBody>
      </p:sp>
      <p:sp>
        <p:nvSpPr>
          <p:cNvPr id="107545" name="Text Box 25"/>
          <p:cNvSpPr txBox="1">
            <a:spLocks noChangeArrowheads="1"/>
          </p:cNvSpPr>
          <p:nvPr/>
        </p:nvSpPr>
        <p:spPr bwMode="auto">
          <a:xfrm>
            <a:off x="1371600" y="4142107"/>
            <a:ext cx="3112721" cy="523220"/>
          </a:xfrm>
          <a:prstGeom prst="rect">
            <a:avLst/>
          </a:prstGeom>
          <a:noFill/>
          <a:ln w="9525">
            <a:noFill/>
            <a:miter lim="800000"/>
            <a:headEnd/>
            <a:tailEnd/>
          </a:ln>
          <a:effectLst>
            <a:outerShdw algn="ctr" rotWithShape="0">
              <a:srgbClr val="FFFFCC"/>
            </a:outerShdw>
          </a:effectLst>
        </p:spPr>
        <p:txBody>
          <a:bodyPr wrap="square">
            <a:spAutoFit/>
          </a:bodyPr>
          <a:lstStyle/>
          <a:p>
            <a:pPr>
              <a:spcBef>
                <a:spcPct val="50000"/>
              </a:spcBef>
            </a:pPr>
            <a:r>
              <a:rPr lang="en-US" sz="2800">
                <a:ln w="12700">
                  <a:solidFill>
                    <a:schemeClr val="tx1"/>
                  </a:solidFill>
                </a:ln>
                <a:solidFill>
                  <a:srgbClr val="FFFFF3"/>
                </a:solidFill>
                <a:latin typeface="Impact" pitchFamily="34" charset="0"/>
              </a:rPr>
              <a:t>Two tablets of stone</a:t>
            </a:r>
          </a:p>
        </p:txBody>
      </p:sp>
      <p:sp>
        <p:nvSpPr>
          <p:cNvPr id="107546" name="Text Box 26"/>
          <p:cNvSpPr txBox="1">
            <a:spLocks noChangeArrowheads="1"/>
          </p:cNvSpPr>
          <p:nvPr/>
        </p:nvSpPr>
        <p:spPr bwMode="auto">
          <a:xfrm>
            <a:off x="1066800" y="4135804"/>
            <a:ext cx="379600" cy="545406"/>
          </a:xfrm>
          <a:prstGeom prst="rect">
            <a:avLst/>
          </a:prstGeom>
          <a:noFill/>
          <a:ln w="9525">
            <a:noFill/>
            <a:miter lim="800000"/>
            <a:headEnd/>
            <a:tailEnd/>
          </a:ln>
          <a:effectLst/>
        </p:spPr>
        <p:txBody>
          <a:bodyPr wrap="square">
            <a:spAutoFit/>
          </a:bodyPr>
          <a:lstStyle/>
          <a:p>
            <a:pPr eaLnBrk="0" hangingPunct="0">
              <a:lnSpc>
                <a:spcPct val="60000"/>
              </a:lnSpc>
            </a:pPr>
            <a:r>
              <a:rPr lang="en-US" sz="4800" b="1">
                <a:ln w="12700">
                  <a:solidFill>
                    <a:schemeClr val="tx1"/>
                  </a:solidFill>
                </a:ln>
                <a:solidFill>
                  <a:srgbClr val="FFFFF3"/>
                </a:solidFill>
                <a:latin typeface="Times New Roman" pitchFamily="18" charset="0"/>
                <a:sym typeface="CommonBullets" pitchFamily="34" charset="2"/>
              </a:rPr>
              <a:t></a:t>
            </a:r>
            <a:endParaRPr lang="en-US" sz="4800" b="1">
              <a:ln w="12700">
                <a:solidFill>
                  <a:schemeClr val="tx1"/>
                </a:solidFill>
              </a:ln>
              <a:solidFill>
                <a:srgbClr val="FFFFF3"/>
              </a:solidFill>
              <a:latin typeface="Times New Roman" pitchFamily="18" charset="0"/>
            </a:endParaRPr>
          </a:p>
        </p:txBody>
      </p:sp>
      <p:sp>
        <p:nvSpPr>
          <p:cNvPr id="107547" name="Text Box 27"/>
          <p:cNvSpPr txBox="1">
            <a:spLocks noChangeArrowheads="1"/>
          </p:cNvSpPr>
          <p:nvPr/>
        </p:nvSpPr>
        <p:spPr bwMode="auto">
          <a:xfrm>
            <a:off x="4419600" y="4113753"/>
            <a:ext cx="3644162" cy="584775"/>
          </a:xfrm>
          <a:prstGeom prst="rect">
            <a:avLst/>
          </a:prstGeom>
          <a:noFill/>
          <a:ln w="9525">
            <a:noFill/>
            <a:miter lim="800000"/>
            <a:headEnd/>
            <a:tailEnd/>
          </a:ln>
          <a:effectLst>
            <a:outerShdw algn="ctr" rotWithShape="0">
              <a:srgbClr val="FFFFCC"/>
            </a:outerShdw>
          </a:effectLst>
        </p:spPr>
        <p:txBody>
          <a:bodyPr wrap="square">
            <a:spAutoFit/>
          </a:bodyPr>
          <a:lstStyle/>
          <a:p>
            <a:pPr>
              <a:spcBef>
                <a:spcPct val="50000"/>
              </a:spcBef>
            </a:pPr>
            <a:r>
              <a:rPr lang="en-US" sz="3200">
                <a:ln w="12700">
                  <a:solidFill>
                    <a:schemeClr val="tx1"/>
                  </a:solidFill>
                </a:ln>
                <a:solidFill>
                  <a:srgbClr val="FFFFF3"/>
                </a:solidFill>
              </a:rPr>
              <a:t>(</a:t>
            </a:r>
            <a:r>
              <a:rPr lang="en-US" sz="2800">
                <a:ln w="12700">
                  <a:solidFill>
                    <a:schemeClr val="tx1"/>
                  </a:solidFill>
                </a:ln>
                <a:solidFill>
                  <a:srgbClr val="FFFFF3"/>
                </a:solidFill>
                <a:latin typeface="Impact" pitchFamily="34" charset="0"/>
              </a:rPr>
              <a:t>Ten </a:t>
            </a:r>
            <a:r>
              <a:rPr lang="en-US" sz="2800" smtClean="0">
                <a:ln w="12700">
                  <a:solidFill>
                    <a:schemeClr val="tx1"/>
                  </a:solidFill>
                </a:ln>
                <a:solidFill>
                  <a:srgbClr val="FFFFF3"/>
                </a:solidFill>
                <a:latin typeface="Impact" pitchFamily="34" charset="0"/>
              </a:rPr>
              <a:t>Commandments</a:t>
            </a:r>
            <a:r>
              <a:rPr lang="en-US" sz="3200">
                <a:ln w="12700">
                  <a:solidFill>
                    <a:schemeClr val="tx1"/>
                  </a:solidFill>
                </a:ln>
                <a:solidFill>
                  <a:srgbClr val="FFFFF3"/>
                </a:solidFill>
              </a:rPr>
              <a:t>)</a:t>
            </a:r>
          </a:p>
        </p:txBody>
      </p:sp>
      <p:pic>
        <p:nvPicPr>
          <p:cNvPr id="39" name="Picture 7" descr="Tablets of Stone"/>
          <p:cNvPicPr>
            <a:picLocks noChangeAspect="1" noChangeArrowheads="1"/>
          </p:cNvPicPr>
          <p:nvPr/>
        </p:nvPicPr>
        <p:blipFill>
          <a:blip r:embed="rId4" cstate="print">
            <a:clrChange>
              <a:clrFrom>
                <a:srgbClr val="FFFFFF"/>
              </a:clrFrom>
              <a:clrTo>
                <a:srgbClr val="FFFFFF">
                  <a:alpha val="0"/>
                </a:srgbClr>
              </a:clrTo>
            </a:clrChange>
          </a:blip>
          <a:srcRect/>
          <a:stretch>
            <a:fillRect/>
          </a:stretch>
        </p:blipFill>
        <p:spPr bwMode="auto">
          <a:xfrm>
            <a:off x="3581400" y="1353539"/>
            <a:ext cx="2819400" cy="2304061"/>
          </a:xfrm>
          <a:prstGeom prst="rect">
            <a:avLst/>
          </a:prstGeom>
          <a:noFill/>
        </p:spPr>
      </p:pic>
      <p:pic>
        <p:nvPicPr>
          <p:cNvPr id="107548" name="Picture 28" descr="Golden Calf 2"/>
          <p:cNvPicPr>
            <a:picLocks noChangeAspect="1" noChangeArrowheads="1"/>
          </p:cNvPicPr>
          <p:nvPr/>
        </p:nvPicPr>
        <p:blipFill>
          <a:blip r:embed="rId5" cstate="print"/>
          <a:srcRect l="372" b="7841"/>
          <a:stretch>
            <a:fillRect/>
          </a:stretch>
        </p:blipFill>
        <p:spPr bwMode="auto">
          <a:xfrm>
            <a:off x="730250" y="704850"/>
            <a:ext cx="7677150" cy="5056188"/>
          </a:xfrm>
          <a:prstGeom prst="rect">
            <a:avLst/>
          </a:prstGeom>
          <a:noFill/>
        </p:spPr>
      </p:pic>
      <p:pic>
        <p:nvPicPr>
          <p:cNvPr id="107549" name="Picture 29" descr="Golden Calf 2"/>
          <p:cNvPicPr>
            <a:picLocks noChangeAspect="1" noChangeArrowheads="1"/>
          </p:cNvPicPr>
          <p:nvPr/>
        </p:nvPicPr>
        <p:blipFill>
          <a:blip r:embed="rId5" cstate="print">
            <a:lum bright="34000" contrast="-70000"/>
          </a:blip>
          <a:srcRect l="372" b="7841"/>
          <a:stretch>
            <a:fillRect/>
          </a:stretch>
        </p:blipFill>
        <p:spPr bwMode="auto">
          <a:xfrm>
            <a:off x="731838" y="704850"/>
            <a:ext cx="7677150" cy="5056188"/>
          </a:xfrm>
          <a:prstGeom prst="rect">
            <a:avLst/>
          </a:prstGeom>
          <a:noFill/>
        </p:spPr>
      </p:pic>
      <p:pic>
        <p:nvPicPr>
          <p:cNvPr id="107550" name="Picture 30" descr="MosesSmashingTablets"/>
          <p:cNvPicPr>
            <a:picLocks noChangeAspect="1" noChangeArrowheads="1"/>
          </p:cNvPicPr>
          <p:nvPr/>
        </p:nvPicPr>
        <p:blipFill>
          <a:blip r:embed="rId6" cstate="print">
            <a:clrChange>
              <a:clrFrom>
                <a:srgbClr val="FFFFFF"/>
              </a:clrFrom>
              <a:clrTo>
                <a:srgbClr val="FFFFFF">
                  <a:alpha val="0"/>
                </a:srgbClr>
              </a:clrTo>
            </a:clrChange>
          </a:blip>
          <a:srcRect/>
          <a:stretch>
            <a:fillRect/>
          </a:stretch>
        </p:blipFill>
        <p:spPr bwMode="auto">
          <a:xfrm>
            <a:off x="2743200" y="957263"/>
            <a:ext cx="3632200" cy="4800600"/>
          </a:xfrm>
          <a:prstGeom prst="rect">
            <a:avLst/>
          </a:prstGeom>
          <a:noFill/>
        </p:spPr>
      </p:pic>
      <p:sp>
        <p:nvSpPr>
          <p:cNvPr id="107551" name="Rectangle 31"/>
          <p:cNvSpPr>
            <a:spLocks noChangeArrowheads="1"/>
          </p:cNvSpPr>
          <p:nvPr/>
        </p:nvSpPr>
        <p:spPr bwMode="auto">
          <a:xfrm>
            <a:off x="0" y="5722938"/>
            <a:ext cx="9144000" cy="1135062"/>
          </a:xfrm>
          <a:prstGeom prst="rect">
            <a:avLst/>
          </a:prstGeom>
          <a:solidFill>
            <a:schemeClr val="tx1"/>
          </a:solidFill>
          <a:ln w="9525">
            <a:solidFill>
              <a:schemeClr val="tx1"/>
            </a:solidFill>
            <a:miter lim="800000"/>
            <a:headEnd/>
            <a:tailEnd/>
          </a:ln>
          <a:effectLst/>
        </p:spPr>
        <p:txBody>
          <a:bodyPr wrap="none" anchor="ctr"/>
          <a:lstStyle/>
          <a:p>
            <a:endParaRPr lang="en-US"/>
          </a:p>
        </p:txBody>
      </p:sp>
      <p:grpSp>
        <p:nvGrpSpPr>
          <p:cNvPr id="107552" name="Group 32"/>
          <p:cNvGrpSpPr>
            <a:grpSpLocks/>
          </p:cNvGrpSpPr>
          <p:nvPr/>
        </p:nvGrpSpPr>
        <p:grpSpPr bwMode="auto">
          <a:xfrm>
            <a:off x="762000" y="5889625"/>
            <a:ext cx="7620000" cy="663575"/>
            <a:chOff x="432" y="3654"/>
            <a:chExt cx="4800" cy="418"/>
          </a:xfrm>
        </p:grpSpPr>
        <p:sp>
          <p:nvSpPr>
            <p:cNvPr id="107553" name="Text Box 33"/>
            <p:cNvSpPr txBox="1">
              <a:spLocks noChangeArrowheads="1"/>
            </p:cNvSpPr>
            <p:nvPr/>
          </p:nvSpPr>
          <p:spPr bwMode="auto">
            <a:xfrm>
              <a:off x="672" y="3680"/>
              <a:ext cx="4560" cy="392"/>
            </a:xfrm>
            <a:prstGeom prst="rect">
              <a:avLst/>
            </a:prstGeom>
            <a:noFill/>
            <a:ln w="9525">
              <a:noFill/>
              <a:miter lim="800000"/>
              <a:headEnd/>
              <a:tailEnd/>
            </a:ln>
            <a:effectLst/>
          </p:spPr>
          <p:txBody>
            <a:bodyPr>
              <a:spAutoFit/>
            </a:bodyPr>
            <a:lstStyle/>
            <a:p>
              <a:pPr eaLnBrk="0" hangingPunct="0">
                <a:lnSpc>
                  <a:spcPct val="80000"/>
                </a:lnSpc>
              </a:pPr>
              <a:r>
                <a:rPr lang="en-US" sz="2000" b="1" dirty="0">
                  <a:solidFill>
                    <a:schemeClr val="bg1"/>
                  </a:solidFill>
                  <a:latin typeface="Arial Narrow" pitchFamily="34" charset="0"/>
                </a:rPr>
                <a:t>However, when Moses saw the faithlessness of the people his anger burned hot, and he </a:t>
              </a:r>
              <a:r>
                <a:rPr lang="en-US" sz="2000" b="1" dirty="0">
                  <a:solidFill>
                    <a:srgbClr val="FFFF66"/>
                  </a:solidFill>
                  <a:latin typeface="Arial Narrow" pitchFamily="34" charset="0"/>
                </a:rPr>
                <a:t>broke</a:t>
              </a:r>
              <a:r>
                <a:rPr lang="en-US" sz="2000" b="1" dirty="0">
                  <a:solidFill>
                    <a:schemeClr val="bg1"/>
                  </a:solidFill>
                  <a:latin typeface="Arial Narrow" pitchFamily="34" charset="0"/>
                </a:rPr>
                <a:t> the tablets of stone (first failure). </a:t>
              </a:r>
              <a:r>
                <a:rPr lang="en-US" sz="2300" b="1" dirty="0">
                  <a:solidFill>
                    <a:schemeClr val="bg1"/>
                  </a:solidFill>
                  <a:latin typeface="Arial Narrow" pitchFamily="34" charset="0"/>
                </a:rPr>
                <a:t> </a:t>
              </a:r>
              <a:r>
                <a:rPr lang="en-US" sz="2000" dirty="0">
                  <a:solidFill>
                    <a:schemeClr val="bg1"/>
                  </a:solidFill>
                  <a:latin typeface="Arial Narrow" pitchFamily="34" charset="0"/>
                </a:rPr>
                <a:t>(p. 244</a:t>
              </a:r>
              <a:r>
                <a:rPr lang="en-US" sz="2300" b="1" dirty="0">
                  <a:solidFill>
                    <a:schemeClr val="bg1"/>
                  </a:solidFill>
                  <a:latin typeface="Arial Narrow" pitchFamily="34" charset="0"/>
                </a:rPr>
                <a:t>). </a:t>
              </a:r>
            </a:p>
          </p:txBody>
        </p:sp>
        <p:sp>
          <p:nvSpPr>
            <p:cNvPr id="107554" name="Text Box 34"/>
            <p:cNvSpPr txBox="1">
              <a:spLocks noChangeArrowheads="1"/>
            </p:cNvSpPr>
            <p:nvPr/>
          </p:nvSpPr>
          <p:spPr bwMode="auto">
            <a:xfrm>
              <a:off x="432" y="3654"/>
              <a:ext cx="240" cy="282"/>
            </a:xfrm>
            <a:prstGeom prst="rect">
              <a:avLst/>
            </a:prstGeom>
            <a:noFill/>
            <a:ln w="9525">
              <a:noFill/>
              <a:miter lim="800000"/>
              <a:headEnd/>
              <a:tailEnd/>
            </a:ln>
            <a:effectLst/>
          </p:spPr>
          <p:txBody>
            <a:bodyPr>
              <a:spAutoFit/>
            </a:bodyPr>
            <a:lstStyle/>
            <a:p>
              <a:pPr eaLnBrk="0" hangingPunct="0">
                <a:lnSpc>
                  <a:spcPts val="2800"/>
                </a:lnSpc>
              </a:pPr>
              <a:r>
                <a:rPr lang="en-US" sz="4800" b="1">
                  <a:solidFill>
                    <a:schemeClr val="bg1"/>
                  </a:solidFill>
                  <a:latin typeface="Times New Roman" pitchFamily="18" charset="0"/>
                  <a:sym typeface="CommonBullets" pitchFamily="34" charset="2"/>
                </a:rPr>
                <a:t></a:t>
              </a:r>
              <a:endParaRPr lang="en-US" sz="4800" b="1">
                <a:solidFill>
                  <a:schemeClr val="bg1"/>
                </a:solidFill>
                <a:latin typeface="Times New Roman" pitchFamily="18" charset="0"/>
              </a:endParaRPr>
            </a:p>
          </p:txBody>
        </p:sp>
      </p:grpSp>
    </p:spTree>
  </p:cSld>
  <p:clrMapOvr>
    <a:masterClrMapping/>
  </p:clrMapOvr>
  <p:transition>
    <p:split orient="vert" dir="in"/>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afterEffect">
                                  <p:stCondLst>
                                    <p:cond delay="0"/>
                                  </p:stCondLst>
                                  <p:childTnLst>
                                    <p:set>
                                      <p:cBhvr>
                                        <p:cTn id="6" dur="1" fill="hold">
                                          <p:stCondLst>
                                            <p:cond delay="0"/>
                                          </p:stCondLst>
                                        </p:cTn>
                                        <p:tgtEl>
                                          <p:spTgt spid="107552"/>
                                        </p:tgtEl>
                                        <p:attrNameLst>
                                          <p:attrName>style.visibility</p:attrName>
                                        </p:attrNameLst>
                                      </p:cBhvr>
                                      <p:to>
                                        <p:strVal val="visible"/>
                                      </p:to>
                                    </p:set>
                                    <p:animEffect transition="in" filter="barn(outVertical)">
                                      <p:cBhvr>
                                        <p:cTn id="7" dur="500"/>
                                        <p:tgtEl>
                                          <p:spTgt spid="107552"/>
                                        </p:tgtEl>
                                      </p:cBhvr>
                                    </p:animEffect>
                                  </p:childTnLst>
                                </p:cTn>
                              </p:par>
                              <p:par>
                                <p:cTn id="8" presetID="10" presetClass="entr" presetSubtype="0" fill="hold" nodeType="withEffect">
                                  <p:stCondLst>
                                    <p:cond delay="0"/>
                                  </p:stCondLst>
                                  <p:childTnLst>
                                    <p:set>
                                      <p:cBhvr>
                                        <p:cTn id="9" dur="1" fill="hold">
                                          <p:stCondLst>
                                            <p:cond delay="0"/>
                                          </p:stCondLst>
                                        </p:cTn>
                                        <p:tgtEl>
                                          <p:spTgt spid="107548"/>
                                        </p:tgtEl>
                                        <p:attrNameLst>
                                          <p:attrName>style.visibility</p:attrName>
                                        </p:attrNameLst>
                                      </p:cBhvr>
                                      <p:to>
                                        <p:strVal val="visible"/>
                                      </p:to>
                                    </p:set>
                                    <p:animEffect transition="in" filter="fade">
                                      <p:cBhvr>
                                        <p:cTn id="10" dur="2000"/>
                                        <p:tgtEl>
                                          <p:spTgt spid="107548"/>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107550"/>
                                        </p:tgtEl>
                                        <p:attrNameLst>
                                          <p:attrName>style.visibility</p:attrName>
                                        </p:attrNameLst>
                                      </p:cBhvr>
                                      <p:to>
                                        <p:strVal val="visible"/>
                                      </p:to>
                                    </p:set>
                                    <p:animEffect transition="in" filter="fade">
                                      <p:cBhvr>
                                        <p:cTn id="15" dur="1000"/>
                                        <p:tgtEl>
                                          <p:spTgt spid="107550"/>
                                        </p:tgtEl>
                                      </p:cBhvr>
                                    </p:animEffect>
                                  </p:childTnLst>
                                </p:cTn>
                              </p:par>
                              <p:par>
                                <p:cTn id="16" presetID="10" presetClass="entr" presetSubtype="0" fill="hold" nodeType="withEffect">
                                  <p:stCondLst>
                                    <p:cond delay="0"/>
                                  </p:stCondLst>
                                  <p:childTnLst>
                                    <p:set>
                                      <p:cBhvr>
                                        <p:cTn id="17" dur="1" fill="hold">
                                          <p:stCondLst>
                                            <p:cond delay="0"/>
                                          </p:stCondLst>
                                        </p:cTn>
                                        <p:tgtEl>
                                          <p:spTgt spid="107549"/>
                                        </p:tgtEl>
                                        <p:attrNameLst>
                                          <p:attrName>style.visibility</p:attrName>
                                        </p:attrNameLst>
                                      </p:cBhvr>
                                      <p:to>
                                        <p:strVal val="visible"/>
                                      </p:to>
                                    </p:set>
                                    <p:animEffect transition="in" filter="fade">
                                      <p:cBhvr>
                                        <p:cTn id="18" dur="2000"/>
                                        <p:tgtEl>
                                          <p:spTgt spid="1075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6.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108546" name="Picture 2" descr="Sinai_New_11_13_03"/>
          <p:cNvPicPr>
            <a:picLocks noChangeAspect="1" noChangeArrowheads="1"/>
          </p:cNvPicPr>
          <p:nvPr/>
        </p:nvPicPr>
        <p:blipFill>
          <a:blip r:embed="rId3" cstate="print">
            <a:lum bright="-30000"/>
          </a:blip>
          <a:srcRect/>
          <a:stretch>
            <a:fillRect/>
          </a:stretch>
        </p:blipFill>
        <p:spPr bwMode="auto">
          <a:xfrm>
            <a:off x="738188" y="628650"/>
            <a:ext cx="7667625" cy="5924550"/>
          </a:xfrm>
          <a:prstGeom prst="rect">
            <a:avLst/>
          </a:prstGeom>
          <a:noFill/>
        </p:spPr>
      </p:pic>
      <p:sp>
        <p:nvSpPr>
          <p:cNvPr id="108547" name="Freeform 3"/>
          <p:cNvSpPr>
            <a:spLocks/>
          </p:cNvSpPr>
          <p:nvPr/>
        </p:nvSpPr>
        <p:spPr bwMode="auto">
          <a:xfrm>
            <a:off x="4135438" y="4678363"/>
            <a:ext cx="436562" cy="225425"/>
          </a:xfrm>
          <a:custGeom>
            <a:avLst/>
            <a:gdLst/>
            <a:ahLst/>
            <a:cxnLst>
              <a:cxn ang="0">
                <a:pos x="0" y="3424"/>
              </a:cxn>
              <a:cxn ang="0">
                <a:pos x="925" y="1452"/>
              </a:cxn>
              <a:cxn ang="0">
                <a:pos x="1332" y="1627"/>
              </a:cxn>
              <a:cxn ang="0">
                <a:pos x="2486" y="0"/>
              </a:cxn>
              <a:cxn ang="0">
                <a:pos x="3527" y="727"/>
              </a:cxn>
              <a:cxn ang="0">
                <a:pos x="4134" y="2265"/>
              </a:cxn>
              <a:cxn ang="0">
                <a:pos x="4454" y="2148"/>
              </a:cxn>
              <a:cxn ang="0">
                <a:pos x="5350" y="3339"/>
              </a:cxn>
              <a:cxn ang="0">
                <a:pos x="0" y="3424"/>
              </a:cxn>
            </a:cxnLst>
            <a:rect l="0" t="0" r="r" b="b"/>
            <a:pathLst>
              <a:path w="5350" h="3424">
                <a:moveTo>
                  <a:pt x="0" y="3424"/>
                </a:moveTo>
                <a:lnTo>
                  <a:pt x="925" y="1452"/>
                </a:lnTo>
                <a:lnTo>
                  <a:pt x="1332" y="1627"/>
                </a:lnTo>
                <a:lnTo>
                  <a:pt x="2486" y="0"/>
                </a:lnTo>
                <a:lnTo>
                  <a:pt x="3527" y="727"/>
                </a:lnTo>
                <a:lnTo>
                  <a:pt x="4134" y="2265"/>
                </a:lnTo>
                <a:lnTo>
                  <a:pt x="4454" y="2148"/>
                </a:lnTo>
                <a:lnTo>
                  <a:pt x="5350" y="3339"/>
                </a:lnTo>
                <a:lnTo>
                  <a:pt x="0" y="3424"/>
                </a:lnTo>
                <a:close/>
              </a:path>
            </a:pathLst>
          </a:custGeom>
          <a:gradFill rotWithShape="1">
            <a:gsLst>
              <a:gs pos="0">
                <a:srgbClr val="996600"/>
              </a:gs>
              <a:gs pos="100000">
                <a:srgbClr val="663300"/>
              </a:gs>
            </a:gsLst>
            <a:lin ang="5400000" scaled="1"/>
          </a:gradFill>
          <a:ln w="9525">
            <a:noFill/>
            <a:round/>
            <a:headEnd/>
            <a:tailEnd/>
          </a:ln>
        </p:spPr>
        <p:txBody>
          <a:bodyPr/>
          <a:lstStyle/>
          <a:p>
            <a:endParaRPr lang="en-US"/>
          </a:p>
        </p:txBody>
      </p:sp>
      <p:sp>
        <p:nvSpPr>
          <p:cNvPr id="108548" name="WordArt 4"/>
          <p:cNvSpPr>
            <a:spLocks noChangeArrowheads="1" noChangeShapeType="1" noTextEdit="1"/>
          </p:cNvSpPr>
          <p:nvPr/>
        </p:nvSpPr>
        <p:spPr bwMode="auto">
          <a:xfrm>
            <a:off x="3276600" y="3800475"/>
            <a:ext cx="1446213" cy="238125"/>
          </a:xfrm>
          <a:prstGeom prst="rect">
            <a:avLst/>
          </a:prstGeom>
        </p:spPr>
        <p:txBody>
          <a:bodyPr wrap="none" fromWordArt="1">
            <a:prstTxWarp prst="textCanDown">
              <a:avLst>
                <a:gd name="adj" fmla="val 33333"/>
              </a:avLst>
            </a:prstTxWarp>
          </a:bodyPr>
          <a:lstStyle/>
          <a:p>
            <a:pPr algn="ctr"/>
            <a:r>
              <a:rPr lang="en-US" sz="3600" kern="10">
                <a:ln w="3175">
                  <a:noFill/>
                  <a:round/>
                  <a:headEnd/>
                  <a:tailEnd/>
                </a:ln>
                <a:gradFill rotWithShape="1">
                  <a:gsLst>
                    <a:gs pos="0">
                      <a:srgbClr val="996633"/>
                    </a:gs>
                    <a:gs pos="100000">
                      <a:srgbClr val="663300"/>
                    </a:gs>
                  </a:gsLst>
                  <a:lin ang="2700000" scaled="1"/>
                </a:gradFill>
                <a:latin typeface="MANDELA"/>
              </a:rPr>
              <a:t>Wilderness of Sin</a:t>
            </a:r>
          </a:p>
        </p:txBody>
      </p:sp>
      <p:sp>
        <p:nvSpPr>
          <p:cNvPr id="108549" name="WordArt 5"/>
          <p:cNvSpPr>
            <a:spLocks noChangeArrowheads="1" noChangeShapeType="1" noTextEdit="1"/>
          </p:cNvSpPr>
          <p:nvPr/>
        </p:nvSpPr>
        <p:spPr bwMode="auto">
          <a:xfrm rot="-66688103">
            <a:off x="6845300" y="1411288"/>
            <a:ext cx="1471613" cy="344487"/>
          </a:xfrm>
          <a:prstGeom prst="rect">
            <a:avLst/>
          </a:prstGeom>
        </p:spPr>
        <p:txBody>
          <a:bodyPr wrap="none" fromWordArt="1">
            <a:prstTxWarp prst="textChevron">
              <a:avLst>
                <a:gd name="adj" fmla="val 50000"/>
              </a:avLst>
            </a:prstTxWarp>
          </a:bodyPr>
          <a:lstStyle/>
          <a:p>
            <a:pPr algn="ctr"/>
            <a:r>
              <a:rPr lang="en-US" sz="3600" kern="10">
                <a:ln w="12700">
                  <a:noFill/>
                  <a:round/>
                  <a:headEnd/>
                  <a:tailEnd/>
                </a:ln>
                <a:gradFill rotWithShape="1">
                  <a:gsLst>
                    <a:gs pos="0">
                      <a:srgbClr val="663300"/>
                    </a:gs>
                    <a:gs pos="50000">
                      <a:srgbClr val="996633"/>
                    </a:gs>
                    <a:gs pos="100000">
                      <a:srgbClr val="663300"/>
                    </a:gs>
                  </a:gsLst>
                  <a:lin ang="0" scaled="1"/>
                </a:gradFill>
                <a:latin typeface="One Stroke Script LET"/>
              </a:rPr>
              <a:t>Canaan</a:t>
            </a:r>
          </a:p>
        </p:txBody>
      </p:sp>
      <p:sp>
        <p:nvSpPr>
          <p:cNvPr id="108550" name="WordArt 6"/>
          <p:cNvSpPr>
            <a:spLocks noChangeArrowheads="1" noChangeShapeType="1" noTextEdit="1"/>
          </p:cNvSpPr>
          <p:nvPr/>
        </p:nvSpPr>
        <p:spPr bwMode="auto">
          <a:xfrm>
            <a:off x="7778750" y="1693863"/>
            <a:ext cx="527050" cy="144462"/>
          </a:xfrm>
          <a:prstGeom prst="rect">
            <a:avLst/>
          </a:prstGeom>
        </p:spPr>
        <p:txBody>
          <a:bodyPr wrap="none" fromWordArt="1">
            <a:prstTxWarp prst="textCanDown">
              <a:avLst>
                <a:gd name="adj" fmla="val 33333"/>
              </a:avLst>
            </a:prstTxWarp>
          </a:bodyPr>
          <a:lstStyle/>
          <a:p>
            <a:pPr algn="ctr"/>
            <a:r>
              <a:rPr lang="en-US" sz="3600" kern="10">
                <a:ln w="12700">
                  <a:noFill/>
                  <a:round/>
                  <a:headEnd/>
                  <a:tailEnd/>
                </a:ln>
                <a:gradFill rotWithShape="1">
                  <a:gsLst>
                    <a:gs pos="0">
                      <a:srgbClr val="996633"/>
                    </a:gs>
                    <a:gs pos="100000">
                      <a:srgbClr val="663300"/>
                    </a:gs>
                  </a:gsLst>
                  <a:lin ang="2700000" scaled="1"/>
                </a:gradFill>
                <a:latin typeface="Arial Black"/>
              </a:rPr>
              <a:t>Jordan</a:t>
            </a:r>
          </a:p>
        </p:txBody>
      </p:sp>
      <p:sp>
        <p:nvSpPr>
          <p:cNvPr id="108551" name="WordArt 7"/>
          <p:cNvSpPr>
            <a:spLocks noChangeArrowheads="1" noChangeShapeType="1" noTextEdit="1"/>
          </p:cNvSpPr>
          <p:nvPr/>
        </p:nvSpPr>
        <p:spPr bwMode="auto">
          <a:xfrm>
            <a:off x="7775575" y="1838325"/>
            <a:ext cx="525463" cy="142875"/>
          </a:xfrm>
          <a:prstGeom prst="rect">
            <a:avLst/>
          </a:prstGeom>
        </p:spPr>
        <p:txBody>
          <a:bodyPr wrap="none" fromWordArt="1">
            <a:prstTxWarp prst="textCanDown">
              <a:avLst>
                <a:gd name="adj" fmla="val 33333"/>
              </a:avLst>
            </a:prstTxWarp>
          </a:bodyPr>
          <a:lstStyle/>
          <a:p>
            <a:pPr algn="ctr"/>
            <a:r>
              <a:rPr lang="en-US" sz="3600" kern="10">
                <a:ln w="12700">
                  <a:noFill/>
                  <a:round/>
                  <a:headEnd/>
                  <a:tailEnd/>
                </a:ln>
                <a:gradFill rotWithShape="1">
                  <a:gsLst>
                    <a:gs pos="0">
                      <a:srgbClr val="996633"/>
                    </a:gs>
                    <a:gs pos="100000">
                      <a:srgbClr val="663300"/>
                    </a:gs>
                  </a:gsLst>
                  <a:lin ang="2700000" scaled="1"/>
                </a:gradFill>
                <a:latin typeface="Arial Black"/>
              </a:rPr>
              <a:t> River </a:t>
            </a:r>
          </a:p>
        </p:txBody>
      </p:sp>
      <p:sp>
        <p:nvSpPr>
          <p:cNvPr id="108552" name="WordArt 8"/>
          <p:cNvSpPr>
            <a:spLocks noChangeArrowheads="1" noChangeShapeType="1" noTextEdit="1"/>
          </p:cNvSpPr>
          <p:nvPr/>
        </p:nvSpPr>
        <p:spPr bwMode="auto">
          <a:xfrm>
            <a:off x="7058025" y="2171700"/>
            <a:ext cx="1323975" cy="287338"/>
          </a:xfrm>
          <a:prstGeom prst="rect">
            <a:avLst/>
          </a:prstGeom>
        </p:spPr>
        <p:txBody>
          <a:bodyPr wrap="none" fromWordArt="1">
            <a:prstTxWarp prst="textFadeUp">
              <a:avLst>
                <a:gd name="adj" fmla="val 26866"/>
              </a:avLst>
            </a:prstTxWarp>
          </a:bodyPr>
          <a:lstStyle/>
          <a:p>
            <a:pPr algn="ctr"/>
            <a:r>
              <a:rPr lang="en-US" sz="3600" kern="10">
                <a:ln w="12700">
                  <a:noFill/>
                  <a:round/>
                  <a:headEnd/>
                  <a:tailEnd/>
                </a:ln>
                <a:gradFill rotWithShape="1">
                  <a:gsLst>
                    <a:gs pos="0">
                      <a:srgbClr val="663300"/>
                    </a:gs>
                    <a:gs pos="50000">
                      <a:srgbClr val="996633"/>
                    </a:gs>
                    <a:gs pos="100000">
                      <a:srgbClr val="663300"/>
                    </a:gs>
                  </a:gsLst>
                  <a:lin ang="2700000" scaled="1"/>
                </a:gradFill>
                <a:latin typeface="Arial Black"/>
              </a:rPr>
              <a:t>Dead Sea</a:t>
            </a:r>
          </a:p>
        </p:txBody>
      </p:sp>
      <p:sp>
        <p:nvSpPr>
          <p:cNvPr id="108553" name="WordArt 9"/>
          <p:cNvSpPr>
            <a:spLocks noChangeArrowheads="1" noChangeShapeType="1" noTextEdit="1"/>
          </p:cNvSpPr>
          <p:nvPr/>
        </p:nvSpPr>
        <p:spPr bwMode="auto">
          <a:xfrm rot="-25553890">
            <a:off x="561182" y="3933031"/>
            <a:ext cx="1752600" cy="439737"/>
          </a:xfrm>
          <a:prstGeom prst="rect">
            <a:avLst/>
          </a:prstGeom>
        </p:spPr>
        <p:txBody>
          <a:bodyPr wrap="none" fromWordArt="1">
            <a:prstTxWarp prst="textCurveDown">
              <a:avLst>
                <a:gd name="adj" fmla="val 52630"/>
              </a:avLst>
            </a:prstTxWarp>
          </a:bodyPr>
          <a:lstStyle/>
          <a:p>
            <a:pPr algn="ctr"/>
            <a:r>
              <a:rPr lang="en-US" sz="3600" kern="10">
                <a:ln w="12700">
                  <a:noFill/>
                  <a:round/>
                  <a:headEnd/>
                  <a:tailEnd/>
                </a:ln>
                <a:gradFill rotWithShape="1">
                  <a:gsLst>
                    <a:gs pos="0">
                      <a:srgbClr val="663300"/>
                    </a:gs>
                    <a:gs pos="100000">
                      <a:srgbClr val="996600"/>
                    </a:gs>
                  </a:gsLst>
                  <a:lin ang="2700000" scaled="1"/>
                </a:gradFill>
                <a:latin typeface="Lithograph"/>
              </a:rPr>
              <a:t>Egypt</a:t>
            </a:r>
          </a:p>
        </p:txBody>
      </p:sp>
      <p:sp>
        <p:nvSpPr>
          <p:cNvPr id="108554" name="WordArt 10"/>
          <p:cNvSpPr>
            <a:spLocks noChangeArrowheads="1" noChangeShapeType="1" noTextEdit="1"/>
          </p:cNvSpPr>
          <p:nvPr/>
        </p:nvSpPr>
        <p:spPr bwMode="auto">
          <a:xfrm rot="-42460276">
            <a:off x="6629400" y="3205163"/>
            <a:ext cx="1754188" cy="1698625"/>
          </a:xfrm>
          <a:prstGeom prst="rect">
            <a:avLst/>
          </a:prstGeom>
        </p:spPr>
        <p:txBody>
          <a:bodyPr wrap="none" fromWordArt="1">
            <a:prstTxWarp prst="textCurveDown">
              <a:avLst>
                <a:gd name="adj" fmla="val 52630"/>
              </a:avLst>
            </a:prstTxWarp>
          </a:bodyPr>
          <a:lstStyle/>
          <a:p>
            <a:pPr algn="ctr"/>
            <a:r>
              <a:rPr lang="en-US" sz="3600" kern="10">
                <a:ln w="12700">
                  <a:noFill/>
                  <a:round/>
                  <a:headEnd/>
                  <a:tailEnd/>
                </a:ln>
                <a:gradFill rotWithShape="1">
                  <a:gsLst>
                    <a:gs pos="0">
                      <a:srgbClr val="996633"/>
                    </a:gs>
                    <a:gs pos="100000">
                      <a:srgbClr val="663300"/>
                    </a:gs>
                  </a:gsLst>
                  <a:lin ang="2700000" scaled="1"/>
                </a:gradFill>
                <a:latin typeface="MANDELA"/>
              </a:rPr>
              <a:t>Wilderness</a:t>
            </a:r>
          </a:p>
          <a:p>
            <a:pPr algn="ctr"/>
            <a:r>
              <a:rPr lang="en-US" sz="3600" kern="10">
                <a:ln w="12700">
                  <a:noFill/>
                  <a:round/>
                  <a:headEnd/>
                  <a:tailEnd/>
                </a:ln>
                <a:gradFill rotWithShape="1">
                  <a:gsLst>
                    <a:gs pos="0">
                      <a:srgbClr val="996633"/>
                    </a:gs>
                    <a:gs pos="100000">
                      <a:srgbClr val="663300"/>
                    </a:gs>
                  </a:gsLst>
                  <a:lin ang="2700000" scaled="1"/>
                </a:gradFill>
                <a:latin typeface="MANDELA"/>
              </a:rPr>
              <a:t>of</a:t>
            </a:r>
          </a:p>
          <a:p>
            <a:pPr algn="ctr"/>
            <a:r>
              <a:rPr lang="en-US" sz="3600" kern="10">
                <a:ln w="12700">
                  <a:noFill/>
                  <a:round/>
                  <a:headEnd/>
                  <a:tailEnd/>
                </a:ln>
                <a:gradFill rotWithShape="1">
                  <a:gsLst>
                    <a:gs pos="0">
                      <a:srgbClr val="996633"/>
                    </a:gs>
                    <a:gs pos="100000">
                      <a:srgbClr val="663300"/>
                    </a:gs>
                  </a:gsLst>
                  <a:lin ang="2700000" scaled="1"/>
                </a:gradFill>
                <a:latin typeface="MANDELA"/>
              </a:rPr>
              <a:t>Midian</a:t>
            </a:r>
          </a:p>
        </p:txBody>
      </p:sp>
      <p:sp>
        <p:nvSpPr>
          <p:cNvPr id="108555" name="WordArt 11"/>
          <p:cNvSpPr>
            <a:spLocks noChangeArrowheads="1" noChangeShapeType="1" noTextEdit="1"/>
          </p:cNvSpPr>
          <p:nvPr/>
        </p:nvSpPr>
        <p:spPr bwMode="auto">
          <a:xfrm rot="-44106511">
            <a:off x="4086225" y="3968750"/>
            <a:ext cx="1323975" cy="863600"/>
          </a:xfrm>
          <a:prstGeom prst="rect">
            <a:avLst/>
          </a:prstGeom>
        </p:spPr>
        <p:txBody>
          <a:bodyPr wrap="none" fromWordArt="1">
            <a:prstTxWarp prst="textCanDown">
              <a:avLst>
                <a:gd name="adj" fmla="val 14287"/>
              </a:avLst>
            </a:prstTxWarp>
          </a:bodyPr>
          <a:lstStyle/>
          <a:p>
            <a:pPr algn="ctr"/>
            <a:r>
              <a:rPr lang="en-US" sz="3600" kern="10">
                <a:ln w="12700">
                  <a:noFill/>
                  <a:round/>
                  <a:headEnd/>
                  <a:tailEnd/>
                </a:ln>
                <a:gradFill rotWithShape="1">
                  <a:gsLst>
                    <a:gs pos="0">
                      <a:srgbClr val="996633"/>
                    </a:gs>
                    <a:gs pos="100000">
                      <a:srgbClr val="663300"/>
                    </a:gs>
                  </a:gsLst>
                  <a:lin ang="2700000" scaled="1"/>
                </a:gradFill>
                <a:latin typeface="MANDELA"/>
              </a:rPr>
              <a:t>Wilderness</a:t>
            </a:r>
          </a:p>
          <a:p>
            <a:pPr algn="ctr"/>
            <a:r>
              <a:rPr lang="en-US" sz="3600" kern="10">
                <a:ln w="12700">
                  <a:noFill/>
                  <a:round/>
                  <a:headEnd/>
                  <a:tailEnd/>
                </a:ln>
                <a:gradFill rotWithShape="1">
                  <a:gsLst>
                    <a:gs pos="0">
                      <a:srgbClr val="996633"/>
                    </a:gs>
                    <a:gs pos="100000">
                      <a:srgbClr val="663300"/>
                    </a:gs>
                  </a:gsLst>
                  <a:lin ang="2700000" scaled="1"/>
                </a:gradFill>
                <a:latin typeface="MANDELA"/>
              </a:rPr>
              <a:t>of</a:t>
            </a:r>
          </a:p>
          <a:p>
            <a:pPr algn="ctr"/>
            <a:r>
              <a:rPr lang="en-US" sz="3600" kern="10">
                <a:ln w="12700">
                  <a:noFill/>
                  <a:round/>
                  <a:headEnd/>
                  <a:tailEnd/>
                </a:ln>
                <a:gradFill rotWithShape="1">
                  <a:gsLst>
                    <a:gs pos="0">
                      <a:srgbClr val="996633"/>
                    </a:gs>
                    <a:gs pos="100000">
                      <a:srgbClr val="663300"/>
                    </a:gs>
                  </a:gsLst>
                  <a:lin ang="2700000" scaled="1"/>
                </a:gradFill>
                <a:latin typeface="MANDELA"/>
              </a:rPr>
              <a:t>Sinai</a:t>
            </a:r>
          </a:p>
        </p:txBody>
      </p:sp>
      <p:sp>
        <p:nvSpPr>
          <p:cNvPr id="108556" name="WordArt 12"/>
          <p:cNvSpPr>
            <a:spLocks noChangeArrowheads="1" noChangeShapeType="1" noTextEdit="1"/>
          </p:cNvSpPr>
          <p:nvPr/>
        </p:nvSpPr>
        <p:spPr bwMode="auto">
          <a:xfrm>
            <a:off x="3886200" y="4800600"/>
            <a:ext cx="930275" cy="228600"/>
          </a:xfrm>
          <a:prstGeom prst="rect">
            <a:avLst/>
          </a:prstGeom>
        </p:spPr>
        <p:txBody>
          <a:bodyPr spcFirstLastPara="1" wrap="none" fromWordArt="1">
            <a:prstTxWarp prst="textArchDown">
              <a:avLst>
                <a:gd name="adj" fmla="val 145229"/>
              </a:avLst>
            </a:prstTxWarp>
          </a:bodyPr>
          <a:lstStyle/>
          <a:p>
            <a:pPr algn="ctr"/>
            <a:r>
              <a:rPr lang="en-US" sz="3600" kern="10">
                <a:ln w="3175">
                  <a:noFill/>
                  <a:round/>
                  <a:headEnd/>
                  <a:tailEnd/>
                </a:ln>
                <a:solidFill>
                  <a:srgbClr val="996633"/>
                </a:solidFill>
                <a:latin typeface="Arial Black"/>
              </a:rPr>
              <a:t>Mt. Horeb</a:t>
            </a:r>
          </a:p>
        </p:txBody>
      </p:sp>
      <p:sp>
        <p:nvSpPr>
          <p:cNvPr id="108557" name="Text Box 13"/>
          <p:cNvSpPr txBox="1">
            <a:spLocks noChangeArrowheads="1"/>
          </p:cNvSpPr>
          <p:nvPr/>
        </p:nvSpPr>
        <p:spPr bwMode="auto">
          <a:xfrm>
            <a:off x="609600" y="76200"/>
            <a:ext cx="7848600" cy="579438"/>
          </a:xfrm>
          <a:prstGeom prst="rect">
            <a:avLst/>
          </a:prstGeom>
          <a:noFill/>
          <a:ln w="9525">
            <a:noFill/>
            <a:miter lim="800000"/>
            <a:headEnd/>
            <a:tailEnd/>
          </a:ln>
          <a:effectLst>
            <a:outerShdw dist="12700" dir="5400000" algn="ctr" rotWithShape="0">
              <a:srgbClr val="66FFFF"/>
            </a:outerShdw>
          </a:effectLst>
        </p:spPr>
        <p:txBody>
          <a:bodyPr>
            <a:spAutoFit/>
          </a:bodyPr>
          <a:lstStyle/>
          <a:p>
            <a:pPr eaLnBrk="0" hangingPunct="0"/>
            <a:r>
              <a:rPr lang="en-US" sz="3200" u="sng">
                <a:solidFill>
                  <a:srgbClr val="66FFFF"/>
                </a:solidFill>
                <a:latin typeface="Fette Engschrift" pitchFamily="2" charset="0"/>
              </a:rPr>
              <a:t>2.2.2.3  The Providence of Restoration and the Tabernacle</a:t>
            </a:r>
          </a:p>
        </p:txBody>
      </p:sp>
      <p:sp>
        <p:nvSpPr>
          <p:cNvPr id="108558" name="Text Box 14"/>
          <p:cNvSpPr txBox="1">
            <a:spLocks noChangeArrowheads="1"/>
          </p:cNvSpPr>
          <p:nvPr/>
        </p:nvSpPr>
        <p:spPr bwMode="auto">
          <a:xfrm>
            <a:off x="1143000" y="533400"/>
            <a:ext cx="6858000" cy="641350"/>
          </a:xfrm>
          <a:prstGeom prst="rect">
            <a:avLst/>
          </a:prstGeom>
          <a:noFill/>
          <a:ln w="9525">
            <a:noFill/>
            <a:miter lim="800000"/>
            <a:headEnd/>
            <a:tailEnd/>
          </a:ln>
          <a:effectLst>
            <a:outerShdw dist="12700" dir="5400000" algn="ctr" rotWithShape="0">
              <a:srgbClr val="66FFFF"/>
            </a:outerShdw>
          </a:effectLst>
        </p:spPr>
        <p:txBody>
          <a:bodyPr>
            <a:spAutoFit/>
          </a:bodyPr>
          <a:lstStyle/>
          <a:p>
            <a:pPr algn="ctr" eaLnBrk="0" hangingPunct="0"/>
            <a:r>
              <a:rPr lang="en-US" sz="3600" u="sng">
                <a:solidFill>
                  <a:srgbClr val="66FFFF"/>
                </a:solidFill>
                <a:latin typeface="Fette Engschrift" pitchFamily="2" charset="0"/>
              </a:rPr>
              <a:t>First and second foundations for the Tabernacle</a:t>
            </a:r>
          </a:p>
        </p:txBody>
      </p:sp>
      <p:sp>
        <p:nvSpPr>
          <p:cNvPr id="108559" name="Text Box 15"/>
          <p:cNvSpPr txBox="1">
            <a:spLocks noChangeArrowheads="1"/>
          </p:cNvSpPr>
          <p:nvPr/>
        </p:nvSpPr>
        <p:spPr bwMode="auto">
          <a:xfrm>
            <a:off x="1371600" y="3001963"/>
            <a:ext cx="2209800" cy="519112"/>
          </a:xfrm>
          <a:prstGeom prst="rect">
            <a:avLst/>
          </a:prstGeom>
          <a:noFill/>
          <a:ln w="9525">
            <a:noFill/>
            <a:miter lim="800000"/>
            <a:headEnd/>
            <a:tailEnd/>
          </a:ln>
          <a:effectLst>
            <a:outerShdw algn="ctr" rotWithShape="0">
              <a:srgbClr val="FFFFCC"/>
            </a:outerShdw>
          </a:effectLst>
        </p:spPr>
        <p:txBody>
          <a:bodyPr>
            <a:spAutoFit/>
          </a:bodyPr>
          <a:lstStyle/>
          <a:p>
            <a:pPr>
              <a:spcBef>
                <a:spcPct val="50000"/>
              </a:spcBef>
            </a:pPr>
            <a:r>
              <a:rPr lang="en-US" sz="2800">
                <a:ln w="12700">
                  <a:solidFill>
                    <a:schemeClr val="tx1"/>
                  </a:solidFill>
                </a:ln>
                <a:solidFill>
                  <a:srgbClr val="FFFFF3"/>
                </a:solidFill>
                <a:latin typeface="Impact" pitchFamily="34" charset="0"/>
              </a:rPr>
              <a:t>Forty-day fast</a:t>
            </a:r>
            <a:endParaRPr lang="en-US" sz="3200">
              <a:ln w="12700">
                <a:solidFill>
                  <a:schemeClr val="tx1"/>
                </a:solidFill>
              </a:ln>
              <a:solidFill>
                <a:srgbClr val="FFFFF3"/>
              </a:solidFill>
            </a:endParaRPr>
          </a:p>
        </p:txBody>
      </p:sp>
      <p:sp>
        <p:nvSpPr>
          <p:cNvPr id="108560" name="Text Box 16"/>
          <p:cNvSpPr txBox="1">
            <a:spLocks noChangeArrowheads="1"/>
          </p:cNvSpPr>
          <p:nvPr/>
        </p:nvSpPr>
        <p:spPr bwMode="auto">
          <a:xfrm>
            <a:off x="1066800" y="2971800"/>
            <a:ext cx="381000" cy="545406"/>
          </a:xfrm>
          <a:prstGeom prst="rect">
            <a:avLst/>
          </a:prstGeom>
          <a:noFill/>
          <a:ln w="9525">
            <a:noFill/>
            <a:miter lim="800000"/>
            <a:headEnd/>
            <a:tailEnd/>
          </a:ln>
          <a:effectLst/>
        </p:spPr>
        <p:txBody>
          <a:bodyPr>
            <a:spAutoFit/>
          </a:bodyPr>
          <a:lstStyle/>
          <a:p>
            <a:pPr eaLnBrk="0" hangingPunct="0">
              <a:lnSpc>
                <a:spcPct val="60000"/>
              </a:lnSpc>
            </a:pPr>
            <a:r>
              <a:rPr lang="en-US" sz="4800" b="1">
                <a:ln w="12700">
                  <a:solidFill>
                    <a:schemeClr val="tx1"/>
                  </a:solidFill>
                </a:ln>
                <a:solidFill>
                  <a:srgbClr val="FFFFF3"/>
                </a:solidFill>
                <a:latin typeface="Times New Roman" pitchFamily="18" charset="0"/>
                <a:sym typeface="CommonBullets" pitchFamily="34" charset="2"/>
              </a:rPr>
              <a:t></a:t>
            </a:r>
            <a:endParaRPr lang="en-US" sz="4800" b="1">
              <a:ln w="12700">
                <a:solidFill>
                  <a:schemeClr val="tx1"/>
                </a:solidFill>
              </a:ln>
              <a:solidFill>
                <a:srgbClr val="FFFFF3"/>
              </a:solidFill>
              <a:latin typeface="Times New Roman" pitchFamily="18" charset="0"/>
            </a:endParaRPr>
          </a:p>
        </p:txBody>
      </p:sp>
      <p:sp>
        <p:nvSpPr>
          <p:cNvPr id="108561" name="Text Box 17"/>
          <p:cNvSpPr txBox="1">
            <a:spLocks noChangeArrowheads="1"/>
          </p:cNvSpPr>
          <p:nvPr/>
        </p:nvSpPr>
        <p:spPr bwMode="auto">
          <a:xfrm>
            <a:off x="1066800" y="4648200"/>
            <a:ext cx="381000" cy="545406"/>
          </a:xfrm>
          <a:prstGeom prst="rect">
            <a:avLst/>
          </a:prstGeom>
          <a:noFill/>
          <a:ln w="9525">
            <a:noFill/>
            <a:miter lim="800000"/>
            <a:headEnd/>
            <a:tailEnd/>
          </a:ln>
          <a:effectLst/>
        </p:spPr>
        <p:txBody>
          <a:bodyPr>
            <a:spAutoFit/>
          </a:bodyPr>
          <a:lstStyle/>
          <a:p>
            <a:pPr eaLnBrk="0" hangingPunct="0">
              <a:lnSpc>
                <a:spcPct val="60000"/>
              </a:lnSpc>
            </a:pPr>
            <a:r>
              <a:rPr lang="en-US" sz="4800" b="1">
                <a:ln w="12700">
                  <a:solidFill>
                    <a:schemeClr val="tx1"/>
                  </a:solidFill>
                </a:ln>
                <a:solidFill>
                  <a:srgbClr val="FFFFF3"/>
                </a:solidFill>
                <a:latin typeface="Times New Roman" pitchFamily="18" charset="0"/>
                <a:sym typeface="CommonBullets" pitchFamily="34" charset="2"/>
              </a:rPr>
              <a:t></a:t>
            </a:r>
            <a:endParaRPr lang="en-US" sz="4800" b="1">
              <a:ln w="12700">
                <a:solidFill>
                  <a:schemeClr val="tx1"/>
                </a:solidFill>
              </a:ln>
              <a:solidFill>
                <a:srgbClr val="FFFFF3"/>
              </a:solidFill>
              <a:latin typeface="Times New Roman" pitchFamily="18" charset="0"/>
            </a:endParaRPr>
          </a:p>
        </p:txBody>
      </p:sp>
      <p:sp>
        <p:nvSpPr>
          <p:cNvPr id="108562" name="Text Box 18"/>
          <p:cNvSpPr txBox="1">
            <a:spLocks noChangeArrowheads="1"/>
          </p:cNvSpPr>
          <p:nvPr/>
        </p:nvSpPr>
        <p:spPr bwMode="auto">
          <a:xfrm>
            <a:off x="1371600" y="4670425"/>
            <a:ext cx="2743200" cy="519113"/>
          </a:xfrm>
          <a:prstGeom prst="rect">
            <a:avLst/>
          </a:prstGeom>
          <a:noFill/>
          <a:ln w="9525">
            <a:noFill/>
            <a:miter lim="800000"/>
            <a:headEnd/>
            <a:tailEnd/>
          </a:ln>
          <a:effectLst>
            <a:outerShdw algn="ctr" rotWithShape="0">
              <a:srgbClr val="FFFFCC"/>
            </a:outerShdw>
          </a:effectLst>
        </p:spPr>
        <p:txBody>
          <a:bodyPr>
            <a:spAutoFit/>
          </a:bodyPr>
          <a:lstStyle/>
          <a:p>
            <a:pPr>
              <a:spcBef>
                <a:spcPct val="50000"/>
              </a:spcBef>
            </a:pPr>
            <a:r>
              <a:rPr lang="en-US" sz="2800">
                <a:ln w="12700">
                  <a:solidFill>
                    <a:schemeClr val="tx1"/>
                  </a:solidFill>
                </a:ln>
                <a:solidFill>
                  <a:srgbClr val="FFFFF3"/>
                </a:solidFill>
                <a:latin typeface="Impact" pitchFamily="34" charset="0"/>
              </a:rPr>
              <a:t>Indemnity period</a:t>
            </a:r>
          </a:p>
        </p:txBody>
      </p:sp>
      <p:sp>
        <p:nvSpPr>
          <p:cNvPr id="108563" name="Text Box 19"/>
          <p:cNvSpPr txBox="1">
            <a:spLocks noChangeArrowheads="1"/>
          </p:cNvSpPr>
          <p:nvPr/>
        </p:nvSpPr>
        <p:spPr bwMode="auto">
          <a:xfrm>
            <a:off x="1066800" y="3589338"/>
            <a:ext cx="381000" cy="517706"/>
          </a:xfrm>
          <a:prstGeom prst="rect">
            <a:avLst/>
          </a:prstGeom>
          <a:noFill/>
          <a:ln w="9525">
            <a:noFill/>
            <a:miter lim="800000"/>
            <a:headEnd/>
            <a:tailEnd/>
          </a:ln>
          <a:effectLst/>
        </p:spPr>
        <p:txBody>
          <a:bodyPr>
            <a:spAutoFit/>
          </a:bodyPr>
          <a:lstStyle/>
          <a:p>
            <a:pPr eaLnBrk="0" hangingPunct="0">
              <a:lnSpc>
                <a:spcPct val="55000"/>
              </a:lnSpc>
            </a:pPr>
            <a:r>
              <a:rPr lang="en-US" sz="4800" b="1">
                <a:ln w="12700">
                  <a:solidFill>
                    <a:schemeClr val="tx1"/>
                  </a:solidFill>
                </a:ln>
                <a:solidFill>
                  <a:srgbClr val="FFFFF3"/>
                </a:solidFill>
                <a:latin typeface="Times New Roman" pitchFamily="18" charset="0"/>
                <a:sym typeface="CommonBullets" pitchFamily="34" charset="2"/>
              </a:rPr>
              <a:t></a:t>
            </a:r>
            <a:endParaRPr lang="en-US" sz="4800" b="1">
              <a:ln w="12700">
                <a:solidFill>
                  <a:schemeClr val="tx1"/>
                </a:solidFill>
              </a:ln>
              <a:solidFill>
                <a:srgbClr val="FFFFF3"/>
              </a:solidFill>
              <a:latin typeface="Times New Roman" pitchFamily="18" charset="0"/>
            </a:endParaRPr>
          </a:p>
        </p:txBody>
      </p:sp>
      <p:sp>
        <p:nvSpPr>
          <p:cNvPr id="108564" name="Text Box 20"/>
          <p:cNvSpPr txBox="1">
            <a:spLocks noChangeArrowheads="1"/>
          </p:cNvSpPr>
          <p:nvPr/>
        </p:nvSpPr>
        <p:spPr bwMode="auto">
          <a:xfrm>
            <a:off x="1066800" y="4133850"/>
            <a:ext cx="381000" cy="545406"/>
          </a:xfrm>
          <a:prstGeom prst="rect">
            <a:avLst/>
          </a:prstGeom>
          <a:noFill/>
          <a:ln w="9525">
            <a:noFill/>
            <a:miter lim="800000"/>
            <a:headEnd/>
            <a:tailEnd/>
          </a:ln>
          <a:effectLst/>
        </p:spPr>
        <p:txBody>
          <a:bodyPr>
            <a:spAutoFit/>
          </a:bodyPr>
          <a:lstStyle/>
          <a:p>
            <a:pPr eaLnBrk="0" hangingPunct="0">
              <a:lnSpc>
                <a:spcPct val="60000"/>
              </a:lnSpc>
            </a:pPr>
            <a:r>
              <a:rPr lang="en-US" sz="4800" b="1">
                <a:ln w="12700">
                  <a:solidFill>
                    <a:schemeClr val="tx1"/>
                  </a:solidFill>
                </a:ln>
                <a:solidFill>
                  <a:srgbClr val="FFFFF3"/>
                </a:solidFill>
                <a:latin typeface="Times New Roman" pitchFamily="18" charset="0"/>
                <a:sym typeface="CommonBullets" pitchFamily="34" charset="2"/>
              </a:rPr>
              <a:t></a:t>
            </a:r>
            <a:endParaRPr lang="en-US" sz="4800" b="1">
              <a:ln w="12700">
                <a:solidFill>
                  <a:schemeClr val="tx1"/>
                </a:solidFill>
              </a:ln>
              <a:solidFill>
                <a:srgbClr val="FFFFF3"/>
              </a:solidFill>
              <a:latin typeface="Times New Roman" pitchFamily="18" charset="0"/>
            </a:endParaRPr>
          </a:p>
        </p:txBody>
      </p:sp>
      <p:grpSp>
        <p:nvGrpSpPr>
          <p:cNvPr id="108565" name="Group 21"/>
          <p:cNvGrpSpPr>
            <a:grpSpLocks/>
          </p:cNvGrpSpPr>
          <p:nvPr/>
        </p:nvGrpSpPr>
        <p:grpSpPr bwMode="auto">
          <a:xfrm>
            <a:off x="2667000" y="1905000"/>
            <a:ext cx="3733800" cy="609600"/>
            <a:chOff x="1680" y="1200"/>
            <a:chExt cx="2352" cy="384"/>
          </a:xfrm>
        </p:grpSpPr>
        <p:sp>
          <p:nvSpPr>
            <p:cNvPr id="108566" name="Oval 22"/>
            <p:cNvSpPr>
              <a:spLocks noChangeArrowheads="1"/>
            </p:cNvSpPr>
            <p:nvPr/>
          </p:nvSpPr>
          <p:spPr bwMode="auto">
            <a:xfrm>
              <a:off x="1680" y="1200"/>
              <a:ext cx="2352" cy="384"/>
            </a:xfrm>
            <a:prstGeom prst="ellipse">
              <a:avLst/>
            </a:prstGeom>
            <a:solidFill>
              <a:srgbClr val="660033"/>
            </a:solidFill>
            <a:ln w="12700" algn="ctr">
              <a:noFill/>
              <a:round/>
              <a:headEnd/>
              <a:tailEnd/>
            </a:ln>
            <a:effectLst>
              <a:outerShdw dist="52363" dir="4557825" algn="ctr" rotWithShape="0">
                <a:srgbClr val="B65B00"/>
              </a:outerShdw>
            </a:effectLst>
          </p:spPr>
          <p:txBody>
            <a:bodyPr wrap="none" anchor="ctr"/>
            <a:lstStyle/>
            <a:p>
              <a:endParaRPr lang="en-US"/>
            </a:p>
          </p:txBody>
        </p:sp>
        <p:sp>
          <p:nvSpPr>
            <p:cNvPr id="108567" name="WordArt 23"/>
            <p:cNvSpPr>
              <a:spLocks noChangeArrowheads="1" noChangeShapeType="1" noTextEdit="1"/>
            </p:cNvSpPr>
            <p:nvPr/>
          </p:nvSpPr>
          <p:spPr bwMode="auto">
            <a:xfrm>
              <a:off x="1968" y="1272"/>
              <a:ext cx="1776" cy="237"/>
            </a:xfrm>
            <a:prstGeom prst="rect">
              <a:avLst/>
            </a:prstGeom>
          </p:spPr>
          <p:txBody>
            <a:bodyPr wrap="none" fromWordArt="1">
              <a:prstTxWarp prst="textInflate">
                <a:avLst>
                  <a:gd name="adj" fmla="val 13634"/>
                </a:avLst>
              </a:prstTxWarp>
            </a:bodyPr>
            <a:lstStyle/>
            <a:p>
              <a:pPr algn="ctr"/>
              <a:r>
                <a:rPr lang="en-US" sz="3600" kern="10">
                  <a:ln w="19050">
                    <a:noFill/>
                    <a:round/>
                    <a:headEnd/>
                    <a:tailEnd/>
                  </a:ln>
                  <a:solidFill>
                    <a:srgbClr val="FFFFEB"/>
                  </a:solidFill>
                  <a:latin typeface="Impact"/>
                </a:rPr>
                <a:t>Wilderness of Sinai</a:t>
              </a:r>
            </a:p>
          </p:txBody>
        </p:sp>
      </p:grpSp>
      <p:grpSp>
        <p:nvGrpSpPr>
          <p:cNvPr id="108568" name="Group 24"/>
          <p:cNvGrpSpPr>
            <a:grpSpLocks/>
          </p:cNvGrpSpPr>
          <p:nvPr/>
        </p:nvGrpSpPr>
        <p:grpSpPr bwMode="auto">
          <a:xfrm>
            <a:off x="4340225" y="762000"/>
            <a:ext cx="4117975" cy="5029200"/>
            <a:chOff x="2734" y="480"/>
            <a:chExt cx="2594" cy="3168"/>
          </a:xfrm>
        </p:grpSpPr>
        <p:sp>
          <p:nvSpPr>
            <p:cNvPr id="108569" name="Rectangle 25"/>
            <p:cNvSpPr>
              <a:spLocks noChangeArrowheads="1"/>
            </p:cNvSpPr>
            <p:nvPr/>
          </p:nvSpPr>
          <p:spPr bwMode="auto">
            <a:xfrm>
              <a:off x="5040" y="480"/>
              <a:ext cx="288" cy="288"/>
            </a:xfrm>
            <a:prstGeom prst="rect">
              <a:avLst/>
            </a:prstGeom>
            <a:solidFill>
              <a:schemeClr val="tx1"/>
            </a:solidFill>
            <a:ln w="9525">
              <a:solidFill>
                <a:schemeClr val="tx1"/>
              </a:solidFill>
              <a:miter lim="800000"/>
              <a:headEnd/>
              <a:tailEnd/>
            </a:ln>
            <a:effectLst/>
          </p:spPr>
          <p:txBody>
            <a:bodyPr wrap="none" anchor="ctr"/>
            <a:lstStyle/>
            <a:p>
              <a:endParaRPr lang="en-US"/>
            </a:p>
          </p:txBody>
        </p:sp>
        <p:pic>
          <p:nvPicPr>
            <p:cNvPr id="108570" name="Picture 26" descr="Moses on Mount Sinai"/>
            <p:cNvPicPr>
              <a:picLocks noChangeAspect="1" noChangeArrowheads="1"/>
            </p:cNvPicPr>
            <p:nvPr/>
          </p:nvPicPr>
          <p:blipFill>
            <a:blip r:embed="rId4" cstate="print"/>
            <a:srcRect l="1921" r="3540" b="5765"/>
            <a:stretch>
              <a:fillRect/>
            </a:stretch>
          </p:blipFill>
          <p:spPr bwMode="auto">
            <a:xfrm>
              <a:off x="2734" y="720"/>
              <a:ext cx="2546" cy="2928"/>
            </a:xfrm>
            <a:prstGeom prst="rect">
              <a:avLst/>
            </a:prstGeom>
            <a:solidFill>
              <a:schemeClr val="bg1"/>
            </a:solidFill>
          </p:spPr>
        </p:pic>
        <p:sp>
          <p:nvSpPr>
            <p:cNvPr id="108571" name="Rectangle 27"/>
            <p:cNvSpPr>
              <a:spLocks noChangeArrowheads="1"/>
            </p:cNvSpPr>
            <p:nvPr/>
          </p:nvSpPr>
          <p:spPr bwMode="auto">
            <a:xfrm>
              <a:off x="5280" y="720"/>
              <a:ext cx="48" cy="2928"/>
            </a:xfrm>
            <a:prstGeom prst="rect">
              <a:avLst/>
            </a:prstGeom>
            <a:solidFill>
              <a:schemeClr val="tx1"/>
            </a:solidFill>
            <a:ln w="9525">
              <a:solidFill>
                <a:schemeClr val="tx1"/>
              </a:solidFill>
              <a:miter lim="800000"/>
              <a:headEnd/>
              <a:tailEnd/>
            </a:ln>
            <a:effectLst/>
          </p:spPr>
          <p:txBody>
            <a:bodyPr wrap="none" anchor="ctr"/>
            <a:lstStyle/>
            <a:p>
              <a:endParaRPr lang="en-US"/>
            </a:p>
          </p:txBody>
        </p:sp>
      </p:grpSp>
      <p:sp>
        <p:nvSpPr>
          <p:cNvPr id="108572" name="Text Box 28"/>
          <p:cNvSpPr txBox="1">
            <a:spLocks noChangeArrowheads="1"/>
          </p:cNvSpPr>
          <p:nvPr/>
        </p:nvSpPr>
        <p:spPr bwMode="auto">
          <a:xfrm>
            <a:off x="1371600" y="3578225"/>
            <a:ext cx="4724400" cy="519113"/>
          </a:xfrm>
          <a:prstGeom prst="rect">
            <a:avLst/>
          </a:prstGeom>
          <a:noFill/>
          <a:ln w="9525">
            <a:noFill/>
            <a:miter lim="800000"/>
            <a:headEnd/>
            <a:tailEnd/>
          </a:ln>
          <a:effectLst>
            <a:outerShdw algn="ctr" rotWithShape="0">
              <a:srgbClr val="FFFFCC"/>
            </a:outerShdw>
          </a:effectLst>
        </p:spPr>
        <p:txBody>
          <a:bodyPr>
            <a:spAutoFit/>
          </a:bodyPr>
          <a:lstStyle/>
          <a:p>
            <a:pPr>
              <a:spcBef>
                <a:spcPct val="50000"/>
              </a:spcBef>
            </a:pPr>
            <a:r>
              <a:rPr lang="en-US" sz="2800">
                <a:ln w="12700">
                  <a:solidFill>
                    <a:schemeClr val="tx1"/>
                  </a:solidFill>
                </a:ln>
                <a:solidFill>
                  <a:srgbClr val="FFFFF3"/>
                </a:solidFill>
                <a:latin typeface="Impact" pitchFamily="34" charset="0"/>
              </a:rPr>
              <a:t>Instruction concerning Ark and</a:t>
            </a:r>
          </a:p>
        </p:txBody>
      </p:sp>
      <p:sp>
        <p:nvSpPr>
          <p:cNvPr id="108573" name="Text Box 29"/>
          <p:cNvSpPr txBox="1">
            <a:spLocks noChangeArrowheads="1"/>
          </p:cNvSpPr>
          <p:nvPr/>
        </p:nvSpPr>
        <p:spPr bwMode="auto">
          <a:xfrm>
            <a:off x="5943600" y="3578225"/>
            <a:ext cx="1905000" cy="519113"/>
          </a:xfrm>
          <a:prstGeom prst="rect">
            <a:avLst/>
          </a:prstGeom>
          <a:noFill/>
          <a:ln w="9525">
            <a:noFill/>
            <a:miter lim="800000"/>
            <a:headEnd/>
            <a:tailEnd/>
          </a:ln>
          <a:effectLst>
            <a:outerShdw algn="ctr" rotWithShape="0">
              <a:srgbClr val="FFFFCC"/>
            </a:outerShdw>
          </a:effectLst>
        </p:spPr>
        <p:txBody>
          <a:bodyPr>
            <a:spAutoFit/>
          </a:bodyPr>
          <a:lstStyle/>
          <a:p>
            <a:pPr>
              <a:spcBef>
                <a:spcPct val="50000"/>
              </a:spcBef>
            </a:pPr>
            <a:r>
              <a:rPr lang="en-US" sz="2800">
                <a:ln w="12700">
                  <a:solidFill>
                    <a:schemeClr val="tx1"/>
                  </a:solidFill>
                </a:ln>
                <a:solidFill>
                  <a:srgbClr val="FFFFF3"/>
                </a:solidFill>
                <a:latin typeface="Impact" pitchFamily="34" charset="0"/>
              </a:rPr>
              <a:t>Tabernacle</a:t>
            </a:r>
          </a:p>
        </p:txBody>
      </p:sp>
      <p:sp>
        <p:nvSpPr>
          <p:cNvPr id="108574" name="Text Box 30"/>
          <p:cNvSpPr txBox="1">
            <a:spLocks noChangeArrowheads="1"/>
          </p:cNvSpPr>
          <p:nvPr/>
        </p:nvSpPr>
        <p:spPr bwMode="auto">
          <a:xfrm>
            <a:off x="3429000" y="2971800"/>
            <a:ext cx="1295400" cy="579438"/>
          </a:xfrm>
          <a:prstGeom prst="rect">
            <a:avLst/>
          </a:prstGeom>
          <a:noFill/>
          <a:ln w="9525">
            <a:noFill/>
            <a:miter lim="800000"/>
            <a:headEnd/>
            <a:tailEnd/>
          </a:ln>
          <a:effectLst>
            <a:outerShdw algn="ctr" rotWithShape="0">
              <a:srgbClr val="FFFFCC"/>
            </a:outerShdw>
          </a:effectLst>
        </p:spPr>
        <p:txBody>
          <a:bodyPr>
            <a:spAutoFit/>
          </a:bodyPr>
          <a:lstStyle/>
          <a:p>
            <a:pPr>
              <a:spcBef>
                <a:spcPct val="50000"/>
              </a:spcBef>
            </a:pPr>
            <a:r>
              <a:rPr lang="en-US" sz="3200">
                <a:ln w="12700">
                  <a:solidFill>
                    <a:schemeClr val="tx1"/>
                  </a:solidFill>
                </a:ln>
                <a:solidFill>
                  <a:srgbClr val="FFFFF3"/>
                </a:solidFill>
              </a:rPr>
              <a:t>(</a:t>
            </a:r>
            <a:r>
              <a:rPr lang="en-US" sz="2800">
                <a:ln w="12700">
                  <a:solidFill>
                    <a:schemeClr val="tx1"/>
                  </a:solidFill>
                </a:ln>
                <a:solidFill>
                  <a:srgbClr val="FFFFF3"/>
                </a:solidFill>
                <a:latin typeface="Impact" pitchFamily="34" charset="0"/>
              </a:rPr>
              <a:t>twice</a:t>
            </a:r>
            <a:r>
              <a:rPr lang="en-US" sz="3200">
                <a:ln w="12700">
                  <a:solidFill>
                    <a:schemeClr val="tx1"/>
                  </a:solidFill>
                </a:ln>
                <a:solidFill>
                  <a:srgbClr val="FFFFF3"/>
                </a:solidFill>
              </a:rPr>
              <a:t>)</a:t>
            </a:r>
          </a:p>
        </p:txBody>
      </p:sp>
      <p:sp>
        <p:nvSpPr>
          <p:cNvPr id="108575" name="Text Box 31"/>
          <p:cNvSpPr txBox="1">
            <a:spLocks noChangeArrowheads="1"/>
          </p:cNvSpPr>
          <p:nvPr/>
        </p:nvSpPr>
        <p:spPr bwMode="auto">
          <a:xfrm>
            <a:off x="1371600" y="4140200"/>
            <a:ext cx="3124200" cy="519113"/>
          </a:xfrm>
          <a:prstGeom prst="rect">
            <a:avLst/>
          </a:prstGeom>
          <a:noFill/>
          <a:ln w="9525">
            <a:noFill/>
            <a:miter lim="800000"/>
            <a:headEnd/>
            <a:tailEnd/>
          </a:ln>
          <a:effectLst>
            <a:outerShdw algn="ctr" rotWithShape="0">
              <a:srgbClr val="FFFFCC"/>
            </a:outerShdw>
          </a:effectLst>
        </p:spPr>
        <p:txBody>
          <a:bodyPr>
            <a:spAutoFit/>
          </a:bodyPr>
          <a:lstStyle/>
          <a:p>
            <a:pPr>
              <a:spcBef>
                <a:spcPct val="50000"/>
              </a:spcBef>
            </a:pPr>
            <a:r>
              <a:rPr lang="en-US" sz="2800">
                <a:ln w="12700">
                  <a:solidFill>
                    <a:schemeClr val="tx1"/>
                  </a:solidFill>
                </a:ln>
                <a:solidFill>
                  <a:srgbClr val="FFFFF3"/>
                </a:solidFill>
                <a:latin typeface="Impact" pitchFamily="34" charset="0"/>
              </a:rPr>
              <a:t>Two tablets of stone</a:t>
            </a:r>
          </a:p>
        </p:txBody>
      </p:sp>
      <p:sp>
        <p:nvSpPr>
          <p:cNvPr id="108576" name="Text Box 32"/>
          <p:cNvSpPr txBox="1">
            <a:spLocks noChangeArrowheads="1"/>
          </p:cNvSpPr>
          <p:nvPr/>
        </p:nvSpPr>
        <p:spPr bwMode="auto">
          <a:xfrm>
            <a:off x="4419600" y="4111625"/>
            <a:ext cx="3657600" cy="579438"/>
          </a:xfrm>
          <a:prstGeom prst="rect">
            <a:avLst/>
          </a:prstGeom>
          <a:noFill/>
          <a:ln w="9525">
            <a:noFill/>
            <a:miter lim="800000"/>
            <a:headEnd/>
            <a:tailEnd/>
          </a:ln>
          <a:effectLst>
            <a:outerShdw algn="ctr" rotWithShape="0">
              <a:srgbClr val="FFFFCC"/>
            </a:outerShdw>
          </a:effectLst>
        </p:spPr>
        <p:txBody>
          <a:bodyPr>
            <a:spAutoFit/>
          </a:bodyPr>
          <a:lstStyle/>
          <a:p>
            <a:pPr>
              <a:spcBef>
                <a:spcPct val="50000"/>
              </a:spcBef>
            </a:pPr>
            <a:r>
              <a:rPr lang="en-US" sz="3200">
                <a:ln w="12700">
                  <a:solidFill>
                    <a:schemeClr val="tx1"/>
                  </a:solidFill>
                </a:ln>
                <a:solidFill>
                  <a:srgbClr val="FFFFF3"/>
                </a:solidFill>
              </a:rPr>
              <a:t>(</a:t>
            </a:r>
            <a:r>
              <a:rPr lang="en-US" sz="2800">
                <a:ln w="12700">
                  <a:solidFill>
                    <a:schemeClr val="tx1"/>
                  </a:solidFill>
                </a:ln>
                <a:solidFill>
                  <a:srgbClr val="FFFFF3"/>
                </a:solidFill>
                <a:latin typeface="Impact" pitchFamily="34" charset="0"/>
              </a:rPr>
              <a:t>Ten </a:t>
            </a:r>
            <a:r>
              <a:rPr lang="en-US" sz="2800" smtClean="0">
                <a:ln w="12700">
                  <a:solidFill>
                    <a:schemeClr val="tx1"/>
                  </a:solidFill>
                </a:ln>
                <a:solidFill>
                  <a:srgbClr val="FFFFF3"/>
                </a:solidFill>
                <a:latin typeface="Impact" pitchFamily="34" charset="0"/>
              </a:rPr>
              <a:t>Commandments</a:t>
            </a:r>
            <a:r>
              <a:rPr lang="en-US" sz="3200">
                <a:ln w="12700">
                  <a:solidFill>
                    <a:schemeClr val="tx1"/>
                  </a:solidFill>
                </a:ln>
                <a:solidFill>
                  <a:srgbClr val="FFFFF3"/>
                </a:solidFill>
              </a:rPr>
              <a:t>)</a:t>
            </a:r>
          </a:p>
        </p:txBody>
      </p:sp>
      <p:pic>
        <p:nvPicPr>
          <p:cNvPr id="108577" name="Picture 33" descr="Golden Calf 2"/>
          <p:cNvPicPr>
            <a:picLocks noChangeAspect="1" noChangeArrowheads="1"/>
          </p:cNvPicPr>
          <p:nvPr/>
        </p:nvPicPr>
        <p:blipFill>
          <a:blip r:embed="rId5" cstate="print">
            <a:lum bright="34000" contrast="-70000"/>
          </a:blip>
          <a:srcRect l="372" b="7841"/>
          <a:stretch>
            <a:fillRect/>
          </a:stretch>
        </p:blipFill>
        <p:spPr bwMode="auto">
          <a:xfrm>
            <a:off x="731838" y="704850"/>
            <a:ext cx="7677150" cy="5056188"/>
          </a:xfrm>
          <a:prstGeom prst="rect">
            <a:avLst/>
          </a:prstGeom>
          <a:noFill/>
        </p:spPr>
      </p:pic>
      <p:pic>
        <p:nvPicPr>
          <p:cNvPr id="108578" name="Picture 34" descr="MosesSmashingTablets"/>
          <p:cNvPicPr>
            <a:picLocks noChangeAspect="1" noChangeArrowheads="1"/>
          </p:cNvPicPr>
          <p:nvPr/>
        </p:nvPicPr>
        <p:blipFill>
          <a:blip r:embed="rId6" cstate="print">
            <a:clrChange>
              <a:clrFrom>
                <a:srgbClr val="FFFFFF"/>
              </a:clrFrom>
              <a:clrTo>
                <a:srgbClr val="FFFFFF">
                  <a:alpha val="0"/>
                </a:srgbClr>
              </a:clrTo>
            </a:clrChange>
          </a:blip>
          <a:srcRect/>
          <a:stretch>
            <a:fillRect/>
          </a:stretch>
        </p:blipFill>
        <p:spPr bwMode="auto">
          <a:xfrm>
            <a:off x="2743200" y="957263"/>
            <a:ext cx="3632200" cy="4800600"/>
          </a:xfrm>
          <a:prstGeom prst="rect">
            <a:avLst/>
          </a:prstGeom>
          <a:noFill/>
        </p:spPr>
      </p:pic>
      <p:sp>
        <p:nvSpPr>
          <p:cNvPr id="108579" name="Rectangle 35"/>
          <p:cNvSpPr>
            <a:spLocks noChangeArrowheads="1"/>
          </p:cNvSpPr>
          <p:nvPr/>
        </p:nvSpPr>
        <p:spPr bwMode="auto">
          <a:xfrm>
            <a:off x="0" y="5722938"/>
            <a:ext cx="9144000" cy="1135062"/>
          </a:xfrm>
          <a:prstGeom prst="rect">
            <a:avLst/>
          </a:prstGeom>
          <a:solidFill>
            <a:schemeClr val="tx1"/>
          </a:solidFill>
          <a:ln w="9525">
            <a:solidFill>
              <a:schemeClr val="tx1"/>
            </a:solidFill>
            <a:miter lim="800000"/>
            <a:headEnd/>
            <a:tailEnd/>
          </a:ln>
          <a:effectLst/>
        </p:spPr>
        <p:txBody>
          <a:bodyPr wrap="none" anchor="ctr"/>
          <a:lstStyle/>
          <a:p>
            <a:endParaRPr lang="en-US"/>
          </a:p>
        </p:txBody>
      </p:sp>
      <p:sp>
        <p:nvSpPr>
          <p:cNvPr id="108580" name="Text Box 36"/>
          <p:cNvSpPr txBox="1">
            <a:spLocks noChangeArrowheads="1"/>
          </p:cNvSpPr>
          <p:nvPr/>
        </p:nvSpPr>
        <p:spPr bwMode="auto">
          <a:xfrm>
            <a:off x="1447800" y="5842000"/>
            <a:ext cx="6019800" cy="830997"/>
          </a:xfrm>
          <a:prstGeom prst="rect">
            <a:avLst/>
          </a:prstGeom>
          <a:noFill/>
          <a:ln w="9525">
            <a:noFill/>
            <a:miter lim="800000"/>
            <a:headEnd/>
            <a:tailEnd/>
          </a:ln>
          <a:effectLst/>
        </p:spPr>
        <p:txBody>
          <a:bodyPr wrap="square">
            <a:spAutoFit/>
          </a:bodyPr>
          <a:lstStyle/>
          <a:p>
            <a:pPr eaLnBrk="0" hangingPunct="0">
              <a:lnSpc>
                <a:spcPct val="80000"/>
              </a:lnSpc>
            </a:pPr>
            <a:r>
              <a:rPr lang="en-US" sz="2000" b="1" dirty="0">
                <a:solidFill>
                  <a:schemeClr val="bg1"/>
                </a:solidFill>
                <a:latin typeface="Arial Narrow" pitchFamily="34" charset="0"/>
              </a:rPr>
              <a:t>Then, after Moses fasted for forty days a second</a:t>
            </a:r>
            <a:r>
              <a:rPr lang="en-US" sz="2000" b="1" dirty="0">
                <a:solidFill>
                  <a:srgbClr val="FFFF99"/>
                </a:solidFill>
                <a:latin typeface="Arial Narrow" pitchFamily="34" charset="0"/>
              </a:rPr>
              <a:t> </a:t>
            </a:r>
            <a:r>
              <a:rPr lang="en-US" sz="2000" b="1" dirty="0">
                <a:solidFill>
                  <a:schemeClr val="bg1"/>
                </a:solidFill>
                <a:latin typeface="Arial Narrow" pitchFamily="34" charset="0"/>
              </a:rPr>
              <a:t>time, God dictated the Ten Commandments to Moses, and Moses wrote them on the tablets  </a:t>
            </a:r>
            <a:r>
              <a:rPr lang="en-US" dirty="0">
                <a:solidFill>
                  <a:schemeClr val="bg1"/>
                </a:solidFill>
                <a:latin typeface="Arial Narrow" pitchFamily="34" charset="0"/>
              </a:rPr>
              <a:t>(p. 245</a:t>
            </a:r>
            <a:r>
              <a:rPr lang="en-US" b="1" dirty="0">
                <a:solidFill>
                  <a:schemeClr val="bg1"/>
                </a:solidFill>
                <a:latin typeface="Arial Narrow" pitchFamily="34" charset="0"/>
              </a:rPr>
              <a:t>). </a:t>
            </a:r>
          </a:p>
        </p:txBody>
      </p:sp>
    </p:spTree>
  </p:cSld>
  <p:clrMapOvr>
    <a:masterClrMapping/>
  </p:clrMapOvr>
  <p:transition>
    <p:split orient="vert" dir="in"/>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108580"/>
                                        </p:tgtEl>
                                        <p:attrNameLst>
                                          <p:attrName>style.visibility</p:attrName>
                                        </p:attrNameLst>
                                      </p:cBhvr>
                                      <p:to>
                                        <p:strVal val="visible"/>
                                      </p:to>
                                    </p:set>
                                    <p:animEffect transition="in" filter="barn(outVertical)">
                                      <p:cBhvr>
                                        <p:cTn id="7" dur="500"/>
                                        <p:tgtEl>
                                          <p:spTgt spid="108580"/>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08568"/>
                                        </p:tgtEl>
                                        <p:attrNameLst>
                                          <p:attrName>style.visibility</p:attrName>
                                        </p:attrNameLst>
                                      </p:cBhvr>
                                      <p:to>
                                        <p:strVal val="visible"/>
                                      </p:to>
                                    </p:set>
                                    <p:animEffect transition="in" filter="fade">
                                      <p:cBhvr>
                                        <p:cTn id="11" dur="2000"/>
                                        <p:tgtEl>
                                          <p:spTgt spid="108568"/>
                                        </p:tgtEl>
                                      </p:cBhvr>
                                    </p:animEffect>
                                  </p:childTnLst>
                                </p:cTn>
                              </p:par>
                              <p:par>
                                <p:cTn id="12" presetID="10" presetClass="exit" presetSubtype="0" fill="hold" nodeType="withEffect">
                                  <p:stCondLst>
                                    <p:cond delay="0"/>
                                  </p:stCondLst>
                                  <p:childTnLst>
                                    <p:animEffect transition="out" filter="fade">
                                      <p:cBhvr>
                                        <p:cTn id="13" dur="2000"/>
                                        <p:tgtEl>
                                          <p:spTgt spid="108577"/>
                                        </p:tgtEl>
                                      </p:cBhvr>
                                    </p:animEffect>
                                    <p:set>
                                      <p:cBhvr>
                                        <p:cTn id="14" dur="1" fill="hold">
                                          <p:stCondLst>
                                            <p:cond delay="1999"/>
                                          </p:stCondLst>
                                        </p:cTn>
                                        <p:tgtEl>
                                          <p:spTgt spid="108577"/>
                                        </p:tgtEl>
                                        <p:attrNameLst>
                                          <p:attrName>style.visibility</p:attrName>
                                        </p:attrNameLst>
                                      </p:cBhvr>
                                      <p:to>
                                        <p:strVal val="hidden"/>
                                      </p:to>
                                    </p:set>
                                  </p:childTnLst>
                                </p:cTn>
                              </p:par>
                              <p:par>
                                <p:cTn id="15" presetID="10" presetClass="exit" presetSubtype="0" fill="hold" nodeType="withEffect">
                                  <p:stCondLst>
                                    <p:cond delay="0"/>
                                  </p:stCondLst>
                                  <p:childTnLst>
                                    <p:animEffect transition="out" filter="fade">
                                      <p:cBhvr>
                                        <p:cTn id="16" dur="2000"/>
                                        <p:tgtEl>
                                          <p:spTgt spid="108578"/>
                                        </p:tgtEl>
                                      </p:cBhvr>
                                    </p:animEffect>
                                    <p:set>
                                      <p:cBhvr>
                                        <p:cTn id="17" dur="1" fill="hold">
                                          <p:stCondLst>
                                            <p:cond delay="1999"/>
                                          </p:stCondLst>
                                        </p:cTn>
                                        <p:tgtEl>
                                          <p:spTgt spid="108578"/>
                                        </p:tgtEl>
                                        <p:attrNameLst>
                                          <p:attrName>style.visibility</p:attrName>
                                        </p:attrNameLst>
                                      </p:cBhvr>
                                      <p:to>
                                        <p:strVal val="hidden"/>
                                      </p:to>
                                    </p:set>
                                  </p:childTnLst>
                                </p:cTn>
                              </p:par>
                            </p:childTnLst>
                          </p:cTn>
                        </p:par>
                        <p:par>
                          <p:cTn id="18" fill="hold">
                            <p:stCondLst>
                              <p:cond delay="2500"/>
                            </p:stCondLst>
                            <p:childTnLst>
                              <p:par>
                                <p:cTn id="19" presetID="10" presetClass="entr" presetSubtype="0" fill="hold" grpId="0" nodeType="afterEffect">
                                  <p:stCondLst>
                                    <p:cond delay="0"/>
                                  </p:stCondLst>
                                  <p:childTnLst>
                                    <p:set>
                                      <p:cBhvr>
                                        <p:cTn id="20" dur="1" fill="hold">
                                          <p:stCondLst>
                                            <p:cond delay="0"/>
                                          </p:stCondLst>
                                        </p:cTn>
                                        <p:tgtEl>
                                          <p:spTgt spid="108574"/>
                                        </p:tgtEl>
                                        <p:attrNameLst>
                                          <p:attrName>style.visibility</p:attrName>
                                        </p:attrNameLst>
                                      </p:cBhvr>
                                      <p:to>
                                        <p:strVal val="visible"/>
                                      </p:to>
                                    </p:set>
                                    <p:animEffect transition="in" filter="fade">
                                      <p:cBhvr>
                                        <p:cTn id="21" dur="2000"/>
                                        <p:tgtEl>
                                          <p:spTgt spid="108574"/>
                                        </p:tgtEl>
                                      </p:cBhvr>
                                    </p:animEffect>
                                  </p:childTnLst>
                                </p:cTn>
                              </p:par>
                            </p:childTnLst>
                          </p:cTn>
                        </p:par>
                        <p:par>
                          <p:cTn id="22" fill="hold">
                            <p:stCondLst>
                              <p:cond delay="4500"/>
                            </p:stCondLst>
                            <p:childTnLst>
                              <p:par>
                                <p:cTn id="23" presetID="10" presetClass="exit" presetSubtype="0" fill="hold" nodeType="afterEffect">
                                  <p:stCondLst>
                                    <p:cond delay="2500"/>
                                  </p:stCondLst>
                                  <p:childTnLst>
                                    <p:animEffect transition="out" filter="fade">
                                      <p:cBhvr>
                                        <p:cTn id="24" dur="2000"/>
                                        <p:tgtEl>
                                          <p:spTgt spid="108568"/>
                                        </p:tgtEl>
                                      </p:cBhvr>
                                    </p:animEffect>
                                    <p:set>
                                      <p:cBhvr>
                                        <p:cTn id="25" dur="1" fill="hold">
                                          <p:stCondLst>
                                            <p:cond delay="1999"/>
                                          </p:stCondLst>
                                        </p:cTn>
                                        <p:tgtEl>
                                          <p:spTgt spid="10856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8574" grpId="0"/>
      <p:bldP spid="108580" grpId="0"/>
    </p:bldLst>
  </p:timing>
</p:sld>
</file>

<file path=ppt/slides/slide67.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109570" name="Picture 2" descr="Sinai_New_11_13_03"/>
          <p:cNvPicPr>
            <a:picLocks noChangeAspect="1" noChangeArrowheads="1"/>
          </p:cNvPicPr>
          <p:nvPr/>
        </p:nvPicPr>
        <p:blipFill>
          <a:blip r:embed="rId3" cstate="print">
            <a:lum bright="-30000"/>
          </a:blip>
          <a:srcRect/>
          <a:stretch>
            <a:fillRect/>
          </a:stretch>
        </p:blipFill>
        <p:spPr bwMode="auto">
          <a:xfrm>
            <a:off x="738188" y="628650"/>
            <a:ext cx="7667625" cy="5924550"/>
          </a:xfrm>
          <a:prstGeom prst="rect">
            <a:avLst/>
          </a:prstGeom>
          <a:noFill/>
        </p:spPr>
      </p:pic>
      <p:sp>
        <p:nvSpPr>
          <p:cNvPr id="109571" name="Freeform 3"/>
          <p:cNvSpPr>
            <a:spLocks/>
          </p:cNvSpPr>
          <p:nvPr/>
        </p:nvSpPr>
        <p:spPr bwMode="auto">
          <a:xfrm>
            <a:off x="4135438" y="4678363"/>
            <a:ext cx="436562" cy="225425"/>
          </a:xfrm>
          <a:custGeom>
            <a:avLst/>
            <a:gdLst/>
            <a:ahLst/>
            <a:cxnLst>
              <a:cxn ang="0">
                <a:pos x="0" y="3424"/>
              </a:cxn>
              <a:cxn ang="0">
                <a:pos x="925" y="1452"/>
              </a:cxn>
              <a:cxn ang="0">
                <a:pos x="1332" y="1627"/>
              </a:cxn>
              <a:cxn ang="0">
                <a:pos x="2486" y="0"/>
              </a:cxn>
              <a:cxn ang="0">
                <a:pos x="3527" y="727"/>
              </a:cxn>
              <a:cxn ang="0">
                <a:pos x="4134" y="2265"/>
              </a:cxn>
              <a:cxn ang="0">
                <a:pos x="4454" y="2148"/>
              </a:cxn>
              <a:cxn ang="0">
                <a:pos x="5350" y="3339"/>
              </a:cxn>
              <a:cxn ang="0">
                <a:pos x="0" y="3424"/>
              </a:cxn>
            </a:cxnLst>
            <a:rect l="0" t="0" r="r" b="b"/>
            <a:pathLst>
              <a:path w="5350" h="3424">
                <a:moveTo>
                  <a:pt x="0" y="3424"/>
                </a:moveTo>
                <a:lnTo>
                  <a:pt x="925" y="1452"/>
                </a:lnTo>
                <a:lnTo>
                  <a:pt x="1332" y="1627"/>
                </a:lnTo>
                <a:lnTo>
                  <a:pt x="2486" y="0"/>
                </a:lnTo>
                <a:lnTo>
                  <a:pt x="3527" y="727"/>
                </a:lnTo>
                <a:lnTo>
                  <a:pt x="4134" y="2265"/>
                </a:lnTo>
                <a:lnTo>
                  <a:pt x="4454" y="2148"/>
                </a:lnTo>
                <a:lnTo>
                  <a:pt x="5350" y="3339"/>
                </a:lnTo>
                <a:lnTo>
                  <a:pt x="0" y="3424"/>
                </a:lnTo>
                <a:close/>
              </a:path>
            </a:pathLst>
          </a:custGeom>
          <a:gradFill rotWithShape="1">
            <a:gsLst>
              <a:gs pos="0">
                <a:srgbClr val="996600"/>
              </a:gs>
              <a:gs pos="100000">
                <a:srgbClr val="663300"/>
              </a:gs>
            </a:gsLst>
            <a:lin ang="5400000" scaled="1"/>
          </a:gradFill>
          <a:ln w="9525">
            <a:noFill/>
            <a:round/>
            <a:headEnd/>
            <a:tailEnd/>
          </a:ln>
        </p:spPr>
        <p:txBody>
          <a:bodyPr/>
          <a:lstStyle/>
          <a:p>
            <a:endParaRPr lang="en-US">
              <a:ln w="12700">
                <a:solidFill>
                  <a:schemeClr val="tx1"/>
                </a:solidFill>
              </a:ln>
            </a:endParaRPr>
          </a:p>
        </p:txBody>
      </p:sp>
      <p:sp>
        <p:nvSpPr>
          <p:cNvPr id="109572" name="WordArt 4"/>
          <p:cNvSpPr>
            <a:spLocks noChangeArrowheads="1" noChangeShapeType="1" noTextEdit="1"/>
          </p:cNvSpPr>
          <p:nvPr/>
        </p:nvSpPr>
        <p:spPr bwMode="auto">
          <a:xfrm>
            <a:off x="3276600" y="3800475"/>
            <a:ext cx="1446213" cy="238125"/>
          </a:xfrm>
          <a:prstGeom prst="rect">
            <a:avLst/>
          </a:prstGeom>
        </p:spPr>
        <p:txBody>
          <a:bodyPr wrap="none" fromWordArt="1">
            <a:prstTxWarp prst="textCanDown">
              <a:avLst>
                <a:gd name="adj" fmla="val 33333"/>
              </a:avLst>
            </a:prstTxWarp>
          </a:bodyPr>
          <a:lstStyle/>
          <a:p>
            <a:pPr algn="ctr"/>
            <a:r>
              <a:rPr lang="en-US" sz="3600" kern="10">
                <a:ln w="3175">
                  <a:noFill/>
                  <a:round/>
                  <a:headEnd/>
                  <a:tailEnd/>
                </a:ln>
                <a:gradFill rotWithShape="1">
                  <a:gsLst>
                    <a:gs pos="0">
                      <a:srgbClr val="996633"/>
                    </a:gs>
                    <a:gs pos="100000">
                      <a:srgbClr val="663300"/>
                    </a:gs>
                  </a:gsLst>
                  <a:lin ang="2700000" scaled="1"/>
                </a:gradFill>
                <a:latin typeface="MANDELA"/>
              </a:rPr>
              <a:t>Wilderness of Sin</a:t>
            </a:r>
          </a:p>
        </p:txBody>
      </p:sp>
      <p:sp>
        <p:nvSpPr>
          <p:cNvPr id="109573" name="WordArt 5"/>
          <p:cNvSpPr>
            <a:spLocks noChangeArrowheads="1" noChangeShapeType="1" noTextEdit="1"/>
          </p:cNvSpPr>
          <p:nvPr/>
        </p:nvSpPr>
        <p:spPr bwMode="auto">
          <a:xfrm rot="-66688103">
            <a:off x="6845300" y="1411288"/>
            <a:ext cx="1471613" cy="344487"/>
          </a:xfrm>
          <a:prstGeom prst="rect">
            <a:avLst/>
          </a:prstGeom>
        </p:spPr>
        <p:txBody>
          <a:bodyPr wrap="none" fromWordArt="1">
            <a:prstTxWarp prst="textChevron">
              <a:avLst>
                <a:gd name="adj" fmla="val 50000"/>
              </a:avLst>
            </a:prstTxWarp>
          </a:bodyPr>
          <a:lstStyle/>
          <a:p>
            <a:pPr algn="ctr"/>
            <a:r>
              <a:rPr lang="en-US" sz="3600" kern="10">
                <a:ln w="12700">
                  <a:noFill/>
                  <a:round/>
                  <a:headEnd/>
                  <a:tailEnd/>
                </a:ln>
                <a:gradFill rotWithShape="1">
                  <a:gsLst>
                    <a:gs pos="0">
                      <a:srgbClr val="663300"/>
                    </a:gs>
                    <a:gs pos="50000">
                      <a:srgbClr val="996633"/>
                    </a:gs>
                    <a:gs pos="100000">
                      <a:srgbClr val="663300"/>
                    </a:gs>
                  </a:gsLst>
                  <a:lin ang="0" scaled="1"/>
                </a:gradFill>
                <a:latin typeface="One Stroke Script LET"/>
              </a:rPr>
              <a:t>Canaan</a:t>
            </a:r>
          </a:p>
        </p:txBody>
      </p:sp>
      <p:sp>
        <p:nvSpPr>
          <p:cNvPr id="109574" name="WordArt 6"/>
          <p:cNvSpPr>
            <a:spLocks noChangeArrowheads="1" noChangeShapeType="1" noTextEdit="1"/>
          </p:cNvSpPr>
          <p:nvPr/>
        </p:nvSpPr>
        <p:spPr bwMode="auto">
          <a:xfrm>
            <a:off x="7778750" y="1693863"/>
            <a:ext cx="527050" cy="144462"/>
          </a:xfrm>
          <a:prstGeom prst="rect">
            <a:avLst/>
          </a:prstGeom>
        </p:spPr>
        <p:txBody>
          <a:bodyPr wrap="none" fromWordArt="1">
            <a:prstTxWarp prst="textCanDown">
              <a:avLst>
                <a:gd name="adj" fmla="val 33333"/>
              </a:avLst>
            </a:prstTxWarp>
          </a:bodyPr>
          <a:lstStyle/>
          <a:p>
            <a:pPr algn="ctr"/>
            <a:r>
              <a:rPr lang="en-US" sz="3600" kern="10">
                <a:ln w="12700">
                  <a:noFill/>
                  <a:round/>
                  <a:headEnd/>
                  <a:tailEnd/>
                </a:ln>
                <a:gradFill rotWithShape="1">
                  <a:gsLst>
                    <a:gs pos="0">
                      <a:srgbClr val="996633"/>
                    </a:gs>
                    <a:gs pos="100000">
                      <a:srgbClr val="663300"/>
                    </a:gs>
                  </a:gsLst>
                  <a:lin ang="2700000" scaled="1"/>
                </a:gradFill>
                <a:latin typeface="Arial Black"/>
              </a:rPr>
              <a:t>Jordan</a:t>
            </a:r>
          </a:p>
        </p:txBody>
      </p:sp>
      <p:sp>
        <p:nvSpPr>
          <p:cNvPr id="109575" name="WordArt 7"/>
          <p:cNvSpPr>
            <a:spLocks noChangeArrowheads="1" noChangeShapeType="1" noTextEdit="1"/>
          </p:cNvSpPr>
          <p:nvPr/>
        </p:nvSpPr>
        <p:spPr bwMode="auto">
          <a:xfrm>
            <a:off x="7775575" y="1838325"/>
            <a:ext cx="525463" cy="142875"/>
          </a:xfrm>
          <a:prstGeom prst="rect">
            <a:avLst/>
          </a:prstGeom>
        </p:spPr>
        <p:txBody>
          <a:bodyPr wrap="none" fromWordArt="1">
            <a:prstTxWarp prst="textCanDown">
              <a:avLst>
                <a:gd name="adj" fmla="val 33333"/>
              </a:avLst>
            </a:prstTxWarp>
          </a:bodyPr>
          <a:lstStyle/>
          <a:p>
            <a:pPr algn="ctr"/>
            <a:r>
              <a:rPr lang="en-US" sz="3600" kern="10">
                <a:ln w="12700">
                  <a:noFill/>
                  <a:round/>
                  <a:headEnd/>
                  <a:tailEnd/>
                </a:ln>
                <a:gradFill rotWithShape="1">
                  <a:gsLst>
                    <a:gs pos="0">
                      <a:srgbClr val="996633"/>
                    </a:gs>
                    <a:gs pos="100000">
                      <a:srgbClr val="663300"/>
                    </a:gs>
                  </a:gsLst>
                  <a:lin ang="2700000" scaled="1"/>
                </a:gradFill>
                <a:latin typeface="Arial Black"/>
              </a:rPr>
              <a:t> River </a:t>
            </a:r>
          </a:p>
        </p:txBody>
      </p:sp>
      <p:sp>
        <p:nvSpPr>
          <p:cNvPr id="109576" name="WordArt 8"/>
          <p:cNvSpPr>
            <a:spLocks noChangeArrowheads="1" noChangeShapeType="1" noTextEdit="1"/>
          </p:cNvSpPr>
          <p:nvPr/>
        </p:nvSpPr>
        <p:spPr bwMode="auto">
          <a:xfrm>
            <a:off x="7058025" y="2171700"/>
            <a:ext cx="1323975" cy="287338"/>
          </a:xfrm>
          <a:prstGeom prst="rect">
            <a:avLst/>
          </a:prstGeom>
        </p:spPr>
        <p:txBody>
          <a:bodyPr wrap="none" fromWordArt="1">
            <a:prstTxWarp prst="textFadeUp">
              <a:avLst>
                <a:gd name="adj" fmla="val 26866"/>
              </a:avLst>
            </a:prstTxWarp>
          </a:bodyPr>
          <a:lstStyle/>
          <a:p>
            <a:pPr algn="ctr"/>
            <a:r>
              <a:rPr lang="en-US" sz="3600" kern="10">
                <a:ln w="12700">
                  <a:noFill/>
                  <a:round/>
                  <a:headEnd/>
                  <a:tailEnd/>
                </a:ln>
                <a:gradFill rotWithShape="1">
                  <a:gsLst>
                    <a:gs pos="0">
                      <a:srgbClr val="663300"/>
                    </a:gs>
                    <a:gs pos="50000">
                      <a:srgbClr val="996633"/>
                    </a:gs>
                    <a:gs pos="100000">
                      <a:srgbClr val="663300"/>
                    </a:gs>
                  </a:gsLst>
                  <a:lin ang="2700000" scaled="1"/>
                </a:gradFill>
                <a:latin typeface="Arial Black"/>
              </a:rPr>
              <a:t>Dead Sea</a:t>
            </a:r>
          </a:p>
        </p:txBody>
      </p:sp>
      <p:sp>
        <p:nvSpPr>
          <p:cNvPr id="109577" name="WordArt 9"/>
          <p:cNvSpPr>
            <a:spLocks noChangeArrowheads="1" noChangeShapeType="1" noTextEdit="1"/>
          </p:cNvSpPr>
          <p:nvPr/>
        </p:nvSpPr>
        <p:spPr bwMode="auto">
          <a:xfrm rot="-25553890">
            <a:off x="561182" y="3933031"/>
            <a:ext cx="1752600" cy="439737"/>
          </a:xfrm>
          <a:prstGeom prst="rect">
            <a:avLst/>
          </a:prstGeom>
        </p:spPr>
        <p:txBody>
          <a:bodyPr wrap="none" fromWordArt="1">
            <a:prstTxWarp prst="textCurveDown">
              <a:avLst>
                <a:gd name="adj" fmla="val 52630"/>
              </a:avLst>
            </a:prstTxWarp>
          </a:bodyPr>
          <a:lstStyle/>
          <a:p>
            <a:pPr algn="ctr"/>
            <a:r>
              <a:rPr lang="en-US" sz="3600" kern="10">
                <a:ln w="12700">
                  <a:noFill/>
                  <a:round/>
                  <a:headEnd/>
                  <a:tailEnd/>
                </a:ln>
                <a:gradFill rotWithShape="1">
                  <a:gsLst>
                    <a:gs pos="0">
                      <a:srgbClr val="663300"/>
                    </a:gs>
                    <a:gs pos="100000">
                      <a:srgbClr val="996600"/>
                    </a:gs>
                  </a:gsLst>
                  <a:lin ang="2700000" scaled="1"/>
                </a:gradFill>
                <a:latin typeface="Lithograph"/>
              </a:rPr>
              <a:t>Egypt</a:t>
            </a:r>
          </a:p>
        </p:txBody>
      </p:sp>
      <p:sp>
        <p:nvSpPr>
          <p:cNvPr id="109578" name="WordArt 10"/>
          <p:cNvSpPr>
            <a:spLocks noChangeArrowheads="1" noChangeShapeType="1" noTextEdit="1"/>
          </p:cNvSpPr>
          <p:nvPr/>
        </p:nvSpPr>
        <p:spPr bwMode="auto">
          <a:xfrm rot="-42460276">
            <a:off x="6629400" y="3205163"/>
            <a:ext cx="1754188" cy="1698625"/>
          </a:xfrm>
          <a:prstGeom prst="rect">
            <a:avLst/>
          </a:prstGeom>
        </p:spPr>
        <p:txBody>
          <a:bodyPr wrap="none" fromWordArt="1">
            <a:prstTxWarp prst="textCurveDown">
              <a:avLst>
                <a:gd name="adj" fmla="val 52630"/>
              </a:avLst>
            </a:prstTxWarp>
          </a:bodyPr>
          <a:lstStyle/>
          <a:p>
            <a:pPr algn="ctr"/>
            <a:r>
              <a:rPr lang="en-US" sz="3600" kern="10">
                <a:ln w="12700">
                  <a:noFill/>
                  <a:round/>
                  <a:headEnd/>
                  <a:tailEnd/>
                </a:ln>
                <a:gradFill rotWithShape="1">
                  <a:gsLst>
                    <a:gs pos="0">
                      <a:srgbClr val="996633"/>
                    </a:gs>
                    <a:gs pos="100000">
                      <a:srgbClr val="663300"/>
                    </a:gs>
                  </a:gsLst>
                  <a:lin ang="2700000" scaled="1"/>
                </a:gradFill>
                <a:latin typeface="MANDELA"/>
              </a:rPr>
              <a:t>Wilderness</a:t>
            </a:r>
          </a:p>
          <a:p>
            <a:pPr algn="ctr"/>
            <a:r>
              <a:rPr lang="en-US" sz="3600" kern="10">
                <a:ln w="12700">
                  <a:noFill/>
                  <a:round/>
                  <a:headEnd/>
                  <a:tailEnd/>
                </a:ln>
                <a:gradFill rotWithShape="1">
                  <a:gsLst>
                    <a:gs pos="0">
                      <a:srgbClr val="996633"/>
                    </a:gs>
                    <a:gs pos="100000">
                      <a:srgbClr val="663300"/>
                    </a:gs>
                  </a:gsLst>
                  <a:lin ang="2700000" scaled="1"/>
                </a:gradFill>
                <a:latin typeface="MANDELA"/>
              </a:rPr>
              <a:t>of</a:t>
            </a:r>
          </a:p>
          <a:p>
            <a:pPr algn="ctr"/>
            <a:r>
              <a:rPr lang="en-US" sz="3600" kern="10">
                <a:ln w="12700">
                  <a:noFill/>
                  <a:round/>
                  <a:headEnd/>
                  <a:tailEnd/>
                </a:ln>
                <a:gradFill rotWithShape="1">
                  <a:gsLst>
                    <a:gs pos="0">
                      <a:srgbClr val="996633"/>
                    </a:gs>
                    <a:gs pos="100000">
                      <a:srgbClr val="663300"/>
                    </a:gs>
                  </a:gsLst>
                  <a:lin ang="2700000" scaled="1"/>
                </a:gradFill>
                <a:latin typeface="MANDELA"/>
              </a:rPr>
              <a:t>Midian</a:t>
            </a:r>
          </a:p>
        </p:txBody>
      </p:sp>
      <p:sp>
        <p:nvSpPr>
          <p:cNvPr id="109579" name="WordArt 11"/>
          <p:cNvSpPr>
            <a:spLocks noChangeArrowheads="1" noChangeShapeType="1" noTextEdit="1"/>
          </p:cNvSpPr>
          <p:nvPr/>
        </p:nvSpPr>
        <p:spPr bwMode="auto">
          <a:xfrm rot="-44106511">
            <a:off x="4086225" y="3968750"/>
            <a:ext cx="1323975" cy="863600"/>
          </a:xfrm>
          <a:prstGeom prst="rect">
            <a:avLst/>
          </a:prstGeom>
        </p:spPr>
        <p:txBody>
          <a:bodyPr wrap="none" fromWordArt="1">
            <a:prstTxWarp prst="textCanDown">
              <a:avLst>
                <a:gd name="adj" fmla="val 14287"/>
              </a:avLst>
            </a:prstTxWarp>
          </a:bodyPr>
          <a:lstStyle/>
          <a:p>
            <a:pPr algn="ctr"/>
            <a:r>
              <a:rPr lang="en-US" sz="3600" kern="10">
                <a:ln w="12700">
                  <a:noFill/>
                  <a:round/>
                  <a:headEnd/>
                  <a:tailEnd/>
                </a:ln>
                <a:gradFill rotWithShape="1">
                  <a:gsLst>
                    <a:gs pos="0">
                      <a:srgbClr val="996633"/>
                    </a:gs>
                    <a:gs pos="100000">
                      <a:srgbClr val="663300"/>
                    </a:gs>
                  </a:gsLst>
                  <a:lin ang="2700000" scaled="1"/>
                </a:gradFill>
                <a:latin typeface="MANDELA"/>
              </a:rPr>
              <a:t>Wilderness</a:t>
            </a:r>
          </a:p>
          <a:p>
            <a:pPr algn="ctr"/>
            <a:r>
              <a:rPr lang="en-US" sz="3600" kern="10">
                <a:ln w="12700">
                  <a:noFill/>
                  <a:round/>
                  <a:headEnd/>
                  <a:tailEnd/>
                </a:ln>
                <a:gradFill rotWithShape="1">
                  <a:gsLst>
                    <a:gs pos="0">
                      <a:srgbClr val="996633"/>
                    </a:gs>
                    <a:gs pos="100000">
                      <a:srgbClr val="663300"/>
                    </a:gs>
                  </a:gsLst>
                  <a:lin ang="2700000" scaled="1"/>
                </a:gradFill>
                <a:latin typeface="MANDELA"/>
              </a:rPr>
              <a:t>of</a:t>
            </a:r>
          </a:p>
          <a:p>
            <a:pPr algn="ctr"/>
            <a:r>
              <a:rPr lang="en-US" sz="3600" kern="10">
                <a:ln w="12700">
                  <a:noFill/>
                  <a:round/>
                  <a:headEnd/>
                  <a:tailEnd/>
                </a:ln>
                <a:gradFill rotWithShape="1">
                  <a:gsLst>
                    <a:gs pos="0">
                      <a:srgbClr val="996633"/>
                    </a:gs>
                    <a:gs pos="100000">
                      <a:srgbClr val="663300"/>
                    </a:gs>
                  </a:gsLst>
                  <a:lin ang="2700000" scaled="1"/>
                </a:gradFill>
                <a:latin typeface="MANDELA"/>
              </a:rPr>
              <a:t>Sinai</a:t>
            </a:r>
          </a:p>
        </p:txBody>
      </p:sp>
      <p:sp>
        <p:nvSpPr>
          <p:cNvPr id="109580" name="WordArt 12"/>
          <p:cNvSpPr>
            <a:spLocks noChangeArrowheads="1" noChangeShapeType="1" noTextEdit="1"/>
          </p:cNvSpPr>
          <p:nvPr/>
        </p:nvSpPr>
        <p:spPr bwMode="auto">
          <a:xfrm>
            <a:off x="3886200" y="4800600"/>
            <a:ext cx="930275" cy="228600"/>
          </a:xfrm>
          <a:prstGeom prst="rect">
            <a:avLst/>
          </a:prstGeom>
        </p:spPr>
        <p:txBody>
          <a:bodyPr spcFirstLastPara="1" wrap="none" fromWordArt="1">
            <a:prstTxWarp prst="textArchDown">
              <a:avLst>
                <a:gd name="adj" fmla="val 145229"/>
              </a:avLst>
            </a:prstTxWarp>
          </a:bodyPr>
          <a:lstStyle/>
          <a:p>
            <a:pPr algn="ctr"/>
            <a:r>
              <a:rPr lang="en-US" sz="3600" kern="10">
                <a:ln w="3175">
                  <a:noFill/>
                  <a:round/>
                  <a:headEnd/>
                  <a:tailEnd/>
                </a:ln>
                <a:solidFill>
                  <a:srgbClr val="996633"/>
                </a:solidFill>
                <a:latin typeface="Arial Black"/>
              </a:rPr>
              <a:t>Mt. Horeb</a:t>
            </a:r>
          </a:p>
        </p:txBody>
      </p:sp>
      <p:sp>
        <p:nvSpPr>
          <p:cNvPr id="109581" name="Text Box 13"/>
          <p:cNvSpPr txBox="1">
            <a:spLocks noChangeArrowheads="1"/>
          </p:cNvSpPr>
          <p:nvPr/>
        </p:nvSpPr>
        <p:spPr bwMode="auto">
          <a:xfrm>
            <a:off x="609600" y="76200"/>
            <a:ext cx="7848600" cy="579438"/>
          </a:xfrm>
          <a:prstGeom prst="rect">
            <a:avLst/>
          </a:prstGeom>
          <a:noFill/>
          <a:ln w="9525">
            <a:noFill/>
            <a:miter lim="800000"/>
            <a:headEnd/>
            <a:tailEnd/>
          </a:ln>
          <a:effectLst>
            <a:outerShdw dist="12700" dir="5400000" algn="ctr" rotWithShape="0">
              <a:srgbClr val="66FFFF"/>
            </a:outerShdw>
          </a:effectLst>
        </p:spPr>
        <p:txBody>
          <a:bodyPr>
            <a:spAutoFit/>
          </a:bodyPr>
          <a:lstStyle/>
          <a:p>
            <a:pPr eaLnBrk="0" hangingPunct="0"/>
            <a:r>
              <a:rPr lang="en-US" sz="3200" u="sng">
                <a:solidFill>
                  <a:srgbClr val="66FFFF"/>
                </a:solidFill>
                <a:latin typeface="Fette Engschrift" pitchFamily="2" charset="0"/>
              </a:rPr>
              <a:t>2.2.2.3  The Providence of Restoration and the Tabernacle</a:t>
            </a:r>
          </a:p>
        </p:txBody>
      </p:sp>
      <p:sp>
        <p:nvSpPr>
          <p:cNvPr id="109582" name="Text Box 14"/>
          <p:cNvSpPr txBox="1">
            <a:spLocks noChangeArrowheads="1"/>
          </p:cNvSpPr>
          <p:nvPr/>
        </p:nvSpPr>
        <p:spPr bwMode="auto">
          <a:xfrm>
            <a:off x="1143000" y="533400"/>
            <a:ext cx="6858000" cy="641350"/>
          </a:xfrm>
          <a:prstGeom prst="rect">
            <a:avLst/>
          </a:prstGeom>
          <a:noFill/>
          <a:ln w="9525">
            <a:noFill/>
            <a:miter lim="800000"/>
            <a:headEnd/>
            <a:tailEnd/>
          </a:ln>
          <a:effectLst>
            <a:outerShdw dist="12700" dir="5400000" algn="ctr" rotWithShape="0">
              <a:srgbClr val="66FFFF"/>
            </a:outerShdw>
          </a:effectLst>
        </p:spPr>
        <p:txBody>
          <a:bodyPr>
            <a:spAutoFit/>
          </a:bodyPr>
          <a:lstStyle/>
          <a:p>
            <a:pPr algn="ctr" eaLnBrk="0" hangingPunct="0"/>
            <a:r>
              <a:rPr lang="en-US" sz="3600" u="sng">
                <a:solidFill>
                  <a:srgbClr val="66FFFF"/>
                </a:solidFill>
                <a:latin typeface="Fette Engschrift" pitchFamily="2" charset="0"/>
              </a:rPr>
              <a:t>First and second foundations for the Tabernacle</a:t>
            </a:r>
          </a:p>
        </p:txBody>
      </p:sp>
      <p:grpSp>
        <p:nvGrpSpPr>
          <p:cNvPr id="109583" name="Group 15"/>
          <p:cNvGrpSpPr>
            <a:grpSpLocks/>
          </p:cNvGrpSpPr>
          <p:nvPr/>
        </p:nvGrpSpPr>
        <p:grpSpPr bwMode="auto">
          <a:xfrm>
            <a:off x="2667000" y="1905000"/>
            <a:ext cx="3733800" cy="609600"/>
            <a:chOff x="1680" y="1200"/>
            <a:chExt cx="2352" cy="384"/>
          </a:xfrm>
        </p:grpSpPr>
        <p:sp>
          <p:nvSpPr>
            <p:cNvPr id="109584" name="Oval 16"/>
            <p:cNvSpPr>
              <a:spLocks noChangeArrowheads="1"/>
            </p:cNvSpPr>
            <p:nvPr/>
          </p:nvSpPr>
          <p:spPr bwMode="auto">
            <a:xfrm>
              <a:off x="1680" y="1200"/>
              <a:ext cx="2352" cy="384"/>
            </a:xfrm>
            <a:prstGeom prst="ellipse">
              <a:avLst/>
            </a:prstGeom>
            <a:solidFill>
              <a:srgbClr val="660033"/>
            </a:solidFill>
            <a:ln w="12700" algn="ctr">
              <a:noFill/>
              <a:round/>
              <a:headEnd/>
              <a:tailEnd/>
            </a:ln>
            <a:effectLst>
              <a:outerShdw dist="52363" dir="4557825" algn="ctr" rotWithShape="0">
                <a:srgbClr val="B65B00"/>
              </a:outerShdw>
            </a:effectLst>
          </p:spPr>
          <p:txBody>
            <a:bodyPr wrap="none" anchor="ctr"/>
            <a:lstStyle/>
            <a:p>
              <a:endParaRPr lang="en-US"/>
            </a:p>
          </p:txBody>
        </p:sp>
        <p:sp>
          <p:nvSpPr>
            <p:cNvPr id="109585" name="WordArt 17"/>
            <p:cNvSpPr>
              <a:spLocks noChangeArrowheads="1" noChangeShapeType="1" noTextEdit="1"/>
            </p:cNvSpPr>
            <p:nvPr/>
          </p:nvSpPr>
          <p:spPr bwMode="auto">
            <a:xfrm>
              <a:off x="1968" y="1272"/>
              <a:ext cx="1776" cy="237"/>
            </a:xfrm>
            <a:prstGeom prst="rect">
              <a:avLst/>
            </a:prstGeom>
          </p:spPr>
          <p:txBody>
            <a:bodyPr wrap="none" fromWordArt="1">
              <a:prstTxWarp prst="textInflate">
                <a:avLst>
                  <a:gd name="adj" fmla="val 13634"/>
                </a:avLst>
              </a:prstTxWarp>
            </a:bodyPr>
            <a:lstStyle/>
            <a:p>
              <a:pPr algn="ctr"/>
              <a:r>
                <a:rPr lang="en-US" sz="3600" kern="10">
                  <a:ln w="19050">
                    <a:noFill/>
                    <a:round/>
                    <a:headEnd/>
                    <a:tailEnd/>
                  </a:ln>
                  <a:solidFill>
                    <a:srgbClr val="FFFFEB"/>
                  </a:solidFill>
                  <a:latin typeface="Impact"/>
                </a:rPr>
                <a:t>Wilderness of Sinai</a:t>
              </a:r>
            </a:p>
          </p:txBody>
        </p:sp>
      </p:grpSp>
      <p:sp>
        <p:nvSpPr>
          <p:cNvPr id="109586" name="Text Box 18"/>
          <p:cNvSpPr txBox="1">
            <a:spLocks noChangeArrowheads="1"/>
          </p:cNvSpPr>
          <p:nvPr/>
        </p:nvSpPr>
        <p:spPr bwMode="auto">
          <a:xfrm>
            <a:off x="1371600" y="3001963"/>
            <a:ext cx="2209800" cy="519112"/>
          </a:xfrm>
          <a:prstGeom prst="rect">
            <a:avLst/>
          </a:prstGeom>
          <a:noFill/>
          <a:ln w="9525">
            <a:noFill/>
            <a:miter lim="800000"/>
            <a:headEnd/>
            <a:tailEnd/>
          </a:ln>
          <a:effectLst>
            <a:outerShdw algn="ctr" rotWithShape="0">
              <a:srgbClr val="FFFFCC"/>
            </a:outerShdw>
          </a:effectLst>
        </p:spPr>
        <p:txBody>
          <a:bodyPr>
            <a:spAutoFit/>
          </a:bodyPr>
          <a:lstStyle/>
          <a:p>
            <a:pPr>
              <a:spcBef>
                <a:spcPct val="50000"/>
              </a:spcBef>
            </a:pPr>
            <a:r>
              <a:rPr lang="en-US" sz="2800">
                <a:ln w="12700">
                  <a:solidFill>
                    <a:schemeClr val="tx1"/>
                  </a:solidFill>
                </a:ln>
                <a:solidFill>
                  <a:srgbClr val="FFFFF3"/>
                </a:solidFill>
                <a:latin typeface="Impact" pitchFamily="34" charset="0"/>
              </a:rPr>
              <a:t>Forty-day fast</a:t>
            </a:r>
            <a:endParaRPr lang="en-US" sz="3200">
              <a:ln w="12700">
                <a:solidFill>
                  <a:schemeClr val="tx1"/>
                </a:solidFill>
              </a:ln>
              <a:solidFill>
                <a:srgbClr val="FFFFF3"/>
              </a:solidFill>
            </a:endParaRPr>
          </a:p>
        </p:txBody>
      </p:sp>
      <p:sp>
        <p:nvSpPr>
          <p:cNvPr id="109587" name="Text Box 19"/>
          <p:cNvSpPr txBox="1">
            <a:spLocks noChangeArrowheads="1"/>
          </p:cNvSpPr>
          <p:nvPr/>
        </p:nvSpPr>
        <p:spPr bwMode="auto">
          <a:xfrm>
            <a:off x="1066800" y="2971800"/>
            <a:ext cx="381000" cy="545406"/>
          </a:xfrm>
          <a:prstGeom prst="rect">
            <a:avLst/>
          </a:prstGeom>
          <a:noFill/>
          <a:ln w="9525">
            <a:noFill/>
            <a:miter lim="800000"/>
            <a:headEnd/>
            <a:tailEnd/>
          </a:ln>
          <a:effectLst/>
        </p:spPr>
        <p:txBody>
          <a:bodyPr>
            <a:spAutoFit/>
          </a:bodyPr>
          <a:lstStyle/>
          <a:p>
            <a:pPr eaLnBrk="0" hangingPunct="0">
              <a:lnSpc>
                <a:spcPct val="60000"/>
              </a:lnSpc>
            </a:pPr>
            <a:r>
              <a:rPr lang="en-US" sz="4800" b="1">
                <a:ln w="12700">
                  <a:solidFill>
                    <a:schemeClr val="tx1"/>
                  </a:solidFill>
                </a:ln>
                <a:solidFill>
                  <a:srgbClr val="FFFFF3"/>
                </a:solidFill>
                <a:latin typeface="Times New Roman" pitchFamily="18" charset="0"/>
                <a:sym typeface="CommonBullets" pitchFamily="34" charset="2"/>
              </a:rPr>
              <a:t></a:t>
            </a:r>
            <a:endParaRPr lang="en-US" sz="4800" b="1">
              <a:ln w="12700">
                <a:solidFill>
                  <a:schemeClr val="tx1"/>
                </a:solidFill>
              </a:ln>
              <a:solidFill>
                <a:srgbClr val="FFFFF3"/>
              </a:solidFill>
              <a:latin typeface="Times New Roman" pitchFamily="18" charset="0"/>
            </a:endParaRPr>
          </a:p>
        </p:txBody>
      </p:sp>
      <p:sp>
        <p:nvSpPr>
          <p:cNvPr id="109588" name="Text Box 20"/>
          <p:cNvSpPr txBox="1">
            <a:spLocks noChangeArrowheads="1"/>
          </p:cNvSpPr>
          <p:nvPr/>
        </p:nvSpPr>
        <p:spPr bwMode="auto">
          <a:xfrm>
            <a:off x="1066800" y="4648200"/>
            <a:ext cx="381000" cy="545406"/>
          </a:xfrm>
          <a:prstGeom prst="rect">
            <a:avLst/>
          </a:prstGeom>
          <a:noFill/>
          <a:ln w="9525">
            <a:noFill/>
            <a:miter lim="800000"/>
            <a:headEnd/>
            <a:tailEnd/>
          </a:ln>
          <a:effectLst/>
        </p:spPr>
        <p:txBody>
          <a:bodyPr>
            <a:spAutoFit/>
          </a:bodyPr>
          <a:lstStyle/>
          <a:p>
            <a:pPr eaLnBrk="0" hangingPunct="0">
              <a:lnSpc>
                <a:spcPct val="60000"/>
              </a:lnSpc>
            </a:pPr>
            <a:r>
              <a:rPr lang="en-US" sz="4800" b="1">
                <a:ln w="12700">
                  <a:solidFill>
                    <a:schemeClr val="tx1"/>
                  </a:solidFill>
                </a:ln>
                <a:solidFill>
                  <a:srgbClr val="FFFFF3"/>
                </a:solidFill>
                <a:latin typeface="Times New Roman" pitchFamily="18" charset="0"/>
                <a:sym typeface="CommonBullets" pitchFamily="34" charset="2"/>
              </a:rPr>
              <a:t></a:t>
            </a:r>
            <a:endParaRPr lang="en-US" sz="4800" b="1">
              <a:ln w="12700">
                <a:solidFill>
                  <a:schemeClr val="tx1"/>
                </a:solidFill>
              </a:ln>
              <a:solidFill>
                <a:srgbClr val="FFFFF3"/>
              </a:solidFill>
              <a:latin typeface="Times New Roman" pitchFamily="18" charset="0"/>
            </a:endParaRPr>
          </a:p>
        </p:txBody>
      </p:sp>
      <p:sp>
        <p:nvSpPr>
          <p:cNvPr id="109589" name="Text Box 21"/>
          <p:cNvSpPr txBox="1">
            <a:spLocks noChangeArrowheads="1"/>
          </p:cNvSpPr>
          <p:nvPr/>
        </p:nvSpPr>
        <p:spPr bwMode="auto">
          <a:xfrm>
            <a:off x="1371600" y="4670425"/>
            <a:ext cx="2743200" cy="519113"/>
          </a:xfrm>
          <a:prstGeom prst="rect">
            <a:avLst/>
          </a:prstGeom>
          <a:noFill/>
          <a:ln w="9525">
            <a:noFill/>
            <a:miter lim="800000"/>
            <a:headEnd/>
            <a:tailEnd/>
          </a:ln>
          <a:effectLst>
            <a:outerShdw algn="ctr" rotWithShape="0">
              <a:srgbClr val="FFFFCC"/>
            </a:outerShdw>
          </a:effectLst>
        </p:spPr>
        <p:txBody>
          <a:bodyPr>
            <a:spAutoFit/>
          </a:bodyPr>
          <a:lstStyle/>
          <a:p>
            <a:pPr>
              <a:spcBef>
                <a:spcPct val="50000"/>
              </a:spcBef>
            </a:pPr>
            <a:r>
              <a:rPr lang="en-US" sz="2800">
                <a:ln w="12700">
                  <a:solidFill>
                    <a:schemeClr val="tx1"/>
                  </a:solidFill>
                </a:ln>
                <a:solidFill>
                  <a:srgbClr val="FFFFF3"/>
                </a:solidFill>
                <a:latin typeface="Impact" pitchFamily="34" charset="0"/>
              </a:rPr>
              <a:t>Indemnity period</a:t>
            </a:r>
          </a:p>
        </p:txBody>
      </p:sp>
      <p:sp>
        <p:nvSpPr>
          <p:cNvPr id="109590" name="Text Box 22"/>
          <p:cNvSpPr txBox="1">
            <a:spLocks noChangeArrowheads="1"/>
          </p:cNvSpPr>
          <p:nvPr/>
        </p:nvSpPr>
        <p:spPr bwMode="auto">
          <a:xfrm>
            <a:off x="1066800" y="3589338"/>
            <a:ext cx="381000" cy="517706"/>
          </a:xfrm>
          <a:prstGeom prst="rect">
            <a:avLst/>
          </a:prstGeom>
          <a:noFill/>
          <a:ln w="9525">
            <a:noFill/>
            <a:miter lim="800000"/>
            <a:headEnd/>
            <a:tailEnd/>
          </a:ln>
          <a:effectLst/>
        </p:spPr>
        <p:txBody>
          <a:bodyPr>
            <a:spAutoFit/>
          </a:bodyPr>
          <a:lstStyle/>
          <a:p>
            <a:pPr eaLnBrk="0" hangingPunct="0">
              <a:lnSpc>
                <a:spcPct val="55000"/>
              </a:lnSpc>
            </a:pPr>
            <a:r>
              <a:rPr lang="en-US" sz="4800" b="1">
                <a:ln w="12700">
                  <a:solidFill>
                    <a:schemeClr val="tx1"/>
                  </a:solidFill>
                </a:ln>
                <a:solidFill>
                  <a:srgbClr val="FFFFF3"/>
                </a:solidFill>
                <a:latin typeface="Times New Roman" pitchFamily="18" charset="0"/>
                <a:sym typeface="CommonBullets" pitchFamily="34" charset="2"/>
              </a:rPr>
              <a:t></a:t>
            </a:r>
            <a:endParaRPr lang="en-US" sz="4800" b="1">
              <a:ln w="12700">
                <a:solidFill>
                  <a:schemeClr val="tx1"/>
                </a:solidFill>
              </a:ln>
              <a:solidFill>
                <a:srgbClr val="FFFFF3"/>
              </a:solidFill>
              <a:latin typeface="Times New Roman" pitchFamily="18" charset="0"/>
            </a:endParaRPr>
          </a:p>
        </p:txBody>
      </p:sp>
      <p:sp>
        <p:nvSpPr>
          <p:cNvPr id="109591" name="Text Box 23"/>
          <p:cNvSpPr txBox="1">
            <a:spLocks noChangeArrowheads="1"/>
          </p:cNvSpPr>
          <p:nvPr/>
        </p:nvSpPr>
        <p:spPr bwMode="auto">
          <a:xfrm>
            <a:off x="1371600" y="3578225"/>
            <a:ext cx="4724400" cy="519113"/>
          </a:xfrm>
          <a:prstGeom prst="rect">
            <a:avLst/>
          </a:prstGeom>
          <a:noFill/>
          <a:ln w="9525">
            <a:noFill/>
            <a:miter lim="800000"/>
            <a:headEnd/>
            <a:tailEnd/>
          </a:ln>
          <a:effectLst>
            <a:outerShdw algn="ctr" rotWithShape="0">
              <a:srgbClr val="FFFFCC"/>
            </a:outerShdw>
          </a:effectLst>
        </p:spPr>
        <p:txBody>
          <a:bodyPr>
            <a:spAutoFit/>
          </a:bodyPr>
          <a:lstStyle/>
          <a:p>
            <a:pPr>
              <a:spcBef>
                <a:spcPct val="50000"/>
              </a:spcBef>
            </a:pPr>
            <a:r>
              <a:rPr lang="en-US" sz="2800">
                <a:ln w="12700">
                  <a:solidFill>
                    <a:schemeClr val="tx1"/>
                  </a:solidFill>
                </a:ln>
                <a:solidFill>
                  <a:srgbClr val="FFFFF3"/>
                </a:solidFill>
                <a:latin typeface="Impact" pitchFamily="34" charset="0"/>
              </a:rPr>
              <a:t>Instruction concerning Ark and</a:t>
            </a:r>
          </a:p>
        </p:txBody>
      </p:sp>
      <p:sp>
        <p:nvSpPr>
          <p:cNvPr id="109592" name="Text Box 24"/>
          <p:cNvSpPr txBox="1">
            <a:spLocks noChangeArrowheads="1"/>
          </p:cNvSpPr>
          <p:nvPr/>
        </p:nvSpPr>
        <p:spPr bwMode="auto">
          <a:xfrm>
            <a:off x="5943600" y="3578225"/>
            <a:ext cx="1905000" cy="519113"/>
          </a:xfrm>
          <a:prstGeom prst="rect">
            <a:avLst/>
          </a:prstGeom>
          <a:noFill/>
          <a:ln w="9525">
            <a:noFill/>
            <a:miter lim="800000"/>
            <a:headEnd/>
            <a:tailEnd/>
          </a:ln>
          <a:effectLst>
            <a:outerShdw algn="ctr" rotWithShape="0">
              <a:srgbClr val="FFFFCC"/>
            </a:outerShdw>
          </a:effectLst>
        </p:spPr>
        <p:txBody>
          <a:bodyPr>
            <a:spAutoFit/>
          </a:bodyPr>
          <a:lstStyle/>
          <a:p>
            <a:pPr>
              <a:spcBef>
                <a:spcPct val="50000"/>
              </a:spcBef>
            </a:pPr>
            <a:r>
              <a:rPr lang="en-US" sz="2800">
                <a:ln w="12700">
                  <a:solidFill>
                    <a:schemeClr val="tx1"/>
                  </a:solidFill>
                </a:ln>
                <a:solidFill>
                  <a:srgbClr val="FFFFF3"/>
                </a:solidFill>
                <a:latin typeface="Impact" pitchFamily="34" charset="0"/>
              </a:rPr>
              <a:t>Tabernacle</a:t>
            </a:r>
          </a:p>
        </p:txBody>
      </p:sp>
      <p:sp>
        <p:nvSpPr>
          <p:cNvPr id="109593" name="Text Box 25"/>
          <p:cNvSpPr txBox="1">
            <a:spLocks noChangeArrowheads="1"/>
          </p:cNvSpPr>
          <p:nvPr/>
        </p:nvSpPr>
        <p:spPr bwMode="auto">
          <a:xfrm>
            <a:off x="1371600" y="4140200"/>
            <a:ext cx="3124200" cy="519113"/>
          </a:xfrm>
          <a:prstGeom prst="rect">
            <a:avLst/>
          </a:prstGeom>
          <a:noFill/>
          <a:ln w="9525">
            <a:noFill/>
            <a:miter lim="800000"/>
            <a:headEnd/>
            <a:tailEnd/>
          </a:ln>
          <a:effectLst>
            <a:outerShdw algn="ctr" rotWithShape="0">
              <a:srgbClr val="FFFFCC"/>
            </a:outerShdw>
          </a:effectLst>
        </p:spPr>
        <p:txBody>
          <a:bodyPr>
            <a:spAutoFit/>
          </a:bodyPr>
          <a:lstStyle/>
          <a:p>
            <a:pPr>
              <a:spcBef>
                <a:spcPct val="50000"/>
              </a:spcBef>
            </a:pPr>
            <a:r>
              <a:rPr lang="en-US" sz="2800">
                <a:ln w="12700">
                  <a:solidFill>
                    <a:schemeClr val="tx1"/>
                  </a:solidFill>
                </a:ln>
                <a:solidFill>
                  <a:srgbClr val="FFFFF3"/>
                </a:solidFill>
                <a:latin typeface="Impact" pitchFamily="34" charset="0"/>
              </a:rPr>
              <a:t>Two tablets of stone</a:t>
            </a:r>
          </a:p>
        </p:txBody>
      </p:sp>
      <p:sp>
        <p:nvSpPr>
          <p:cNvPr id="109594" name="Text Box 26"/>
          <p:cNvSpPr txBox="1">
            <a:spLocks noChangeArrowheads="1"/>
          </p:cNvSpPr>
          <p:nvPr/>
        </p:nvSpPr>
        <p:spPr bwMode="auto">
          <a:xfrm>
            <a:off x="1066800" y="4133850"/>
            <a:ext cx="381000" cy="545406"/>
          </a:xfrm>
          <a:prstGeom prst="rect">
            <a:avLst/>
          </a:prstGeom>
          <a:noFill/>
          <a:ln w="9525">
            <a:noFill/>
            <a:miter lim="800000"/>
            <a:headEnd/>
            <a:tailEnd/>
          </a:ln>
          <a:effectLst/>
        </p:spPr>
        <p:txBody>
          <a:bodyPr>
            <a:spAutoFit/>
          </a:bodyPr>
          <a:lstStyle/>
          <a:p>
            <a:pPr eaLnBrk="0" hangingPunct="0">
              <a:lnSpc>
                <a:spcPct val="60000"/>
              </a:lnSpc>
            </a:pPr>
            <a:r>
              <a:rPr lang="en-US" sz="4800" b="1">
                <a:ln w="12700">
                  <a:solidFill>
                    <a:schemeClr val="tx1"/>
                  </a:solidFill>
                </a:ln>
                <a:solidFill>
                  <a:srgbClr val="FFFFF3"/>
                </a:solidFill>
                <a:latin typeface="Times New Roman" pitchFamily="18" charset="0"/>
                <a:sym typeface="CommonBullets" pitchFamily="34" charset="2"/>
              </a:rPr>
              <a:t></a:t>
            </a:r>
            <a:endParaRPr lang="en-US" sz="4800" b="1">
              <a:ln w="12700">
                <a:solidFill>
                  <a:schemeClr val="tx1"/>
                </a:solidFill>
              </a:ln>
              <a:solidFill>
                <a:srgbClr val="FFFFF3"/>
              </a:solidFill>
              <a:latin typeface="Times New Roman" pitchFamily="18" charset="0"/>
            </a:endParaRPr>
          </a:p>
        </p:txBody>
      </p:sp>
      <p:sp>
        <p:nvSpPr>
          <p:cNvPr id="109595" name="Text Box 27"/>
          <p:cNvSpPr txBox="1">
            <a:spLocks noChangeArrowheads="1"/>
          </p:cNvSpPr>
          <p:nvPr/>
        </p:nvSpPr>
        <p:spPr bwMode="auto">
          <a:xfrm>
            <a:off x="4419600" y="4111625"/>
            <a:ext cx="3657600" cy="579438"/>
          </a:xfrm>
          <a:prstGeom prst="rect">
            <a:avLst/>
          </a:prstGeom>
          <a:noFill/>
          <a:ln w="9525">
            <a:noFill/>
            <a:miter lim="800000"/>
            <a:headEnd/>
            <a:tailEnd/>
          </a:ln>
          <a:effectLst>
            <a:outerShdw algn="ctr" rotWithShape="0">
              <a:srgbClr val="FFFFCC"/>
            </a:outerShdw>
          </a:effectLst>
        </p:spPr>
        <p:txBody>
          <a:bodyPr>
            <a:spAutoFit/>
          </a:bodyPr>
          <a:lstStyle/>
          <a:p>
            <a:pPr>
              <a:spcBef>
                <a:spcPct val="50000"/>
              </a:spcBef>
            </a:pPr>
            <a:r>
              <a:rPr lang="en-US" sz="3200">
                <a:ln w="12700">
                  <a:solidFill>
                    <a:schemeClr val="tx1"/>
                  </a:solidFill>
                </a:ln>
                <a:solidFill>
                  <a:srgbClr val="FFFFF3"/>
                </a:solidFill>
              </a:rPr>
              <a:t>(</a:t>
            </a:r>
            <a:r>
              <a:rPr lang="en-US" sz="2800">
                <a:ln w="12700">
                  <a:solidFill>
                    <a:schemeClr val="tx1"/>
                  </a:solidFill>
                </a:ln>
                <a:solidFill>
                  <a:srgbClr val="FFFFF3"/>
                </a:solidFill>
                <a:latin typeface="Impact" pitchFamily="34" charset="0"/>
              </a:rPr>
              <a:t>Ten </a:t>
            </a:r>
            <a:r>
              <a:rPr lang="en-US" sz="2800" smtClean="0">
                <a:ln w="12700">
                  <a:solidFill>
                    <a:schemeClr val="tx1"/>
                  </a:solidFill>
                </a:ln>
                <a:solidFill>
                  <a:srgbClr val="FFFFF3"/>
                </a:solidFill>
                <a:latin typeface="Impact" pitchFamily="34" charset="0"/>
              </a:rPr>
              <a:t>Commandments</a:t>
            </a:r>
            <a:r>
              <a:rPr lang="en-US" sz="3200">
                <a:ln w="12700">
                  <a:solidFill>
                    <a:schemeClr val="tx1"/>
                  </a:solidFill>
                </a:ln>
                <a:solidFill>
                  <a:srgbClr val="FFFFF3"/>
                </a:solidFill>
              </a:rPr>
              <a:t>)</a:t>
            </a:r>
          </a:p>
        </p:txBody>
      </p:sp>
      <p:sp>
        <p:nvSpPr>
          <p:cNvPr id="109596" name="Text Box 28"/>
          <p:cNvSpPr txBox="1">
            <a:spLocks noChangeArrowheads="1"/>
          </p:cNvSpPr>
          <p:nvPr/>
        </p:nvSpPr>
        <p:spPr bwMode="auto">
          <a:xfrm>
            <a:off x="3429000" y="2971800"/>
            <a:ext cx="1295400" cy="579438"/>
          </a:xfrm>
          <a:prstGeom prst="rect">
            <a:avLst/>
          </a:prstGeom>
          <a:noFill/>
          <a:ln w="9525">
            <a:noFill/>
            <a:miter lim="800000"/>
            <a:headEnd/>
            <a:tailEnd/>
          </a:ln>
          <a:effectLst>
            <a:outerShdw algn="ctr" rotWithShape="0">
              <a:srgbClr val="FFFFCC"/>
            </a:outerShdw>
          </a:effectLst>
        </p:spPr>
        <p:txBody>
          <a:bodyPr>
            <a:spAutoFit/>
          </a:bodyPr>
          <a:lstStyle/>
          <a:p>
            <a:pPr>
              <a:spcBef>
                <a:spcPct val="50000"/>
              </a:spcBef>
            </a:pPr>
            <a:r>
              <a:rPr lang="en-US" sz="3200">
                <a:ln w="12700">
                  <a:solidFill>
                    <a:schemeClr val="tx1"/>
                  </a:solidFill>
                </a:ln>
                <a:solidFill>
                  <a:srgbClr val="FFFFF3"/>
                </a:solidFill>
              </a:rPr>
              <a:t>(</a:t>
            </a:r>
            <a:r>
              <a:rPr lang="en-US" sz="2800">
                <a:ln w="12700">
                  <a:solidFill>
                    <a:schemeClr val="tx1"/>
                  </a:solidFill>
                </a:ln>
                <a:solidFill>
                  <a:srgbClr val="FFFFF3"/>
                </a:solidFill>
                <a:latin typeface="Impact" pitchFamily="34" charset="0"/>
              </a:rPr>
              <a:t>twice</a:t>
            </a:r>
            <a:r>
              <a:rPr lang="en-US" sz="3200">
                <a:ln w="12700">
                  <a:solidFill>
                    <a:schemeClr val="tx1"/>
                  </a:solidFill>
                </a:ln>
                <a:solidFill>
                  <a:srgbClr val="FFFFF3"/>
                </a:solidFill>
              </a:rPr>
              <a:t>)</a:t>
            </a:r>
          </a:p>
        </p:txBody>
      </p:sp>
      <p:pic>
        <p:nvPicPr>
          <p:cNvPr id="109601" name="Picture 33" descr="Moses Comes Down Mt"/>
          <p:cNvPicPr>
            <a:picLocks noChangeAspect="1" noChangeArrowheads="1"/>
          </p:cNvPicPr>
          <p:nvPr/>
        </p:nvPicPr>
        <p:blipFill>
          <a:blip r:embed="rId4" cstate="print"/>
          <a:srcRect/>
          <a:stretch>
            <a:fillRect/>
          </a:stretch>
        </p:blipFill>
        <p:spPr bwMode="auto">
          <a:xfrm>
            <a:off x="914400" y="1066800"/>
            <a:ext cx="3698875" cy="4572000"/>
          </a:xfrm>
          <a:prstGeom prst="rect">
            <a:avLst/>
          </a:prstGeom>
          <a:noFill/>
        </p:spPr>
      </p:pic>
      <p:sp>
        <p:nvSpPr>
          <p:cNvPr id="109602" name="Rectangle 34"/>
          <p:cNvSpPr>
            <a:spLocks noChangeArrowheads="1"/>
          </p:cNvSpPr>
          <p:nvPr/>
        </p:nvSpPr>
        <p:spPr bwMode="auto">
          <a:xfrm>
            <a:off x="0" y="5722938"/>
            <a:ext cx="9144000" cy="1135062"/>
          </a:xfrm>
          <a:prstGeom prst="rect">
            <a:avLst/>
          </a:prstGeom>
          <a:solidFill>
            <a:schemeClr val="tx1"/>
          </a:solidFill>
          <a:ln w="9525">
            <a:solidFill>
              <a:schemeClr val="tx1"/>
            </a:solidFill>
            <a:miter lim="800000"/>
            <a:headEnd/>
            <a:tailEnd/>
          </a:ln>
          <a:effectLst/>
        </p:spPr>
        <p:txBody>
          <a:bodyPr wrap="none" anchor="ctr"/>
          <a:lstStyle/>
          <a:p>
            <a:endParaRPr lang="en-US"/>
          </a:p>
        </p:txBody>
      </p:sp>
      <p:grpSp>
        <p:nvGrpSpPr>
          <p:cNvPr id="109603" name="Group 35"/>
          <p:cNvGrpSpPr>
            <a:grpSpLocks/>
          </p:cNvGrpSpPr>
          <p:nvPr/>
        </p:nvGrpSpPr>
        <p:grpSpPr bwMode="auto">
          <a:xfrm>
            <a:off x="990600" y="5788025"/>
            <a:ext cx="7391400" cy="876300"/>
            <a:chOff x="240" y="3654"/>
            <a:chExt cx="4656" cy="552"/>
          </a:xfrm>
        </p:grpSpPr>
        <p:sp>
          <p:nvSpPr>
            <p:cNvPr id="109604" name="Text Box 36"/>
            <p:cNvSpPr txBox="1">
              <a:spLocks noChangeArrowheads="1"/>
            </p:cNvSpPr>
            <p:nvPr/>
          </p:nvSpPr>
          <p:spPr bwMode="auto">
            <a:xfrm>
              <a:off x="432" y="3683"/>
              <a:ext cx="4464" cy="523"/>
            </a:xfrm>
            <a:prstGeom prst="rect">
              <a:avLst/>
            </a:prstGeom>
            <a:noFill/>
            <a:ln w="9525">
              <a:noFill/>
              <a:miter lim="800000"/>
              <a:headEnd/>
              <a:tailEnd/>
            </a:ln>
            <a:effectLst/>
          </p:spPr>
          <p:txBody>
            <a:bodyPr wrap="square">
              <a:spAutoFit/>
            </a:bodyPr>
            <a:lstStyle/>
            <a:p>
              <a:pPr eaLnBrk="0" hangingPunct="0">
                <a:lnSpc>
                  <a:spcPct val="80000"/>
                </a:lnSpc>
              </a:pPr>
              <a:r>
                <a:rPr lang="en-US" sz="2000" b="1" dirty="0">
                  <a:solidFill>
                    <a:schemeClr val="bg1"/>
                  </a:solidFill>
                  <a:latin typeface="Arial Narrow" pitchFamily="34" charset="0"/>
                </a:rPr>
                <a:t>Moses took these tablets and went</a:t>
              </a:r>
              <a:r>
                <a:rPr lang="en-US" sz="2000" b="1" dirty="0">
                  <a:solidFill>
                    <a:srgbClr val="FFFFB1"/>
                  </a:solidFill>
                  <a:latin typeface="Arial Narrow" pitchFamily="34" charset="0"/>
                </a:rPr>
                <a:t> </a:t>
              </a:r>
              <a:r>
                <a:rPr lang="en-US" sz="2000" b="1" dirty="0">
                  <a:solidFill>
                    <a:schemeClr val="bg1"/>
                  </a:solidFill>
                  <a:latin typeface="Arial Narrow" pitchFamily="34" charset="0"/>
                </a:rPr>
                <a:t>before the Israelites again.  This time they honored</a:t>
              </a:r>
              <a:r>
                <a:rPr lang="en-US" sz="2000" b="1" dirty="0">
                  <a:solidFill>
                    <a:srgbClr val="FFFFAF"/>
                  </a:solidFill>
                  <a:latin typeface="Arial Narrow" pitchFamily="34" charset="0"/>
                </a:rPr>
                <a:t> </a:t>
              </a:r>
              <a:r>
                <a:rPr lang="en-US" sz="2000" b="1" dirty="0">
                  <a:solidFill>
                    <a:schemeClr val="bg1"/>
                  </a:solidFill>
                  <a:latin typeface="Arial Narrow" pitchFamily="34" charset="0"/>
                </a:rPr>
                <a:t>Moses. In Obedience to his directions, they built the </a:t>
              </a:r>
              <a:r>
                <a:rPr lang="en-US" sz="2000" b="1" dirty="0">
                  <a:solidFill>
                    <a:srgbClr val="FFFF00"/>
                  </a:solidFill>
                  <a:latin typeface="Arial Narrow" pitchFamily="34" charset="0"/>
                </a:rPr>
                <a:t>Ark</a:t>
              </a:r>
              <a:r>
                <a:rPr lang="en-US" sz="2000" b="1" dirty="0">
                  <a:solidFill>
                    <a:schemeClr val="bg1"/>
                  </a:solidFill>
                  <a:latin typeface="Arial Narrow" pitchFamily="34" charset="0"/>
                </a:rPr>
                <a:t> of the Covenant and </a:t>
              </a:r>
              <a:r>
                <a:rPr lang="en-US" sz="2000" b="1" u="sng" dirty="0">
                  <a:solidFill>
                    <a:schemeClr val="bg1"/>
                  </a:solidFill>
                  <a:latin typeface="Arial Narrow" pitchFamily="34" charset="0"/>
                </a:rPr>
                <a:t>constructed the Tabernacle</a:t>
              </a:r>
              <a:r>
                <a:rPr lang="en-US" sz="2000" b="1" dirty="0">
                  <a:solidFill>
                    <a:schemeClr val="bg1"/>
                  </a:solidFill>
                  <a:latin typeface="Arial Narrow" pitchFamily="34" charset="0"/>
                </a:rPr>
                <a:t>. </a:t>
              </a:r>
            </a:p>
          </p:txBody>
        </p:sp>
        <p:sp>
          <p:nvSpPr>
            <p:cNvPr id="109605" name="Text Box 37"/>
            <p:cNvSpPr txBox="1">
              <a:spLocks noChangeArrowheads="1"/>
            </p:cNvSpPr>
            <p:nvPr/>
          </p:nvSpPr>
          <p:spPr bwMode="auto">
            <a:xfrm>
              <a:off x="240" y="3654"/>
              <a:ext cx="240" cy="266"/>
            </a:xfrm>
            <a:prstGeom prst="rect">
              <a:avLst/>
            </a:prstGeom>
            <a:noFill/>
            <a:ln w="9525">
              <a:noFill/>
              <a:miter lim="800000"/>
              <a:headEnd/>
              <a:tailEnd/>
            </a:ln>
            <a:effectLst/>
          </p:spPr>
          <p:txBody>
            <a:bodyPr>
              <a:spAutoFit/>
            </a:bodyPr>
            <a:lstStyle/>
            <a:p>
              <a:pPr eaLnBrk="0" hangingPunct="0">
                <a:lnSpc>
                  <a:spcPts val="2600"/>
                </a:lnSpc>
              </a:pPr>
              <a:r>
                <a:rPr lang="en-US" sz="4400" b="1">
                  <a:solidFill>
                    <a:schemeClr val="bg1"/>
                  </a:solidFill>
                  <a:latin typeface="Times New Roman" pitchFamily="18" charset="0"/>
                  <a:sym typeface="CommonBullets" pitchFamily="34" charset="2"/>
                </a:rPr>
                <a:t></a:t>
              </a:r>
              <a:endParaRPr lang="en-US" sz="4400" b="1">
                <a:solidFill>
                  <a:schemeClr val="bg1"/>
                </a:solidFill>
                <a:latin typeface="Times New Roman" pitchFamily="18" charset="0"/>
              </a:endParaRPr>
            </a:p>
          </p:txBody>
        </p:sp>
      </p:grpSp>
      <p:pic>
        <p:nvPicPr>
          <p:cNvPr id="37" name="Picture 36" descr="tabernacle.jpg"/>
          <p:cNvPicPr>
            <a:picLocks noChangeAspect="1"/>
          </p:cNvPicPr>
          <p:nvPr/>
        </p:nvPicPr>
        <p:blipFill>
          <a:blip r:embed="rId5" cstate="print"/>
          <a:stretch>
            <a:fillRect/>
          </a:stretch>
        </p:blipFill>
        <p:spPr>
          <a:xfrm>
            <a:off x="762000" y="1524000"/>
            <a:ext cx="5120640" cy="3200400"/>
          </a:xfrm>
          <a:prstGeom prst="rect">
            <a:avLst/>
          </a:prstGeom>
        </p:spPr>
      </p:pic>
      <p:grpSp>
        <p:nvGrpSpPr>
          <p:cNvPr id="109598" name="Group 30"/>
          <p:cNvGrpSpPr>
            <a:grpSpLocks/>
          </p:cNvGrpSpPr>
          <p:nvPr/>
        </p:nvGrpSpPr>
        <p:grpSpPr bwMode="auto">
          <a:xfrm>
            <a:off x="5943600" y="3581400"/>
            <a:ext cx="1905000" cy="519113"/>
            <a:chOff x="3744" y="2256"/>
            <a:chExt cx="1200" cy="327"/>
          </a:xfrm>
        </p:grpSpPr>
        <p:sp>
          <p:nvSpPr>
            <p:cNvPr id="109599" name="Rectangle 31"/>
            <p:cNvSpPr>
              <a:spLocks noChangeArrowheads="1"/>
            </p:cNvSpPr>
            <p:nvPr/>
          </p:nvSpPr>
          <p:spPr bwMode="auto">
            <a:xfrm>
              <a:off x="3744" y="2275"/>
              <a:ext cx="1152" cy="288"/>
            </a:xfrm>
            <a:prstGeom prst="rect">
              <a:avLst/>
            </a:prstGeom>
            <a:solidFill>
              <a:srgbClr val="FF9C0B"/>
            </a:solidFill>
            <a:ln w="9525">
              <a:solidFill>
                <a:schemeClr val="tx1"/>
              </a:solidFill>
              <a:miter lim="800000"/>
              <a:headEnd/>
              <a:tailEnd/>
            </a:ln>
            <a:effectLst/>
          </p:spPr>
          <p:txBody>
            <a:bodyPr wrap="none" anchor="ctr"/>
            <a:lstStyle/>
            <a:p>
              <a:endParaRPr lang="en-US"/>
            </a:p>
          </p:txBody>
        </p:sp>
        <p:sp>
          <p:nvSpPr>
            <p:cNvPr id="109600" name="Text Box 32"/>
            <p:cNvSpPr txBox="1">
              <a:spLocks noChangeArrowheads="1"/>
            </p:cNvSpPr>
            <p:nvPr/>
          </p:nvSpPr>
          <p:spPr bwMode="auto">
            <a:xfrm>
              <a:off x="3744" y="2256"/>
              <a:ext cx="1200" cy="327"/>
            </a:xfrm>
            <a:prstGeom prst="rect">
              <a:avLst/>
            </a:prstGeom>
            <a:noFill/>
            <a:ln w="9525">
              <a:noFill/>
              <a:miter lim="800000"/>
              <a:headEnd/>
              <a:tailEnd/>
            </a:ln>
            <a:effectLst>
              <a:outerShdw algn="ctr" rotWithShape="0">
                <a:srgbClr val="FFFFCC"/>
              </a:outerShdw>
            </a:effectLst>
          </p:spPr>
          <p:txBody>
            <a:bodyPr>
              <a:spAutoFit/>
            </a:bodyPr>
            <a:lstStyle/>
            <a:p>
              <a:pPr>
                <a:spcBef>
                  <a:spcPct val="50000"/>
                </a:spcBef>
              </a:pPr>
              <a:r>
                <a:rPr lang="en-US" sz="2800">
                  <a:ln w="12700">
                    <a:solidFill>
                      <a:schemeClr val="tx1"/>
                    </a:solidFill>
                  </a:ln>
                  <a:solidFill>
                    <a:srgbClr val="FFFFF3"/>
                  </a:solidFill>
                  <a:latin typeface="Impact" pitchFamily="34" charset="0"/>
                </a:rPr>
                <a:t>Tabernacle</a:t>
              </a:r>
            </a:p>
          </p:txBody>
        </p:sp>
      </p:grpSp>
    </p:spTree>
  </p:cSld>
  <p:clrMapOvr>
    <a:masterClrMapping/>
  </p:clrMapOvr>
  <p:transition>
    <p:split orient="vert" dir="in"/>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afterEffect">
                                  <p:stCondLst>
                                    <p:cond delay="0"/>
                                  </p:stCondLst>
                                  <p:childTnLst>
                                    <p:set>
                                      <p:cBhvr>
                                        <p:cTn id="6" dur="1" fill="hold">
                                          <p:stCondLst>
                                            <p:cond delay="0"/>
                                          </p:stCondLst>
                                        </p:cTn>
                                        <p:tgtEl>
                                          <p:spTgt spid="109603"/>
                                        </p:tgtEl>
                                        <p:attrNameLst>
                                          <p:attrName>style.visibility</p:attrName>
                                        </p:attrNameLst>
                                      </p:cBhvr>
                                      <p:to>
                                        <p:strVal val="visible"/>
                                      </p:to>
                                    </p:set>
                                    <p:animEffect transition="in" filter="barn(outVertical)">
                                      <p:cBhvr>
                                        <p:cTn id="7" dur="500"/>
                                        <p:tgtEl>
                                          <p:spTgt spid="109603"/>
                                        </p:tgtEl>
                                      </p:cBhvr>
                                    </p:animEffect>
                                  </p:childTnLst>
                                </p:cTn>
                              </p:par>
                              <p:par>
                                <p:cTn id="8" presetID="10" presetClass="entr" presetSubtype="0" fill="hold" nodeType="withEffect">
                                  <p:stCondLst>
                                    <p:cond delay="0"/>
                                  </p:stCondLst>
                                  <p:childTnLst>
                                    <p:set>
                                      <p:cBhvr>
                                        <p:cTn id="9" dur="1" fill="hold">
                                          <p:stCondLst>
                                            <p:cond delay="0"/>
                                          </p:stCondLst>
                                        </p:cTn>
                                        <p:tgtEl>
                                          <p:spTgt spid="109601"/>
                                        </p:tgtEl>
                                        <p:attrNameLst>
                                          <p:attrName>style.visibility</p:attrName>
                                        </p:attrNameLst>
                                      </p:cBhvr>
                                      <p:to>
                                        <p:strVal val="visible"/>
                                      </p:to>
                                    </p:set>
                                    <p:animEffect transition="in" filter="fade">
                                      <p:cBhvr>
                                        <p:cTn id="10" dur="1000"/>
                                        <p:tgtEl>
                                          <p:spTgt spid="109601"/>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109598"/>
                                        </p:tgtEl>
                                        <p:attrNameLst>
                                          <p:attrName>style.visibility</p:attrName>
                                        </p:attrNameLst>
                                      </p:cBhvr>
                                      <p:to>
                                        <p:strVal val="visible"/>
                                      </p:to>
                                    </p:set>
                                    <p:animEffect transition="in" filter="fade">
                                      <p:cBhvr>
                                        <p:cTn id="15" dur="1000"/>
                                        <p:tgtEl>
                                          <p:spTgt spid="109598"/>
                                        </p:tgtEl>
                                      </p:cBhvr>
                                    </p:animEffect>
                                  </p:childTnLst>
                                </p:cTn>
                              </p:par>
                              <p:par>
                                <p:cTn id="16" presetID="10" presetClass="entr" presetSubtype="0" fill="hold" nodeType="withEffect">
                                  <p:stCondLst>
                                    <p:cond delay="0"/>
                                  </p:stCondLst>
                                  <p:childTnLst>
                                    <p:set>
                                      <p:cBhvr>
                                        <p:cTn id="17" dur="1" fill="hold">
                                          <p:stCondLst>
                                            <p:cond delay="0"/>
                                          </p:stCondLst>
                                        </p:cTn>
                                        <p:tgtEl>
                                          <p:spTgt spid="37"/>
                                        </p:tgtEl>
                                        <p:attrNameLst>
                                          <p:attrName>style.visibility</p:attrName>
                                        </p:attrNameLst>
                                      </p:cBhvr>
                                      <p:to>
                                        <p:strVal val="visible"/>
                                      </p:to>
                                    </p:set>
                                    <p:animEffect transition="in" filter="fade">
                                      <p:cBhvr>
                                        <p:cTn id="18" dur="1000"/>
                                        <p:tgtEl>
                                          <p:spTgt spid="37"/>
                                        </p:tgtEl>
                                      </p:cBhvr>
                                    </p:animEffect>
                                  </p:childTnLst>
                                </p:cTn>
                              </p:par>
                              <p:par>
                                <p:cTn id="19" presetID="10" presetClass="exit" presetSubtype="0" fill="hold" nodeType="withEffect">
                                  <p:stCondLst>
                                    <p:cond delay="0"/>
                                  </p:stCondLst>
                                  <p:childTnLst>
                                    <p:animEffect transition="out" filter="fade">
                                      <p:cBhvr>
                                        <p:cTn id="20" dur="2000"/>
                                        <p:tgtEl>
                                          <p:spTgt spid="109601"/>
                                        </p:tgtEl>
                                      </p:cBhvr>
                                    </p:animEffect>
                                    <p:set>
                                      <p:cBhvr>
                                        <p:cTn id="21" dur="1" fill="hold">
                                          <p:stCondLst>
                                            <p:cond delay="1999"/>
                                          </p:stCondLst>
                                        </p:cTn>
                                        <p:tgtEl>
                                          <p:spTgt spid="109601"/>
                                        </p:tgtEl>
                                        <p:attrNameLst>
                                          <p:attrName>style.visibility</p:attrName>
                                        </p:attrNameLst>
                                      </p:cBhvr>
                                      <p:to>
                                        <p:strVal val="hidden"/>
                                      </p:to>
                                    </p:set>
                                  </p:childTnLst>
                                </p:cTn>
                              </p:par>
                              <p:par>
                                <p:cTn id="22" presetID="6" presetClass="emph" presetSubtype="0" decel="50000" autoRev="1" fill="remove" nodeType="withEffect">
                                  <p:stCondLst>
                                    <p:cond delay="0"/>
                                  </p:stCondLst>
                                  <p:childTnLst>
                                    <p:animScale>
                                      <p:cBhvr>
                                        <p:cTn id="23" dur="2000" fill="hold"/>
                                        <p:tgtEl>
                                          <p:spTgt spid="109598"/>
                                        </p:tgtEl>
                                      </p:cBhvr>
                                      <p:by x="200000" y="200000"/>
                                    </p:animScale>
                                  </p:childTnLst>
                                  <p:subTnLst>
                                    <p:set>
                                      <p:cBhvr override="childStyle">
                                        <p:cTn dur="1" fill="hold" display="0" masterRel="nextClick" afterEffect="1"/>
                                        <p:tgtEl>
                                          <p:spTgt spid="109598"/>
                                        </p:tgtEl>
                                        <p:attrNameLst>
                                          <p:attrName>style.visibility</p:attrName>
                                        </p:attrNameLst>
                                      </p:cBhvr>
                                      <p:to>
                                        <p:strVal val="hidden"/>
                                      </p:to>
                                    </p:set>
                                  </p:subTnLst>
                                </p:cTn>
                              </p:par>
                            </p:childTnLst>
                          </p:cTn>
                        </p:par>
                        <p:par>
                          <p:cTn id="24" fill="hold">
                            <p:stCondLst>
                              <p:cond delay="4000"/>
                            </p:stCondLst>
                            <p:childTnLst>
                              <p:par>
                                <p:cTn id="25" presetID="9" presetClass="exit" presetSubtype="0" fill="hold" nodeType="afterEffect">
                                  <p:stCondLst>
                                    <p:cond delay="0"/>
                                  </p:stCondLst>
                                  <p:childTnLst>
                                    <p:animEffect transition="out" filter="dissolve">
                                      <p:cBhvr>
                                        <p:cTn id="26" dur="3000"/>
                                        <p:tgtEl>
                                          <p:spTgt spid="109598"/>
                                        </p:tgtEl>
                                      </p:cBhvr>
                                    </p:animEffect>
                                    <p:set>
                                      <p:cBhvr>
                                        <p:cTn id="27" dur="1" fill="hold">
                                          <p:stCondLst>
                                            <p:cond delay="2999"/>
                                          </p:stCondLst>
                                        </p:cTn>
                                        <p:tgtEl>
                                          <p:spTgt spid="109598"/>
                                        </p:tgtEl>
                                        <p:attrNameLst>
                                          <p:attrName>style.visibility</p:attrName>
                                        </p:attrNameLst>
                                      </p:cBhvr>
                                      <p:to>
                                        <p:strVal val="hidden"/>
                                      </p:to>
                                    </p:set>
                                  </p:childTnLst>
                                </p:cTn>
                              </p:par>
                              <p:par>
                                <p:cTn id="28" presetID="10" presetClass="exit" presetSubtype="0" fill="hold" nodeType="withEffect">
                                  <p:stCondLst>
                                    <p:cond delay="500"/>
                                  </p:stCondLst>
                                  <p:childTnLst>
                                    <p:animEffect transition="out" filter="fade">
                                      <p:cBhvr>
                                        <p:cTn id="29" dur="3000"/>
                                        <p:tgtEl>
                                          <p:spTgt spid="37"/>
                                        </p:tgtEl>
                                      </p:cBhvr>
                                    </p:animEffect>
                                    <p:set>
                                      <p:cBhvr>
                                        <p:cTn id="30" dur="1" fill="hold">
                                          <p:stCondLst>
                                            <p:cond delay="2999"/>
                                          </p:stCondLst>
                                        </p:cTn>
                                        <p:tgtEl>
                                          <p:spTgt spid="3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8.xml><?xml version="1.0" encoding="utf-8"?>
<p:sld xmlns:a="http://schemas.openxmlformats.org/drawingml/2006/main" xmlns:r="http://schemas.openxmlformats.org/officeDocument/2006/relationships" xmlns:p="http://schemas.openxmlformats.org/presentationml/2006/main">
  <p:cSld>
    <p:bg>
      <p:bgPr shadeToTitle="1">
        <a:gradFill rotWithShape="0">
          <a:gsLst>
            <a:gs pos="0">
              <a:schemeClr val="bg1"/>
            </a:gs>
            <a:gs pos="100000">
              <a:srgbClr val="FFE6C1"/>
            </a:gs>
          </a:gsLst>
          <a:path path="shape">
            <a:fillToRect l="50000" t="50000" r="50000" b="50000"/>
          </a:path>
        </a:gradFill>
        <a:effectLst/>
      </p:bgPr>
    </p:bg>
    <p:spTree>
      <p:nvGrpSpPr>
        <p:cNvPr id="1" name=""/>
        <p:cNvGrpSpPr/>
        <p:nvPr/>
      </p:nvGrpSpPr>
      <p:grpSpPr>
        <a:xfrm>
          <a:off x="0" y="0"/>
          <a:ext cx="0" cy="0"/>
          <a:chOff x="0" y="0"/>
          <a:chExt cx="0" cy="0"/>
        </a:xfrm>
      </p:grpSpPr>
      <p:grpSp>
        <p:nvGrpSpPr>
          <p:cNvPr id="110594" name="Group 2"/>
          <p:cNvGrpSpPr>
            <a:grpSpLocks/>
          </p:cNvGrpSpPr>
          <p:nvPr/>
        </p:nvGrpSpPr>
        <p:grpSpPr bwMode="auto">
          <a:xfrm>
            <a:off x="304800" y="0"/>
            <a:ext cx="8001000" cy="990600"/>
            <a:chOff x="192" y="0"/>
            <a:chExt cx="5040" cy="624"/>
          </a:xfrm>
        </p:grpSpPr>
        <p:sp>
          <p:nvSpPr>
            <p:cNvPr id="110595" name="Text Box 3"/>
            <p:cNvSpPr txBox="1">
              <a:spLocks noChangeArrowheads="1"/>
            </p:cNvSpPr>
            <p:nvPr/>
          </p:nvSpPr>
          <p:spPr bwMode="auto">
            <a:xfrm>
              <a:off x="960" y="259"/>
              <a:ext cx="3504" cy="365"/>
            </a:xfrm>
            <a:prstGeom prst="rect">
              <a:avLst/>
            </a:prstGeom>
            <a:noFill/>
            <a:ln w="9525">
              <a:noFill/>
              <a:miter lim="800000"/>
              <a:headEnd/>
              <a:tailEnd/>
            </a:ln>
            <a:effectLst>
              <a:outerShdw dist="12700" dir="2700000" algn="ctr" rotWithShape="0">
                <a:schemeClr val="bg1"/>
              </a:outerShdw>
            </a:effectLst>
          </p:spPr>
          <p:txBody>
            <a:bodyPr>
              <a:spAutoFit/>
            </a:bodyPr>
            <a:lstStyle/>
            <a:p>
              <a:pPr eaLnBrk="0" hangingPunct="0"/>
              <a:r>
                <a:rPr lang="en-US" sz="3200" u="sng" dirty="0">
                  <a:solidFill>
                    <a:srgbClr val="000099"/>
                  </a:solidFill>
                  <a:latin typeface="Fette Engschrift" pitchFamily="2" charset="0"/>
                </a:rPr>
                <a:t>Tabernacle and Ark of the Covenant</a:t>
              </a:r>
            </a:p>
          </p:txBody>
        </p:sp>
        <p:sp>
          <p:nvSpPr>
            <p:cNvPr id="110596" name="Text Box 4"/>
            <p:cNvSpPr txBox="1">
              <a:spLocks noChangeArrowheads="1"/>
            </p:cNvSpPr>
            <p:nvPr/>
          </p:nvSpPr>
          <p:spPr bwMode="auto">
            <a:xfrm>
              <a:off x="192" y="0"/>
              <a:ext cx="5040" cy="365"/>
            </a:xfrm>
            <a:prstGeom prst="rect">
              <a:avLst/>
            </a:prstGeom>
            <a:noFill/>
            <a:ln w="9525">
              <a:noFill/>
              <a:miter lim="800000"/>
              <a:headEnd/>
              <a:tailEnd/>
            </a:ln>
            <a:effectLst>
              <a:outerShdw dist="12700" dir="2700000" algn="ctr" rotWithShape="0">
                <a:schemeClr val="bg1"/>
              </a:outerShdw>
            </a:effectLst>
          </p:spPr>
          <p:txBody>
            <a:bodyPr>
              <a:spAutoFit/>
            </a:bodyPr>
            <a:lstStyle/>
            <a:p>
              <a:pPr eaLnBrk="0" hangingPunct="0"/>
              <a:r>
                <a:rPr lang="en-US" sz="3200" u="sng" dirty="0">
                  <a:solidFill>
                    <a:srgbClr val="000099"/>
                  </a:solidFill>
                  <a:latin typeface="Fette Engschrift" pitchFamily="2" charset="0"/>
                </a:rPr>
                <a:t>2.2.2.3.1  The Significance and Purpose of the Tablets of Stone, </a:t>
              </a:r>
            </a:p>
          </p:txBody>
        </p:sp>
      </p:grpSp>
      <p:sp>
        <p:nvSpPr>
          <p:cNvPr id="110597" name="Rectangle 5"/>
          <p:cNvSpPr>
            <a:spLocks noChangeArrowheads="1"/>
          </p:cNvSpPr>
          <p:nvPr/>
        </p:nvSpPr>
        <p:spPr bwMode="auto">
          <a:xfrm>
            <a:off x="0" y="5722938"/>
            <a:ext cx="9144000" cy="1135062"/>
          </a:xfrm>
          <a:prstGeom prst="rect">
            <a:avLst/>
          </a:prstGeom>
          <a:solidFill>
            <a:schemeClr val="tx1"/>
          </a:solidFill>
          <a:ln w="9525">
            <a:solidFill>
              <a:schemeClr val="tx1"/>
            </a:solidFill>
            <a:miter lim="800000"/>
            <a:headEnd/>
            <a:tailEnd/>
          </a:ln>
          <a:effectLst/>
        </p:spPr>
        <p:txBody>
          <a:bodyPr wrap="none" anchor="ctr"/>
          <a:lstStyle/>
          <a:p>
            <a:endParaRPr lang="en-US"/>
          </a:p>
        </p:txBody>
      </p:sp>
      <p:sp>
        <p:nvSpPr>
          <p:cNvPr id="110598" name="Text Box 6"/>
          <p:cNvSpPr txBox="1">
            <a:spLocks noChangeArrowheads="1"/>
          </p:cNvSpPr>
          <p:nvPr/>
        </p:nvSpPr>
        <p:spPr bwMode="auto">
          <a:xfrm>
            <a:off x="266700" y="2209800"/>
            <a:ext cx="1828800" cy="519113"/>
          </a:xfrm>
          <a:prstGeom prst="rect">
            <a:avLst/>
          </a:prstGeom>
          <a:noFill/>
          <a:ln w="9525">
            <a:noFill/>
            <a:miter lim="800000"/>
            <a:headEnd/>
            <a:tailEnd/>
          </a:ln>
          <a:effectLst>
            <a:outerShdw dist="35921" dir="2700000" algn="ctr" rotWithShape="0">
              <a:schemeClr val="bg1"/>
            </a:outerShdw>
          </a:effectLst>
        </p:spPr>
        <p:txBody>
          <a:bodyPr>
            <a:spAutoFit/>
          </a:bodyPr>
          <a:lstStyle/>
          <a:p>
            <a:pPr algn="ctr">
              <a:spcBef>
                <a:spcPct val="50000"/>
              </a:spcBef>
            </a:pPr>
            <a:r>
              <a:rPr lang="en-US" sz="2800">
                <a:solidFill>
                  <a:srgbClr val="000099"/>
                </a:solidFill>
                <a:latin typeface="Arial Black" pitchFamily="34" charset="0"/>
              </a:rPr>
              <a:t>Tablets</a:t>
            </a:r>
          </a:p>
        </p:txBody>
      </p:sp>
      <p:pic>
        <p:nvPicPr>
          <p:cNvPr id="110599" name="Picture 7" descr="Tablets of Stone"/>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228600" y="2786063"/>
            <a:ext cx="1952625" cy="1695450"/>
          </a:xfrm>
          <a:prstGeom prst="rect">
            <a:avLst/>
          </a:prstGeom>
          <a:noFill/>
        </p:spPr>
      </p:pic>
      <p:grpSp>
        <p:nvGrpSpPr>
          <p:cNvPr id="110600" name="Group 8"/>
          <p:cNvGrpSpPr>
            <a:grpSpLocks/>
          </p:cNvGrpSpPr>
          <p:nvPr/>
        </p:nvGrpSpPr>
        <p:grpSpPr bwMode="auto">
          <a:xfrm>
            <a:off x="304800" y="4435475"/>
            <a:ext cx="1600200" cy="427038"/>
            <a:chOff x="192" y="2707"/>
            <a:chExt cx="1008" cy="269"/>
          </a:xfrm>
        </p:grpSpPr>
        <p:sp>
          <p:nvSpPr>
            <p:cNvPr id="110601" name="Text Box 9"/>
            <p:cNvSpPr txBox="1">
              <a:spLocks noChangeArrowheads="1"/>
            </p:cNvSpPr>
            <p:nvPr/>
          </p:nvSpPr>
          <p:spPr bwMode="auto">
            <a:xfrm>
              <a:off x="192" y="2707"/>
              <a:ext cx="528" cy="269"/>
            </a:xfrm>
            <a:prstGeom prst="rect">
              <a:avLst/>
            </a:prstGeom>
            <a:noFill/>
            <a:ln w="9525">
              <a:noFill/>
              <a:miter lim="800000"/>
              <a:headEnd/>
              <a:tailEnd/>
            </a:ln>
            <a:effectLst>
              <a:outerShdw dist="35921" dir="2700000" algn="ctr" rotWithShape="0">
                <a:schemeClr val="bg1"/>
              </a:outerShdw>
            </a:effectLst>
          </p:spPr>
          <p:txBody>
            <a:bodyPr>
              <a:spAutoFit/>
            </a:bodyPr>
            <a:lstStyle/>
            <a:p>
              <a:r>
                <a:rPr lang="en-US" sz="2200" dirty="0">
                  <a:solidFill>
                    <a:srgbClr val="000099"/>
                  </a:solidFill>
                  <a:latin typeface="Impact" pitchFamily="34" charset="0"/>
                </a:rPr>
                <a:t>Adam</a:t>
              </a:r>
            </a:p>
          </p:txBody>
        </p:sp>
        <p:sp>
          <p:nvSpPr>
            <p:cNvPr id="110602" name="Text Box 10"/>
            <p:cNvSpPr txBox="1">
              <a:spLocks noChangeArrowheads="1"/>
            </p:cNvSpPr>
            <p:nvPr/>
          </p:nvSpPr>
          <p:spPr bwMode="auto">
            <a:xfrm>
              <a:off x="768" y="2707"/>
              <a:ext cx="432" cy="269"/>
            </a:xfrm>
            <a:prstGeom prst="rect">
              <a:avLst/>
            </a:prstGeom>
            <a:noFill/>
            <a:ln w="9525">
              <a:noFill/>
              <a:miter lim="800000"/>
              <a:headEnd/>
              <a:tailEnd/>
            </a:ln>
            <a:effectLst>
              <a:outerShdw dist="35921" dir="2700000" algn="ctr" rotWithShape="0">
                <a:schemeClr val="bg1"/>
              </a:outerShdw>
            </a:effectLst>
          </p:spPr>
          <p:txBody>
            <a:bodyPr>
              <a:spAutoFit/>
            </a:bodyPr>
            <a:lstStyle/>
            <a:p>
              <a:r>
                <a:rPr lang="en-US" sz="2200">
                  <a:solidFill>
                    <a:srgbClr val="000099"/>
                  </a:solidFill>
                  <a:latin typeface="Impact" pitchFamily="34" charset="0"/>
                </a:rPr>
                <a:t>Eve</a:t>
              </a:r>
            </a:p>
          </p:txBody>
        </p:sp>
        <p:sp>
          <p:nvSpPr>
            <p:cNvPr id="110603" name="Text Box 11"/>
            <p:cNvSpPr txBox="1">
              <a:spLocks noChangeArrowheads="1"/>
            </p:cNvSpPr>
            <p:nvPr/>
          </p:nvSpPr>
          <p:spPr bwMode="auto">
            <a:xfrm>
              <a:off x="648" y="2745"/>
              <a:ext cx="192" cy="192"/>
            </a:xfrm>
            <a:prstGeom prst="rect">
              <a:avLst/>
            </a:prstGeom>
            <a:noFill/>
            <a:ln w="9525">
              <a:noFill/>
              <a:miter lim="800000"/>
              <a:headEnd/>
              <a:tailEnd/>
            </a:ln>
            <a:effectLst>
              <a:outerShdw dist="35921" dir="2700000" algn="ctr" rotWithShape="0">
                <a:schemeClr val="bg1"/>
              </a:outerShdw>
            </a:effectLst>
          </p:spPr>
          <p:txBody>
            <a:bodyPr>
              <a:spAutoFit/>
            </a:bodyPr>
            <a:lstStyle/>
            <a:p>
              <a:pPr algn="ctr"/>
              <a:r>
                <a:rPr lang="en-US" sz="1400">
                  <a:solidFill>
                    <a:srgbClr val="000099"/>
                  </a:solidFill>
                  <a:latin typeface="Arial Black" pitchFamily="34" charset="0"/>
                </a:rPr>
                <a:t>●</a:t>
              </a:r>
            </a:p>
          </p:txBody>
        </p:sp>
      </p:grpSp>
      <p:sp>
        <p:nvSpPr>
          <p:cNvPr id="110604" name="Text Box 12"/>
          <p:cNvSpPr txBox="1">
            <a:spLocks noChangeArrowheads="1"/>
          </p:cNvSpPr>
          <p:nvPr/>
        </p:nvSpPr>
        <p:spPr bwMode="auto">
          <a:xfrm>
            <a:off x="304800" y="4740275"/>
            <a:ext cx="838200" cy="427038"/>
          </a:xfrm>
          <a:prstGeom prst="rect">
            <a:avLst/>
          </a:prstGeom>
          <a:noFill/>
          <a:ln w="9525">
            <a:noFill/>
            <a:miter lim="800000"/>
            <a:headEnd/>
            <a:tailEnd/>
          </a:ln>
          <a:effectLst>
            <a:outerShdw dist="35921" dir="2700000" algn="ctr" rotWithShape="0">
              <a:schemeClr val="bg1"/>
            </a:outerShdw>
          </a:effectLst>
        </p:spPr>
        <p:txBody>
          <a:bodyPr>
            <a:spAutoFit/>
          </a:bodyPr>
          <a:lstStyle/>
          <a:p>
            <a:r>
              <a:rPr lang="en-US" sz="2200">
                <a:solidFill>
                  <a:srgbClr val="000099"/>
                </a:solidFill>
                <a:latin typeface="Impact" pitchFamily="34" charset="0"/>
              </a:rPr>
              <a:t>Jesus</a:t>
            </a:r>
          </a:p>
        </p:txBody>
      </p:sp>
      <p:sp>
        <p:nvSpPr>
          <p:cNvPr id="110605" name="Text Box 13"/>
          <p:cNvSpPr txBox="1">
            <a:spLocks noChangeArrowheads="1"/>
          </p:cNvSpPr>
          <p:nvPr/>
        </p:nvSpPr>
        <p:spPr bwMode="auto">
          <a:xfrm>
            <a:off x="1219200" y="4740275"/>
            <a:ext cx="1524000" cy="427038"/>
          </a:xfrm>
          <a:prstGeom prst="rect">
            <a:avLst/>
          </a:prstGeom>
          <a:noFill/>
          <a:ln w="9525">
            <a:noFill/>
            <a:miter lim="800000"/>
            <a:headEnd/>
            <a:tailEnd/>
          </a:ln>
          <a:effectLst>
            <a:outerShdw dist="35921" dir="2700000" algn="ctr" rotWithShape="0">
              <a:schemeClr val="bg1"/>
            </a:outerShdw>
          </a:effectLst>
        </p:spPr>
        <p:txBody>
          <a:bodyPr>
            <a:spAutoFit/>
          </a:bodyPr>
          <a:lstStyle/>
          <a:p>
            <a:r>
              <a:rPr lang="en-US" sz="2200">
                <a:solidFill>
                  <a:srgbClr val="000099"/>
                </a:solidFill>
                <a:latin typeface="Impact" pitchFamily="34" charset="0"/>
              </a:rPr>
              <a:t>Holy Spirit</a:t>
            </a:r>
          </a:p>
        </p:txBody>
      </p:sp>
      <p:sp>
        <p:nvSpPr>
          <p:cNvPr id="110606" name="Text Box 14"/>
          <p:cNvSpPr txBox="1">
            <a:spLocks noChangeArrowheads="1"/>
          </p:cNvSpPr>
          <p:nvPr/>
        </p:nvSpPr>
        <p:spPr bwMode="auto">
          <a:xfrm>
            <a:off x="1028700" y="4800600"/>
            <a:ext cx="304800" cy="304800"/>
          </a:xfrm>
          <a:prstGeom prst="rect">
            <a:avLst/>
          </a:prstGeom>
          <a:noFill/>
          <a:ln w="9525">
            <a:noFill/>
            <a:miter lim="800000"/>
            <a:headEnd/>
            <a:tailEnd/>
          </a:ln>
          <a:effectLst>
            <a:outerShdw dist="35921" dir="2700000" algn="ctr" rotWithShape="0">
              <a:schemeClr val="bg1"/>
            </a:outerShdw>
          </a:effectLst>
        </p:spPr>
        <p:txBody>
          <a:bodyPr>
            <a:spAutoFit/>
          </a:bodyPr>
          <a:lstStyle/>
          <a:p>
            <a:pPr algn="ctr"/>
            <a:r>
              <a:rPr lang="en-US" sz="1400">
                <a:solidFill>
                  <a:srgbClr val="000099"/>
                </a:solidFill>
                <a:latin typeface="Arial Black" pitchFamily="34" charset="0"/>
              </a:rPr>
              <a:t>●</a:t>
            </a:r>
          </a:p>
        </p:txBody>
      </p:sp>
      <p:grpSp>
        <p:nvGrpSpPr>
          <p:cNvPr id="110607" name="Group 15"/>
          <p:cNvGrpSpPr>
            <a:grpSpLocks/>
          </p:cNvGrpSpPr>
          <p:nvPr/>
        </p:nvGrpSpPr>
        <p:grpSpPr bwMode="auto">
          <a:xfrm>
            <a:off x="381000" y="1295400"/>
            <a:ext cx="3657600" cy="560388"/>
            <a:chOff x="1872" y="2592"/>
            <a:chExt cx="2736" cy="656"/>
          </a:xfrm>
        </p:grpSpPr>
        <p:sp>
          <p:nvSpPr>
            <p:cNvPr id="110608" name="Rectangle 16"/>
            <p:cNvSpPr>
              <a:spLocks noChangeArrowheads="1"/>
            </p:cNvSpPr>
            <p:nvPr/>
          </p:nvSpPr>
          <p:spPr bwMode="auto">
            <a:xfrm>
              <a:off x="1872" y="2592"/>
              <a:ext cx="2736" cy="624"/>
            </a:xfrm>
            <a:prstGeom prst="rect">
              <a:avLst/>
            </a:prstGeom>
            <a:solidFill>
              <a:srgbClr val="5900B2"/>
            </a:solidFill>
            <a:ln w="38100" algn="ctr">
              <a:solidFill>
                <a:srgbClr val="6600CC"/>
              </a:solidFill>
              <a:miter lim="800000"/>
              <a:headEnd/>
              <a:tailEnd/>
            </a:ln>
            <a:effectLst/>
          </p:spPr>
          <p:txBody>
            <a:bodyPr wrap="none" anchor="ctr"/>
            <a:lstStyle/>
            <a:p>
              <a:endParaRPr lang="en-US"/>
            </a:p>
          </p:txBody>
        </p:sp>
        <p:sp>
          <p:nvSpPr>
            <p:cNvPr id="110609" name="Text Box 17"/>
            <p:cNvSpPr txBox="1">
              <a:spLocks noChangeArrowheads="1"/>
            </p:cNvSpPr>
            <p:nvPr/>
          </p:nvSpPr>
          <p:spPr bwMode="auto">
            <a:xfrm>
              <a:off x="1872" y="2640"/>
              <a:ext cx="2736" cy="608"/>
            </a:xfrm>
            <a:prstGeom prst="rect">
              <a:avLst/>
            </a:prstGeom>
            <a:noFill/>
            <a:ln w="19050">
              <a:noFill/>
              <a:miter lim="800000"/>
              <a:headEnd/>
              <a:tailEnd/>
            </a:ln>
            <a:effectLst>
              <a:outerShdw dist="12700" algn="ctr" rotWithShape="0">
                <a:schemeClr val="tx1"/>
              </a:outerShdw>
            </a:effectLst>
          </p:spPr>
          <p:txBody>
            <a:bodyPr>
              <a:spAutoFit/>
            </a:bodyPr>
            <a:lstStyle/>
            <a:p>
              <a:pPr algn="ctr" eaLnBrk="0" hangingPunct="0">
                <a:lnSpc>
                  <a:spcPct val="70000"/>
                </a:lnSpc>
              </a:pPr>
              <a:r>
                <a:rPr lang="en-US" sz="4000">
                  <a:solidFill>
                    <a:schemeClr val="bg1"/>
                  </a:solidFill>
                  <a:latin typeface="Arial Black" pitchFamily="34" charset="0"/>
                </a:rPr>
                <a:t>Significance</a:t>
              </a:r>
            </a:p>
          </p:txBody>
        </p:sp>
      </p:grpSp>
      <p:grpSp>
        <p:nvGrpSpPr>
          <p:cNvPr id="110610" name="Group 18"/>
          <p:cNvGrpSpPr>
            <a:grpSpLocks/>
          </p:cNvGrpSpPr>
          <p:nvPr/>
        </p:nvGrpSpPr>
        <p:grpSpPr bwMode="auto">
          <a:xfrm>
            <a:off x="1219058" y="5829301"/>
            <a:ext cx="6629542" cy="876299"/>
            <a:chOff x="144" y="3633"/>
            <a:chExt cx="4450" cy="552"/>
          </a:xfrm>
        </p:grpSpPr>
        <p:sp>
          <p:nvSpPr>
            <p:cNvPr id="110611" name="Text Box 19"/>
            <p:cNvSpPr txBox="1">
              <a:spLocks noChangeArrowheads="1"/>
            </p:cNvSpPr>
            <p:nvPr/>
          </p:nvSpPr>
          <p:spPr bwMode="auto">
            <a:xfrm>
              <a:off x="367" y="3662"/>
              <a:ext cx="4227" cy="523"/>
            </a:xfrm>
            <a:prstGeom prst="rect">
              <a:avLst/>
            </a:prstGeom>
            <a:noFill/>
            <a:ln w="9525">
              <a:noFill/>
              <a:miter lim="800000"/>
              <a:headEnd/>
              <a:tailEnd/>
            </a:ln>
            <a:effectLst/>
          </p:spPr>
          <p:txBody>
            <a:bodyPr wrap="square">
              <a:spAutoFit/>
            </a:bodyPr>
            <a:lstStyle/>
            <a:p>
              <a:pPr eaLnBrk="0" hangingPunct="0">
                <a:lnSpc>
                  <a:spcPct val="80000"/>
                </a:lnSpc>
              </a:pPr>
              <a:r>
                <a:rPr lang="en-US" sz="2000" b="1" dirty="0">
                  <a:solidFill>
                    <a:schemeClr val="bg1"/>
                  </a:solidFill>
                  <a:latin typeface="Arial Narrow" pitchFamily="34" charset="0"/>
                </a:rPr>
                <a:t>The </a:t>
              </a:r>
              <a:r>
                <a:rPr lang="en-US" sz="2000" b="1" u="sng" dirty="0">
                  <a:solidFill>
                    <a:schemeClr val="bg1"/>
                  </a:solidFill>
                  <a:latin typeface="Arial Narrow" pitchFamily="34" charset="0"/>
                </a:rPr>
                <a:t>two tablets</a:t>
              </a:r>
              <a:r>
                <a:rPr lang="en-US" sz="2000" b="1" dirty="0">
                  <a:solidFill>
                    <a:schemeClr val="bg1"/>
                  </a:solidFill>
                  <a:latin typeface="Arial Narrow" pitchFamily="34" charset="0"/>
                </a:rPr>
                <a:t> inscribed with the Word symbolized restored Adam</a:t>
              </a:r>
              <a:r>
                <a:rPr lang="en-US" sz="2000" b="1" dirty="0">
                  <a:solidFill>
                    <a:srgbClr val="FFFFCC"/>
                  </a:solidFill>
                  <a:latin typeface="Arial Narrow" pitchFamily="34" charset="0"/>
                </a:rPr>
                <a:t> </a:t>
              </a:r>
              <a:r>
                <a:rPr lang="en-US" sz="2000" b="1" dirty="0">
                  <a:solidFill>
                    <a:schemeClr val="bg1"/>
                  </a:solidFill>
                  <a:latin typeface="Arial Narrow" pitchFamily="34" charset="0"/>
                </a:rPr>
                <a:t>and Eve, and also symbolized </a:t>
              </a:r>
              <a:r>
                <a:rPr lang="en-US" sz="2000" b="1" u="sng" dirty="0">
                  <a:solidFill>
                    <a:schemeClr val="bg1"/>
                  </a:solidFill>
                  <a:latin typeface="Arial Narrow" pitchFamily="34" charset="0"/>
                </a:rPr>
                <a:t>Jesus</a:t>
              </a:r>
              <a:r>
                <a:rPr lang="en-US" sz="2000" b="1" dirty="0">
                  <a:solidFill>
                    <a:schemeClr val="bg1"/>
                  </a:solidFill>
                  <a:latin typeface="Arial Narrow" pitchFamily="34" charset="0"/>
                </a:rPr>
                <a:t> and his would-be </a:t>
              </a:r>
              <a:r>
                <a:rPr lang="en-US" sz="2000" b="1" u="sng" dirty="0">
                  <a:solidFill>
                    <a:schemeClr val="bg1"/>
                  </a:solidFill>
                  <a:latin typeface="Arial Narrow" pitchFamily="34" charset="0"/>
                </a:rPr>
                <a:t>Bride (Holy Spirit)</a:t>
              </a:r>
              <a:r>
                <a:rPr lang="en-US" sz="2000" b="1" dirty="0">
                  <a:solidFill>
                    <a:schemeClr val="bg1"/>
                  </a:solidFill>
                  <a:latin typeface="Arial Narrow" pitchFamily="34" charset="0"/>
                </a:rPr>
                <a:t>.</a:t>
              </a:r>
              <a:endParaRPr lang="en-US" sz="2000" dirty="0">
                <a:solidFill>
                  <a:schemeClr val="bg1"/>
                </a:solidFill>
                <a:latin typeface="Arial Narrow" pitchFamily="34" charset="0"/>
              </a:endParaRPr>
            </a:p>
          </p:txBody>
        </p:sp>
        <p:sp>
          <p:nvSpPr>
            <p:cNvPr id="110612" name="Text Box 20"/>
            <p:cNvSpPr txBox="1">
              <a:spLocks noChangeArrowheads="1"/>
            </p:cNvSpPr>
            <p:nvPr/>
          </p:nvSpPr>
          <p:spPr bwMode="auto">
            <a:xfrm>
              <a:off x="144" y="3633"/>
              <a:ext cx="223" cy="266"/>
            </a:xfrm>
            <a:prstGeom prst="rect">
              <a:avLst/>
            </a:prstGeom>
            <a:noFill/>
            <a:ln w="9525">
              <a:noFill/>
              <a:miter lim="800000"/>
              <a:headEnd/>
              <a:tailEnd/>
            </a:ln>
            <a:effectLst/>
          </p:spPr>
          <p:txBody>
            <a:bodyPr>
              <a:spAutoFit/>
            </a:bodyPr>
            <a:lstStyle/>
            <a:p>
              <a:pPr eaLnBrk="0" hangingPunct="0">
                <a:lnSpc>
                  <a:spcPts val="2600"/>
                </a:lnSpc>
              </a:pPr>
              <a:r>
                <a:rPr lang="en-US" sz="4400" b="1">
                  <a:solidFill>
                    <a:schemeClr val="bg1"/>
                  </a:solidFill>
                  <a:latin typeface="Times New Roman" pitchFamily="18" charset="0"/>
                  <a:sym typeface="CommonBullets" pitchFamily="34" charset="2"/>
                </a:rPr>
                <a:t></a:t>
              </a:r>
              <a:endParaRPr lang="en-US" sz="4400" b="1">
                <a:solidFill>
                  <a:schemeClr val="bg1"/>
                </a:solidFill>
                <a:latin typeface="Times New Roman" pitchFamily="18" charset="0"/>
              </a:endParaRPr>
            </a:p>
          </p:txBody>
        </p:sp>
      </p:grpSp>
    </p:spTree>
  </p:cSld>
  <p:clrMapOvr>
    <a:masterClrMapping/>
  </p:clrMapOvr>
  <p:transition spd="slow">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10594"/>
                                        </p:tgtEl>
                                        <p:attrNameLst>
                                          <p:attrName>style.visibility</p:attrName>
                                        </p:attrNameLst>
                                      </p:cBhvr>
                                      <p:to>
                                        <p:strVal val="visible"/>
                                      </p:to>
                                    </p:set>
                                    <p:animEffect transition="in" filter="fade">
                                      <p:cBhvr>
                                        <p:cTn id="7" dur="2000"/>
                                        <p:tgtEl>
                                          <p:spTgt spid="110594"/>
                                        </p:tgtEl>
                                      </p:cBhvr>
                                    </p:animEffect>
                                    <p:anim calcmode="lin" valueType="num">
                                      <p:cBhvr>
                                        <p:cTn id="8" dur="2000" fill="hold"/>
                                        <p:tgtEl>
                                          <p:spTgt spid="110594"/>
                                        </p:tgtEl>
                                        <p:attrNameLst>
                                          <p:attrName>ppt_x</p:attrName>
                                        </p:attrNameLst>
                                      </p:cBhvr>
                                      <p:tavLst>
                                        <p:tav tm="0">
                                          <p:val>
                                            <p:strVal val="#ppt_x"/>
                                          </p:val>
                                        </p:tav>
                                        <p:tav tm="100000">
                                          <p:val>
                                            <p:strVal val="#ppt_x"/>
                                          </p:val>
                                        </p:tav>
                                      </p:tavLst>
                                    </p:anim>
                                    <p:anim calcmode="lin" valueType="num">
                                      <p:cBhvr>
                                        <p:cTn id="9" dur="2000" fill="hold"/>
                                        <p:tgtEl>
                                          <p:spTgt spid="110594"/>
                                        </p:tgtEl>
                                        <p:attrNameLst>
                                          <p:attrName>ppt_y</p:attrName>
                                        </p:attrNameLst>
                                      </p:cBhvr>
                                      <p:tavLst>
                                        <p:tav tm="0">
                                          <p:val>
                                            <p:strVal val="#ppt_y+.1"/>
                                          </p:val>
                                        </p:tav>
                                        <p:tav tm="100000">
                                          <p:val>
                                            <p:strVal val="#ppt_y"/>
                                          </p:val>
                                        </p:tav>
                                      </p:tavLst>
                                    </p:anim>
                                  </p:childTnLst>
                                </p:cTn>
                              </p:par>
                            </p:childTnLst>
                          </p:cTn>
                        </p:par>
                        <p:par>
                          <p:cTn id="10" fill="hold">
                            <p:stCondLst>
                              <p:cond delay="2000"/>
                            </p:stCondLst>
                            <p:childTnLst>
                              <p:par>
                                <p:cTn id="11" presetID="10" presetClass="entr" presetSubtype="0" fill="hold" nodeType="afterEffect">
                                  <p:stCondLst>
                                    <p:cond delay="0"/>
                                  </p:stCondLst>
                                  <p:childTnLst>
                                    <p:set>
                                      <p:cBhvr>
                                        <p:cTn id="12" dur="1" fill="hold">
                                          <p:stCondLst>
                                            <p:cond delay="0"/>
                                          </p:stCondLst>
                                        </p:cTn>
                                        <p:tgtEl>
                                          <p:spTgt spid="110607"/>
                                        </p:tgtEl>
                                        <p:attrNameLst>
                                          <p:attrName>style.visibility</p:attrName>
                                        </p:attrNameLst>
                                      </p:cBhvr>
                                      <p:to>
                                        <p:strVal val="visible"/>
                                      </p:to>
                                    </p:set>
                                    <p:animEffect transition="in" filter="fade">
                                      <p:cBhvr>
                                        <p:cTn id="13" dur="2000"/>
                                        <p:tgtEl>
                                          <p:spTgt spid="110607"/>
                                        </p:tgtEl>
                                      </p:cBhvr>
                                    </p:animEffect>
                                  </p:childTnLst>
                                </p:cTn>
                              </p:par>
                            </p:childTnLst>
                          </p:cTn>
                        </p:par>
                      </p:childTnLst>
                    </p:cTn>
                  </p:par>
                  <p:par>
                    <p:cTn id="14" fill="hold">
                      <p:stCondLst>
                        <p:cond delay="indefinite"/>
                      </p:stCondLst>
                      <p:childTnLst>
                        <p:par>
                          <p:cTn id="15" fill="hold">
                            <p:stCondLst>
                              <p:cond delay="0"/>
                            </p:stCondLst>
                            <p:childTnLst>
                              <p:par>
                                <p:cTn id="16" presetID="16" presetClass="entr" presetSubtype="37" fill="hold" nodeType="clickEffect">
                                  <p:stCondLst>
                                    <p:cond delay="0"/>
                                  </p:stCondLst>
                                  <p:childTnLst>
                                    <p:set>
                                      <p:cBhvr>
                                        <p:cTn id="17" dur="1" fill="hold">
                                          <p:stCondLst>
                                            <p:cond delay="0"/>
                                          </p:stCondLst>
                                        </p:cTn>
                                        <p:tgtEl>
                                          <p:spTgt spid="110610"/>
                                        </p:tgtEl>
                                        <p:attrNameLst>
                                          <p:attrName>style.visibility</p:attrName>
                                        </p:attrNameLst>
                                      </p:cBhvr>
                                      <p:to>
                                        <p:strVal val="visible"/>
                                      </p:to>
                                    </p:set>
                                    <p:animEffect transition="in" filter="barn(outVertical)">
                                      <p:cBhvr>
                                        <p:cTn id="18" dur="500"/>
                                        <p:tgtEl>
                                          <p:spTgt spid="110610"/>
                                        </p:tgtEl>
                                      </p:cBhvr>
                                    </p:animEffect>
                                  </p:childTnLst>
                                </p:cTn>
                              </p:par>
                            </p:childTnLst>
                          </p:cTn>
                        </p:par>
                      </p:childTnLst>
                    </p:cTn>
                  </p:par>
                  <p:par>
                    <p:cTn id="19" fill="hold">
                      <p:stCondLst>
                        <p:cond delay="indefinite"/>
                      </p:stCondLst>
                      <p:childTnLst>
                        <p:par>
                          <p:cTn id="20" fill="hold">
                            <p:stCondLst>
                              <p:cond delay="0"/>
                            </p:stCondLst>
                            <p:childTnLst>
                              <p:par>
                                <p:cTn id="21" presetID="23" presetClass="entr" presetSubtype="272" fill="hold" grpId="0" nodeType="clickEffect">
                                  <p:stCondLst>
                                    <p:cond delay="0"/>
                                  </p:stCondLst>
                                  <p:childTnLst>
                                    <p:set>
                                      <p:cBhvr>
                                        <p:cTn id="22" dur="1" fill="hold">
                                          <p:stCondLst>
                                            <p:cond delay="0"/>
                                          </p:stCondLst>
                                        </p:cTn>
                                        <p:tgtEl>
                                          <p:spTgt spid="110598"/>
                                        </p:tgtEl>
                                        <p:attrNameLst>
                                          <p:attrName>style.visibility</p:attrName>
                                        </p:attrNameLst>
                                      </p:cBhvr>
                                      <p:to>
                                        <p:strVal val="visible"/>
                                      </p:to>
                                    </p:set>
                                    <p:anim calcmode="lin" valueType="num">
                                      <p:cBhvr>
                                        <p:cTn id="23" dur="1000" fill="hold"/>
                                        <p:tgtEl>
                                          <p:spTgt spid="110598"/>
                                        </p:tgtEl>
                                        <p:attrNameLst>
                                          <p:attrName>ppt_w</p:attrName>
                                        </p:attrNameLst>
                                      </p:cBhvr>
                                      <p:tavLst>
                                        <p:tav tm="0">
                                          <p:val>
                                            <p:strVal val="2/3*#ppt_w"/>
                                          </p:val>
                                        </p:tav>
                                        <p:tav tm="100000">
                                          <p:val>
                                            <p:strVal val="#ppt_w"/>
                                          </p:val>
                                        </p:tav>
                                      </p:tavLst>
                                    </p:anim>
                                    <p:anim calcmode="lin" valueType="num">
                                      <p:cBhvr>
                                        <p:cTn id="24" dur="1000" fill="hold"/>
                                        <p:tgtEl>
                                          <p:spTgt spid="110598"/>
                                        </p:tgtEl>
                                        <p:attrNameLst>
                                          <p:attrName>ppt_h</p:attrName>
                                        </p:attrNameLst>
                                      </p:cBhvr>
                                      <p:tavLst>
                                        <p:tav tm="0">
                                          <p:val>
                                            <p:strVal val="2/3*#ppt_h"/>
                                          </p:val>
                                        </p:tav>
                                        <p:tav tm="100000">
                                          <p:val>
                                            <p:strVal val="#ppt_h"/>
                                          </p:val>
                                        </p:tav>
                                      </p:tavLst>
                                    </p:anim>
                                  </p:childTnLst>
                                </p:cTn>
                              </p:par>
                              <p:par>
                                <p:cTn id="25" presetID="6" presetClass="emph" presetSubtype="0" decel="50000" autoRev="1" fill="remove" nodeType="withEffect">
                                  <p:stCondLst>
                                    <p:cond delay="0"/>
                                  </p:stCondLst>
                                  <p:childTnLst>
                                    <p:animScale>
                                      <p:cBhvr>
                                        <p:cTn id="26" dur="1000" fill="hold"/>
                                        <p:tgtEl>
                                          <p:spTgt spid="110598"/>
                                        </p:tgtEl>
                                      </p:cBhvr>
                                      <p:by x="140000" y="140000"/>
                                    </p:animScale>
                                  </p:childTnLst>
                                </p:cTn>
                              </p:par>
                              <p:par>
                                <p:cTn id="27" presetID="10" presetClass="entr" presetSubtype="0" fill="hold" nodeType="withEffect">
                                  <p:stCondLst>
                                    <p:cond delay="0"/>
                                  </p:stCondLst>
                                  <p:childTnLst>
                                    <p:set>
                                      <p:cBhvr>
                                        <p:cTn id="28" dur="1" fill="hold">
                                          <p:stCondLst>
                                            <p:cond delay="0"/>
                                          </p:stCondLst>
                                        </p:cTn>
                                        <p:tgtEl>
                                          <p:spTgt spid="110599"/>
                                        </p:tgtEl>
                                        <p:attrNameLst>
                                          <p:attrName>style.visibility</p:attrName>
                                        </p:attrNameLst>
                                      </p:cBhvr>
                                      <p:to>
                                        <p:strVal val="visible"/>
                                      </p:to>
                                    </p:set>
                                    <p:animEffect transition="in" filter="fade">
                                      <p:cBhvr>
                                        <p:cTn id="29" dur="3000"/>
                                        <p:tgtEl>
                                          <p:spTgt spid="110599"/>
                                        </p:tgtEl>
                                      </p:cBhvr>
                                    </p:animEffect>
                                  </p:childTnLst>
                                </p:cTn>
                              </p:par>
                            </p:childTnLst>
                          </p:cTn>
                        </p:par>
                        <p:par>
                          <p:cTn id="30" fill="hold">
                            <p:stCondLst>
                              <p:cond delay="3000"/>
                            </p:stCondLst>
                            <p:childTnLst>
                              <p:par>
                                <p:cTn id="31" presetID="10" presetClass="entr" presetSubtype="0" fill="hold" nodeType="afterEffect">
                                  <p:stCondLst>
                                    <p:cond delay="0"/>
                                  </p:stCondLst>
                                  <p:childTnLst>
                                    <p:set>
                                      <p:cBhvr>
                                        <p:cTn id="32" dur="1" fill="hold">
                                          <p:stCondLst>
                                            <p:cond delay="0"/>
                                          </p:stCondLst>
                                        </p:cTn>
                                        <p:tgtEl>
                                          <p:spTgt spid="110600"/>
                                        </p:tgtEl>
                                        <p:attrNameLst>
                                          <p:attrName>style.visibility</p:attrName>
                                        </p:attrNameLst>
                                      </p:cBhvr>
                                      <p:to>
                                        <p:strVal val="visible"/>
                                      </p:to>
                                    </p:set>
                                    <p:animEffect transition="in" filter="fade">
                                      <p:cBhvr>
                                        <p:cTn id="33" dur="2000"/>
                                        <p:tgtEl>
                                          <p:spTgt spid="110600"/>
                                        </p:tgtEl>
                                      </p:cBhvr>
                                    </p:animEffect>
                                  </p:childTnLst>
                                </p:cTn>
                              </p:par>
                            </p:childTnLst>
                          </p:cTn>
                        </p:par>
                      </p:childTnLst>
                    </p:cTn>
                  </p:par>
                  <p:par>
                    <p:cTn id="34" fill="hold">
                      <p:stCondLst>
                        <p:cond delay="indefinite"/>
                      </p:stCondLst>
                      <p:childTnLst>
                        <p:par>
                          <p:cTn id="35" fill="hold">
                            <p:stCondLst>
                              <p:cond delay="0"/>
                            </p:stCondLst>
                            <p:childTnLst>
                              <p:par>
                                <p:cTn id="36" presetID="17" presetClass="entr" presetSubtype="10" fill="hold" grpId="0" nodeType="clickEffect">
                                  <p:stCondLst>
                                    <p:cond delay="0"/>
                                  </p:stCondLst>
                                  <p:childTnLst>
                                    <p:set>
                                      <p:cBhvr>
                                        <p:cTn id="37" dur="1" fill="hold">
                                          <p:stCondLst>
                                            <p:cond delay="0"/>
                                          </p:stCondLst>
                                        </p:cTn>
                                        <p:tgtEl>
                                          <p:spTgt spid="110604"/>
                                        </p:tgtEl>
                                        <p:attrNameLst>
                                          <p:attrName>style.visibility</p:attrName>
                                        </p:attrNameLst>
                                      </p:cBhvr>
                                      <p:to>
                                        <p:strVal val="visible"/>
                                      </p:to>
                                    </p:set>
                                    <p:anim calcmode="lin" valueType="num">
                                      <p:cBhvr>
                                        <p:cTn id="38" dur="500" fill="hold"/>
                                        <p:tgtEl>
                                          <p:spTgt spid="110604"/>
                                        </p:tgtEl>
                                        <p:attrNameLst>
                                          <p:attrName>ppt_w</p:attrName>
                                        </p:attrNameLst>
                                      </p:cBhvr>
                                      <p:tavLst>
                                        <p:tav tm="0">
                                          <p:val>
                                            <p:fltVal val="0"/>
                                          </p:val>
                                        </p:tav>
                                        <p:tav tm="100000">
                                          <p:val>
                                            <p:strVal val="#ppt_w"/>
                                          </p:val>
                                        </p:tav>
                                      </p:tavLst>
                                    </p:anim>
                                    <p:anim calcmode="lin" valueType="num">
                                      <p:cBhvr>
                                        <p:cTn id="39" dur="500" fill="hold"/>
                                        <p:tgtEl>
                                          <p:spTgt spid="110604"/>
                                        </p:tgtEl>
                                        <p:attrNameLst>
                                          <p:attrName>ppt_h</p:attrName>
                                        </p:attrNameLst>
                                      </p:cBhvr>
                                      <p:tavLst>
                                        <p:tav tm="0">
                                          <p:val>
                                            <p:strVal val="#ppt_h"/>
                                          </p:val>
                                        </p:tav>
                                        <p:tav tm="100000">
                                          <p:val>
                                            <p:strVal val="#ppt_h"/>
                                          </p:val>
                                        </p:tav>
                                      </p:tavLst>
                                    </p:anim>
                                  </p:childTnLst>
                                </p:cTn>
                              </p:par>
                            </p:childTnLst>
                          </p:cTn>
                        </p:par>
                      </p:childTnLst>
                    </p:cTn>
                  </p:par>
                  <p:par>
                    <p:cTn id="40" fill="hold">
                      <p:stCondLst>
                        <p:cond delay="indefinite"/>
                      </p:stCondLst>
                      <p:childTnLst>
                        <p:par>
                          <p:cTn id="41" fill="hold">
                            <p:stCondLst>
                              <p:cond delay="0"/>
                            </p:stCondLst>
                            <p:childTnLst>
                              <p:par>
                                <p:cTn id="42" presetID="17" presetClass="entr" presetSubtype="10" fill="hold" grpId="0" nodeType="clickEffect">
                                  <p:stCondLst>
                                    <p:cond delay="0"/>
                                  </p:stCondLst>
                                  <p:childTnLst>
                                    <p:set>
                                      <p:cBhvr>
                                        <p:cTn id="43" dur="1" fill="hold">
                                          <p:stCondLst>
                                            <p:cond delay="0"/>
                                          </p:stCondLst>
                                        </p:cTn>
                                        <p:tgtEl>
                                          <p:spTgt spid="110605"/>
                                        </p:tgtEl>
                                        <p:attrNameLst>
                                          <p:attrName>style.visibility</p:attrName>
                                        </p:attrNameLst>
                                      </p:cBhvr>
                                      <p:to>
                                        <p:strVal val="visible"/>
                                      </p:to>
                                    </p:set>
                                    <p:anim calcmode="lin" valueType="num">
                                      <p:cBhvr>
                                        <p:cTn id="44" dur="500" fill="hold"/>
                                        <p:tgtEl>
                                          <p:spTgt spid="110605"/>
                                        </p:tgtEl>
                                        <p:attrNameLst>
                                          <p:attrName>ppt_w</p:attrName>
                                        </p:attrNameLst>
                                      </p:cBhvr>
                                      <p:tavLst>
                                        <p:tav tm="0">
                                          <p:val>
                                            <p:fltVal val="0"/>
                                          </p:val>
                                        </p:tav>
                                        <p:tav tm="100000">
                                          <p:val>
                                            <p:strVal val="#ppt_w"/>
                                          </p:val>
                                        </p:tav>
                                      </p:tavLst>
                                    </p:anim>
                                    <p:anim calcmode="lin" valueType="num">
                                      <p:cBhvr>
                                        <p:cTn id="45" dur="500" fill="hold"/>
                                        <p:tgtEl>
                                          <p:spTgt spid="110605"/>
                                        </p:tgtEl>
                                        <p:attrNameLst>
                                          <p:attrName>ppt_h</p:attrName>
                                        </p:attrNameLst>
                                      </p:cBhvr>
                                      <p:tavLst>
                                        <p:tav tm="0">
                                          <p:val>
                                            <p:strVal val="#ppt_h"/>
                                          </p:val>
                                        </p:tav>
                                        <p:tav tm="100000">
                                          <p:val>
                                            <p:strVal val="#ppt_h"/>
                                          </p:val>
                                        </p:tav>
                                      </p:tavLst>
                                    </p:anim>
                                  </p:childTnLst>
                                </p:cTn>
                              </p:par>
                              <p:par>
                                <p:cTn id="46" presetID="10" presetClass="entr" presetSubtype="0" fill="hold" grpId="0" nodeType="withEffect">
                                  <p:stCondLst>
                                    <p:cond delay="0"/>
                                  </p:stCondLst>
                                  <p:childTnLst>
                                    <p:set>
                                      <p:cBhvr>
                                        <p:cTn id="47" dur="1" fill="hold">
                                          <p:stCondLst>
                                            <p:cond delay="0"/>
                                          </p:stCondLst>
                                        </p:cTn>
                                        <p:tgtEl>
                                          <p:spTgt spid="110606"/>
                                        </p:tgtEl>
                                        <p:attrNameLst>
                                          <p:attrName>style.visibility</p:attrName>
                                        </p:attrNameLst>
                                      </p:cBhvr>
                                      <p:to>
                                        <p:strVal val="visible"/>
                                      </p:to>
                                    </p:set>
                                    <p:animEffect transition="in" filter="fade">
                                      <p:cBhvr>
                                        <p:cTn id="48" dur="1000"/>
                                        <p:tgtEl>
                                          <p:spTgt spid="11060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0598" grpId="0"/>
      <p:bldP spid="110604" grpId="0"/>
      <p:bldP spid="110605" grpId="0"/>
      <p:bldP spid="110606" grpId="0"/>
    </p:bldLst>
  </p:timing>
</p:sld>
</file>

<file path=ppt/slides/slide69.xml><?xml version="1.0" encoding="utf-8"?>
<p:sld xmlns:a="http://schemas.openxmlformats.org/drawingml/2006/main" xmlns:r="http://schemas.openxmlformats.org/officeDocument/2006/relationships" xmlns:p="http://schemas.openxmlformats.org/presentationml/2006/main">
  <p:cSld>
    <p:bg>
      <p:bgPr shadeToTitle="1">
        <a:gradFill rotWithShape="0">
          <a:gsLst>
            <a:gs pos="0">
              <a:schemeClr val="bg1"/>
            </a:gs>
            <a:gs pos="100000">
              <a:srgbClr val="FFE6C1"/>
            </a:gs>
          </a:gsLst>
          <a:path path="shape">
            <a:fillToRect l="50000" t="50000" r="50000" b="50000"/>
          </a:path>
        </a:gradFill>
        <a:effectLst/>
      </p:bgPr>
    </p:bg>
    <p:spTree>
      <p:nvGrpSpPr>
        <p:cNvPr id="1" name=""/>
        <p:cNvGrpSpPr/>
        <p:nvPr/>
      </p:nvGrpSpPr>
      <p:grpSpPr>
        <a:xfrm>
          <a:off x="0" y="0"/>
          <a:ext cx="0" cy="0"/>
          <a:chOff x="0" y="0"/>
          <a:chExt cx="0" cy="0"/>
        </a:xfrm>
      </p:grpSpPr>
      <p:sp>
        <p:nvSpPr>
          <p:cNvPr id="112644" name="Text Box 4"/>
          <p:cNvSpPr txBox="1">
            <a:spLocks noChangeArrowheads="1"/>
          </p:cNvSpPr>
          <p:nvPr/>
        </p:nvSpPr>
        <p:spPr bwMode="auto">
          <a:xfrm>
            <a:off x="6057900" y="1301750"/>
            <a:ext cx="2590800" cy="519113"/>
          </a:xfrm>
          <a:prstGeom prst="rect">
            <a:avLst/>
          </a:prstGeom>
          <a:noFill/>
          <a:ln w="9525">
            <a:noFill/>
            <a:miter lim="800000"/>
            <a:headEnd/>
            <a:tailEnd/>
          </a:ln>
          <a:effectLst/>
        </p:spPr>
        <p:txBody>
          <a:bodyPr>
            <a:spAutoFit/>
          </a:bodyPr>
          <a:lstStyle/>
          <a:p>
            <a:pPr algn="ctr">
              <a:spcBef>
                <a:spcPct val="50000"/>
              </a:spcBef>
            </a:pPr>
            <a:r>
              <a:rPr lang="en-US" sz="2800" dirty="0">
                <a:solidFill>
                  <a:srgbClr val="000099"/>
                </a:solidFill>
                <a:latin typeface="Arial Black" pitchFamily="34" charset="0"/>
              </a:rPr>
              <a:t>Tabernacle</a:t>
            </a:r>
          </a:p>
        </p:txBody>
      </p:sp>
      <p:sp>
        <p:nvSpPr>
          <p:cNvPr id="112645" name="Text Box 5"/>
          <p:cNvSpPr txBox="1">
            <a:spLocks noChangeArrowheads="1"/>
          </p:cNvSpPr>
          <p:nvPr/>
        </p:nvSpPr>
        <p:spPr bwMode="auto">
          <a:xfrm>
            <a:off x="6172200" y="3530600"/>
            <a:ext cx="2362200" cy="660400"/>
          </a:xfrm>
          <a:prstGeom prst="rect">
            <a:avLst/>
          </a:prstGeom>
          <a:noFill/>
          <a:ln w="9525">
            <a:noFill/>
            <a:miter lim="800000"/>
            <a:headEnd/>
            <a:tailEnd/>
          </a:ln>
          <a:effectLst>
            <a:outerShdw dist="35921" dir="2700000" algn="ctr" rotWithShape="0">
              <a:schemeClr val="bg1"/>
            </a:outerShdw>
          </a:effectLst>
        </p:spPr>
        <p:txBody>
          <a:bodyPr>
            <a:spAutoFit/>
          </a:bodyPr>
          <a:lstStyle/>
          <a:p>
            <a:pPr algn="ctr">
              <a:lnSpc>
                <a:spcPct val="85000"/>
              </a:lnSpc>
            </a:pPr>
            <a:r>
              <a:rPr lang="en-US" sz="2200" dirty="0">
                <a:solidFill>
                  <a:srgbClr val="000099"/>
                </a:solidFill>
                <a:latin typeface="Impact" pitchFamily="34" charset="0"/>
              </a:rPr>
              <a:t>Representation</a:t>
            </a:r>
          </a:p>
          <a:p>
            <a:pPr algn="ctr">
              <a:lnSpc>
                <a:spcPct val="85000"/>
              </a:lnSpc>
            </a:pPr>
            <a:r>
              <a:rPr lang="en-US" sz="2200" dirty="0">
                <a:solidFill>
                  <a:srgbClr val="000099"/>
                </a:solidFill>
                <a:latin typeface="Impact" pitchFamily="34" charset="0"/>
              </a:rPr>
              <a:t>of Jesus in symbol</a:t>
            </a:r>
          </a:p>
        </p:txBody>
      </p:sp>
      <p:sp>
        <p:nvSpPr>
          <p:cNvPr id="112646" name="Rectangle 6"/>
          <p:cNvSpPr>
            <a:spLocks noChangeArrowheads="1"/>
          </p:cNvSpPr>
          <p:nvPr/>
        </p:nvSpPr>
        <p:spPr bwMode="auto">
          <a:xfrm>
            <a:off x="0" y="5722938"/>
            <a:ext cx="9144000" cy="1135062"/>
          </a:xfrm>
          <a:prstGeom prst="rect">
            <a:avLst/>
          </a:prstGeom>
          <a:solidFill>
            <a:schemeClr val="tx1"/>
          </a:solidFill>
          <a:ln w="9525">
            <a:solidFill>
              <a:schemeClr val="tx1"/>
            </a:solidFill>
            <a:miter lim="800000"/>
            <a:headEnd/>
            <a:tailEnd/>
          </a:ln>
          <a:effectLst/>
        </p:spPr>
        <p:txBody>
          <a:bodyPr wrap="none" anchor="ctr"/>
          <a:lstStyle/>
          <a:p>
            <a:endParaRPr lang="en-US"/>
          </a:p>
        </p:txBody>
      </p:sp>
      <p:sp>
        <p:nvSpPr>
          <p:cNvPr id="112647" name="Text Box 7"/>
          <p:cNvSpPr txBox="1">
            <a:spLocks noChangeArrowheads="1"/>
          </p:cNvSpPr>
          <p:nvPr/>
        </p:nvSpPr>
        <p:spPr bwMode="auto">
          <a:xfrm>
            <a:off x="266700" y="2209800"/>
            <a:ext cx="1828800" cy="519113"/>
          </a:xfrm>
          <a:prstGeom prst="rect">
            <a:avLst/>
          </a:prstGeom>
          <a:noFill/>
          <a:ln w="9525">
            <a:noFill/>
            <a:miter lim="800000"/>
            <a:headEnd/>
            <a:tailEnd/>
          </a:ln>
          <a:effectLst>
            <a:outerShdw dist="35921" dir="2700000" algn="ctr" rotWithShape="0">
              <a:schemeClr val="bg1"/>
            </a:outerShdw>
          </a:effectLst>
        </p:spPr>
        <p:txBody>
          <a:bodyPr>
            <a:spAutoFit/>
          </a:bodyPr>
          <a:lstStyle/>
          <a:p>
            <a:pPr algn="ctr">
              <a:spcBef>
                <a:spcPct val="50000"/>
              </a:spcBef>
            </a:pPr>
            <a:r>
              <a:rPr lang="en-US" sz="2800">
                <a:solidFill>
                  <a:srgbClr val="000099"/>
                </a:solidFill>
                <a:latin typeface="Arial Black" pitchFamily="34" charset="0"/>
              </a:rPr>
              <a:t>Tablets</a:t>
            </a:r>
          </a:p>
        </p:txBody>
      </p:sp>
      <p:sp>
        <p:nvSpPr>
          <p:cNvPr id="112648" name="Text Box 8"/>
          <p:cNvSpPr txBox="1">
            <a:spLocks noChangeArrowheads="1"/>
          </p:cNvSpPr>
          <p:nvPr/>
        </p:nvSpPr>
        <p:spPr bwMode="auto">
          <a:xfrm>
            <a:off x="3695700" y="2528888"/>
            <a:ext cx="1143000" cy="519112"/>
          </a:xfrm>
          <a:prstGeom prst="rect">
            <a:avLst/>
          </a:prstGeom>
          <a:noFill/>
          <a:ln w="9525">
            <a:noFill/>
            <a:miter lim="800000"/>
            <a:headEnd/>
            <a:tailEnd/>
          </a:ln>
          <a:effectLst>
            <a:outerShdw dist="35921" dir="2700000" algn="ctr" rotWithShape="0">
              <a:schemeClr val="bg1"/>
            </a:outerShdw>
          </a:effectLst>
        </p:spPr>
        <p:txBody>
          <a:bodyPr>
            <a:spAutoFit/>
          </a:bodyPr>
          <a:lstStyle/>
          <a:p>
            <a:pPr algn="ctr">
              <a:spcBef>
                <a:spcPct val="50000"/>
              </a:spcBef>
            </a:pPr>
            <a:r>
              <a:rPr lang="en-US" sz="2800">
                <a:solidFill>
                  <a:srgbClr val="000099"/>
                </a:solidFill>
                <a:latin typeface="Arial Black" pitchFamily="34" charset="0"/>
              </a:rPr>
              <a:t>Ark</a:t>
            </a:r>
          </a:p>
        </p:txBody>
      </p:sp>
      <p:sp>
        <p:nvSpPr>
          <p:cNvPr id="112649" name="Text Box 9"/>
          <p:cNvSpPr txBox="1">
            <a:spLocks noChangeArrowheads="1"/>
          </p:cNvSpPr>
          <p:nvPr/>
        </p:nvSpPr>
        <p:spPr bwMode="auto">
          <a:xfrm>
            <a:off x="2628900" y="4826000"/>
            <a:ext cx="3276600" cy="660400"/>
          </a:xfrm>
          <a:prstGeom prst="rect">
            <a:avLst/>
          </a:prstGeom>
          <a:noFill/>
          <a:ln w="9525" algn="ctr">
            <a:noFill/>
            <a:miter lim="800000"/>
            <a:headEnd/>
            <a:tailEnd/>
          </a:ln>
          <a:effectLst>
            <a:outerShdw dist="35921" dir="2700000" algn="ctr" rotWithShape="0">
              <a:schemeClr val="bg1"/>
            </a:outerShdw>
          </a:effectLst>
        </p:spPr>
        <p:txBody>
          <a:bodyPr>
            <a:spAutoFit/>
          </a:bodyPr>
          <a:lstStyle/>
          <a:p>
            <a:pPr algn="ctr">
              <a:lnSpc>
                <a:spcPct val="85000"/>
              </a:lnSpc>
            </a:pPr>
            <a:r>
              <a:rPr lang="en-US" sz="2200" dirty="0">
                <a:solidFill>
                  <a:srgbClr val="000099"/>
                </a:solidFill>
                <a:latin typeface="Impact" pitchFamily="34" charset="0"/>
              </a:rPr>
              <a:t>Representation</a:t>
            </a:r>
          </a:p>
          <a:p>
            <a:pPr algn="ctr">
              <a:lnSpc>
                <a:spcPct val="85000"/>
              </a:lnSpc>
            </a:pPr>
            <a:r>
              <a:rPr lang="en-US" sz="2200" dirty="0">
                <a:solidFill>
                  <a:srgbClr val="000099"/>
                </a:solidFill>
                <a:latin typeface="Impact" pitchFamily="34" charset="0"/>
              </a:rPr>
              <a:t>of cosmos and Tabernacle</a:t>
            </a:r>
          </a:p>
        </p:txBody>
      </p:sp>
      <p:pic>
        <p:nvPicPr>
          <p:cNvPr id="112650" name="Picture 10" descr="Tablets of Stone"/>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228600" y="2786063"/>
            <a:ext cx="1952625" cy="1695450"/>
          </a:xfrm>
          <a:prstGeom prst="rect">
            <a:avLst/>
          </a:prstGeom>
          <a:noFill/>
        </p:spPr>
      </p:pic>
      <p:pic>
        <p:nvPicPr>
          <p:cNvPr id="112651" name="Picture 11" descr="Tabernacle_3"/>
          <p:cNvPicPr>
            <a:picLocks noChangeAspect="1" noChangeArrowheads="1"/>
          </p:cNvPicPr>
          <p:nvPr/>
        </p:nvPicPr>
        <p:blipFill>
          <a:blip r:embed="rId4" cstate="print">
            <a:clrChange>
              <a:clrFrom>
                <a:srgbClr val="FFFFFF"/>
              </a:clrFrom>
              <a:clrTo>
                <a:srgbClr val="FFFFFF">
                  <a:alpha val="0"/>
                </a:srgbClr>
              </a:clrTo>
            </a:clrChange>
          </a:blip>
          <a:srcRect/>
          <a:stretch>
            <a:fillRect/>
          </a:stretch>
        </p:blipFill>
        <p:spPr bwMode="auto">
          <a:xfrm>
            <a:off x="3228975" y="3100388"/>
            <a:ext cx="2076450" cy="1624012"/>
          </a:xfrm>
          <a:prstGeom prst="rect">
            <a:avLst/>
          </a:prstGeom>
          <a:noFill/>
        </p:spPr>
      </p:pic>
      <p:sp>
        <p:nvSpPr>
          <p:cNvPr id="112652" name="AutoShape 12"/>
          <p:cNvSpPr>
            <a:spLocks noChangeArrowheads="1"/>
          </p:cNvSpPr>
          <p:nvPr/>
        </p:nvSpPr>
        <p:spPr bwMode="auto">
          <a:xfrm rot="-5400000">
            <a:off x="2514600" y="3308350"/>
            <a:ext cx="685800" cy="533400"/>
          </a:xfrm>
          <a:prstGeom prst="downArrow">
            <a:avLst>
              <a:gd name="adj1" fmla="val 39019"/>
              <a:gd name="adj2" fmla="val 44130"/>
            </a:avLst>
          </a:prstGeom>
          <a:gradFill rotWithShape="0">
            <a:gsLst>
              <a:gs pos="0">
                <a:srgbClr val="CC9900"/>
              </a:gs>
              <a:gs pos="100000">
                <a:srgbClr val="FFCC00"/>
              </a:gs>
            </a:gsLst>
            <a:lin ang="5400000" scaled="1"/>
          </a:gradFill>
          <a:ln w="38100">
            <a:noFill/>
            <a:miter lim="800000"/>
            <a:headEnd/>
            <a:tailEnd/>
          </a:ln>
          <a:effectLst/>
          <a:scene3d>
            <a:camera prst="legacyObliqueBottomLeft"/>
            <a:lightRig rig="legacyFlat3" dir="b"/>
          </a:scene3d>
          <a:sp3d extrusionH="163500" prstMaterial="legacyMatte">
            <a:bevelT w="13500" h="13500" prst="angle"/>
            <a:bevelB w="13500" h="13500" prst="angle"/>
            <a:extrusionClr>
              <a:srgbClr val="660066"/>
            </a:extrusionClr>
          </a:sp3d>
        </p:spPr>
        <p:txBody>
          <a:bodyPr vert="eaVert" wrap="none" anchor="ctr">
            <a:flatTx/>
          </a:bodyPr>
          <a:lstStyle/>
          <a:p>
            <a:pPr algn="ctr"/>
            <a:endParaRPr lang="en-US">
              <a:latin typeface="Arial Black" pitchFamily="34" charset="0"/>
            </a:endParaRPr>
          </a:p>
        </p:txBody>
      </p:sp>
      <p:sp>
        <p:nvSpPr>
          <p:cNvPr id="112653" name="AutoShape 13"/>
          <p:cNvSpPr>
            <a:spLocks noChangeArrowheads="1"/>
          </p:cNvSpPr>
          <p:nvPr/>
        </p:nvSpPr>
        <p:spPr bwMode="auto">
          <a:xfrm rot="-5400000">
            <a:off x="5410200" y="3308350"/>
            <a:ext cx="685800" cy="533400"/>
          </a:xfrm>
          <a:prstGeom prst="downArrow">
            <a:avLst>
              <a:gd name="adj1" fmla="val 39019"/>
              <a:gd name="adj2" fmla="val 44130"/>
            </a:avLst>
          </a:prstGeom>
          <a:gradFill rotWithShape="0">
            <a:gsLst>
              <a:gs pos="0">
                <a:srgbClr val="CC9900"/>
              </a:gs>
              <a:gs pos="100000">
                <a:srgbClr val="FFCC00"/>
              </a:gs>
            </a:gsLst>
            <a:lin ang="5400000" scaled="1"/>
          </a:gradFill>
          <a:ln w="38100">
            <a:noFill/>
            <a:miter lim="800000"/>
            <a:headEnd/>
            <a:tailEnd/>
          </a:ln>
          <a:effectLst/>
          <a:scene3d>
            <a:camera prst="legacyObliqueBottomLeft"/>
            <a:lightRig rig="legacyFlat3" dir="b"/>
          </a:scene3d>
          <a:sp3d extrusionH="163500" prstMaterial="legacyMatte">
            <a:bevelT w="13500" h="13500" prst="angle"/>
            <a:bevelB w="13500" h="13500" prst="angle"/>
            <a:extrusionClr>
              <a:srgbClr val="660066"/>
            </a:extrusionClr>
          </a:sp3d>
        </p:spPr>
        <p:txBody>
          <a:bodyPr vert="eaVert" wrap="none" anchor="ctr">
            <a:flatTx/>
          </a:bodyPr>
          <a:lstStyle/>
          <a:p>
            <a:pPr algn="ctr"/>
            <a:endParaRPr lang="en-US">
              <a:latin typeface="Arial Black" pitchFamily="34" charset="0"/>
            </a:endParaRPr>
          </a:p>
        </p:txBody>
      </p:sp>
      <p:grpSp>
        <p:nvGrpSpPr>
          <p:cNvPr id="112654" name="Group 14"/>
          <p:cNvGrpSpPr>
            <a:grpSpLocks/>
          </p:cNvGrpSpPr>
          <p:nvPr/>
        </p:nvGrpSpPr>
        <p:grpSpPr bwMode="auto">
          <a:xfrm>
            <a:off x="304800" y="4435475"/>
            <a:ext cx="1600200" cy="427038"/>
            <a:chOff x="192" y="2707"/>
            <a:chExt cx="1008" cy="269"/>
          </a:xfrm>
        </p:grpSpPr>
        <p:sp>
          <p:nvSpPr>
            <p:cNvPr id="112655" name="Text Box 15"/>
            <p:cNvSpPr txBox="1">
              <a:spLocks noChangeArrowheads="1"/>
            </p:cNvSpPr>
            <p:nvPr/>
          </p:nvSpPr>
          <p:spPr bwMode="auto">
            <a:xfrm>
              <a:off x="192" y="2707"/>
              <a:ext cx="528" cy="269"/>
            </a:xfrm>
            <a:prstGeom prst="rect">
              <a:avLst/>
            </a:prstGeom>
            <a:noFill/>
            <a:ln w="9525">
              <a:noFill/>
              <a:miter lim="800000"/>
              <a:headEnd/>
              <a:tailEnd/>
            </a:ln>
            <a:effectLst>
              <a:outerShdw dist="35921" dir="2700000" algn="ctr" rotWithShape="0">
                <a:schemeClr val="bg1"/>
              </a:outerShdw>
            </a:effectLst>
          </p:spPr>
          <p:txBody>
            <a:bodyPr>
              <a:spAutoFit/>
            </a:bodyPr>
            <a:lstStyle/>
            <a:p>
              <a:r>
                <a:rPr lang="en-US" sz="2200">
                  <a:solidFill>
                    <a:srgbClr val="000099"/>
                  </a:solidFill>
                  <a:latin typeface="Impact" pitchFamily="34" charset="0"/>
                </a:rPr>
                <a:t>Adam</a:t>
              </a:r>
            </a:p>
          </p:txBody>
        </p:sp>
        <p:sp>
          <p:nvSpPr>
            <p:cNvPr id="112656" name="Text Box 16"/>
            <p:cNvSpPr txBox="1">
              <a:spLocks noChangeArrowheads="1"/>
            </p:cNvSpPr>
            <p:nvPr/>
          </p:nvSpPr>
          <p:spPr bwMode="auto">
            <a:xfrm>
              <a:off x="768" y="2707"/>
              <a:ext cx="432" cy="269"/>
            </a:xfrm>
            <a:prstGeom prst="rect">
              <a:avLst/>
            </a:prstGeom>
            <a:noFill/>
            <a:ln w="9525">
              <a:noFill/>
              <a:miter lim="800000"/>
              <a:headEnd/>
              <a:tailEnd/>
            </a:ln>
            <a:effectLst>
              <a:outerShdw dist="35921" dir="2700000" algn="ctr" rotWithShape="0">
                <a:schemeClr val="bg1"/>
              </a:outerShdw>
            </a:effectLst>
          </p:spPr>
          <p:txBody>
            <a:bodyPr>
              <a:spAutoFit/>
            </a:bodyPr>
            <a:lstStyle/>
            <a:p>
              <a:r>
                <a:rPr lang="en-US" sz="2200">
                  <a:solidFill>
                    <a:srgbClr val="000099"/>
                  </a:solidFill>
                  <a:latin typeface="Impact" pitchFamily="34" charset="0"/>
                </a:rPr>
                <a:t>Eve</a:t>
              </a:r>
            </a:p>
          </p:txBody>
        </p:sp>
        <p:sp>
          <p:nvSpPr>
            <p:cNvPr id="112657" name="Text Box 17"/>
            <p:cNvSpPr txBox="1">
              <a:spLocks noChangeArrowheads="1"/>
            </p:cNvSpPr>
            <p:nvPr/>
          </p:nvSpPr>
          <p:spPr bwMode="auto">
            <a:xfrm>
              <a:off x="648" y="2745"/>
              <a:ext cx="192" cy="192"/>
            </a:xfrm>
            <a:prstGeom prst="rect">
              <a:avLst/>
            </a:prstGeom>
            <a:noFill/>
            <a:ln w="9525">
              <a:noFill/>
              <a:miter lim="800000"/>
              <a:headEnd/>
              <a:tailEnd/>
            </a:ln>
            <a:effectLst>
              <a:outerShdw dist="35921" dir="2700000" algn="ctr" rotWithShape="0">
                <a:schemeClr val="bg1"/>
              </a:outerShdw>
            </a:effectLst>
          </p:spPr>
          <p:txBody>
            <a:bodyPr>
              <a:spAutoFit/>
            </a:bodyPr>
            <a:lstStyle/>
            <a:p>
              <a:pPr algn="ctr"/>
              <a:r>
                <a:rPr lang="en-US" sz="1400">
                  <a:solidFill>
                    <a:srgbClr val="000099"/>
                  </a:solidFill>
                  <a:latin typeface="Arial Black" pitchFamily="34" charset="0"/>
                </a:rPr>
                <a:t>●</a:t>
              </a:r>
            </a:p>
          </p:txBody>
        </p:sp>
      </p:grpSp>
      <p:sp>
        <p:nvSpPr>
          <p:cNvPr id="112658" name="Text Box 18"/>
          <p:cNvSpPr txBox="1">
            <a:spLocks noChangeArrowheads="1"/>
          </p:cNvSpPr>
          <p:nvPr/>
        </p:nvSpPr>
        <p:spPr bwMode="auto">
          <a:xfrm>
            <a:off x="304800" y="4740275"/>
            <a:ext cx="838200" cy="427038"/>
          </a:xfrm>
          <a:prstGeom prst="rect">
            <a:avLst/>
          </a:prstGeom>
          <a:noFill/>
          <a:ln w="9525">
            <a:noFill/>
            <a:miter lim="800000"/>
            <a:headEnd/>
            <a:tailEnd/>
          </a:ln>
          <a:effectLst>
            <a:outerShdw dist="35921" dir="2700000" algn="ctr" rotWithShape="0">
              <a:schemeClr val="bg1"/>
            </a:outerShdw>
          </a:effectLst>
        </p:spPr>
        <p:txBody>
          <a:bodyPr>
            <a:spAutoFit/>
          </a:bodyPr>
          <a:lstStyle/>
          <a:p>
            <a:r>
              <a:rPr lang="en-US" sz="2200">
                <a:solidFill>
                  <a:srgbClr val="000099"/>
                </a:solidFill>
                <a:latin typeface="Impact" pitchFamily="34" charset="0"/>
              </a:rPr>
              <a:t>Jesus</a:t>
            </a:r>
          </a:p>
        </p:txBody>
      </p:sp>
      <p:sp>
        <p:nvSpPr>
          <p:cNvPr id="112659" name="Text Box 19"/>
          <p:cNvSpPr txBox="1">
            <a:spLocks noChangeArrowheads="1"/>
          </p:cNvSpPr>
          <p:nvPr/>
        </p:nvSpPr>
        <p:spPr bwMode="auto">
          <a:xfrm>
            <a:off x="1219200" y="4740275"/>
            <a:ext cx="1524000" cy="427038"/>
          </a:xfrm>
          <a:prstGeom prst="rect">
            <a:avLst/>
          </a:prstGeom>
          <a:noFill/>
          <a:ln w="9525">
            <a:noFill/>
            <a:miter lim="800000"/>
            <a:headEnd/>
            <a:tailEnd/>
          </a:ln>
          <a:effectLst>
            <a:outerShdw dist="35921" dir="2700000" algn="ctr" rotWithShape="0">
              <a:schemeClr val="bg1"/>
            </a:outerShdw>
          </a:effectLst>
        </p:spPr>
        <p:txBody>
          <a:bodyPr>
            <a:spAutoFit/>
          </a:bodyPr>
          <a:lstStyle/>
          <a:p>
            <a:r>
              <a:rPr lang="en-US" sz="2200">
                <a:solidFill>
                  <a:srgbClr val="000099"/>
                </a:solidFill>
                <a:latin typeface="Impact" pitchFamily="34" charset="0"/>
              </a:rPr>
              <a:t>Holy Spirit</a:t>
            </a:r>
          </a:p>
        </p:txBody>
      </p:sp>
      <p:sp>
        <p:nvSpPr>
          <p:cNvPr id="112660" name="Text Box 20"/>
          <p:cNvSpPr txBox="1">
            <a:spLocks noChangeArrowheads="1"/>
          </p:cNvSpPr>
          <p:nvPr/>
        </p:nvSpPr>
        <p:spPr bwMode="auto">
          <a:xfrm>
            <a:off x="1028700" y="4800600"/>
            <a:ext cx="304800" cy="304800"/>
          </a:xfrm>
          <a:prstGeom prst="rect">
            <a:avLst/>
          </a:prstGeom>
          <a:noFill/>
          <a:ln w="9525">
            <a:noFill/>
            <a:miter lim="800000"/>
            <a:headEnd/>
            <a:tailEnd/>
          </a:ln>
          <a:effectLst>
            <a:outerShdw dist="35921" dir="2700000" algn="ctr" rotWithShape="0">
              <a:schemeClr val="bg1"/>
            </a:outerShdw>
          </a:effectLst>
        </p:spPr>
        <p:txBody>
          <a:bodyPr>
            <a:spAutoFit/>
          </a:bodyPr>
          <a:lstStyle/>
          <a:p>
            <a:pPr algn="ctr"/>
            <a:r>
              <a:rPr lang="en-US" sz="1400">
                <a:solidFill>
                  <a:srgbClr val="000099"/>
                </a:solidFill>
                <a:latin typeface="Arial Black" pitchFamily="34" charset="0"/>
              </a:rPr>
              <a:t>●</a:t>
            </a:r>
          </a:p>
        </p:txBody>
      </p:sp>
      <p:grpSp>
        <p:nvGrpSpPr>
          <p:cNvPr id="112661" name="Group 21"/>
          <p:cNvGrpSpPr>
            <a:grpSpLocks/>
          </p:cNvGrpSpPr>
          <p:nvPr/>
        </p:nvGrpSpPr>
        <p:grpSpPr bwMode="auto">
          <a:xfrm>
            <a:off x="381000" y="1295400"/>
            <a:ext cx="3657600" cy="560388"/>
            <a:chOff x="1872" y="2592"/>
            <a:chExt cx="2736" cy="656"/>
          </a:xfrm>
        </p:grpSpPr>
        <p:sp>
          <p:nvSpPr>
            <p:cNvPr id="112662" name="Rectangle 22"/>
            <p:cNvSpPr>
              <a:spLocks noChangeArrowheads="1"/>
            </p:cNvSpPr>
            <p:nvPr/>
          </p:nvSpPr>
          <p:spPr bwMode="auto">
            <a:xfrm>
              <a:off x="1872" y="2592"/>
              <a:ext cx="2736" cy="624"/>
            </a:xfrm>
            <a:prstGeom prst="rect">
              <a:avLst/>
            </a:prstGeom>
            <a:solidFill>
              <a:srgbClr val="5900B2"/>
            </a:solidFill>
            <a:ln w="38100" algn="ctr">
              <a:solidFill>
                <a:srgbClr val="6600CC"/>
              </a:solidFill>
              <a:miter lim="800000"/>
              <a:headEnd/>
              <a:tailEnd/>
            </a:ln>
            <a:effectLst/>
          </p:spPr>
          <p:txBody>
            <a:bodyPr wrap="none" anchor="ctr"/>
            <a:lstStyle/>
            <a:p>
              <a:endParaRPr lang="en-US"/>
            </a:p>
          </p:txBody>
        </p:sp>
        <p:sp>
          <p:nvSpPr>
            <p:cNvPr id="112663" name="Text Box 23"/>
            <p:cNvSpPr txBox="1">
              <a:spLocks noChangeArrowheads="1"/>
            </p:cNvSpPr>
            <p:nvPr/>
          </p:nvSpPr>
          <p:spPr bwMode="auto">
            <a:xfrm>
              <a:off x="1872" y="2640"/>
              <a:ext cx="2736" cy="608"/>
            </a:xfrm>
            <a:prstGeom prst="rect">
              <a:avLst/>
            </a:prstGeom>
            <a:noFill/>
            <a:ln w="19050">
              <a:noFill/>
              <a:miter lim="800000"/>
              <a:headEnd/>
              <a:tailEnd/>
            </a:ln>
            <a:effectLst>
              <a:outerShdw dist="12700" algn="ctr" rotWithShape="0">
                <a:schemeClr val="tx1"/>
              </a:outerShdw>
            </a:effectLst>
          </p:spPr>
          <p:txBody>
            <a:bodyPr>
              <a:spAutoFit/>
            </a:bodyPr>
            <a:lstStyle/>
            <a:p>
              <a:pPr algn="ctr" eaLnBrk="0" hangingPunct="0">
                <a:lnSpc>
                  <a:spcPct val="70000"/>
                </a:lnSpc>
              </a:pPr>
              <a:r>
                <a:rPr lang="en-US" sz="4000">
                  <a:solidFill>
                    <a:schemeClr val="bg1"/>
                  </a:solidFill>
                  <a:latin typeface="Arial Black" pitchFamily="34" charset="0"/>
                </a:rPr>
                <a:t>Significance</a:t>
              </a:r>
            </a:p>
          </p:txBody>
        </p:sp>
      </p:grpSp>
      <p:grpSp>
        <p:nvGrpSpPr>
          <p:cNvPr id="112664" name="Group 24"/>
          <p:cNvGrpSpPr>
            <a:grpSpLocks/>
          </p:cNvGrpSpPr>
          <p:nvPr/>
        </p:nvGrpSpPr>
        <p:grpSpPr bwMode="auto">
          <a:xfrm>
            <a:off x="838200" y="5791200"/>
            <a:ext cx="7543800" cy="876300"/>
            <a:chOff x="144" y="3633"/>
            <a:chExt cx="4752" cy="552"/>
          </a:xfrm>
        </p:grpSpPr>
        <p:sp>
          <p:nvSpPr>
            <p:cNvPr id="112665" name="Text Box 25"/>
            <p:cNvSpPr txBox="1">
              <a:spLocks noChangeArrowheads="1"/>
            </p:cNvSpPr>
            <p:nvPr/>
          </p:nvSpPr>
          <p:spPr bwMode="auto">
            <a:xfrm>
              <a:off x="367" y="3662"/>
              <a:ext cx="4529" cy="523"/>
            </a:xfrm>
            <a:prstGeom prst="rect">
              <a:avLst/>
            </a:prstGeom>
            <a:noFill/>
            <a:ln w="9525">
              <a:noFill/>
              <a:miter lim="800000"/>
              <a:headEnd/>
              <a:tailEnd/>
            </a:ln>
            <a:effectLst/>
          </p:spPr>
          <p:txBody>
            <a:bodyPr wrap="square">
              <a:spAutoFit/>
            </a:bodyPr>
            <a:lstStyle/>
            <a:p>
              <a:pPr eaLnBrk="0" hangingPunct="0">
                <a:lnSpc>
                  <a:spcPct val="80000"/>
                </a:lnSpc>
              </a:pPr>
              <a:r>
                <a:rPr lang="en-US" sz="2000" b="1" dirty="0">
                  <a:solidFill>
                    <a:schemeClr val="bg1"/>
                  </a:solidFill>
                  <a:latin typeface="Arial Narrow" pitchFamily="34" charset="0"/>
                </a:rPr>
                <a:t>The </a:t>
              </a:r>
              <a:r>
                <a:rPr lang="en-US" sz="2000" b="1" u="sng" dirty="0">
                  <a:solidFill>
                    <a:schemeClr val="bg1"/>
                  </a:solidFill>
                  <a:latin typeface="Arial Narrow" pitchFamily="34" charset="0"/>
                </a:rPr>
                <a:t>Tabernacle</a:t>
              </a:r>
              <a:r>
                <a:rPr lang="en-US" sz="2000" b="1" dirty="0">
                  <a:solidFill>
                    <a:schemeClr val="bg1"/>
                  </a:solidFill>
                  <a:latin typeface="Arial Narrow" pitchFamily="34" charset="0"/>
                </a:rPr>
                <a:t> was a </a:t>
              </a:r>
              <a:r>
                <a:rPr lang="en-US" sz="2000" b="1" u="sng" dirty="0">
                  <a:solidFill>
                    <a:schemeClr val="bg1"/>
                  </a:solidFill>
                  <a:latin typeface="Arial Narrow" pitchFamily="34" charset="0"/>
                </a:rPr>
                <a:t>representation of Jesus</a:t>
              </a:r>
              <a:r>
                <a:rPr lang="en-US" sz="2000" b="1" dirty="0">
                  <a:solidFill>
                    <a:schemeClr val="bg1"/>
                  </a:solidFill>
                  <a:latin typeface="Arial Narrow" pitchFamily="34" charset="0"/>
                </a:rPr>
                <a:t> in symbol. </a:t>
              </a:r>
              <a:r>
                <a:rPr lang="en-US" sz="2000" b="1" dirty="0" smtClean="0">
                  <a:solidFill>
                    <a:schemeClr val="bg1"/>
                  </a:solidFill>
                  <a:latin typeface="Arial Narrow" pitchFamily="34" charset="0"/>
                </a:rPr>
                <a:t> </a:t>
              </a:r>
              <a:r>
                <a:rPr lang="en-US" sz="2000" b="1" dirty="0">
                  <a:solidFill>
                    <a:schemeClr val="bg1"/>
                  </a:solidFill>
                  <a:latin typeface="Arial Narrow" pitchFamily="34" charset="0"/>
                </a:rPr>
                <a:t>The </a:t>
              </a:r>
              <a:r>
                <a:rPr lang="en-US" sz="2000" b="1" u="sng" dirty="0">
                  <a:solidFill>
                    <a:schemeClr val="bg1"/>
                  </a:solidFill>
                  <a:latin typeface="Arial Narrow" pitchFamily="34" charset="0"/>
                </a:rPr>
                <a:t>Ark</a:t>
              </a:r>
              <a:r>
                <a:rPr lang="en-US" sz="2000" b="1" dirty="0">
                  <a:solidFill>
                    <a:schemeClr val="bg1"/>
                  </a:solidFill>
                  <a:latin typeface="Arial Narrow" pitchFamily="34" charset="0"/>
                </a:rPr>
                <a:t> of the Covenant represented the cosmos and, at the  same time, was a </a:t>
              </a:r>
              <a:r>
                <a:rPr lang="en-US" sz="2000" b="1" u="sng" dirty="0">
                  <a:solidFill>
                    <a:schemeClr val="bg1"/>
                  </a:solidFill>
                  <a:latin typeface="Arial Narrow" pitchFamily="34" charset="0"/>
                </a:rPr>
                <a:t>smaller representation</a:t>
              </a:r>
              <a:r>
                <a:rPr lang="en-US" sz="2000" b="1" dirty="0">
                  <a:solidFill>
                    <a:schemeClr val="bg1"/>
                  </a:solidFill>
                  <a:latin typeface="Arial Narrow" pitchFamily="34" charset="0"/>
                </a:rPr>
                <a:t> of the Tabernacle </a:t>
              </a:r>
              <a:r>
                <a:rPr lang="en-US" sz="2000" dirty="0">
                  <a:solidFill>
                    <a:schemeClr val="bg1"/>
                  </a:solidFill>
                  <a:latin typeface="Arial Narrow" pitchFamily="34" charset="0"/>
                </a:rPr>
                <a:t>(p. 246).</a:t>
              </a:r>
            </a:p>
          </p:txBody>
        </p:sp>
        <p:sp>
          <p:nvSpPr>
            <p:cNvPr id="112666" name="Text Box 26"/>
            <p:cNvSpPr txBox="1">
              <a:spLocks noChangeArrowheads="1"/>
            </p:cNvSpPr>
            <p:nvPr/>
          </p:nvSpPr>
          <p:spPr bwMode="auto">
            <a:xfrm>
              <a:off x="144" y="3633"/>
              <a:ext cx="223" cy="266"/>
            </a:xfrm>
            <a:prstGeom prst="rect">
              <a:avLst/>
            </a:prstGeom>
            <a:noFill/>
            <a:ln w="9525">
              <a:noFill/>
              <a:miter lim="800000"/>
              <a:headEnd/>
              <a:tailEnd/>
            </a:ln>
            <a:effectLst/>
          </p:spPr>
          <p:txBody>
            <a:bodyPr>
              <a:spAutoFit/>
            </a:bodyPr>
            <a:lstStyle/>
            <a:p>
              <a:pPr eaLnBrk="0" hangingPunct="0">
                <a:lnSpc>
                  <a:spcPts val="2600"/>
                </a:lnSpc>
              </a:pPr>
              <a:r>
                <a:rPr lang="en-US" sz="4400" b="1">
                  <a:solidFill>
                    <a:schemeClr val="bg1"/>
                  </a:solidFill>
                  <a:latin typeface="Times New Roman" pitchFamily="18" charset="0"/>
                  <a:sym typeface="CommonBullets" pitchFamily="34" charset="2"/>
                </a:rPr>
                <a:t></a:t>
              </a:r>
              <a:endParaRPr lang="en-US" sz="4400" b="1">
                <a:solidFill>
                  <a:schemeClr val="bg1"/>
                </a:solidFill>
                <a:latin typeface="Times New Roman" pitchFamily="18" charset="0"/>
              </a:endParaRPr>
            </a:p>
          </p:txBody>
        </p:sp>
      </p:grpSp>
      <p:pic>
        <p:nvPicPr>
          <p:cNvPr id="112667" name="Picture 27" descr="Tabernacle2"/>
          <p:cNvPicPr>
            <a:picLocks noChangeAspect="1" noChangeArrowheads="1"/>
          </p:cNvPicPr>
          <p:nvPr/>
        </p:nvPicPr>
        <p:blipFill>
          <a:blip r:embed="rId5" cstate="print">
            <a:clrChange>
              <a:clrFrom>
                <a:srgbClr val="FFFFF3"/>
              </a:clrFrom>
              <a:clrTo>
                <a:srgbClr val="FFFFF3">
                  <a:alpha val="0"/>
                </a:srgbClr>
              </a:clrTo>
            </a:clrChange>
          </a:blip>
          <a:srcRect/>
          <a:stretch>
            <a:fillRect/>
          </a:stretch>
        </p:blipFill>
        <p:spPr bwMode="auto">
          <a:xfrm>
            <a:off x="6172200" y="1752600"/>
            <a:ext cx="2438400" cy="1785938"/>
          </a:xfrm>
          <a:prstGeom prst="rect">
            <a:avLst/>
          </a:prstGeom>
          <a:noFill/>
        </p:spPr>
      </p:pic>
      <p:grpSp>
        <p:nvGrpSpPr>
          <p:cNvPr id="28" name="Group 2"/>
          <p:cNvGrpSpPr>
            <a:grpSpLocks/>
          </p:cNvGrpSpPr>
          <p:nvPr/>
        </p:nvGrpSpPr>
        <p:grpSpPr bwMode="auto">
          <a:xfrm>
            <a:off x="304800" y="0"/>
            <a:ext cx="8001000" cy="990600"/>
            <a:chOff x="192" y="0"/>
            <a:chExt cx="5040" cy="624"/>
          </a:xfrm>
        </p:grpSpPr>
        <p:sp>
          <p:nvSpPr>
            <p:cNvPr id="29" name="Text Box 3"/>
            <p:cNvSpPr txBox="1">
              <a:spLocks noChangeArrowheads="1"/>
            </p:cNvSpPr>
            <p:nvPr/>
          </p:nvSpPr>
          <p:spPr bwMode="auto">
            <a:xfrm>
              <a:off x="960" y="259"/>
              <a:ext cx="3504" cy="365"/>
            </a:xfrm>
            <a:prstGeom prst="rect">
              <a:avLst/>
            </a:prstGeom>
            <a:noFill/>
            <a:ln w="9525">
              <a:noFill/>
              <a:miter lim="800000"/>
              <a:headEnd/>
              <a:tailEnd/>
            </a:ln>
            <a:effectLst>
              <a:outerShdw dist="12700" dir="2700000" algn="ctr" rotWithShape="0">
                <a:schemeClr val="bg1"/>
              </a:outerShdw>
            </a:effectLst>
          </p:spPr>
          <p:txBody>
            <a:bodyPr>
              <a:spAutoFit/>
            </a:bodyPr>
            <a:lstStyle/>
            <a:p>
              <a:pPr eaLnBrk="0" hangingPunct="0"/>
              <a:r>
                <a:rPr lang="en-US" sz="3200" u="sng" dirty="0">
                  <a:solidFill>
                    <a:srgbClr val="000099"/>
                  </a:solidFill>
                  <a:latin typeface="Fette Engschrift" pitchFamily="2" charset="0"/>
                </a:rPr>
                <a:t>Tabernacle and Ark of the Covenant</a:t>
              </a:r>
            </a:p>
          </p:txBody>
        </p:sp>
        <p:sp>
          <p:nvSpPr>
            <p:cNvPr id="30" name="Text Box 4"/>
            <p:cNvSpPr txBox="1">
              <a:spLocks noChangeArrowheads="1"/>
            </p:cNvSpPr>
            <p:nvPr/>
          </p:nvSpPr>
          <p:spPr bwMode="auto">
            <a:xfrm>
              <a:off x="192" y="0"/>
              <a:ext cx="5040" cy="365"/>
            </a:xfrm>
            <a:prstGeom prst="rect">
              <a:avLst/>
            </a:prstGeom>
            <a:noFill/>
            <a:ln w="9525">
              <a:noFill/>
              <a:miter lim="800000"/>
              <a:headEnd/>
              <a:tailEnd/>
            </a:ln>
            <a:effectLst>
              <a:outerShdw dist="12700" dir="2700000" algn="ctr" rotWithShape="0">
                <a:schemeClr val="bg1"/>
              </a:outerShdw>
            </a:effectLst>
          </p:spPr>
          <p:txBody>
            <a:bodyPr>
              <a:spAutoFit/>
            </a:bodyPr>
            <a:lstStyle/>
            <a:p>
              <a:pPr eaLnBrk="0" hangingPunct="0"/>
              <a:r>
                <a:rPr lang="en-US" sz="3200" u="sng" dirty="0">
                  <a:solidFill>
                    <a:srgbClr val="000099"/>
                  </a:solidFill>
                  <a:latin typeface="Fette Engschrift" pitchFamily="2" charset="0"/>
                </a:rPr>
                <a:t>2.2.2.3.1  The Significance and Purpose of the Tablets of Stone, </a:t>
              </a:r>
            </a:p>
          </p:txBody>
        </p:sp>
      </p:grpSp>
    </p:spTree>
  </p:cSld>
  <p:clrMapOvr>
    <a:masterClrMapping/>
  </p:clrMapOvr>
  <p:transition>
    <p:split orient="vert" dir="in"/>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withEffect">
                                  <p:stCondLst>
                                    <p:cond delay="0"/>
                                  </p:stCondLst>
                                  <p:childTnLst>
                                    <p:set>
                                      <p:cBhvr>
                                        <p:cTn id="6" dur="1" fill="hold">
                                          <p:stCondLst>
                                            <p:cond delay="0"/>
                                          </p:stCondLst>
                                        </p:cTn>
                                        <p:tgtEl>
                                          <p:spTgt spid="112664"/>
                                        </p:tgtEl>
                                        <p:attrNameLst>
                                          <p:attrName>style.visibility</p:attrName>
                                        </p:attrNameLst>
                                      </p:cBhvr>
                                      <p:to>
                                        <p:strVal val="visible"/>
                                      </p:to>
                                    </p:set>
                                    <p:animEffect transition="in" filter="barn(outVertical)">
                                      <p:cBhvr>
                                        <p:cTn id="7" dur="500"/>
                                        <p:tgtEl>
                                          <p:spTgt spid="112664"/>
                                        </p:tgtEl>
                                      </p:cBhvr>
                                    </p:animEffect>
                                  </p:childTnLst>
                                </p:cTn>
                              </p:par>
                            </p:childTnLst>
                          </p:cTn>
                        </p:par>
                      </p:childTnLst>
                    </p:cTn>
                  </p:par>
                  <p:par>
                    <p:cTn id="8" fill="hold">
                      <p:stCondLst>
                        <p:cond delay="indefinite"/>
                      </p:stCondLst>
                      <p:childTnLst>
                        <p:par>
                          <p:cTn id="9" fill="hold">
                            <p:stCondLst>
                              <p:cond delay="0"/>
                            </p:stCondLst>
                            <p:childTnLst>
                              <p:par>
                                <p:cTn id="10" presetID="55" presetClass="entr" presetSubtype="0" fill="hold" nodeType="clickEffect">
                                  <p:stCondLst>
                                    <p:cond delay="0"/>
                                  </p:stCondLst>
                                  <p:childTnLst>
                                    <p:set>
                                      <p:cBhvr>
                                        <p:cTn id="11" dur="1" fill="hold">
                                          <p:stCondLst>
                                            <p:cond delay="0"/>
                                          </p:stCondLst>
                                        </p:cTn>
                                        <p:tgtEl>
                                          <p:spTgt spid="112644">
                                            <p:txEl>
                                              <p:pRg st="0" end="0"/>
                                            </p:txEl>
                                          </p:spTgt>
                                        </p:tgtEl>
                                        <p:attrNameLst>
                                          <p:attrName>style.visibility</p:attrName>
                                        </p:attrNameLst>
                                      </p:cBhvr>
                                      <p:to>
                                        <p:strVal val="visible"/>
                                      </p:to>
                                    </p:set>
                                    <p:anim calcmode="lin" valueType="num">
                                      <p:cBhvr>
                                        <p:cTn id="12" dur="1000" fill="hold"/>
                                        <p:tgtEl>
                                          <p:spTgt spid="112644">
                                            <p:txEl>
                                              <p:pRg st="0" end="0"/>
                                            </p:txEl>
                                          </p:spTgt>
                                        </p:tgtEl>
                                        <p:attrNameLst>
                                          <p:attrName>ppt_w</p:attrName>
                                        </p:attrNameLst>
                                      </p:cBhvr>
                                      <p:tavLst>
                                        <p:tav tm="0">
                                          <p:val>
                                            <p:strVal val="#ppt_w*0.70"/>
                                          </p:val>
                                        </p:tav>
                                        <p:tav tm="100000">
                                          <p:val>
                                            <p:strVal val="#ppt_w"/>
                                          </p:val>
                                        </p:tav>
                                      </p:tavLst>
                                    </p:anim>
                                    <p:anim calcmode="lin" valueType="num">
                                      <p:cBhvr>
                                        <p:cTn id="13" dur="1000" fill="hold"/>
                                        <p:tgtEl>
                                          <p:spTgt spid="112644">
                                            <p:txEl>
                                              <p:pRg st="0" end="0"/>
                                            </p:txEl>
                                          </p:spTgt>
                                        </p:tgtEl>
                                        <p:attrNameLst>
                                          <p:attrName>ppt_h</p:attrName>
                                        </p:attrNameLst>
                                      </p:cBhvr>
                                      <p:tavLst>
                                        <p:tav tm="0">
                                          <p:val>
                                            <p:strVal val="#ppt_h"/>
                                          </p:val>
                                        </p:tav>
                                        <p:tav tm="100000">
                                          <p:val>
                                            <p:strVal val="#ppt_h"/>
                                          </p:val>
                                        </p:tav>
                                      </p:tavLst>
                                    </p:anim>
                                    <p:animEffect transition="in" filter="fade">
                                      <p:cBhvr>
                                        <p:cTn id="14" dur="1000"/>
                                        <p:tgtEl>
                                          <p:spTgt spid="112644">
                                            <p:txEl>
                                              <p:pRg st="0" end="0"/>
                                            </p:txEl>
                                          </p:spTgt>
                                        </p:tgtEl>
                                      </p:cBhvr>
                                    </p:animEffect>
                                  </p:childTnLst>
                                </p:cTn>
                              </p:par>
                              <p:par>
                                <p:cTn id="15" presetID="10" presetClass="entr" presetSubtype="0" fill="hold" nodeType="withEffect">
                                  <p:stCondLst>
                                    <p:cond delay="0"/>
                                  </p:stCondLst>
                                  <p:childTnLst>
                                    <p:set>
                                      <p:cBhvr>
                                        <p:cTn id="16" dur="1" fill="hold">
                                          <p:stCondLst>
                                            <p:cond delay="0"/>
                                          </p:stCondLst>
                                        </p:cTn>
                                        <p:tgtEl>
                                          <p:spTgt spid="112667"/>
                                        </p:tgtEl>
                                        <p:attrNameLst>
                                          <p:attrName>style.visibility</p:attrName>
                                        </p:attrNameLst>
                                      </p:cBhvr>
                                      <p:to>
                                        <p:strVal val="visible"/>
                                      </p:to>
                                    </p:set>
                                    <p:animEffect transition="in" filter="fade">
                                      <p:cBhvr>
                                        <p:cTn id="17" dur="1000"/>
                                        <p:tgtEl>
                                          <p:spTgt spid="112667"/>
                                        </p:tgtEl>
                                      </p:cBhvr>
                                    </p:animEffect>
                                  </p:childTnLst>
                                </p:cTn>
                              </p:par>
                              <p:par>
                                <p:cTn id="18" presetID="10" presetClass="entr" presetSubtype="0" fill="hold" nodeType="withEffect">
                                  <p:stCondLst>
                                    <p:cond delay="0"/>
                                  </p:stCondLst>
                                  <p:childTnLst>
                                    <p:set>
                                      <p:cBhvr>
                                        <p:cTn id="19" dur="1" fill="hold">
                                          <p:stCondLst>
                                            <p:cond delay="0"/>
                                          </p:stCondLst>
                                        </p:cTn>
                                        <p:tgtEl>
                                          <p:spTgt spid="112652"/>
                                        </p:tgtEl>
                                        <p:attrNameLst>
                                          <p:attrName>style.visibility</p:attrName>
                                        </p:attrNameLst>
                                      </p:cBhvr>
                                      <p:to>
                                        <p:strVal val="visible"/>
                                      </p:to>
                                    </p:set>
                                    <p:animEffect transition="in" filter="fade">
                                      <p:cBhvr>
                                        <p:cTn id="20" dur="2000"/>
                                        <p:tgtEl>
                                          <p:spTgt spid="112652"/>
                                        </p:tgtEl>
                                      </p:cBhvr>
                                    </p:animEffect>
                                  </p:childTnLst>
                                </p:cTn>
                              </p:par>
                            </p:childTnLst>
                          </p:cTn>
                        </p:par>
                      </p:childTnLst>
                    </p:cTn>
                  </p:par>
                  <p:par>
                    <p:cTn id="21" fill="hold">
                      <p:stCondLst>
                        <p:cond delay="indefinite"/>
                      </p:stCondLst>
                      <p:childTnLst>
                        <p:par>
                          <p:cTn id="22" fill="hold">
                            <p:stCondLst>
                              <p:cond delay="0"/>
                            </p:stCondLst>
                            <p:childTnLst>
                              <p:par>
                                <p:cTn id="23" presetID="41" presetClass="entr" presetSubtype="0" fill="hold" grpId="0" nodeType="clickEffect">
                                  <p:stCondLst>
                                    <p:cond delay="0"/>
                                  </p:stCondLst>
                                  <p:childTnLst>
                                    <p:set>
                                      <p:cBhvr>
                                        <p:cTn id="24" dur="1" fill="hold">
                                          <p:stCondLst>
                                            <p:cond delay="0"/>
                                          </p:stCondLst>
                                        </p:cTn>
                                        <p:tgtEl>
                                          <p:spTgt spid="112645"/>
                                        </p:tgtEl>
                                        <p:attrNameLst>
                                          <p:attrName>style.visibility</p:attrName>
                                        </p:attrNameLst>
                                      </p:cBhvr>
                                      <p:to>
                                        <p:strVal val="visible"/>
                                      </p:to>
                                    </p:set>
                                    <p:anim calcmode="lin" valueType="num">
                                      <p:cBhvr>
                                        <p:cTn id="25" dur="2000" fill="hold"/>
                                        <p:tgtEl>
                                          <p:spTgt spid="112645"/>
                                        </p:tgtEl>
                                        <p:attrNameLst>
                                          <p:attrName>ppt_x</p:attrName>
                                        </p:attrNameLst>
                                      </p:cBhvr>
                                      <p:tavLst>
                                        <p:tav tm="0">
                                          <p:val>
                                            <p:strVal val="#ppt_x"/>
                                          </p:val>
                                        </p:tav>
                                        <p:tav tm="50000">
                                          <p:val>
                                            <p:strVal val="#ppt_x+.1"/>
                                          </p:val>
                                        </p:tav>
                                        <p:tav tm="100000">
                                          <p:val>
                                            <p:strVal val="#ppt_x"/>
                                          </p:val>
                                        </p:tav>
                                      </p:tavLst>
                                    </p:anim>
                                    <p:anim calcmode="lin" valueType="num">
                                      <p:cBhvr>
                                        <p:cTn id="26" dur="2000" fill="hold"/>
                                        <p:tgtEl>
                                          <p:spTgt spid="112645"/>
                                        </p:tgtEl>
                                        <p:attrNameLst>
                                          <p:attrName>ppt_y</p:attrName>
                                        </p:attrNameLst>
                                      </p:cBhvr>
                                      <p:tavLst>
                                        <p:tav tm="0">
                                          <p:val>
                                            <p:strVal val="#ppt_y"/>
                                          </p:val>
                                        </p:tav>
                                        <p:tav tm="100000">
                                          <p:val>
                                            <p:strVal val="#ppt_y"/>
                                          </p:val>
                                        </p:tav>
                                      </p:tavLst>
                                    </p:anim>
                                    <p:anim calcmode="lin" valueType="num">
                                      <p:cBhvr>
                                        <p:cTn id="27" dur="2000" fill="hold"/>
                                        <p:tgtEl>
                                          <p:spTgt spid="112645"/>
                                        </p:tgtEl>
                                        <p:attrNameLst>
                                          <p:attrName>ppt_h</p:attrName>
                                        </p:attrNameLst>
                                      </p:cBhvr>
                                      <p:tavLst>
                                        <p:tav tm="0">
                                          <p:val>
                                            <p:strVal val="#ppt_h/10"/>
                                          </p:val>
                                        </p:tav>
                                        <p:tav tm="50000">
                                          <p:val>
                                            <p:strVal val="#ppt_h+.01"/>
                                          </p:val>
                                        </p:tav>
                                        <p:tav tm="100000">
                                          <p:val>
                                            <p:strVal val="#ppt_h"/>
                                          </p:val>
                                        </p:tav>
                                      </p:tavLst>
                                    </p:anim>
                                    <p:anim calcmode="lin" valueType="num">
                                      <p:cBhvr>
                                        <p:cTn id="28" dur="2000" fill="hold"/>
                                        <p:tgtEl>
                                          <p:spTgt spid="112645"/>
                                        </p:tgtEl>
                                        <p:attrNameLst>
                                          <p:attrName>ppt_w</p:attrName>
                                        </p:attrNameLst>
                                      </p:cBhvr>
                                      <p:tavLst>
                                        <p:tav tm="0">
                                          <p:val>
                                            <p:strVal val="#ppt_w/10"/>
                                          </p:val>
                                        </p:tav>
                                        <p:tav tm="50000">
                                          <p:val>
                                            <p:strVal val="#ppt_w+.01"/>
                                          </p:val>
                                        </p:tav>
                                        <p:tav tm="100000">
                                          <p:val>
                                            <p:strVal val="#ppt_w"/>
                                          </p:val>
                                        </p:tav>
                                      </p:tavLst>
                                    </p:anim>
                                    <p:animEffect transition="in" filter="fade">
                                      <p:cBhvr>
                                        <p:cTn id="29" dur="2000" tmFilter="0,0; .5, 1; 1, 1"/>
                                        <p:tgtEl>
                                          <p:spTgt spid="112645"/>
                                        </p:tgtEl>
                                      </p:cBhvr>
                                    </p:animEffect>
                                  </p:childTnLst>
                                </p:cTn>
                              </p:par>
                            </p:childTnLst>
                          </p:cTn>
                        </p:par>
                      </p:childTnLst>
                    </p:cTn>
                  </p:par>
                  <p:par>
                    <p:cTn id="30" fill="hold">
                      <p:stCondLst>
                        <p:cond delay="indefinite"/>
                      </p:stCondLst>
                      <p:childTnLst>
                        <p:par>
                          <p:cTn id="31" fill="hold">
                            <p:stCondLst>
                              <p:cond delay="0"/>
                            </p:stCondLst>
                            <p:childTnLst>
                              <p:par>
                                <p:cTn id="32" presetID="17" presetClass="entr" presetSubtype="10" fill="hold" grpId="0" nodeType="clickEffect">
                                  <p:stCondLst>
                                    <p:cond delay="0"/>
                                  </p:stCondLst>
                                  <p:childTnLst>
                                    <p:set>
                                      <p:cBhvr>
                                        <p:cTn id="33" dur="1" fill="hold">
                                          <p:stCondLst>
                                            <p:cond delay="0"/>
                                          </p:stCondLst>
                                        </p:cTn>
                                        <p:tgtEl>
                                          <p:spTgt spid="112648"/>
                                        </p:tgtEl>
                                        <p:attrNameLst>
                                          <p:attrName>style.visibility</p:attrName>
                                        </p:attrNameLst>
                                      </p:cBhvr>
                                      <p:to>
                                        <p:strVal val="visible"/>
                                      </p:to>
                                    </p:set>
                                    <p:anim calcmode="lin" valueType="num">
                                      <p:cBhvr>
                                        <p:cTn id="34" dur="500" fill="hold"/>
                                        <p:tgtEl>
                                          <p:spTgt spid="112648"/>
                                        </p:tgtEl>
                                        <p:attrNameLst>
                                          <p:attrName>ppt_w</p:attrName>
                                        </p:attrNameLst>
                                      </p:cBhvr>
                                      <p:tavLst>
                                        <p:tav tm="0">
                                          <p:val>
                                            <p:fltVal val="0"/>
                                          </p:val>
                                        </p:tav>
                                        <p:tav tm="100000">
                                          <p:val>
                                            <p:strVal val="#ppt_w"/>
                                          </p:val>
                                        </p:tav>
                                      </p:tavLst>
                                    </p:anim>
                                    <p:anim calcmode="lin" valueType="num">
                                      <p:cBhvr>
                                        <p:cTn id="35" dur="500" fill="hold"/>
                                        <p:tgtEl>
                                          <p:spTgt spid="112648"/>
                                        </p:tgtEl>
                                        <p:attrNameLst>
                                          <p:attrName>ppt_h</p:attrName>
                                        </p:attrNameLst>
                                      </p:cBhvr>
                                      <p:tavLst>
                                        <p:tav tm="0">
                                          <p:val>
                                            <p:strVal val="#ppt_h"/>
                                          </p:val>
                                        </p:tav>
                                        <p:tav tm="100000">
                                          <p:val>
                                            <p:strVal val="#ppt_h"/>
                                          </p:val>
                                        </p:tav>
                                      </p:tavLst>
                                    </p:anim>
                                  </p:childTnLst>
                                </p:cTn>
                              </p:par>
                              <p:par>
                                <p:cTn id="36" presetID="10" presetClass="entr" presetSubtype="0" fill="hold" nodeType="withEffect">
                                  <p:stCondLst>
                                    <p:cond delay="0"/>
                                  </p:stCondLst>
                                  <p:childTnLst>
                                    <p:set>
                                      <p:cBhvr>
                                        <p:cTn id="37" dur="1" fill="hold">
                                          <p:stCondLst>
                                            <p:cond delay="0"/>
                                          </p:stCondLst>
                                        </p:cTn>
                                        <p:tgtEl>
                                          <p:spTgt spid="112651"/>
                                        </p:tgtEl>
                                        <p:attrNameLst>
                                          <p:attrName>style.visibility</p:attrName>
                                        </p:attrNameLst>
                                      </p:cBhvr>
                                      <p:to>
                                        <p:strVal val="visible"/>
                                      </p:to>
                                    </p:set>
                                    <p:animEffect transition="in" filter="fade">
                                      <p:cBhvr>
                                        <p:cTn id="38" dur="2000"/>
                                        <p:tgtEl>
                                          <p:spTgt spid="112651"/>
                                        </p:tgtEl>
                                      </p:cBhvr>
                                    </p:animEffect>
                                  </p:childTnLst>
                                </p:cTn>
                              </p:par>
                            </p:childTnLst>
                          </p:cTn>
                        </p:par>
                      </p:childTnLst>
                    </p:cTn>
                  </p:par>
                  <p:par>
                    <p:cTn id="39" fill="hold">
                      <p:stCondLst>
                        <p:cond delay="indefinite"/>
                      </p:stCondLst>
                      <p:childTnLst>
                        <p:par>
                          <p:cTn id="40" fill="hold">
                            <p:stCondLst>
                              <p:cond delay="0"/>
                            </p:stCondLst>
                            <p:childTnLst>
                              <p:par>
                                <p:cTn id="41" presetID="41" presetClass="entr" presetSubtype="0" fill="hold" grpId="0" nodeType="clickEffect">
                                  <p:stCondLst>
                                    <p:cond delay="0"/>
                                  </p:stCondLst>
                                  <p:childTnLst>
                                    <p:set>
                                      <p:cBhvr>
                                        <p:cTn id="42" dur="1" fill="hold">
                                          <p:stCondLst>
                                            <p:cond delay="0"/>
                                          </p:stCondLst>
                                        </p:cTn>
                                        <p:tgtEl>
                                          <p:spTgt spid="112649"/>
                                        </p:tgtEl>
                                        <p:attrNameLst>
                                          <p:attrName>style.visibility</p:attrName>
                                        </p:attrNameLst>
                                      </p:cBhvr>
                                      <p:to>
                                        <p:strVal val="visible"/>
                                      </p:to>
                                    </p:set>
                                    <p:anim calcmode="lin" valueType="num">
                                      <p:cBhvr>
                                        <p:cTn id="43" dur="2000" fill="hold"/>
                                        <p:tgtEl>
                                          <p:spTgt spid="112649"/>
                                        </p:tgtEl>
                                        <p:attrNameLst>
                                          <p:attrName>ppt_x</p:attrName>
                                        </p:attrNameLst>
                                      </p:cBhvr>
                                      <p:tavLst>
                                        <p:tav tm="0">
                                          <p:val>
                                            <p:strVal val="#ppt_x"/>
                                          </p:val>
                                        </p:tav>
                                        <p:tav tm="50000">
                                          <p:val>
                                            <p:strVal val="#ppt_x+.1"/>
                                          </p:val>
                                        </p:tav>
                                        <p:tav tm="100000">
                                          <p:val>
                                            <p:strVal val="#ppt_x"/>
                                          </p:val>
                                        </p:tav>
                                      </p:tavLst>
                                    </p:anim>
                                    <p:anim calcmode="lin" valueType="num">
                                      <p:cBhvr>
                                        <p:cTn id="44" dur="2000" fill="hold"/>
                                        <p:tgtEl>
                                          <p:spTgt spid="112649"/>
                                        </p:tgtEl>
                                        <p:attrNameLst>
                                          <p:attrName>ppt_y</p:attrName>
                                        </p:attrNameLst>
                                      </p:cBhvr>
                                      <p:tavLst>
                                        <p:tav tm="0">
                                          <p:val>
                                            <p:strVal val="#ppt_y"/>
                                          </p:val>
                                        </p:tav>
                                        <p:tav tm="100000">
                                          <p:val>
                                            <p:strVal val="#ppt_y"/>
                                          </p:val>
                                        </p:tav>
                                      </p:tavLst>
                                    </p:anim>
                                    <p:anim calcmode="lin" valueType="num">
                                      <p:cBhvr>
                                        <p:cTn id="45" dur="2000" fill="hold"/>
                                        <p:tgtEl>
                                          <p:spTgt spid="112649"/>
                                        </p:tgtEl>
                                        <p:attrNameLst>
                                          <p:attrName>ppt_h</p:attrName>
                                        </p:attrNameLst>
                                      </p:cBhvr>
                                      <p:tavLst>
                                        <p:tav tm="0">
                                          <p:val>
                                            <p:strVal val="#ppt_h/10"/>
                                          </p:val>
                                        </p:tav>
                                        <p:tav tm="50000">
                                          <p:val>
                                            <p:strVal val="#ppt_h+.01"/>
                                          </p:val>
                                        </p:tav>
                                        <p:tav tm="100000">
                                          <p:val>
                                            <p:strVal val="#ppt_h"/>
                                          </p:val>
                                        </p:tav>
                                      </p:tavLst>
                                    </p:anim>
                                    <p:anim calcmode="lin" valueType="num">
                                      <p:cBhvr>
                                        <p:cTn id="46" dur="2000" fill="hold"/>
                                        <p:tgtEl>
                                          <p:spTgt spid="112649"/>
                                        </p:tgtEl>
                                        <p:attrNameLst>
                                          <p:attrName>ppt_w</p:attrName>
                                        </p:attrNameLst>
                                      </p:cBhvr>
                                      <p:tavLst>
                                        <p:tav tm="0">
                                          <p:val>
                                            <p:strVal val="#ppt_w/10"/>
                                          </p:val>
                                        </p:tav>
                                        <p:tav tm="50000">
                                          <p:val>
                                            <p:strVal val="#ppt_w+.01"/>
                                          </p:val>
                                        </p:tav>
                                        <p:tav tm="100000">
                                          <p:val>
                                            <p:strVal val="#ppt_w"/>
                                          </p:val>
                                        </p:tav>
                                      </p:tavLst>
                                    </p:anim>
                                    <p:animEffect transition="in" filter="fade">
                                      <p:cBhvr>
                                        <p:cTn id="47" dur="2000" tmFilter="0,0; .5, 1; 1, 1"/>
                                        <p:tgtEl>
                                          <p:spTgt spid="112649"/>
                                        </p:tgtEl>
                                      </p:cBhvr>
                                    </p:animEffect>
                                  </p:childTnLst>
                                </p:cTn>
                              </p:par>
                              <p:par>
                                <p:cTn id="48" presetID="10" presetClass="entr" presetSubtype="0" fill="hold" nodeType="withEffect">
                                  <p:stCondLst>
                                    <p:cond delay="0"/>
                                  </p:stCondLst>
                                  <p:childTnLst>
                                    <p:set>
                                      <p:cBhvr>
                                        <p:cTn id="49" dur="1" fill="hold">
                                          <p:stCondLst>
                                            <p:cond delay="0"/>
                                          </p:stCondLst>
                                        </p:cTn>
                                        <p:tgtEl>
                                          <p:spTgt spid="112653"/>
                                        </p:tgtEl>
                                        <p:attrNameLst>
                                          <p:attrName>style.visibility</p:attrName>
                                        </p:attrNameLst>
                                      </p:cBhvr>
                                      <p:to>
                                        <p:strVal val="visible"/>
                                      </p:to>
                                    </p:set>
                                    <p:animEffect transition="in" filter="fade">
                                      <p:cBhvr>
                                        <p:cTn id="50" dur="2000"/>
                                        <p:tgtEl>
                                          <p:spTgt spid="1126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45" grpId="0"/>
      <p:bldP spid="112648" grpId="0"/>
      <p:bldP spid="112649"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shadeToTitle="1">
        <a:gradFill rotWithShape="0">
          <a:gsLst>
            <a:gs pos="0">
              <a:schemeClr val="bg1"/>
            </a:gs>
            <a:gs pos="100000">
              <a:srgbClr val="FFE6C1"/>
            </a:gs>
          </a:gsLst>
          <a:path path="shape">
            <a:fillToRect l="50000" t="50000" r="50000" b="50000"/>
          </a:path>
        </a:gradFill>
        <a:effectLst/>
      </p:bgPr>
    </p:bg>
    <p:spTree>
      <p:nvGrpSpPr>
        <p:cNvPr id="1" name=""/>
        <p:cNvGrpSpPr/>
        <p:nvPr/>
      </p:nvGrpSpPr>
      <p:grpSpPr>
        <a:xfrm>
          <a:off x="0" y="0"/>
          <a:ext cx="0" cy="0"/>
          <a:chOff x="0" y="0"/>
          <a:chExt cx="0" cy="0"/>
        </a:xfrm>
      </p:grpSpPr>
      <p:sp>
        <p:nvSpPr>
          <p:cNvPr id="9218" name="AutoShape 2"/>
          <p:cNvSpPr>
            <a:spLocks noChangeArrowheads="1"/>
          </p:cNvSpPr>
          <p:nvPr/>
        </p:nvSpPr>
        <p:spPr bwMode="auto">
          <a:xfrm>
            <a:off x="533400" y="1371600"/>
            <a:ext cx="8077200" cy="3886200"/>
          </a:xfrm>
          <a:prstGeom prst="roundRect">
            <a:avLst>
              <a:gd name="adj" fmla="val 16667"/>
            </a:avLst>
          </a:prstGeom>
          <a:solidFill>
            <a:srgbClr val="FFEA91"/>
          </a:solidFill>
          <a:ln w="28575" algn="ctr">
            <a:solidFill>
              <a:srgbClr val="800000"/>
            </a:solidFill>
            <a:round/>
            <a:headEnd/>
            <a:tailEnd/>
          </a:ln>
          <a:effectLst/>
        </p:spPr>
        <p:txBody>
          <a:bodyPr wrap="none" anchor="ctr"/>
          <a:lstStyle/>
          <a:p>
            <a:endParaRPr lang="en-US"/>
          </a:p>
        </p:txBody>
      </p:sp>
      <p:grpSp>
        <p:nvGrpSpPr>
          <p:cNvPr id="9219" name="Group 3"/>
          <p:cNvGrpSpPr>
            <a:grpSpLocks/>
          </p:cNvGrpSpPr>
          <p:nvPr/>
        </p:nvGrpSpPr>
        <p:grpSpPr bwMode="auto">
          <a:xfrm>
            <a:off x="228600" y="228600"/>
            <a:ext cx="8686800" cy="914400"/>
            <a:chOff x="144" y="144"/>
            <a:chExt cx="5472" cy="576"/>
          </a:xfrm>
        </p:grpSpPr>
        <p:sp>
          <p:nvSpPr>
            <p:cNvPr id="9220" name="AutoShape 4"/>
            <p:cNvSpPr>
              <a:spLocks noChangeArrowheads="1"/>
            </p:cNvSpPr>
            <p:nvPr/>
          </p:nvSpPr>
          <p:spPr bwMode="auto">
            <a:xfrm>
              <a:off x="144" y="144"/>
              <a:ext cx="5472" cy="576"/>
            </a:xfrm>
            <a:prstGeom prst="roundRect">
              <a:avLst>
                <a:gd name="adj" fmla="val 16667"/>
              </a:avLst>
            </a:prstGeom>
            <a:solidFill>
              <a:srgbClr val="442200"/>
            </a:solidFill>
            <a:ln w="28575">
              <a:solidFill>
                <a:srgbClr val="800000"/>
              </a:solidFill>
              <a:round/>
              <a:headEnd/>
              <a:tailEnd/>
            </a:ln>
            <a:effectLst/>
          </p:spPr>
          <p:txBody>
            <a:bodyPr wrap="none" anchor="ctr"/>
            <a:lstStyle/>
            <a:p>
              <a:pPr algn="ctr" eaLnBrk="0" hangingPunct="0"/>
              <a:endParaRPr lang="en-US" sz="3600" b="1">
                <a:effectLst>
                  <a:outerShdw blurRad="38100" dist="38100" dir="2700000" algn="tl">
                    <a:srgbClr val="FFFFFF"/>
                  </a:outerShdw>
                </a:effectLst>
                <a:latin typeface="Arial Black" pitchFamily="34" charset="0"/>
              </a:endParaRPr>
            </a:p>
          </p:txBody>
        </p:sp>
        <p:sp>
          <p:nvSpPr>
            <p:cNvPr id="9221" name="WordArt 5"/>
            <p:cNvSpPr>
              <a:spLocks noChangeArrowheads="1" noChangeShapeType="1" noTextEdit="1"/>
            </p:cNvSpPr>
            <p:nvPr/>
          </p:nvSpPr>
          <p:spPr bwMode="auto">
            <a:xfrm>
              <a:off x="240" y="288"/>
              <a:ext cx="5280" cy="336"/>
            </a:xfrm>
            <a:prstGeom prst="rect">
              <a:avLst/>
            </a:prstGeom>
          </p:spPr>
          <p:txBody>
            <a:bodyPr wrap="none" fromWordArt="1">
              <a:prstTxWarp prst="textPlain">
                <a:avLst>
                  <a:gd name="adj" fmla="val 50000"/>
                </a:avLst>
              </a:prstTxWarp>
            </a:bodyPr>
            <a:lstStyle/>
            <a:p>
              <a:pPr algn="ctr"/>
              <a:r>
                <a:rPr lang="en-US" sz="3600" kern="10">
                  <a:ln w="28575">
                    <a:solidFill>
                      <a:srgbClr val="4E0027"/>
                    </a:solidFill>
                    <a:round/>
                    <a:headEnd/>
                    <a:tailEnd/>
                  </a:ln>
                  <a:gradFill rotWithShape="0">
                    <a:gsLst>
                      <a:gs pos="0">
                        <a:srgbClr val="FFFFFF"/>
                      </a:gs>
                      <a:gs pos="100000">
                        <a:srgbClr val="FFFFCC"/>
                      </a:gs>
                    </a:gsLst>
                    <a:lin ang="5400000" scaled="1"/>
                  </a:gradFill>
                  <a:effectLst>
                    <a:outerShdw dist="12700" algn="ctr" rotWithShape="0">
                      <a:schemeClr val="tx1"/>
                    </a:outerShdw>
                  </a:effectLst>
                  <a:latin typeface="Impact"/>
                </a:rPr>
                <a:t>Model course for subjugating Satan</a:t>
              </a:r>
            </a:p>
          </p:txBody>
        </p:sp>
      </p:grpSp>
      <p:sp>
        <p:nvSpPr>
          <p:cNvPr id="9222" name="Rectangle 6"/>
          <p:cNvSpPr>
            <a:spLocks noChangeArrowheads="1"/>
          </p:cNvSpPr>
          <p:nvPr/>
        </p:nvSpPr>
        <p:spPr bwMode="auto">
          <a:xfrm>
            <a:off x="0" y="5418138"/>
            <a:ext cx="9144000" cy="1439862"/>
          </a:xfrm>
          <a:prstGeom prst="rect">
            <a:avLst/>
          </a:prstGeom>
          <a:solidFill>
            <a:schemeClr val="tx1"/>
          </a:solidFill>
          <a:ln w="9525">
            <a:solidFill>
              <a:schemeClr val="tx1"/>
            </a:solidFill>
            <a:miter lim="800000"/>
            <a:headEnd/>
            <a:tailEnd/>
          </a:ln>
          <a:effectLst/>
        </p:spPr>
        <p:txBody>
          <a:bodyPr wrap="none" anchor="ctr"/>
          <a:lstStyle/>
          <a:p>
            <a:endParaRPr lang="en-US"/>
          </a:p>
        </p:txBody>
      </p:sp>
      <p:sp>
        <p:nvSpPr>
          <p:cNvPr id="9223" name="WordArt 7"/>
          <p:cNvSpPr>
            <a:spLocks noChangeArrowheads="1" noChangeShapeType="1" noTextEdit="1"/>
          </p:cNvSpPr>
          <p:nvPr/>
        </p:nvSpPr>
        <p:spPr bwMode="auto">
          <a:xfrm>
            <a:off x="990600" y="1581150"/>
            <a:ext cx="2438400" cy="381000"/>
          </a:xfrm>
          <a:prstGeom prst="rect">
            <a:avLst/>
          </a:prstGeom>
        </p:spPr>
        <p:txBody>
          <a:bodyPr wrap="none" fromWordArt="1">
            <a:prstTxWarp prst="textPlain">
              <a:avLst>
                <a:gd name="adj" fmla="val 50000"/>
              </a:avLst>
            </a:prstTxWarp>
          </a:bodyPr>
          <a:lstStyle/>
          <a:p>
            <a:pPr algn="ctr"/>
            <a:r>
              <a:rPr lang="en-US" sz="3600" kern="10">
                <a:ln w="12700">
                  <a:solidFill>
                    <a:srgbClr val="EAEAEA"/>
                  </a:solidFill>
                  <a:round/>
                  <a:headEnd/>
                  <a:tailEnd/>
                </a:ln>
                <a:solidFill>
                  <a:srgbClr val="500028"/>
                </a:solidFill>
                <a:latin typeface="Arial Black"/>
              </a:rPr>
              <a:t>Jacob</a:t>
            </a:r>
          </a:p>
        </p:txBody>
      </p:sp>
      <p:sp>
        <p:nvSpPr>
          <p:cNvPr id="9224" name="WordArt 8"/>
          <p:cNvSpPr>
            <a:spLocks noChangeArrowheads="1" noChangeShapeType="1" noTextEdit="1"/>
          </p:cNvSpPr>
          <p:nvPr/>
        </p:nvSpPr>
        <p:spPr bwMode="auto">
          <a:xfrm>
            <a:off x="990600" y="2498725"/>
            <a:ext cx="2438400" cy="381000"/>
          </a:xfrm>
          <a:prstGeom prst="rect">
            <a:avLst/>
          </a:prstGeom>
        </p:spPr>
        <p:txBody>
          <a:bodyPr wrap="none" fromWordArt="1">
            <a:prstTxWarp prst="textPlain">
              <a:avLst>
                <a:gd name="adj" fmla="val 50000"/>
              </a:avLst>
            </a:prstTxWarp>
          </a:bodyPr>
          <a:lstStyle/>
          <a:p>
            <a:pPr algn="ctr"/>
            <a:r>
              <a:rPr lang="en-US" sz="3600" kern="10">
                <a:ln w="12700">
                  <a:solidFill>
                    <a:srgbClr val="EAEAEA"/>
                  </a:solidFill>
                  <a:round/>
                  <a:headEnd/>
                  <a:tailEnd/>
                </a:ln>
                <a:solidFill>
                  <a:srgbClr val="500028"/>
                </a:solidFill>
                <a:latin typeface="Arial Black"/>
              </a:rPr>
              <a:t>Moses</a:t>
            </a:r>
          </a:p>
        </p:txBody>
      </p:sp>
      <p:sp>
        <p:nvSpPr>
          <p:cNvPr id="9225" name="WordArt 9"/>
          <p:cNvSpPr>
            <a:spLocks noChangeArrowheads="1" noChangeShapeType="1" noTextEdit="1"/>
          </p:cNvSpPr>
          <p:nvPr/>
        </p:nvSpPr>
        <p:spPr bwMode="auto">
          <a:xfrm>
            <a:off x="4000500" y="3413125"/>
            <a:ext cx="4114800" cy="381000"/>
          </a:xfrm>
          <a:prstGeom prst="rect">
            <a:avLst/>
          </a:prstGeom>
        </p:spPr>
        <p:txBody>
          <a:bodyPr wrap="none" fromWordArt="1">
            <a:prstTxWarp prst="textPlain">
              <a:avLst>
                <a:gd name="adj" fmla="val 50000"/>
              </a:avLst>
            </a:prstTxWarp>
          </a:bodyPr>
          <a:lstStyle/>
          <a:p>
            <a:pPr algn="ctr"/>
            <a:r>
              <a:rPr lang="en-US" sz="3600" kern="10">
                <a:ln w="12700">
                  <a:solidFill>
                    <a:srgbClr val="EAEAEA"/>
                  </a:solidFill>
                  <a:round/>
                  <a:headEnd/>
                  <a:tailEnd/>
                </a:ln>
                <a:solidFill>
                  <a:srgbClr val="500028"/>
                </a:solidFill>
                <a:latin typeface="Arial Black"/>
              </a:rPr>
              <a:t>substantial course</a:t>
            </a:r>
          </a:p>
        </p:txBody>
      </p:sp>
      <p:sp>
        <p:nvSpPr>
          <p:cNvPr id="9226" name="Text Box 10"/>
          <p:cNvSpPr txBox="1">
            <a:spLocks noChangeArrowheads="1"/>
          </p:cNvSpPr>
          <p:nvPr/>
        </p:nvSpPr>
        <p:spPr bwMode="auto">
          <a:xfrm>
            <a:off x="3571875" y="3260725"/>
            <a:ext cx="304800" cy="701675"/>
          </a:xfrm>
          <a:prstGeom prst="rect">
            <a:avLst/>
          </a:prstGeom>
          <a:noFill/>
          <a:ln w="9525">
            <a:noFill/>
            <a:miter lim="800000"/>
            <a:headEnd/>
            <a:tailEnd/>
          </a:ln>
          <a:effectLst/>
        </p:spPr>
        <p:txBody>
          <a:bodyPr>
            <a:spAutoFit/>
          </a:bodyPr>
          <a:lstStyle/>
          <a:p>
            <a:pPr algn="ctr"/>
            <a:r>
              <a:rPr lang="en-US" sz="4000" b="1" dirty="0">
                <a:solidFill>
                  <a:srgbClr val="800000"/>
                </a:solidFill>
                <a:latin typeface="Impact" pitchFamily="34" charset="0"/>
              </a:rPr>
              <a:t>:</a:t>
            </a:r>
            <a:endParaRPr lang="en-US" dirty="0">
              <a:solidFill>
                <a:srgbClr val="800000"/>
              </a:solidFill>
              <a:latin typeface="Arial Black" pitchFamily="34" charset="0"/>
            </a:endParaRPr>
          </a:p>
        </p:txBody>
      </p:sp>
      <p:sp>
        <p:nvSpPr>
          <p:cNvPr id="9227" name="WordArt 11"/>
          <p:cNvSpPr>
            <a:spLocks noChangeArrowheads="1" noChangeShapeType="1" noTextEdit="1"/>
          </p:cNvSpPr>
          <p:nvPr/>
        </p:nvSpPr>
        <p:spPr bwMode="auto">
          <a:xfrm>
            <a:off x="990600" y="3413125"/>
            <a:ext cx="2438400" cy="381000"/>
          </a:xfrm>
          <a:prstGeom prst="rect">
            <a:avLst/>
          </a:prstGeom>
        </p:spPr>
        <p:txBody>
          <a:bodyPr wrap="none" fromWordArt="1">
            <a:prstTxWarp prst="textPlain">
              <a:avLst>
                <a:gd name="adj" fmla="val 50000"/>
              </a:avLst>
            </a:prstTxWarp>
          </a:bodyPr>
          <a:lstStyle/>
          <a:p>
            <a:pPr algn="ctr"/>
            <a:r>
              <a:rPr lang="en-US" sz="3600" kern="10">
                <a:ln w="12700">
                  <a:solidFill>
                    <a:srgbClr val="EAEAEA"/>
                  </a:solidFill>
                  <a:round/>
                  <a:headEnd/>
                  <a:tailEnd/>
                </a:ln>
                <a:solidFill>
                  <a:srgbClr val="500028"/>
                </a:solidFill>
                <a:latin typeface="Arial Black"/>
              </a:rPr>
              <a:t>Jesus</a:t>
            </a:r>
          </a:p>
        </p:txBody>
      </p:sp>
      <p:grpSp>
        <p:nvGrpSpPr>
          <p:cNvPr id="9228" name="Group 12"/>
          <p:cNvGrpSpPr>
            <a:grpSpLocks/>
          </p:cNvGrpSpPr>
          <p:nvPr/>
        </p:nvGrpSpPr>
        <p:grpSpPr bwMode="auto">
          <a:xfrm>
            <a:off x="1143000" y="5672137"/>
            <a:ext cx="6934200" cy="881063"/>
            <a:chOff x="672" y="3516"/>
            <a:chExt cx="4368" cy="555"/>
          </a:xfrm>
        </p:grpSpPr>
        <p:sp>
          <p:nvSpPr>
            <p:cNvPr id="9229" name="Text Box 13"/>
            <p:cNvSpPr txBox="1">
              <a:spLocks noChangeArrowheads="1"/>
            </p:cNvSpPr>
            <p:nvPr/>
          </p:nvSpPr>
          <p:spPr bwMode="auto">
            <a:xfrm>
              <a:off x="896" y="3518"/>
              <a:ext cx="4144" cy="553"/>
            </a:xfrm>
            <a:prstGeom prst="rect">
              <a:avLst/>
            </a:prstGeom>
            <a:noFill/>
            <a:ln w="9525">
              <a:noFill/>
              <a:miter lim="800000"/>
              <a:headEnd/>
              <a:tailEnd/>
            </a:ln>
            <a:effectLst/>
          </p:spPr>
          <p:txBody>
            <a:bodyPr wrap="square">
              <a:spAutoFit/>
            </a:bodyPr>
            <a:lstStyle/>
            <a:p>
              <a:pPr eaLnBrk="0" hangingPunct="0">
                <a:lnSpc>
                  <a:spcPct val="85000"/>
                </a:lnSpc>
              </a:pPr>
              <a:r>
                <a:rPr lang="en-US" sz="2000" b="1" u="sng" dirty="0">
                  <a:solidFill>
                    <a:schemeClr val="bg1"/>
                  </a:solidFill>
                  <a:latin typeface="Arial Narrow" pitchFamily="34" charset="0"/>
                </a:rPr>
                <a:t>Jacob’s</a:t>
              </a:r>
              <a:r>
                <a:rPr lang="en-US" sz="2000" b="1" dirty="0">
                  <a:solidFill>
                    <a:schemeClr val="bg1"/>
                  </a:solidFill>
                  <a:latin typeface="Arial Narrow" pitchFamily="34" charset="0"/>
                </a:rPr>
                <a:t> entire course to bring Satan to submission became the model course for </a:t>
              </a:r>
              <a:r>
                <a:rPr lang="en-US" sz="2000" b="1" u="sng" dirty="0">
                  <a:solidFill>
                    <a:schemeClr val="bg1"/>
                  </a:solidFill>
                  <a:latin typeface="Arial Narrow" pitchFamily="34" charset="0"/>
                </a:rPr>
                <a:t>Moses</a:t>
              </a:r>
              <a:r>
                <a:rPr lang="en-US" sz="2000" b="1" dirty="0">
                  <a:solidFill>
                    <a:schemeClr val="bg1"/>
                  </a:solidFill>
                  <a:latin typeface="Arial Narrow" pitchFamily="34" charset="0"/>
                </a:rPr>
                <a:t> and </a:t>
              </a:r>
              <a:r>
                <a:rPr lang="en-US" sz="2000" b="1" u="sng" dirty="0">
                  <a:solidFill>
                    <a:schemeClr val="bg1"/>
                  </a:solidFill>
                  <a:latin typeface="Arial Narrow" pitchFamily="34" charset="0"/>
                </a:rPr>
                <a:t>Jesus</a:t>
              </a:r>
              <a:r>
                <a:rPr lang="en-US" sz="2000" b="1" dirty="0">
                  <a:solidFill>
                    <a:schemeClr val="bg1"/>
                  </a:solidFill>
                  <a:latin typeface="Arial Narrow" pitchFamily="34" charset="0"/>
                </a:rPr>
                <a:t>.  Jesus came to bring Satan to submission in </a:t>
              </a:r>
              <a:r>
                <a:rPr lang="en-US" sz="2000" b="1" u="sng" dirty="0">
                  <a:solidFill>
                    <a:schemeClr val="bg1"/>
                  </a:solidFill>
                  <a:latin typeface="Arial Narrow" pitchFamily="34" charset="0"/>
                </a:rPr>
                <a:t>substantial</a:t>
              </a:r>
              <a:r>
                <a:rPr lang="en-US" sz="2000" b="1" dirty="0">
                  <a:solidFill>
                    <a:schemeClr val="bg1"/>
                  </a:solidFill>
                  <a:latin typeface="Arial Narrow" pitchFamily="34" charset="0"/>
                </a:rPr>
                <a:t> terms. </a:t>
              </a:r>
              <a:endParaRPr lang="en-US" sz="2000" u="sng" dirty="0">
                <a:solidFill>
                  <a:schemeClr val="bg1"/>
                </a:solidFill>
                <a:latin typeface="Arial Narrow" pitchFamily="34" charset="0"/>
              </a:endParaRPr>
            </a:p>
          </p:txBody>
        </p:sp>
        <p:sp>
          <p:nvSpPr>
            <p:cNvPr id="9230" name="Text Box 14"/>
            <p:cNvSpPr txBox="1">
              <a:spLocks noChangeArrowheads="1"/>
            </p:cNvSpPr>
            <p:nvPr/>
          </p:nvSpPr>
          <p:spPr bwMode="auto">
            <a:xfrm>
              <a:off x="672" y="3516"/>
              <a:ext cx="288" cy="264"/>
            </a:xfrm>
            <a:prstGeom prst="rect">
              <a:avLst/>
            </a:prstGeom>
            <a:noFill/>
            <a:ln w="9525">
              <a:noFill/>
              <a:miter lim="800000"/>
              <a:headEnd/>
              <a:tailEnd/>
            </a:ln>
            <a:effectLst/>
          </p:spPr>
          <p:txBody>
            <a:bodyPr wrap="square">
              <a:spAutoFit/>
            </a:bodyPr>
            <a:lstStyle/>
            <a:p>
              <a:pPr algn="ctr" eaLnBrk="0" hangingPunct="0">
                <a:lnSpc>
                  <a:spcPts val="2300"/>
                </a:lnSpc>
              </a:pPr>
              <a:r>
                <a:rPr lang="en-US" sz="4200" b="1" dirty="0">
                  <a:solidFill>
                    <a:schemeClr val="bg1"/>
                  </a:solidFill>
                  <a:latin typeface="Times New Roman" pitchFamily="18" charset="0"/>
                  <a:sym typeface="CommonBullets" pitchFamily="34" charset="2"/>
                </a:rPr>
                <a:t></a:t>
              </a:r>
              <a:endParaRPr lang="en-US" sz="4200" b="1" dirty="0">
                <a:solidFill>
                  <a:schemeClr val="bg1"/>
                </a:solidFill>
                <a:latin typeface="Times New Roman" pitchFamily="18" charset="0"/>
              </a:endParaRPr>
            </a:p>
          </p:txBody>
        </p:sp>
      </p:grpSp>
    </p:spTree>
  </p:cSld>
  <p:clrMapOvr>
    <a:masterClrMapping/>
  </p:clrMapOvr>
  <p:transition spd="med">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9219"/>
                                        </p:tgtEl>
                                        <p:attrNameLst>
                                          <p:attrName>style.visibility</p:attrName>
                                        </p:attrNameLst>
                                      </p:cBhvr>
                                      <p:to>
                                        <p:strVal val="visible"/>
                                      </p:to>
                                    </p:set>
                                    <p:animEffect transition="in" filter="fade">
                                      <p:cBhvr>
                                        <p:cTn id="7" dur="2000"/>
                                        <p:tgtEl>
                                          <p:spTgt spid="9219"/>
                                        </p:tgtEl>
                                      </p:cBhvr>
                                    </p:animEffect>
                                    <p:anim calcmode="lin" valueType="num">
                                      <p:cBhvr>
                                        <p:cTn id="8" dur="2000" fill="hold"/>
                                        <p:tgtEl>
                                          <p:spTgt spid="9219"/>
                                        </p:tgtEl>
                                        <p:attrNameLst>
                                          <p:attrName>ppt_x</p:attrName>
                                        </p:attrNameLst>
                                      </p:cBhvr>
                                      <p:tavLst>
                                        <p:tav tm="0">
                                          <p:val>
                                            <p:strVal val="#ppt_x"/>
                                          </p:val>
                                        </p:tav>
                                        <p:tav tm="100000">
                                          <p:val>
                                            <p:strVal val="#ppt_x"/>
                                          </p:val>
                                        </p:tav>
                                      </p:tavLst>
                                    </p:anim>
                                    <p:anim calcmode="lin" valueType="num">
                                      <p:cBhvr>
                                        <p:cTn id="9" dur="2000" fill="hold"/>
                                        <p:tgtEl>
                                          <p:spTgt spid="9219"/>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37" fill="hold" nodeType="clickEffect">
                                  <p:stCondLst>
                                    <p:cond delay="0"/>
                                  </p:stCondLst>
                                  <p:childTnLst>
                                    <p:set>
                                      <p:cBhvr>
                                        <p:cTn id="13" dur="1" fill="hold">
                                          <p:stCondLst>
                                            <p:cond delay="0"/>
                                          </p:stCondLst>
                                        </p:cTn>
                                        <p:tgtEl>
                                          <p:spTgt spid="9228"/>
                                        </p:tgtEl>
                                        <p:attrNameLst>
                                          <p:attrName>style.visibility</p:attrName>
                                        </p:attrNameLst>
                                      </p:cBhvr>
                                      <p:to>
                                        <p:strVal val="visible"/>
                                      </p:to>
                                    </p:set>
                                    <p:animEffect transition="in" filter="barn(outVertical)">
                                      <p:cBhvr>
                                        <p:cTn id="14" dur="500"/>
                                        <p:tgtEl>
                                          <p:spTgt spid="9228"/>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9218"/>
                                        </p:tgtEl>
                                        <p:attrNameLst>
                                          <p:attrName>style.visibility</p:attrName>
                                        </p:attrNameLst>
                                      </p:cBhvr>
                                      <p:to>
                                        <p:strVal val="visible"/>
                                      </p:to>
                                    </p:set>
                                    <p:animEffect transition="in" filter="fade">
                                      <p:cBhvr>
                                        <p:cTn id="17" dur="1000"/>
                                        <p:tgtEl>
                                          <p:spTgt spid="9218"/>
                                        </p:tgtEl>
                                      </p:cBhvr>
                                    </p:animEffect>
                                  </p:childTnLst>
                                </p:cTn>
                              </p:par>
                            </p:childTnLst>
                          </p:cTn>
                        </p:par>
                      </p:childTnLst>
                    </p:cTn>
                  </p:par>
                  <p:par>
                    <p:cTn id="18" fill="hold">
                      <p:stCondLst>
                        <p:cond delay="indefinite"/>
                      </p:stCondLst>
                      <p:childTnLst>
                        <p:par>
                          <p:cTn id="19" fill="hold">
                            <p:stCondLst>
                              <p:cond delay="0"/>
                            </p:stCondLst>
                            <p:childTnLst>
                              <p:par>
                                <p:cTn id="20" presetID="55" presetClass="entr" presetSubtype="0" fill="hold" grpId="0" nodeType="clickEffect">
                                  <p:stCondLst>
                                    <p:cond delay="0"/>
                                  </p:stCondLst>
                                  <p:childTnLst>
                                    <p:set>
                                      <p:cBhvr>
                                        <p:cTn id="21" dur="1" fill="hold">
                                          <p:stCondLst>
                                            <p:cond delay="0"/>
                                          </p:stCondLst>
                                        </p:cTn>
                                        <p:tgtEl>
                                          <p:spTgt spid="9223"/>
                                        </p:tgtEl>
                                        <p:attrNameLst>
                                          <p:attrName>style.visibility</p:attrName>
                                        </p:attrNameLst>
                                      </p:cBhvr>
                                      <p:to>
                                        <p:strVal val="visible"/>
                                      </p:to>
                                    </p:set>
                                    <p:anim calcmode="lin" valueType="num">
                                      <p:cBhvr>
                                        <p:cTn id="22" dur="1000" fill="hold"/>
                                        <p:tgtEl>
                                          <p:spTgt spid="9223"/>
                                        </p:tgtEl>
                                        <p:attrNameLst>
                                          <p:attrName>ppt_w</p:attrName>
                                        </p:attrNameLst>
                                      </p:cBhvr>
                                      <p:tavLst>
                                        <p:tav tm="0">
                                          <p:val>
                                            <p:strVal val="#ppt_w*0.70"/>
                                          </p:val>
                                        </p:tav>
                                        <p:tav tm="100000">
                                          <p:val>
                                            <p:strVal val="#ppt_w"/>
                                          </p:val>
                                        </p:tav>
                                      </p:tavLst>
                                    </p:anim>
                                    <p:anim calcmode="lin" valueType="num">
                                      <p:cBhvr>
                                        <p:cTn id="23" dur="1000" fill="hold"/>
                                        <p:tgtEl>
                                          <p:spTgt spid="9223"/>
                                        </p:tgtEl>
                                        <p:attrNameLst>
                                          <p:attrName>ppt_h</p:attrName>
                                        </p:attrNameLst>
                                      </p:cBhvr>
                                      <p:tavLst>
                                        <p:tav tm="0">
                                          <p:val>
                                            <p:strVal val="#ppt_h"/>
                                          </p:val>
                                        </p:tav>
                                        <p:tav tm="100000">
                                          <p:val>
                                            <p:strVal val="#ppt_h"/>
                                          </p:val>
                                        </p:tav>
                                      </p:tavLst>
                                    </p:anim>
                                    <p:animEffect transition="in" filter="fade">
                                      <p:cBhvr>
                                        <p:cTn id="24" dur="1000"/>
                                        <p:tgtEl>
                                          <p:spTgt spid="9223"/>
                                        </p:tgtEl>
                                      </p:cBhvr>
                                    </p:animEffect>
                                  </p:childTnLst>
                                </p:cTn>
                              </p:par>
                            </p:childTnLst>
                          </p:cTn>
                        </p:par>
                      </p:childTnLst>
                    </p:cTn>
                  </p:par>
                  <p:par>
                    <p:cTn id="25" fill="hold">
                      <p:stCondLst>
                        <p:cond delay="indefinite"/>
                      </p:stCondLst>
                      <p:childTnLst>
                        <p:par>
                          <p:cTn id="26" fill="hold">
                            <p:stCondLst>
                              <p:cond delay="0"/>
                            </p:stCondLst>
                            <p:childTnLst>
                              <p:par>
                                <p:cTn id="27" presetID="55" presetClass="entr" presetSubtype="0" fill="hold" grpId="0" nodeType="clickEffect">
                                  <p:stCondLst>
                                    <p:cond delay="0"/>
                                  </p:stCondLst>
                                  <p:childTnLst>
                                    <p:set>
                                      <p:cBhvr>
                                        <p:cTn id="28" dur="1" fill="hold">
                                          <p:stCondLst>
                                            <p:cond delay="0"/>
                                          </p:stCondLst>
                                        </p:cTn>
                                        <p:tgtEl>
                                          <p:spTgt spid="9224"/>
                                        </p:tgtEl>
                                        <p:attrNameLst>
                                          <p:attrName>style.visibility</p:attrName>
                                        </p:attrNameLst>
                                      </p:cBhvr>
                                      <p:to>
                                        <p:strVal val="visible"/>
                                      </p:to>
                                    </p:set>
                                    <p:anim calcmode="lin" valueType="num">
                                      <p:cBhvr>
                                        <p:cTn id="29" dur="1000" fill="hold"/>
                                        <p:tgtEl>
                                          <p:spTgt spid="9224"/>
                                        </p:tgtEl>
                                        <p:attrNameLst>
                                          <p:attrName>ppt_w</p:attrName>
                                        </p:attrNameLst>
                                      </p:cBhvr>
                                      <p:tavLst>
                                        <p:tav tm="0">
                                          <p:val>
                                            <p:strVal val="#ppt_w*0.70"/>
                                          </p:val>
                                        </p:tav>
                                        <p:tav tm="100000">
                                          <p:val>
                                            <p:strVal val="#ppt_w"/>
                                          </p:val>
                                        </p:tav>
                                      </p:tavLst>
                                    </p:anim>
                                    <p:anim calcmode="lin" valueType="num">
                                      <p:cBhvr>
                                        <p:cTn id="30" dur="1000" fill="hold"/>
                                        <p:tgtEl>
                                          <p:spTgt spid="9224"/>
                                        </p:tgtEl>
                                        <p:attrNameLst>
                                          <p:attrName>ppt_h</p:attrName>
                                        </p:attrNameLst>
                                      </p:cBhvr>
                                      <p:tavLst>
                                        <p:tav tm="0">
                                          <p:val>
                                            <p:strVal val="#ppt_h"/>
                                          </p:val>
                                        </p:tav>
                                        <p:tav tm="100000">
                                          <p:val>
                                            <p:strVal val="#ppt_h"/>
                                          </p:val>
                                        </p:tav>
                                      </p:tavLst>
                                    </p:anim>
                                    <p:animEffect transition="in" filter="fade">
                                      <p:cBhvr>
                                        <p:cTn id="31" dur="1000"/>
                                        <p:tgtEl>
                                          <p:spTgt spid="9224"/>
                                        </p:tgtEl>
                                      </p:cBhvr>
                                    </p:animEffect>
                                  </p:childTnLst>
                                </p:cTn>
                              </p:par>
                            </p:childTnLst>
                          </p:cTn>
                        </p:par>
                      </p:childTnLst>
                    </p:cTn>
                  </p:par>
                  <p:par>
                    <p:cTn id="32" fill="hold">
                      <p:stCondLst>
                        <p:cond delay="indefinite"/>
                      </p:stCondLst>
                      <p:childTnLst>
                        <p:par>
                          <p:cTn id="33" fill="hold">
                            <p:stCondLst>
                              <p:cond delay="0"/>
                            </p:stCondLst>
                            <p:childTnLst>
                              <p:par>
                                <p:cTn id="34" presetID="55" presetClass="entr" presetSubtype="0" fill="hold" grpId="0" nodeType="clickEffect">
                                  <p:stCondLst>
                                    <p:cond delay="0"/>
                                  </p:stCondLst>
                                  <p:childTnLst>
                                    <p:set>
                                      <p:cBhvr>
                                        <p:cTn id="35" dur="1" fill="hold">
                                          <p:stCondLst>
                                            <p:cond delay="0"/>
                                          </p:stCondLst>
                                        </p:cTn>
                                        <p:tgtEl>
                                          <p:spTgt spid="9227"/>
                                        </p:tgtEl>
                                        <p:attrNameLst>
                                          <p:attrName>style.visibility</p:attrName>
                                        </p:attrNameLst>
                                      </p:cBhvr>
                                      <p:to>
                                        <p:strVal val="visible"/>
                                      </p:to>
                                    </p:set>
                                    <p:anim calcmode="lin" valueType="num">
                                      <p:cBhvr>
                                        <p:cTn id="36" dur="1000" fill="hold"/>
                                        <p:tgtEl>
                                          <p:spTgt spid="9227"/>
                                        </p:tgtEl>
                                        <p:attrNameLst>
                                          <p:attrName>ppt_w</p:attrName>
                                        </p:attrNameLst>
                                      </p:cBhvr>
                                      <p:tavLst>
                                        <p:tav tm="0">
                                          <p:val>
                                            <p:strVal val="#ppt_w*0.70"/>
                                          </p:val>
                                        </p:tav>
                                        <p:tav tm="100000">
                                          <p:val>
                                            <p:strVal val="#ppt_w"/>
                                          </p:val>
                                        </p:tav>
                                      </p:tavLst>
                                    </p:anim>
                                    <p:anim calcmode="lin" valueType="num">
                                      <p:cBhvr>
                                        <p:cTn id="37" dur="1000" fill="hold"/>
                                        <p:tgtEl>
                                          <p:spTgt spid="9227"/>
                                        </p:tgtEl>
                                        <p:attrNameLst>
                                          <p:attrName>ppt_h</p:attrName>
                                        </p:attrNameLst>
                                      </p:cBhvr>
                                      <p:tavLst>
                                        <p:tav tm="0">
                                          <p:val>
                                            <p:strVal val="#ppt_h"/>
                                          </p:val>
                                        </p:tav>
                                        <p:tav tm="100000">
                                          <p:val>
                                            <p:strVal val="#ppt_h"/>
                                          </p:val>
                                        </p:tav>
                                      </p:tavLst>
                                    </p:anim>
                                    <p:animEffect transition="in" filter="fade">
                                      <p:cBhvr>
                                        <p:cTn id="38" dur="1000"/>
                                        <p:tgtEl>
                                          <p:spTgt spid="9227"/>
                                        </p:tgtEl>
                                      </p:cBhvr>
                                    </p:animEffect>
                                  </p:childTnLst>
                                </p:cTn>
                              </p:par>
                            </p:childTnLst>
                          </p:cTn>
                        </p:par>
                      </p:childTnLst>
                    </p:cTn>
                  </p:par>
                  <p:par>
                    <p:cTn id="39" fill="hold">
                      <p:stCondLst>
                        <p:cond delay="indefinite"/>
                      </p:stCondLst>
                      <p:childTnLst>
                        <p:par>
                          <p:cTn id="40" fill="hold">
                            <p:stCondLst>
                              <p:cond delay="0"/>
                            </p:stCondLst>
                            <p:childTnLst>
                              <p:par>
                                <p:cTn id="41" presetID="55" presetClass="entr" presetSubtype="0" fill="hold" grpId="0" nodeType="clickEffect">
                                  <p:stCondLst>
                                    <p:cond delay="0"/>
                                  </p:stCondLst>
                                  <p:childTnLst>
                                    <p:set>
                                      <p:cBhvr>
                                        <p:cTn id="42" dur="1" fill="hold">
                                          <p:stCondLst>
                                            <p:cond delay="0"/>
                                          </p:stCondLst>
                                        </p:cTn>
                                        <p:tgtEl>
                                          <p:spTgt spid="9225"/>
                                        </p:tgtEl>
                                        <p:attrNameLst>
                                          <p:attrName>style.visibility</p:attrName>
                                        </p:attrNameLst>
                                      </p:cBhvr>
                                      <p:to>
                                        <p:strVal val="visible"/>
                                      </p:to>
                                    </p:set>
                                    <p:anim calcmode="lin" valueType="num">
                                      <p:cBhvr>
                                        <p:cTn id="43" dur="1000" fill="hold"/>
                                        <p:tgtEl>
                                          <p:spTgt spid="9225"/>
                                        </p:tgtEl>
                                        <p:attrNameLst>
                                          <p:attrName>ppt_w</p:attrName>
                                        </p:attrNameLst>
                                      </p:cBhvr>
                                      <p:tavLst>
                                        <p:tav tm="0">
                                          <p:val>
                                            <p:strVal val="#ppt_w*0.70"/>
                                          </p:val>
                                        </p:tav>
                                        <p:tav tm="100000">
                                          <p:val>
                                            <p:strVal val="#ppt_w"/>
                                          </p:val>
                                        </p:tav>
                                      </p:tavLst>
                                    </p:anim>
                                    <p:anim calcmode="lin" valueType="num">
                                      <p:cBhvr>
                                        <p:cTn id="44" dur="1000" fill="hold"/>
                                        <p:tgtEl>
                                          <p:spTgt spid="9225"/>
                                        </p:tgtEl>
                                        <p:attrNameLst>
                                          <p:attrName>ppt_h</p:attrName>
                                        </p:attrNameLst>
                                      </p:cBhvr>
                                      <p:tavLst>
                                        <p:tav tm="0">
                                          <p:val>
                                            <p:strVal val="#ppt_h"/>
                                          </p:val>
                                        </p:tav>
                                        <p:tav tm="100000">
                                          <p:val>
                                            <p:strVal val="#ppt_h"/>
                                          </p:val>
                                        </p:tav>
                                      </p:tavLst>
                                    </p:anim>
                                    <p:animEffect transition="in" filter="fade">
                                      <p:cBhvr>
                                        <p:cTn id="45" dur="1000"/>
                                        <p:tgtEl>
                                          <p:spTgt spid="9225"/>
                                        </p:tgtEl>
                                      </p:cBhvr>
                                    </p:animEffect>
                                  </p:childTnLst>
                                </p:cTn>
                              </p:par>
                              <p:par>
                                <p:cTn id="46" presetID="10" presetClass="entr" presetSubtype="0" fill="hold" nodeType="withEffect">
                                  <p:stCondLst>
                                    <p:cond delay="0"/>
                                  </p:stCondLst>
                                  <p:childTnLst>
                                    <p:set>
                                      <p:cBhvr>
                                        <p:cTn id="47" dur="1" fill="hold">
                                          <p:stCondLst>
                                            <p:cond delay="0"/>
                                          </p:stCondLst>
                                        </p:cTn>
                                        <p:tgtEl>
                                          <p:spTgt spid="9226">
                                            <p:txEl>
                                              <p:pRg st="0" end="0"/>
                                            </p:txEl>
                                          </p:spTgt>
                                        </p:tgtEl>
                                        <p:attrNameLst>
                                          <p:attrName>style.visibility</p:attrName>
                                        </p:attrNameLst>
                                      </p:cBhvr>
                                      <p:to>
                                        <p:strVal val="visible"/>
                                      </p:to>
                                    </p:set>
                                    <p:animEffect transition="in" filter="fade">
                                      <p:cBhvr>
                                        <p:cTn id="48" dur="1000"/>
                                        <p:tgtEl>
                                          <p:spTgt spid="922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8" grpId="0" animBg="1"/>
      <p:bldP spid="9223" grpId="0" animBg="1"/>
      <p:bldP spid="9224" grpId="0" animBg="1"/>
      <p:bldP spid="9225" grpId="0" animBg="1"/>
      <p:bldP spid="9227" grpId="0" animBg="1"/>
    </p:bldLst>
  </p:timing>
</p:sld>
</file>

<file path=ppt/slides/slide70.xml><?xml version="1.0" encoding="utf-8"?>
<p:sld xmlns:a="http://schemas.openxmlformats.org/drawingml/2006/main" xmlns:r="http://schemas.openxmlformats.org/officeDocument/2006/relationships" xmlns:p="http://schemas.openxmlformats.org/presentationml/2006/main">
  <p:cSld>
    <p:bg>
      <p:bgPr shadeToTitle="1">
        <a:gradFill rotWithShape="0">
          <a:gsLst>
            <a:gs pos="0">
              <a:schemeClr val="bg1"/>
            </a:gs>
            <a:gs pos="100000">
              <a:srgbClr val="FFE6C1"/>
            </a:gs>
          </a:gsLst>
          <a:path path="shape">
            <a:fillToRect l="50000" t="50000" r="50000" b="50000"/>
          </a:path>
        </a:gradFill>
        <a:effectLst/>
      </p:bgPr>
    </p:bg>
    <p:spTree>
      <p:nvGrpSpPr>
        <p:cNvPr id="1" name=""/>
        <p:cNvGrpSpPr/>
        <p:nvPr/>
      </p:nvGrpSpPr>
      <p:grpSpPr>
        <a:xfrm>
          <a:off x="0" y="0"/>
          <a:ext cx="0" cy="0"/>
          <a:chOff x="0" y="0"/>
          <a:chExt cx="0" cy="0"/>
        </a:xfrm>
      </p:grpSpPr>
      <p:grpSp>
        <p:nvGrpSpPr>
          <p:cNvPr id="114690" name="Group 2"/>
          <p:cNvGrpSpPr>
            <a:grpSpLocks/>
          </p:cNvGrpSpPr>
          <p:nvPr/>
        </p:nvGrpSpPr>
        <p:grpSpPr bwMode="auto">
          <a:xfrm>
            <a:off x="609600" y="457200"/>
            <a:ext cx="7772400" cy="4953000"/>
            <a:chOff x="384" y="288"/>
            <a:chExt cx="4896" cy="3120"/>
          </a:xfrm>
        </p:grpSpPr>
        <p:pic>
          <p:nvPicPr>
            <p:cNvPr id="114691" name="Picture 3" descr="Tablets of Stone"/>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2448" y="288"/>
              <a:ext cx="2640" cy="2290"/>
            </a:xfrm>
            <a:prstGeom prst="rect">
              <a:avLst/>
            </a:prstGeom>
            <a:noFill/>
          </p:spPr>
        </p:pic>
        <p:grpSp>
          <p:nvGrpSpPr>
            <p:cNvPr id="114692" name="Group 4"/>
            <p:cNvGrpSpPr>
              <a:grpSpLocks/>
            </p:cNvGrpSpPr>
            <p:nvPr/>
          </p:nvGrpSpPr>
          <p:grpSpPr bwMode="auto">
            <a:xfrm>
              <a:off x="2448" y="1440"/>
              <a:ext cx="2832" cy="1968"/>
              <a:chOff x="2256" y="1392"/>
              <a:chExt cx="2784" cy="2040"/>
            </a:xfrm>
          </p:grpSpPr>
          <p:sp>
            <p:nvSpPr>
              <p:cNvPr id="114693" name="AutoShape 5"/>
              <p:cNvSpPr>
                <a:spLocks noChangeArrowheads="1"/>
              </p:cNvSpPr>
              <p:nvPr/>
            </p:nvSpPr>
            <p:spPr bwMode="auto">
              <a:xfrm>
                <a:off x="2785" y="1680"/>
                <a:ext cx="2159" cy="1189"/>
              </a:xfrm>
              <a:prstGeom prst="parallelogram">
                <a:avLst>
                  <a:gd name="adj" fmla="val 75634"/>
                </a:avLst>
              </a:prstGeom>
              <a:solidFill>
                <a:srgbClr val="FFFFCC"/>
              </a:solidFill>
              <a:ln w="3175" algn="ctr">
                <a:noFill/>
                <a:miter lim="800000"/>
                <a:headEnd/>
                <a:tailEnd/>
              </a:ln>
              <a:effectLst/>
            </p:spPr>
            <p:txBody>
              <a:bodyPr wrap="none" anchor="ctr"/>
              <a:lstStyle/>
              <a:p>
                <a:pPr algn="ctr"/>
                <a:endParaRPr lang="en-US" sz="3200">
                  <a:solidFill>
                    <a:srgbClr val="000099"/>
                  </a:solidFill>
                  <a:latin typeface="Arial Black" pitchFamily="34" charset="0"/>
                </a:endParaRPr>
              </a:p>
            </p:txBody>
          </p:sp>
          <p:sp>
            <p:nvSpPr>
              <p:cNvPr id="114694" name="AutoShape 6"/>
              <p:cNvSpPr>
                <a:spLocks noChangeArrowheads="1"/>
              </p:cNvSpPr>
              <p:nvPr/>
            </p:nvSpPr>
            <p:spPr bwMode="auto">
              <a:xfrm rot="999589" flipH="1">
                <a:off x="4032" y="1488"/>
                <a:ext cx="720" cy="1488"/>
              </a:xfrm>
              <a:prstGeom prst="rtTriangle">
                <a:avLst/>
              </a:prstGeom>
              <a:solidFill>
                <a:srgbClr val="FFFFCC"/>
              </a:solidFill>
              <a:ln w="3175" algn="ctr">
                <a:noFill/>
                <a:miter lim="800000"/>
                <a:headEnd/>
                <a:tailEnd/>
              </a:ln>
              <a:effectLst/>
            </p:spPr>
            <p:txBody>
              <a:bodyPr wrap="none" anchor="ctr"/>
              <a:lstStyle/>
              <a:p>
                <a:endParaRPr lang="en-US"/>
              </a:p>
            </p:txBody>
          </p:sp>
          <p:pic>
            <p:nvPicPr>
              <p:cNvPr id="114695" name="Picture 7" descr="Tabernacle2"/>
              <p:cNvPicPr>
                <a:picLocks noChangeAspect="1" noChangeArrowheads="1"/>
              </p:cNvPicPr>
              <p:nvPr/>
            </p:nvPicPr>
            <p:blipFill>
              <a:blip r:embed="rId4" cstate="print">
                <a:clrChange>
                  <a:clrFrom>
                    <a:srgbClr val="FFFFF3"/>
                  </a:clrFrom>
                  <a:clrTo>
                    <a:srgbClr val="FFFFF3">
                      <a:alpha val="0"/>
                    </a:srgbClr>
                  </a:clrTo>
                </a:clrChange>
              </a:blip>
              <a:srcRect/>
              <a:stretch>
                <a:fillRect/>
              </a:stretch>
            </p:blipFill>
            <p:spPr bwMode="auto">
              <a:xfrm>
                <a:off x="2256" y="1392"/>
                <a:ext cx="2784" cy="2040"/>
              </a:xfrm>
              <a:prstGeom prst="rect">
                <a:avLst/>
              </a:prstGeom>
              <a:noFill/>
            </p:spPr>
          </p:pic>
        </p:grpSp>
        <p:pic>
          <p:nvPicPr>
            <p:cNvPr id="114696" name="Picture 8" descr="Tabernacle_3"/>
            <p:cNvPicPr>
              <a:picLocks noChangeAspect="1" noChangeArrowheads="1"/>
            </p:cNvPicPr>
            <p:nvPr/>
          </p:nvPicPr>
          <p:blipFill>
            <a:blip r:embed="rId5" cstate="print">
              <a:clrChange>
                <a:clrFrom>
                  <a:srgbClr val="FFFFFF"/>
                </a:clrFrom>
                <a:clrTo>
                  <a:srgbClr val="FFFFFF">
                    <a:alpha val="0"/>
                  </a:srgbClr>
                </a:clrTo>
              </a:clrChange>
            </a:blip>
            <a:srcRect/>
            <a:stretch>
              <a:fillRect/>
            </a:stretch>
          </p:blipFill>
          <p:spPr bwMode="auto">
            <a:xfrm>
              <a:off x="384" y="1307"/>
              <a:ext cx="2544" cy="1989"/>
            </a:xfrm>
            <a:prstGeom prst="rect">
              <a:avLst/>
            </a:prstGeom>
            <a:noFill/>
          </p:spPr>
        </p:pic>
      </p:grpSp>
      <p:grpSp>
        <p:nvGrpSpPr>
          <p:cNvPr id="114697" name="Group 9"/>
          <p:cNvGrpSpPr>
            <a:grpSpLocks/>
          </p:cNvGrpSpPr>
          <p:nvPr/>
        </p:nvGrpSpPr>
        <p:grpSpPr bwMode="auto">
          <a:xfrm>
            <a:off x="609600" y="457200"/>
            <a:ext cx="7772400" cy="4953000"/>
            <a:chOff x="384" y="288"/>
            <a:chExt cx="4896" cy="3120"/>
          </a:xfrm>
        </p:grpSpPr>
        <p:pic>
          <p:nvPicPr>
            <p:cNvPr id="114698" name="Picture 10" descr="Tablets of Stone"/>
            <p:cNvPicPr>
              <a:picLocks noChangeAspect="1" noChangeArrowheads="1"/>
            </p:cNvPicPr>
            <p:nvPr/>
          </p:nvPicPr>
          <p:blipFill>
            <a:blip r:embed="rId3" cstate="print">
              <a:clrChange>
                <a:clrFrom>
                  <a:srgbClr val="FFFFFF"/>
                </a:clrFrom>
                <a:clrTo>
                  <a:srgbClr val="FFFFFF">
                    <a:alpha val="0"/>
                  </a:srgbClr>
                </a:clrTo>
              </a:clrChange>
              <a:lum bright="70000" contrast="-70000"/>
            </a:blip>
            <a:srcRect/>
            <a:stretch>
              <a:fillRect/>
            </a:stretch>
          </p:blipFill>
          <p:spPr bwMode="auto">
            <a:xfrm>
              <a:off x="2448" y="288"/>
              <a:ext cx="2640" cy="2290"/>
            </a:xfrm>
            <a:prstGeom prst="rect">
              <a:avLst/>
            </a:prstGeom>
            <a:noFill/>
          </p:spPr>
        </p:pic>
        <p:grpSp>
          <p:nvGrpSpPr>
            <p:cNvPr id="114699" name="Group 11"/>
            <p:cNvGrpSpPr>
              <a:grpSpLocks/>
            </p:cNvGrpSpPr>
            <p:nvPr/>
          </p:nvGrpSpPr>
          <p:grpSpPr bwMode="auto">
            <a:xfrm>
              <a:off x="2448" y="1440"/>
              <a:ext cx="2832" cy="1968"/>
              <a:chOff x="2448" y="1440"/>
              <a:chExt cx="2832" cy="1968"/>
            </a:xfrm>
          </p:grpSpPr>
          <p:sp>
            <p:nvSpPr>
              <p:cNvPr id="114700" name="AutoShape 12"/>
              <p:cNvSpPr>
                <a:spLocks noChangeArrowheads="1"/>
              </p:cNvSpPr>
              <p:nvPr/>
            </p:nvSpPr>
            <p:spPr bwMode="auto">
              <a:xfrm>
                <a:off x="2986" y="1718"/>
                <a:ext cx="2196" cy="1147"/>
              </a:xfrm>
              <a:prstGeom prst="parallelogram">
                <a:avLst>
                  <a:gd name="adj" fmla="val 79747"/>
                </a:avLst>
              </a:prstGeom>
              <a:solidFill>
                <a:srgbClr val="FFFFCC"/>
              </a:solidFill>
              <a:ln w="3175" algn="ctr">
                <a:noFill/>
                <a:miter lim="800000"/>
                <a:headEnd/>
                <a:tailEnd/>
              </a:ln>
              <a:effectLst/>
            </p:spPr>
            <p:txBody>
              <a:bodyPr wrap="none" anchor="ctr"/>
              <a:lstStyle/>
              <a:p>
                <a:pPr algn="ctr"/>
                <a:endParaRPr lang="en-US" sz="3200">
                  <a:solidFill>
                    <a:srgbClr val="000099"/>
                  </a:solidFill>
                  <a:latin typeface="Arial Black" pitchFamily="34" charset="0"/>
                </a:endParaRPr>
              </a:p>
            </p:txBody>
          </p:sp>
          <p:sp>
            <p:nvSpPr>
              <p:cNvPr id="114701" name="AutoShape 13"/>
              <p:cNvSpPr>
                <a:spLocks noChangeArrowheads="1"/>
              </p:cNvSpPr>
              <p:nvPr/>
            </p:nvSpPr>
            <p:spPr bwMode="auto">
              <a:xfrm rot="999589" flipH="1">
                <a:off x="4255" y="1533"/>
                <a:ext cx="732" cy="1435"/>
              </a:xfrm>
              <a:prstGeom prst="rtTriangle">
                <a:avLst/>
              </a:prstGeom>
              <a:solidFill>
                <a:srgbClr val="FFFFCC"/>
              </a:solidFill>
              <a:ln w="3175" algn="ctr">
                <a:noFill/>
                <a:miter lim="800000"/>
                <a:headEnd/>
                <a:tailEnd/>
              </a:ln>
              <a:effectLst/>
            </p:spPr>
            <p:txBody>
              <a:bodyPr wrap="none" anchor="ctr"/>
              <a:lstStyle/>
              <a:p>
                <a:endParaRPr lang="en-US"/>
              </a:p>
            </p:txBody>
          </p:sp>
          <p:pic>
            <p:nvPicPr>
              <p:cNvPr id="114702" name="Picture 14" descr="Tabernacle2"/>
              <p:cNvPicPr>
                <a:picLocks noChangeAspect="1" noChangeArrowheads="1"/>
              </p:cNvPicPr>
              <p:nvPr/>
            </p:nvPicPr>
            <p:blipFill>
              <a:blip r:embed="rId4" cstate="print">
                <a:clrChange>
                  <a:clrFrom>
                    <a:srgbClr val="FFFFF3"/>
                  </a:clrFrom>
                  <a:clrTo>
                    <a:srgbClr val="FFFFF3">
                      <a:alpha val="0"/>
                    </a:srgbClr>
                  </a:clrTo>
                </a:clrChange>
                <a:lum bright="70000" contrast="-76000"/>
              </a:blip>
              <a:srcRect/>
              <a:stretch>
                <a:fillRect/>
              </a:stretch>
            </p:blipFill>
            <p:spPr bwMode="auto">
              <a:xfrm>
                <a:off x="2448" y="1440"/>
                <a:ext cx="2832" cy="1968"/>
              </a:xfrm>
              <a:prstGeom prst="rect">
                <a:avLst/>
              </a:prstGeom>
              <a:noFill/>
            </p:spPr>
          </p:pic>
        </p:grpSp>
        <p:pic>
          <p:nvPicPr>
            <p:cNvPr id="114703" name="Picture 15" descr="Tabernacle_3"/>
            <p:cNvPicPr>
              <a:picLocks noChangeAspect="1" noChangeArrowheads="1"/>
            </p:cNvPicPr>
            <p:nvPr/>
          </p:nvPicPr>
          <p:blipFill>
            <a:blip r:embed="rId5" cstate="print">
              <a:clrChange>
                <a:clrFrom>
                  <a:srgbClr val="FFFFFF"/>
                </a:clrFrom>
                <a:clrTo>
                  <a:srgbClr val="FFFFFF">
                    <a:alpha val="0"/>
                  </a:srgbClr>
                </a:clrTo>
              </a:clrChange>
              <a:lum bright="70000" contrast="-70000"/>
            </a:blip>
            <a:srcRect/>
            <a:stretch>
              <a:fillRect/>
            </a:stretch>
          </p:blipFill>
          <p:spPr bwMode="auto">
            <a:xfrm>
              <a:off x="384" y="1307"/>
              <a:ext cx="2544" cy="1989"/>
            </a:xfrm>
            <a:prstGeom prst="rect">
              <a:avLst/>
            </a:prstGeom>
            <a:noFill/>
            <a:ln w="9525">
              <a:noFill/>
              <a:miter lim="800000"/>
              <a:headEnd/>
              <a:tailEnd/>
            </a:ln>
          </p:spPr>
        </p:pic>
      </p:grpSp>
      <p:sp>
        <p:nvSpPr>
          <p:cNvPr id="114704" name="Rectangle 16"/>
          <p:cNvSpPr>
            <a:spLocks noChangeArrowheads="1"/>
          </p:cNvSpPr>
          <p:nvPr/>
        </p:nvSpPr>
        <p:spPr bwMode="auto">
          <a:xfrm>
            <a:off x="0" y="5722938"/>
            <a:ext cx="9144000" cy="1135062"/>
          </a:xfrm>
          <a:prstGeom prst="rect">
            <a:avLst/>
          </a:prstGeom>
          <a:solidFill>
            <a:schemeClr val="tx1"/>
          </a:solidFill>
          <a:ln w="9525">
            <a:solidFill>
              <a:schemeClr val="tx1"/>
            </a:solidFill>
            <a:miter lim="800000"/>
            <a:headEnd/>
            <a:tailEnd/>
          </a:ln>
          <a:effectLst/>
        </p:spPr>
        <p:txBody>
          <a:bodyPr wrap="none" anchor="ctr"/>
          <a:lstStyle/>
          <a:p>
            <a:endParaRPr lang="en-US"/>
          </a:p>
        </p:txBody>
      </p:sp>
      <p:grpSp>
        <p:nvGrpSpPr>
          <p:cNvPr id="114705" name="Group 17"/>
          <p:cNvGrpSpPr>
            <a:grpSpLocks/>
          </p:cNvGrpSpPr>
          <p:nvPr/>
        </p:nvGrpSpPr>
        <p:grpSpPr bwMode="auto">
          <a:xfrm>
            <a:off x="1447800" y="5949950"/>
            <a:ext cx="6477173" cy="679450"/>
            <a:chOff x="144" y="3633"/>
            <a:chExt cx="5343" cy="428"/>
          </a:xfrm>
        </p:grpSpPr>
        <p:sp>
          <p:nvSpPr>
            <p:cNvPr id="114706" name="Text Box 18"/>
            <p:cNvSpPr txBox="1">
              <a:spLocks noChangeArrowheads="1"/>
            </p:cNvSpPr>
            <p:nvPr/>
          </p:nvSpPr>
          <p:spPr bwMode="auto">
            <a:xfrm>
              <a:off x="431" y="3662"/>
              <a:ext cx="5056" cy="399"/>
            </a:xfrm>
            <a:prstGeom prst="rect">
              <a:avLst/>
            </a:prstGeom>
            <a:noFill/>
            <a:ln w="9525">
              <a:noFill/>
              <a:miter lim="800000"/>
              <a:headEnd/>
              <a:tailEnd/>
            </a:ln>
            <a:effectLst/>
          </p:spPr>
          <p:txBody>
            <a:bodyPr>
              <a:spAutoFit/>
            </a:bodyPr>
            <a:lstStyle/>
            <a:p>
              <a:pPr eaLnBrk="0" hangingPunct="0">
                <a:lnSpc>
                  <a:spcPct val="80000"/>
                </a:lnSpc>
              </a:pPr>
              <a:r>
                <a:rPr lang="en-US" sz="2200" b="1" dirty="0">
                  <a:solidFill>
                    <a:schemeClr val="bg1"/>
                  </a:solidFill>
                  <a:latin typeface="Arial Narrow" pitchFamily="34" charset="0"/>
                </a:rPr>
                <a:t>For what </a:t>
              </a:r>
              <a:r>
                <a:rPr lang="en-US" sz="2200" b="1" u="sng" dirty="0">
                  <a:solidFill>
                    <a:schemeClr val="bg1"/>
                  </a:solidFill>
                  <a:latin typeface="Arial Narrow" pitchFamily="34" charset="0"/>
                </a:rPr>
                <a:t>purpose</a:t>
              </a:r>
              <a:r>
                <a:rPr lang="en-US" sz="2200" b="1" dirty="0">
                  <a:solidFill>
                    <a:schemeClr val="bg1"/>
                  </a:solidFill>
                  <a:latin typeface="Arial Narrow" pitchFamily="34" charset="0"/>
                </a:rPr>
                <a:t> did God give the tablets of stone, the Tabernacle, and the Ark of the Covenant </a:t>
              </a:r>
              <a:r>
                <a:rPr lang="en-US" sz="1600" dirty="0">
                  <a:solidFill>
                    <a:schemeClr val="bg1"/>
                  </a:solidFill>
                  <a:latin typeface="Arial Narrow" pitchFamily="34" charset="0"/>
                </a:rPr>
                <a:t>(p. 247</a:t>
              </a:r>
              <a:r>
                <a:rPr lang="en-US" sz="1600" dirty="0" smtClean="0">
                  <a:solidFill>
                    <a:schemeClr val="bg1"/>
                  </a:solidFill>
                  <a:latin typeface="Arial Narrow" pitchFamily="34" charset="0"/>
                </a:rPr>
                <a:t>) </a:t>
              </a:r>
              <a:r>
                <a:rPr lang="en-US" sz="2000" dirty="0" smtClean="0">
                  <a:solidFill>
                    <a:schemeClr val="bg1"/>
                  </a:solidFill>
                  <a:latin typeface="Arial Narrow" pitchFamily="34" charset="0"/>
                </a:rPr>
                <a:t>?</a:t>
              </a:r>
              <a:endParaRPr lang="en-US" sz="2000" dirty="0">
                <a:solidFill>
                  <a:schemeClr val="bg1"/>
                </a:solidFill>
                <a:latin typeface="Arial Narrow" pitchFamily="34" charset="0"/>
              </a:endParaRPr>
            </a:p>
          </p:txBody>
        </p:sp>
        <p:sp>
          <p:nvSpPr>
            <p:cNvPr id="114707" name="Text Box 19"/>
            <p:cNvSpPr txBox="1">
              <a:spLocks noChangeArrowheads="1"/>
            </p:cNvSpPr>
            <p:nvPr/>
          </p:nvSpPr>
          <p:spPr bwMode="auto">
            <a:xfrm>
              <a:off x="144" y="3633"/>
              <a:ext cx="223" cy="266"/>
            </a:xfrm>
            <a:prstGeom prst="rect">
              <a:avLst/>
            </a:prstGeom>
            <a:noFill/>
            <a:ln w="9525">
              <a:noFill/>
              <a:miter lim="800000"/>
              <a:headEnd/>
              <a:tailEnd/>
            </a:ln>
            <a:effectLst/>
          </p:spPr>
          <p:txBody>
            <a:bodyPr>
              <a:spAutoFit/>
            </a:bodyPr>
            <a:lstStyle/>
            <a:p>
              <a:pPr eaLnBrk="0" hangingPunct="0">
                <a:lnSpc>
                  <a:spcPts val="2600"/>
                </a:lnSpc>
              </a:pPr>
              <a:r>
                <a:rPr lang="en-US" sz="4400" b="1" dirty="0">
                  <a:solidFill>
                    <a:schemeClr val="bg1"/>
                  </a:solidFill>
                  <a:latin typeface="Times New Roman" pitchFamily="18" charset="0"/>
                  <a:sym typeface="CommonBullets" pitchFamily="34" charset="2"/>
                </a:rPr>
                <a:t></a:t>
              </a:r>
              <a:endParaRPr lang="en-US" sz="4400" b="1" dirty="0">
                <a:solidFill>
                  <a:schemeClr val="bg1"/>
                </a:solidFill>
                <a:latin typeface="Times New Roman" pitchFamily="18" charset="0"/>
              </a:endParaRPr>
            </a:p>
          </p:txBody>
        </p:sp>
      </p:grpSp>
      <p:grpSp>
        <p:nvGrpSpPr>
          <p:cNvPr id="23" name="Group 22"/>
          <p:cNvGrpSpPr/>
          <p:nvPr/>
        </p:nvGrpSpPr>
        <p:grpSpPr>
          <a:xfrm>
            <a:off x="609600" y="1066800"/>
            <a:ext cx="2590800" cy="636588"/>
            <a:chOff x="609600" y="1066800"/>
            <a:chExt cx="2590800" cy="636588"/>
          </a:xfrm>
        </p:grpSpPr>
        <p:sp>
          <p:nvSpPr>
            <p:cNvPr id="114709" name="Rectangle 21"/>
            <p:cNvSpPr>
              <a:spLocks noChangeArrowheads="1"/>
            </p:cNvSpPr>
            <p:nvPr/>
          </p:nvSpPr>
          <p:spPr bwMode="auto">
            <a:xfrm>
              <a:off x="609600" y="1066800"/>
              <a:ext cx="2590800" cy="609252"/>
            </a:xfrm>
            <a:prstGeom prst="rect">
              <a:avLst/>
            </a:prstGeom>
            <a:solidFill>
              <a:srgbClr val="5900B2"/>
            </a:solidFill>
            <a:ln w="38100" algn="ctr">
              <a:solidFill>
                <a:srgbClr val="6600CC"/>
              </a:solidFill>
              <a:miter lim="800000"/>
              <a:headEnd/>
              <a:tailEnd/>
            </a:ln>
            <a:effectLst/>
          </p:spPr>
          <p:txBody>
            <a:bodyPr wrap="none" anchor="ctr"/>
            <a:lstStyle/>
            <a:p>
              <a:endParaRPr lang="en-US"/>
            </a:p>
          </p:txBody>
        </p:sp>
        <p:sp>
          <p:nvSpPr>
            <p:cNvPr id="114710" name="Text Box 22"/>
            <p:cNvSpPr txBox="1">
              <a:spLocks noChangeArrowheads="1"/>
            </p:cNvSpPr>
            <p:nvPr/>
          </p:nvSpPr>
          <p:spPr bwMode="auto">
            <a:xfrm>
              <a:off x="609600" y="1184004"/>
              <a:ext cx="2590800" cy="519384"/>
            </a:xfrm>
            <a:prstGeom prst="rect">
              <a:avLst/>
            </a:prstGeom>
            <a:noFill/>
            <a:ln w="19050">
              <a:noFill/>
              <a:miter lim="800000"/>
              <a:headEnd/>
              <a:tailEnd/>
            </a:ln>
            <a:effectLst>
              <a:outerShdw dist="12700" algn="ctr" rotWithShape="0">
                <a:schemeClr val="tx1"/>
              </a:outerShdw>
            </a:effectLst>
          </p:spPr>
          <p:txBody>
            <a:bodyPr>
              <a:spAutoFit/>
            </a:bodyPr>
            <a:lstStyle/>
            <a:p>
              <a:pPr algn="ctr" eaLnBrk="0" hangingPunct="0">
                <a:lnSpc>
                  <a:spcPct val="70000"/>
                </a:lnSpc>
              </a:pPr>
              <a:r>
                <a:rPr lang="en-US" sz="4000" dirty="0">
                  <a:solidFill>
                    <a:schemeClr val="bg1"/>
                  </a:solidFill>
                  <a:latin typeface="Arial Black" pitchFamily="34" charset="0"/>
                </a:rPr>
                <a:t>Purpose</a:t>
              </a:r>
            </a:p>
          </p:txBody>
        </p:sp>
      </p:grpSp>
    </p:spTree>
  </p:cSld>
  <p:clrMapOvr>
    <a:masterClrMapping/>
  </p:clrMapOvr>
  <p:transition spd="slow">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withEffect">
                                  <p:stCondLst>
                                    <p:cond delay="0"/>
                                  </p:stCondLst>
                                  <p:childTnLst>
                                    <p:set>
                                      <p:cBhvr>
                                        <p:cTn id="6" dur="1" fill="hold">
                                          <p:stCondLst>
                                            <p:cond delay="0"/>
                                          </p:stCondLst>
                                        </p:cTn>
                                        <p:tgtEl>
                                          <p:spTgt spid="114705"/>
                                        </p:tgtEl>
                                        <p:attrNameLst>
                                          <p:attrName>style.visibility</p:attrName>
                                        </p:attrNameLst>
                                      </p:cBhvr>
                                      <p:to>
                                        <p:strVal val="visible"/>
                                      </p:to>
                                    </p:set>
                                    <p:animEffect transition="in" filter="barn(outVertical)">
                                      <p:cBhvr>
                                        <p:cTn id="7" dur="500"/>
                                        <p:tgtEl>
                                          <p:spTgt spid="114705"/>
                                        </p:tgtEl>
                                      </p:cBhvr>
                                    </p:animEffect>
                                  </p:childTnLst>
                                </p:cTn>
                              </p:par>
                              <p:par>
                                <p:cTn id="8" presetID="10" presetClass="entr" presetSubtype="0" fill="hold" nodeType="withEffect">
                                  <p:stCondLst>
                                    <p:cond delay="0"/>
                                  </p:stCondLst>
                                  <p:childTnLst>
                                    <p:set>
                                      <p:cBhvr>
                                        <p:cTn id="9" dur="1" fill="hold">
                                          <p:stCondLst>
                                            <p:cond delay="0"/>
                                          </p:stCondLst>
                                        </p:cTn>
                                        <p:tgtEl>
                                          <p:spTgt spid="114690"/>
                                        </p:tgtEl>
                                        <p:attrNameLst>
                                          <p:attrName>style.visibility</p:attrName>
                                        </p:attrNameLst>
                                      </p:cBhvr>
                                      <p:to>
                                        <p:strVal val="visible"/>
                                      </p:to>
                                    </p:set>
                                    <p:animEffect transition="in" filter="fade">
                                      <p:cBhvr>
                                        <p:cTn id="10" dur="1000"/>
                                        <p:tgtEl>
                                          <p:spTgt spid="114690"/>
                                        </p:tgtEl>
                                      </p:cBhvr>
                                    </p:animEffect>
                                  </p:childTnLst>
                                </p:cTn>
                              </p:par>
                            </p:childTnLst>
                          </p:cTn>
                        </p:par>
                      </p:childTnLst>
                    </p:cTn>
                  </p:par>
                  <p:par>
                    <p:cTn id="11" fill="hold">
                      <p:stCondLst>
                        <p:cond delay="indefinite"/>
                      </p:stCondLst>
                      <p:childTnLst>
                        <p:par>
                          <p:cTn id="12" fill="hold">
                            <p:stCondLst>
                              <p:cond delay="0"/>
                            </p:stCondLst>
                            <p:childTnLst>
                              <p:par>
                                <p:cTn id="13" presetID="55" presetClass="entr" presetSubtype="0" fill="hold" nodeType="clickEffect">
                                  <p:stCondLst>
                                    <p:cond delay="0"/>
                                  </p:stCondLst>
                                  <p:childTnLst>
                                    <p:set>
                                      <p:cBhvr>
                                        <p:cTn id="14" dur="1" fill="hold">
                                          <p:stCondLst>
                                            <p:cond delay="0"/>
                                          </p:stCondLst>
                                        </p:cTn>
                                        <p:tgtEl>
                                          <p:spTgt spid="23"/>
                                        </p:tgtEl>
                                        <p:attrNameLst>
                                          <p:attrName>style.visibility</p:attrName>
                                        </p:attrNameLst>
                                      </p:cBhvr>
                                      <p:to>
                                        <p:strVal val="visible"/>
                                      </p:to>
                                    </p:set>
                                    <p:anim calcmode="lin" valueType="num">
                                      <p:cBhvr>
                                        <p:cTn id="15" dur="1000" fill="hold"/>
                                        <p:tgtEl>
                                          <p:spTgt spid="23"/>
                                        </p:tgtEl>
                                        <p:attrNameLst>
                                          <p:attrName>ppt_w</p:attrName>
                                        </p:attrNameLst>
                                      </p:cBhvr>
                                      <p:tavLst>
                                        <p:tav tm="0">
                                          <p:val>
                                            <p:strVal val="#ppt_w*0.70"/>
                                          </p:val>
                                        </p:tav>
                                        <p:tav tm="100000">
                                          <p:val>
                                            <p:strVal val="#ppt_w"/>
                                          </p:val>
                                        </p:tav>
                                      </p:tavLst>
                                    </p:anim>
                                    <p:anim calcmode="lin" valueType="num">
                                      <p:cBhvr>
                                        <p:cTn id="16" dur="1000" fill="hold"/>
                                        <p:tgtEl>
                                          <p:spTgt spid="23"/>
                                        </p:tgtEl>
                                        <p:attrNameLst>
                                          <p:attrName>ppt_h</p:attrName>
                                        </p:attrNameLst>
                                      </p:cBhvr>
                                      <p:tavLst>
                                        <p:tav tm="0">
                                          <p:val>
                                            <p:strVal val="#ppt_h"/>
                                          </p:val>
                                        </p:tav>
                                        <p:tav tm="100000">
                                          <p:val>
                                            <p:strVal val="#ppt_h"/>
                                          </p:val>
                                        </p:tav>
                                      </p:tavLst>
                                    </p:anim>
                                    <p:animEffect transition="in" filter="fade">
                                      <p:cBhvr>
                                        <p:cTn id="17" dur="1000"/>
                                        <p:tgtEl>
                                          <p:spTgt spid="23"/>
                                        </p:tgtEl>
                                      </p:cBhvr>
                                    </p:animEffect>
                                  </p:childTnLst>
                                </p:cTn>
                              </p:par>
                            </p:childTnLst>
                          </p:cTn>
                        </p:par>
                        <p:par>
                          <p:cTn id="18" fill="hold">
                            <p:stCondLst>
                              <p:cond delay="1000"/>
                            </p:stCondLst>
                            <p:childTnLst>
                              <p:par>
                                <p:cTn id="19" presetID="10" presetClass="exit" presetSubtype="0" fill="hold" nodeType="afterEffect">
                                  <p:stCondLst>
                                    <p:cond delay="0"/>
                                  </p:stCondLst>
                                  <p:childTnLst>
                                    <p:animEffect transition="out" filter="fade">
                                      <p:cBhvr>
                                        <p:cTn id="20" dur="3000"/>
                                        <p:tgtEl>
                                          <p:spTgt spid="114690"/>
                                        </p:tgtEl>
                                      </p:cBhvr>
                                    </p:animEffect>
                                    <p:set>
                                      <p:cBhvr>
                                        <p:cTn id="21" dur="1" fill="hold">
                                          <p:stCondLst>
                                            <p:cond delay="2999"/>
                                          </p:stCondLst>
                                        </p:cTn>
                                        <p:tgtEl>
                                          <p:spTgt spid="114690"/>
                                        </p:tgtEl>
                                        <p:attrNameLst>
                                          <p:attrName>style.visibility</p:attrName>
                                        </p:attrNameLst>
                                      </p:cBhvr>
                                      <p:to>
                                        <p:strVal val="hidden"/>
                                      </p:to>
                                    </p:set>
                                  </p:childTnLst>
                                </p:cTn>
                              </p:par>
                              <p:par>
                                <p:cTn id="22" presetID="10" presetClass="entr" presetSubtype="0" fill="hold" nodeType="withEffect">
                                  <p:stCondLst>
                                    <p:cond delay="0"/>
                                  </p:stCondLst>
                                  <p:childTnLst>
                                    <p:set>
                                      <p:cBhvr>
                                        <p:cTn id="23" dur="1" fill="hold">
                                          <p:stCondLst>
                                            <p:cond delay="0"/>
                                          </p:stCondLst>
                                        </p:cTn>
                                        <p:tgtEl>
                                          <p:spTgt spid="114697"/>
                                        </p:tgtEl>
                                        <p:attrNameLst>
                                          <p:attrName>style.visibility</p:attrName>
                                        </p:attrNameLst>
                                      </p:cBhvr>
                                      <p:to>
                                        <p:strVal val="visible"/>
                                      </p:to>
                                    </p:set>
                                    <p:animEffect transition="in" filter="fade">
                                      <p:cBhvr>
                                        <p:cTn id="24" dur="2000"/>
                                        <p:tgtEl>
                                          <p:spTgt spid="11469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1.xml><?xml version="1.0" encoding="utf-8"?>
<p:sld xmlns:a="http://schemas.openxmlformats.org/drawingml/2006/main" xmlns:r="http://schemas.openxmlformats.org/officeDocument/2006/relationships" xmlns:p="http://schemas.openxmlformats.org/presentationml/2006/main">
  <p:cSld>
    <p:bg>
      <p:bgPr shadeToTitle="1">
        <a:gradFill rotWithShape="0">
          <a:gsLst>
            <a:gs pos="0">
              <a:schemeClr val="bg1"/>
            </a:gs>
            <a:gs pos="100000">
              <a:srgbClr val="FFE6C1"/>
            </a:gs>
          </a:gsLst>
          <a:path path="shape">
            <a:fillToRect l="50000" t="50000" r="50000" b="50000"/>
          </a:path>
        </a:gradFill>
        <a:effectLst/>
      </p:bgPr>
    </p:bg>
    <p:spTree>
      <p:nvGrpSpPr>
        <p:cNvPr id="1" name=""/>
        <p:cNvGrpSpPr/>
        <p:nvPr/>
      </p:nvGrpSpPr>
      <p:grpSpPr>
        <a:xfrm>
          <a:off x="0" y="0"/>
          <a:ext cx="0" cy="0"/>
          <a:chOff x="0" y="0"/>
          <a:chExt cx="0" cy="0"/>
        </a:xfrm>
      </p:grpSpPr>
      <p:sp>
        <p:nvSpPr>
          <p:cNvPr id="116738" name="Rectangle 2"/>
          <p:cNvSpPr>
            <a:spLocks noChangeArrowheads="1"/>
          </p:cNvSpPr>
          <p:nvPr/>
        </p:nvSpPr>
        <p:spPr bwMode="auto">
          <a:xfrm>
            <a:off x="0" y="5722938"/>
            <a:ext cx="9144000" cy="1135062"/>
          </a:xfrm>
          <a:prstGeom prst="rect">
            <a:avLst/>
          </a:prstGeom>
          <a:solidFill>
            <a:schemeClr val="tx1"/>
          </a:solidFill>
          <a:ln w="9525">
            <a:solidFill>
              <a:schemeClr val="tx1"/>
            </a:solidFill>
            <a:miter lim="800000"/>
            <a:headEnd/>
            <a:tailEnd/>
          </a:ln>
          <a:effectLst/>
        </p:spPr>
        <p:txBody>
          <a:bodyPr wrap="none" anchor="ctr"/>
          <a:lstStyle/>
          <a:p>
            <a:endParaRPr lang="en-US"/>
          </a:p>
        </p:txBody>
      </p:sp>
      <p:grpSp>
        <p:nvGrpSpPr>
          <p:cNvPr id="116739" name="Group 3"/>
          <p:cNvGrpSpPr>
            <a:grpSpLocks/>
          </p:cNvGrpSpPr>
          <p:nvPr/>
        </p:nvGrpSpPr>
        <p:grpSpPr bwMode="auto">
          <a:xfrm>
            <a:off x="913881" y="5922962"/>
            <a:ext cx="7239519" cy="630238"/>
            <a:chOff x="144" y="3633"/>
            <a:chExt cx="4918" cy="397"/>
          </a:xfrm>
        </p:grpSpPr>
        <p:sp>
          <p:nvSpPr>
            <p:cNvPr id="116740" name="Text Box 4"/>
            <p:cNvSpPr txBox="1">
              <a:spLocks noChangeArrowheads="1"/>
            </p:cNvSpPr>
            <p:nvPr/>
          </p:nvSpPr>
          <p:spPr bwMode="auto">
            <a:xfrm>
              <a:off x="367" y="3662"/>
              <a:ext cx="4695" cy="368"/>
            </a:xfrm>
            <a:prstGeom prst="rect">
              <a:avLst/>
            </a:prstGeom>
            <a:noFill/>
            <a:ln w="9525">
              <a:noFill/>
              <a:miter lim="800000"/>
              <a:headEnd/>
              <a:tailEnd/>
            </a:ln>
            <a:effectLst/>
          </p:spPr>
          <p:txBody>
            <a:bodyPr wrap="square">
              <a:spAutoFit/>
            </a:bodyPr>
            <a:lstStyle/>
            <a:p>
              <a:pPr eaLnBrk="0" hangingPunct="0">
                <a:lnSpc>
                  <a:spcPct val="80000"/>
                </a:lnSpc>
              </a:pPr>
              <a:r>
                <a:rPr lang="en-US" sz="2000" b="1" dirty="0">
                  <a:solidFill>
                    <a:schemeClr val="bg1"/>
                  </a:solidFill>
                  <a:latin typeface="Arial Narrow" pitchFamily="34" charset="0"/>
                </a:rPr>
                <a:t>The Israelites repeatedly fell into </a:t>
              </a:r>
              <a:r>
                <a:rPr lang="en-US" sz="2000" b="1" u="sng" dirty="0">
                  <a:solidFill>
                    <a:schemeClr val="bg1"/>
                  </a:solidFill>
                  <a:latin typeface="Arial Narrow" pitchFamily="34" charset="0"/>
                </a:rPr>
                <a:t>faithlessness</a:t>
              </a:r>
              <a:r>
                <a:rPr lang="en-US" sz="2000" b="1" dirty="0">
                  <a:solidFill>
                    <a:schemeClr val="bg1"/>
                  </a:solidFill>
                  <a:latin typeface="Arial Narrow" pitchFamily="34" charset="0"/>
                </a:rPr>
                <a:t> during their journey.  In the end, there was danger that even </a:t>
              </a:r>
              <a:r>
                <a:rPr lang="en-US" sz="2000" b="1" u="sng" dirty="0">
                  <a:solidFill>
                    <a:schemeClr val="bg1"/>
                  </a:solidFill>
                  <a:latin typeface="Arial Narrow" pitchFamily="34" charset="0"/>
                </a:rPr>
                <a:t>Moses</a:t>
              </a:r>
              <a:r>
                <a:rPr lang="en-US" sz="2000" b="1" dirty="0">
                  <a:solidFill>
                    <a:schemeClr val="bg1"/>
                  </a:solidFill>
                  <a:latin typeface="Arial Narrow" pitchFamily="34" charset="0"/>
                </a:rPr>
                <a:t> might act faithlessly.</a:t>
              </a:r>
              <a:endParaRPr lang="en-US" sz="2000" dirty="0">
                <a:solidFill>
                  <a:schemeClr val="bg1"/>
                </a:solidFill>
                <a:latin typeface="Arial Narrow" pitchFamily="34" charset="0"/>
              </a:endParaRPr>
            </a:p>
          </p:txBody>
        </p:sp>
        <p:sp>
          <p:nvSpPr>
            <p:cNvPr id="116741" name="Text Box 5"/>
            <p:cNvSpPr txBox="1">
              <a:spLocks noChangeArrowheads="1"/>
            </p:cNvSpPr>
            <p:nvPr/>
          </p:nvSpPr>
          <p:spPr bwMode="auto">
            <a:xfrm>
              <a:off x="144" y="3633"/>
              <a:ext cx="223" cy="266"/>
            </a:xfrm>
            <a:prstGeom prst="rect">
              <a:avLst/>
            </a:prstGeom>
            <a:noFill/>
            <a:ln w="9525">
              <a:noFill/>
              <a:miter lim="800000"/>
              <a:headEnd/>
              <a:tailEnd/>
            </a:ln>
            <a:effectLst/>
          </p:spPr>
          <p:txBody>
            <a:bodyPr>
              <a:spAutoFit/>
            </a:bodyPr>
            <a:lstStyle/>
            <a:p>
              <a:pPr eaLnBrk="0" hangingPunct="0">
                <a:lnSpc>
                  <a:spcPts val="2600"/>
                </a:lnSpc>
              </a:pPr>
              <a:r>
                <a:rPr lang="en-US" sz="4400" b="1">
                  <a:solidFill>
                    <a:schemeClr val="bg1"/>
                  </a:solidFill>
                  <a:latin typeface="Times New Roman" pitchFamily="18" charset="0"/>
                  <a:sym typeface="CommonBullets" pitchFamily="34" charset="2"/>
                </a:rPr>
                <a:t></a:t>
              </a:r>
              <a:endParaRPr lang="en-US" sz="4400" b="1">
                <a:solidFill>
                  <a:schemeClr val="bg1"/>
                </a:solidFill>
                <a:latin typeface="Times New Roman" pitchFamily="18" charset="0"/>
              </a:endParaRPr>
            </a:p>
          </p:txBody>
        </p:sp>
      </p:grpSp>
      <p:grpSp>
        <p:nvGrpSpPr>
          <p:cNvPr id="116742" name="Group 6"/>
          <p:cNvGrpSpPr>
            <a:grpSpLocks/>
          </p:cNvGrpSpPr>
          <p:nvPr/>
        </p:nvGrpSpPr>
        <p:grpSpPr bwMode="auto">
          <a:xfrm>
            <a:off x="609600" y="457200"/>
            <a:ext cx="7772400" cy="4953000"/>
            <a:chOff x="384" y="288"/>
            <a:chExt cx="4896" cy="3120"/>
          </a:xfrm>
        </p:grpSpPr>
        <p:pic>
          <p:nvPicPr>
            <p:cNvPr id="116743" name="Picture 7" descr="Tablets of Stone"/>
            <p:cNvPicPr>
              <a:picLocks noChangeAspect="1" noChangeArrowheads="1"/>
            </p:cNvPicPr>
            <p:nvPr/>
          </p:nvPicPr>
          <p:blipFill>
            <a:blip r:embed="rId3" cstate="print">
              <a:clrChange>
                <a:clrFrom>
                  <a:srgbClr val="FFFFFF"/>
                </a:clrFrom>
                <a:clrTo>
                  <a:srgbClr val="FFFFFF">
                    <a:alpha val="0"/>
                  </a:srgbClr>
                </a:clrTo>
              </a:clrChange>
              <a:lum bright="70000" contrast="-70000"/>
            </a:blip>
            <a:srcRect/>
            <a:stretch>
              <a:fillRect/>
            </a:stretch>
          </p:blipFill>
          <p:spPr bwMode="auto">
            <a:xfrm>
              <a:off x="2448" y="288"/>
              <a:ext cx="2640" cy="2290"/>
            </a:xfrm>
            <a:prstGeom prst="rect">
              <a:avLst/>
            </a:prstGeom>
            <a:noFill/>
          </p:spPr>
        </p:pic>
        <p:grpSp>
          <p:nvGrpSpPr>
            <p:cNvPr id="116744" name="Group 8"/>
            <p:cNvGrpSpPr>
              <a:grpSpLocks/>
            </p:cNvGrpSpPr>
            <p:nvPr/>
          </p:nvGrpSpPr>
          <p:grpSpPr bwMode="auto">
            <a:xfrm>
              <a:off x="2448" y="1440"/>
              <a:ext cx="2832" cy="1968"/>
              <a:chOff x="2448" y="1440"/>
              <a:chExt cx="2832" cy="1968"/>
            </a:xfrm>
          </p:grpSpPr>
          <p:sp>
            <p:nvSpPr>
              <p:cNvPr id="116745" name="AutoShape 9"/>
              <p:cNvSpPr>
                <a:spLocks noChangeArrowheads="1"/>
              </p:cNvSpPr>
              <p:nvPr/>
            </p:nvSpPr>
            <p:spPr bwMode="auto">
              <a:xfrm>
                <a:off x="2986" y="1718"/>
                <a:ext cx="2196" cy="1147"/>
              </a:xfrm>
              <a:prstGeom prst="parallelogram">
                <a:avLst>
                  <a:gd name="adj" fmla="val 79747"/>
                </a:avLst>
              </a:prstGeom>
              <a:solidFill>
                <a:srgbClr val="FFFFCC"/>
              </a:solidFill>
              <a:ln w="3175" algn="ctr">
                <a:noFill/>
                <a:miter lim="800000"/>
                <a:headEnd/>
                <a:tailEnd/>
              </a:ln>
              <a:effectLst/>
            </p:spPr>
            <p:txBody>
              <a:bodyPr wrap="none" anchor="ctr"/>
              <a:lstStyle/>
              <a:p>
                <a:pPr algn="ctr"/>
                <a:endParaRPr lang="en-US" sz="3200">
                  <a:solidFill>
                    <a:srgbClr val="000099"/>
                  </a:solidFill>
                  <a:latin typeface="Arial Black" pitchFamily="34" charset="0"/>
                </a:endParaRPr>
              </a:p>
            </p:txBody>
          </p:sp>
          <p:sp>
            <p:nvSpPr>
              <p:cNvPr id="116746" name="AutoShape 10"/>
              <p:cNvSpPr>
                <a:spLocks noChangeArrowheads="1"/>
              </p:cNvSpPr>
              <p:nvPr/>
            </p:nvSpPr>
            <p:spPr bwMode="auto">
              <a:xfrm rot="999589" flipH="1">
                <a:off x="4255" y="1533"/>
                <a:ext cx="732" cy="1435"/>
              </a:xfrm>
              <a:prstGeom prst="rtTriangle">
                <a:avLst/>
              </a:prstGeom>
              <a:solidFill>
                <a:srgbClr val="FFFFCC"/>
              </a:solidFill>
              <a:ln w="3175" algn="ctr">
                <a:noFill/>
                <a:miter lim="800000"/>
                <a:headEnd/>
                <a:tailEnd/>
              </a:ln>
              <a:effectLst/>
            </p:spPr>
            <p:txBody>
              <a:bodyPr wrap="none" anchor="ctr"/>
              <a:lstStyle/>
              <a:p>
                <a:endParaRPr lang="en-US"/>
              </a:p>
            </p:txBody>
          </p:sp>
          <p:pic>
            <p:nvPicPr>
              <p:cNvPr id="116747" name="Picture 11" descr="Tabernacle2"/>
              <p:cNvPicPr>
                <a:picLocks noChangeAspect="1" noChangeArrowheads="1"/>
              </p:cNvPicPr>
              <p:nvPr/>
            </p:nvPicPr>
            <p:blipFill>
              <a:blip r:embed="rId4" cstate="print">
                <a:clrChange>
                  <a:clrFrom>
                    <a:srgbClr val="FFFFF3"/>
                  </a:clrFrom>
                  <a:clrTo>
                    <a:srgbClr val="FFFFF3">
                      <a:alpha val="0"/>
                    </a:srgbClr>
                  </a:clrTo>
                </a:clrChange>
                <a:lum bright="70000" contrast="-76000"/>
              </a:blip>
              <a:srcRect/>
              <a:stretch>
                <a:fillRect/>
              </a:stretch>
            </p:blipFill>
            <p:spPr bwMode="auto">
              <a:xfrm>
                <a:off x="2448" y="1440"/>
                <a:ext cx="2832" cy="1968"/>
              </a:xfrm>
              <a:prstGeom prst="rect">
                <a:avLst/>
              </a:prstGeom>
              <a:noFill/>
            </p:spPr>
          </p:pic>
        </p:grpSp>
        <p:pic>
          <p:nvPicPr>
            <p:cNvPr id="116748" name="Picture 12" descr="Tabernacle_3"/>
            <p:cNvPicPr>
              <a:picLocks noChangeAspect="1" noChangeArrowheads="1"/>
            </p:cNvPicPr>
            <p:nvPr/>
          </p:nvPicPr>
          <p:blipFill>
            <a:blip r:embed="rId5" cstate="print">
              <a:clrChange>
                <a:clrFrom>
                  <a:srgbClr val="FFFFFF"/>
                </a:clrFrom>
                <a:clrTo>
                  <a:srgbClr val="FFFFFF">
                    <a:alpha val="0"/>
                  </a:srgbClr>
                </a:clrTo>
              </a:clrChange>
              <a:lum bright="70000" contrast="-70000"/>
            </a:blip>
            <a:srcRect/>
            <a:stretch>
              <a:fillRect/>
            </a:stretch>
          </p:blipFill>
          <p:spPr bwMode="auto">
            <a:xfrm>
              <a:off x="384" y="1307"/>
              <a:ext cx="2544" cy="1989"/>
            </a:xfrm>
            <a:prstGeom prst="rect">
              <a:avLst/>
            </a:prstGeom>
            <a:noFill/>
            <a:ln w="9525">
              <a:noFill/>
              <a:miter lim="800000"/>
              <a:headEnd/>
              <a:tailEnd/>
            </a:ln>
          </p:spPr>
        </p:pic>
      </p:grpSp>
      <p:sp>
        <p:nvSpPr>
          <p:cNvPr id="116752" name="Text Box 16"/>
          <p:cNvSpPr txBox="1">
            <a:spLocks noChangeArrowheads="1"/>
          </p:cNvSpPr>
          <p:nvPr/>
        </p:nvSpPr>
        <p:spPr bwMode="auto">
          <a:xfrm>
            <a:off x="930275" y="2482850"/>
            <a:ext cx="6537325" cy="579438"/>
          </a:xfrm>
          <a:prstGeom prst="rect">
            <a:avLst/>
          </a:prstGeom>
          <a:noFill/>
          <a:ln w="9525">
            <a:noFill/>
            <a:miter lim="800000"/>
            <a:headEnd/>
            <a:tailEnd/>
          </a:ln>
          <a:effectLst>
            <a:outerShdw dist="35921" dir="2700000" algn="ctr" rotWithShape="0">
              <a:schemeClr val="bg1"/>
            </a:outerShdw>
          </a:effectLst>
        </p:spPr>
        <p:txBody>
          <a:bodyPr>
            <a:spAutoFit/>
          </a:bodyPr>
          <a:lstStyle/>
          <a:p>
            <a:pPr>
              <a:spcBef>
                <a:spcPct val="50000"/>
              </a:spcBef>
            </a:pPr>
            <a:r>
              <a:rPr lang="en-US" sz="3200">
                <a:solidFill>
                  <a:srgbClr val="000099"/>
                </a:solidFill>
                <a:latin typeface="Arial Black" pitchFamily="34" charset="0"/>
              </a:rPr>
              <a:t>Faithlessness of Israelites</a:t>
            </a:r>
          </a:p>
        </p:txBody>
      </p:sp>
      <p:sp>
        <p:nvSpPr>
          <p:cNvPr id="116753" name="Text Box 17"/>
          <p:cNvSpPr txBox="1">
            <a:spLocks noChangeArrowheads="1"/>
          </p:cNvSpPr>
          <p:nvPr/>
        </p:nvSpPr>
        <p:spPr bwMode="auto">
          <a:xfrm>
            <a:off x="533400" y="2482850"/>
            <a:ext cx="381000" cy="495300"/>
          </a:xfrm>
          <a:prstGeom prst="rect">
            <a:avLst/>
          </a:prstGeom>
          <a:noFill/>
          <a:ln w="9525">
            <a:noFill/>
            <a:miter lim="800000"/>
            <a:headEnd/>
            <a:tailEnd/>
          </a:ln>
          <a:effectLst/>
        </p:spPr>
        <p:txBody>
          <a:bodyPr>
            <a:spAutoFit/>
          </a:bodyPr>
          <a:lstStyle/>
          <a:p>
            <a:pPr eaLnBrk="0" hangingPunct="0">
              <a:lnSpc>
                <a:spcPct val="55000"/>
              </a:lnSpc>
            </a:pPr>
            <a:r>
              <a:rPr lang="en-US" sz="4800" b="1">
                <a:solidFill>
                  <a:srgbClr val="000099"/>
                </a:solidFill>
                <a:latin typeface="Times New Roman" pitchFamily="18" charset="0"/>
                <a:sym typeface="CommonBullets" pitchFamily="34" charset="2"/>
              </a:rPr>
              <a:t></a:t>
            </a:r>
            <a:endParaRPr lang="en-US" sz="4800" b="1">
              <a:solidFill>
                <a:srgbClr val="000099"/>
              </a:solidFill>
              <a:latin typeface="Times New Roman" pitchFamily="18" charset="0"/>
            </a:endParaRPr>
          </a:p>
        </p:txBody>
      </p:sp>
      <p:sp>
        <p:nvSpPr>
          <p:cNvPr id="116754" name="Text Box 18"/>
          <p:cNvSpPr txBox="1">
            <a:spLocks noChangeArrowheads="1"/>
          </p:cNvSpPr>
          <p:nvPr/>
        </p:nvSpPr>
        <p:spPr bwMode="auto">
          <a:xfrm>
            <a:off x="941388" y="3154363"/>
            <a:ext cx="7745412" cy="579437"/>
          </a:xfrm>
          <a:prstGeom prst="rect">
            <a:avLst/>
          </a:prstGeom>
          <a:noFill/>
          <a:ln w="9525">
            <a:noFill/>
            <a:miter lim="800000"/>
            <a:headEnd/>
            <a:tailEnd/>
          </a:ln>
          <a:effectLst>
            <a:outerShdw dist="35921" dir="2700000" algn="ctr" rotWithShape="0">
              <a:schemeClr val="bg1"/>
            </a:outerShdw>
          </a:effectLst>
        </p:spPr>
        <p:txBody>
          <a:bodyPr>
            <a:spAutoFit/>
          </a:bodyPr>
          <a:lstStyle/>
          <a:p>
            <a:pPr>
              <a:spcBef>
                <a:spcPct val="50000"/>
              </a:spcBef>
            </a:pPr>
            <a:r>
              <a:rPr lang="en-US" sz="3200">
                <a:solidFill>
                  <a:srgbClr val="000099"/>
                </a:solidFill>
                <a:latin typeface="Arial Black" pitchFamily="34" charset="0"/>
              </a:rPr>
              <a:t>Even Moses might act faithlessly</a:t>
            </a:r>
          </a:p>
        </p:txBody>
      </p:sp>
      <p:sp>
        <p:nvSpPr>
          <p:cNvPr id="116755" name="Text Box 19"/>
          <p:cNvSpPr txBox="1">
            <a:spLocks noChangeArrowheads="1"/>
          </p:cNvSpPr>
          <p:nvPr/>
        </p:nvSpPr>
        <p:spPr bwMode="auto">
          <a:xfrm>
            <a:off x="533400" y="3162300"/>
            <a:ext cx="381000" cy="495300"/>
          </a:xfrm>
          <a:prstGeom prst="rect">
            <a:avLst/>
          </a:prstGeom>
          <a:noFill/>
          <a:ln w="9525">
            <a:noFill/>
            <a:miter lim="800000"/>
            <a:headEnd/>
            <a:tailEnd/>
          </a:ln>
          <a:effectLst/>
        </p:spPr>
        <p:txBody>
          <a:bodyPr>
            <a:spAutoFit/>
          </a:bodyPr>
          <a:lstStyle/>
          <a:p>
            <a:pPr eaLnBrk="0" hangingPunct="0">
              <a:lnSpc>
                <a:spcPct val="55000"/>
              </a:lnSpc>
            </a:pPr>
            <a:r>
              <a:rPr lang="en-US" sz="4800" b="1">
                <a:solidFill>
                  <a:srgbClr val="000099"/>
                </a:solidFill>
                <a:latin typeface="Times New Roman" pitchFamily="18" charset="0"/>
                <a:sym typeface="CommonBullets" pitchFamily="34" charset="2"/>
              </a:rPr>
              <a:t></a:t>
            </a:r>
            <a:endParaRPr lang="en-US" sz="4800" b="1">
              <a:solidFill>
                <a:srgbClr val="000099"/>
              </a:solidFill>
              <a:latin typeface="Times New Roman" pitchFamily="18" charset="0"/>
            </a:endParaRPr>
          </a:p>
        </p:txBody>
      </p:sp>
      <p:grpSp>
        <p:nvGrpSpPr>
          <p:cNvPr id="20" name="Group 19"/>
          <p:cNvGrpSpPr/>
          <p:nvPr/>
        </p:nvGrpSpPr>
        <p:grpSpPr>
          <a:xfrm>
            <a:off x="609600" y="1066800"/>
            <a:ext cx="2590800" cy="636588"/>
            <a:chOff x="609600" y="1066800"/>
            <a:chExt cx="2590800" cy="636588"/>
          </a:xfrm>
        </p:grpSpPr>
        <p:sp>
          <p:nvSpPr>
            <p:cNvPr id="21" name="Rectangle 21"/>
            <p:cNvSpPr>
              <a:spLocks noChangeArrowheads="1"/>
            </p:cNvSpPr>
            <p:nvPr/>
          </p:nvSpPr>
          <p:spPr bwMode="auto">
            <a:xfrm>
              <a:off x="609600" y="1066800"/>
              <a:ext cx="2590800" cy="609252"/>
            </a:xfrm>
            <a:prstGeom prst="rect">
              <a:avLst/>
            </a:prstGeom>
            <a:solidFill>
              <a:srgbClr val="5900B2"/>
            </a:solidFill>
            <a:ln w="38100" algn="ctr">
              <a:solidFill>
                <a:srgbClr val="6600CC"/>
              </a:solidFill>
              <a:miter lim="800000"/>
              <a:headEnd/>
              <a:tailEnd/>
            </a:ln>
            <a:effectLst/>
          </p:spPr>
          <p:txBody>
            <a:bodyPr wrap="none" anchor="ctr"/>
            <a:lstStyle/>
            <a:p>
              <a:endParaRPr lang="en-US"/>
            </a:p>
          </p:txBody>
        </p:sp>
        <p:sp>
          <p:nvSpPr>
            <p:cNvPr id="22" name="Text Box 22"/>
            <p:cNvSpPr txBox="1">
              <a:spLocks noChangeArrowheads="1"/>
            </p:cNvSpPr>
            <p:nvPr/>
          </p:nvSpPr>
          <p:spPr bwMode="auto">
            <a:xfrm>
              <a:off x="609600" y="1184004"/>
              <a:ext cx="2590800" cy="519384"/>
            </a:xfrm>
            <a:prstGeom prst="rect">
              <a:avLst/>
            </a:prstGeom>
            <a:noFill/>
            <a:ln w="19050">
              <a:noFill/>
              <a:miter lim="800000"/>
              <a:headEnd/>
              <a:tailEnd/>
            </a:ln>
            <a:effectLst>
              <a:outerShdw dist="12700" algn="ctr" rotWithShape="0">
                <a:schemeClr val="tx1"/>
              </a:outerShdw>
            </a:effectLst>
          </p:spPr>
          <p:txBody>
            <a:bodyPr>
              <a:spAutoFit/>
            </a:bodyPr>
            <a:lstStyle/>
            <a:p>
              <a:pPr algn="ctr" eaLnBrk="0" hangingPunct="0">
                <a:lnSpc>
                  <a:spcPct val="70000"/>
                </a:lnSpc>
              </a:pPr>
              <a:r>
                <a:rPr lang="en-US" sz="4000" dirty="0">
                  <a:solidFill>
                    <a:schemeClr val="bg1"/>
                  </a:solidFill>
                  <a:latin typeface="Arial Black" pitchFamily="34" charset="0"/>
                </a:rPr>
                <a:t>Purpose</a:t>
              </a:r>
            </a:p>
          </p:txBody>
        </p:sp>
      </p:grpSp>
    </p:spTree>
  </p:cSld>
  <p:clrMapOvr>
    <a:masterClrMapping/>
  </p:clrMapOvr>
  <p:transition>
    <p:split orient="vert" dir="in"/>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withEffect">
                                  <p:stCondLst>
                                    <p:cond delay="0"/>
                                  </p:stCondLst>
                                  <p:childTnLst>
                                    <p:set>
                                      <p:cBhvr>
                                        <p:cTn id="6" dur="1" fill="hold">
                                          <p:stCondLst>
                                            <p:cond delay="0"/>
                                          </p:stCondLst>
                                        </p:cTn>
                                        <p:tgtEl>
                                          <p:spTgt spid="116739"/>
                                        </p:tgtEl>
                                        <p:attrNameLst>
                                          <p:attrName>style.visibility</p:attrName>
                                        </p:attrNameLst>
                                      </p:cBhvr>
                                      <p:to>
                                        <p:strVal val="visible"/>
                                      </p:to>
                                    </p:set>
                                    <p:animEffect transition="in" filter="barn(outVertical)">
                                      <p:cBhvr>
                                        <p:cTn id="7" dur="500"/>
                                        <p:tgtEl>
                                          <p:spTgt spid="11673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16752"/>
                                        </p:tgtEl>
                                        <p:attrNameLst>
                                          <p:attrName>style.visibility</p:attrName>
                                        </p:attrNameLst>
                                      </p:cBhvr>
                                      <p:to>
                                        <p:strVal val="visible"/>
                                      </p:to>
                                    </p:set>
                                    <p:animEffect transition="in" filter="wipe(left)">
                                      <p:cBhvr>
                                        <p:cTn id="12" dur="1000"/>
                                        <p:tgtEl>
                                          <p:spTgt spid="116752"/>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116753"/>
                                        </p:tgtEl>
                                        <p:attrNameLst>
                                          <p:attrName>style.visibility</p:attrName>
                                        </p:attrNameLst>
                                      </p:cBhvr>
                                      <p:to>
                                        <p:strVal val="visible"/>
                                      </p:to>
                                    </p:set>
                                    <p:animEffect transition="in" filter="fade">
                                      <p:cBhvr>
                                        <p:cTn id="15" dur="1000"/>
                                        <p:tgtEl>
                                          <p:spTgt spid="116753"/>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8" fill="hold" grpId="0" nodeType="clickEffect">
                                  <p:stCondLst>
                                    <p:cond delay="0"/>
                                  </p:stCondLst>
                                  <p:childTnLst>
                                    <p:set>
                                      <p:cBhvr>
                                        <p:cTn id="19" dur="1" fill="hold">
                                          <p:stCondLst>
                                            <p:cond delay="0"/>
                                          </p:stCondLst>
                                        </p:cTn>
                                        <p:tgtEl>
                                          <p:spTgt spid="116754"/>
                                        </p:tgtEl>
                                        <p:attrNameLst>
                                          <p:attrName>style.visibility</p:attrName>
                                        </p:attrNameLst>
                                      </p:cBhvr>
                                      <p:to>
                                        <p:strVal val="visible"/>
                                      </p:to>
                                    </p:set>
                                    <p:animEffect transition="in" filter="wipe(left)">
                                      <p:cBhvr>
                                        <p:cTn id="20" dur="1000"/>
                                        <p:tgtEl>
                                          <p:spTgt spid="116754"/>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116755"/>
                                        </p:tgtEl>
                                        <p:attrNameLst>
                                          <p:attrName>style.visibility</p:attrName>
                                        </p:attrNameLst>
                                      </p:cBhvr>
                                      <p:to>
                                        <p:strVal val="visible"/>
                                      </p:to>
                                    </p:set>
                                    <p:animEffect transition="in" filter="fade">
                                      <p:cBhvr>
                                        <p:cTn id="23" dur="1000"/>
                                        <p:tgtEl>
                                          <p:spTgt spid="1167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6752" grpId="0"/>
      <p:bldP spid="116753" grpId="0"/>
      <p:bldP spid="116754" grpId="0"/>
      <p:bldP spid="116755" grpId="0"/>
    </p:bldLst>
  </p:timing>
</p:sld>
</file>

<file path=ppt/slides/slide72.xml><?xml version="1.0" encoding="utf-8"?>
<p:sld xmlns:a="http://schemas.openxmlformats.org/drawingml/2006/main" xmlns:r="http://schemas.openxmlformats.org/officeDocument/2006/relationships" xmlns:p="http://schemas.openxmlformats.org/presentationml/2006/main">
  <p:cSld>
    <p:bg>
      <p:bgPr shadeToTitle="1">
        <a:gradFill rotWithShape="0">
          <a:gsLst>
            <a:gs pos="0">
              <a:schemeClr val="bg1"/>
            </a:gs>
            <a:gs pos="100000">
              <a:srgbClr val="FFE6C1"/>
            </a:gs>
          </a:gsLst>
          <a:path path="shape">
            <a:fillToRect l="50000" t="50000" r="50000" b="50000"/>
          </a:path>
        </a:gradFill>
        <a:effectLst/>
      </p:bgPr>
    </p:bg>
    <p:spTree>
      <p:nvGrpSpPr>
        <p:cNvPr id="1" name=""/>
        <p:cNvGrpSpPr/>
        <p:nvPr/>
      </p:nvGrpSpPr>
      <p:grpSpPr>
        <a:xfrm>
          <a:off x="0" y="0"/>
          <a:ext cx="0" cy="0"/>
          <a:chOff x="0" y="0"/>
          <a:chExt cx="0" cy="0"/>
        </a:xfrm>
      </p:grpSpPr>
      <p:sp>
        <p:nvSpPr>
          <p:cNvPr id="118786" name="Rectangle 2"/>
          <p:cNvSpPr>
            <a:spLocks noChangeArrowheads="1"/>
          </p:cNvSpPr>
          <p:nvPr/>
        </p:nvSpPr>
        <p:spPr bwMode="auto">
          <a:xfrm>
            <a:off x="0" y="5722938"/>
            <a:ext cx="9144000" cy="1135062"/>
          </a:xfrm>
          <a:prstGeom prst="rect">
            <a:avLst/>
          </a:prstGeom>
          <a:solidFill>
            <a:schemeClr val="tx1"/>
          </a:solidFill>
          <a:ln w="9525">
            <a:solidFill>
              <a:schemeClr val="tx1"/>
            </a:solidFill>
            <a:miter lim="800000"/>
            <a:headEnd/>
            <a:tailEnd/>
          </a:ln>
          <a:effectLst/>
        </p:spPr>
        <p:txBody>
          <a:bodyPr wrap="none" anchor="ctr"/>
          <a:lstStyle/>
          <a:p>
            <a:endParaRPr lang="en-US"/>
          </a:p>
        </p:txBody>
      </p:sp>
      <p:grpSp>
        <p:nvGrpSpPr>
          <p:cNvPr id="118787" name="Group 3"/>
          <p:cNvGrpSpPr>
            <a:grpSpLocks/>
          </p:cNvGrpSpPr>
          <p:nvPr/>
        </p:nvGrpSpPr>
        <p:grpSpPr bwMode="auto">
          <a:xfrm>
            <a:off x="1447800" y="5829299"/>
            <a:ext cx="6172200" cy="876301"/>
            <a:chOff x="144" y="3633"/>
            <a:chExt cx="4455" cy="552"/>
          </a:xfrm>
        </p:grpSpPr>
        <p:sp>
          <p:nvSpPr>
            <p:cNvPr id="118788" name="Text Box 4"/>
            <p:cNvSpPr txBox="1">
              <a:spLocks noChangeArrowheads="1"/>
            </p:cNvSpPr>
            <p:nvPr/>
          </p:nvSpPr>
          <p:spPr bwMode="auto">
            <a:xfrm>
              <a:off x="367" y="3662"/>
              <a:ext cx="4232" cy="523"/>
            </a:xfrm>
            <a:prstGeom prst="rect">
              <a:avLst/>
            </a:prstGeom>
            <a:noFill/>
            <a:ln w="9525">
              <a:noFill/>
              <a:miter lim="800000"/>
              <a:headEnd/>
              <a:tailEnd/>
            </a:ln>
            <a:effectLst/>
          </p:spPr>
          <p:txBody>
            <a:bodyPr wrap="square">
              <a:spAutoFit/>
            </a:bodyPr>
            <a:lstStyle/>
            <a:p>
              <a:pPr eaLnBrk="0" hangingPunct="0">
                <a:lnSpc>
                  <a:spcPct val="80000"/>
                </a:lnSpc>
              </a:pPr>
              <a:r>
                <a:rPr lang="en-US" sz="2000" b="1" dirty="0">
                  <a:solidFill>
                    <a:schemeClr val="bg1"/>
                  </a:solidFill>
                  <a:latin typeface="Arial Narrow" pitchFamily="34" charset="0"/>
                </a:rPr>
                <a:t>To cope with this situation, God set up an </a:t>
              </a:r>
              <a:r>
                <a:rPr lang="en-US" sz="2000" b="1" u="sng" dirty="0">
                  <a:solidFill>
                    <a:schemeClr val="bg1"/>
                  </a:solidFill>
                  <a:latin typeface="Arial Narrow" pitchFamily="34" charset="0"/>
                </a:rPr>
                <a:t>object of faith</a:t>
              </a:r>
              <a:r>
                <a:rPr lang="en-US" sz="2000" b="1" dirty="0">
                  <a:solidFill>
                    <a:schemeClr val="bg1"/>
                  </a:solidFill>
                  <a:latin typeface="Arial Narrow" pitchFamily="34" charset="0"/>
                </a:rPr>
                <a:t>, one which would remain unchanged even though the people might change.</a:t>
              </a:r>
              <a:endParaRPr lang="en-US" sz="2000" dirty="0">
                <a:solidFill>
                  <a:schemeClr val="bg1"/>
                </a:solidFill>
                <a:latin typeface="Arial Narrow" pitchFamily="34" charset="0"/>
              </a:endParaRPr>
            </a:p>
          </p:txBody>
        </p:sp>
        <p:sp>
          <p:nvSpPr>
            <p:cNvPr id="118789" name="Text Box 5"/>
            <p:cNvSpPr txBox="1">
              <a:spLocks noChangeArrowheads="1"/>
            </p:cNvSpPr>
            <p:nvPr/>
          </p:nvSpPr>
          <p:spPr bwMode="auto">
            <a:xfrm>
              <a:off x="144" y="3633"/>
              <a:ext cx="223" cy="266"/>
            </a:xfrm>
            <a:prstGeom prst="rect">
              <a:avLst/>
            </a:prstGeom>
            <a:noFill/>
            <a:ln w="9525">
              <a:noFill/>
              <a:miter lim="800000"/>
              <a:headEnd/>
              <a:tailEnd/>
            </a:ln>
            <a:effectLst/>
          </p:spPr>
          <p:txBody>
            <a:bodyPr>
              <a:spAutoFit/>
            </a:bodyPr>
            <a:lstStyle/>
            <a:p>
              <a:pPr eaLnBrk="0" hangingPunct="0">
                <a:lnSpc>
                  <a:spcPts val="2600"/>
                </a:lnSpc>
              </a:pPr>
              <a:r>
                <a:rPr lang="en-US" sz="4400" b="1">
                  <a:solidFill>
                    <a:schemeClr val="bg1"/>
                  </a:solidFill>
                  <a:latin typeface="Times New Roman" pitchFamily="18" charset="0"/>
                  <a:sym typeface="CommonBullets" pitchFamily="34" charset="2"/>
                </a:rPr>
                <a:t></a:t>
              </a:r>
              <a:endParaRPr lang="en-US" sz="4400" b="1">
                <a:solidFill>
                  <a:schemeClr val="bg1"/>
                </a:solidFill>
                <a:latin typeface="Times New Roman" pitchFamily="18" charset="0"/>
              </a:endParaRPr>
            </a:p>
          </p:txBody>
        </p:sp>
      </p:grpSp>
      <p:grpSp>
        <p:nvGrpSpPr>
          <p:cNvPr id="118790" name="Group 6"/>
          <p:cNvGrpSpPr>
            <a:grpSpLocks/>
          </p:cNvGrpSpPr>
          <p:nvPr/>
        </p:nvGrpSpPr>
        <p:grpSpPr bwMode="auto">
          <a:xfrm>
            <a:off x="609600" y="457200"/>
            <a:ext cx="7772400" cy="4953000"/>
            <a:chOff x="384" y="288"/>
            <a:chExt cx="4896" cy="3120"/>
          </a:xfrm>
        </p:grpSpPr>
        <p:pic>
          <p:nvPicPr>
            <p:cNvPr id="118791" name="Picture 7" descr="Tablets of Stone"/>
            <p:cNvPicPr>
              <a:picLocks noChangeAspect="1" noChangeArrowheads="1"/>
            </p:cNvPicPr>
            <p:nvPr/>
          </p:nvPicPr>
          <p:blipFill>
            <a:blip r:embed="rId3" cstate="print">
              <a:clrChange>
                <a:clrFrom>
                  <a:srgbClr val="FFFFFF"/>
                </a:clrFrom>
                <a:clrTo>
                  <a:srgbClr val="FFFFFF">
                    <a:alpha val="0"/>
                  </a:srgbClr>
                </a:clrTo>
              </a:clrChange>
              <a:lum bright="70000" contrast="-70000"/>
            </a:blip>
            <a:srcRect/>
            <a:stretch>
              <a:fillRect/>
            </a:stretch>
          </p:blipFill>
          <p:spPr bwMode="auto">
            <a:xfrm>
              <a:off x="2448" y="288"/>
              <a:ext cx="2640" cy="2290"/>
            </a:xfrm>
            <a:prstGeom prst="rect">
              <a:avLst/>
            </a:prstGeom>
            <a:noFill/>
          </p:spPr>
        </p:pic>
        <p:grpSp>
          <p:nvGrpSpPr>
            <p:cNvPr id="118792" name="Group 8"/>
            <p:cNvGrpSpPr>
              <a:grpSpLocks/>
            </p:cNvGrpSpPr>
            <p:nvPr/>
          </p:nvGrpSpPr>
          <p:grpSpPr bwMode="auto">
            <a:xfrm>
              <a:off x="2448" y="1440"/>
              <a:ext cx="2832" cy="1968"/>
              <a:chOff x="2448" y="1440"/>
              <a:chExt cx="2832" cy="1968"/>
            </a:xfrm>
          </p:grpSpPr>
          <p:sp>
            <p:nvSpPr>
              <p:cNvPr id="118793" name="AutoShape 9"/>
              <p:cNvSpPr>
                <a:spLocks noChangeArrowheads="1"/>
              </p:cNvSpPr>
              <p:nvPr/>
            </p:nvSpPr>
            <p:spPr bwMode="auto">
              <a:xfrm>
                <a:off x="2986" y="1718"/>
                <a:ext cx="2196" cy="1147"/>
              </a:xfrm>
              <a:prstGeom prst="parallelogram">
                <a:avLst>
                  <a:gd name="adj" fmla="val 79747"/>
                </a:avLst>
              </a:prstGeom>
              <a:solidFill>
                <a:srgbClr val="FFFFCC"/>
              </a:solidFill>
              <a:ln w="3175" algn="ctr">
                <a:noFill/>
                <a:miter lim="800000"/>
                <a:headEnd/>
                <a:tailEnd/>
              </a:ln>
              <a:effectLst/>
            </p:spPr>
            <p:txBody>
              <a:bodyPr wrap="none" anchor="ctr"/>
              <a:lstStyle/>
              <a:p>
                <a:pPr algn="ctr"/>
                <a:endParaRPr lang="en-US" sz="3200">
                  <a:solidFill>
                    <a:srgbClr val="000099"/>
                  </a:solidFill>
                  <a:latin typeface="Arial Black" pitchFamily="34" charset="0"/>
                </a:endParaRPr>
              </a:p>
            </p:txBody>
          </p:sp>
          <p:sp>
            <p:nvSpPr>
              <p:cNvPr id="118794" name="AutoShape 10"/>
              <p:cNvSpPr>
                <a:spLocks noChangeArrowheads="1"/>
              </p:cNvSpPr>
              <p:nvPr/>
            </p:nvSpPr>
            <p:spPr bwMode="auto">
              <a:xfrm rot="999589" flipH="1">
                <a:off x="4255" y="1533"/>
                <a:ext cx="732" cy="1435"/>
              </a:xfrm>
              <a:prstGeom prst="rtTriangle">
                <a:avLst/>
              </a:prstGeom>
              <a:solidFill>
                <a:srgbClr val="FFFFCC"/>
              </a:solidFill>
              <a:ln w="3175" algn="ctr">
                <a:noFill/>
                <a:miter lim="800000"/>
                <a:headEnd/>
                <a:tailEnd/>
              </a:ln>
              <a:effectLst/>
            </p:spPr>
            <p:txBody>
              <a:bodyPr wrap="none" anchor="ctr"/>
              <a:lstStyle/>
              <a:p>
                <a:endParaRPr lang="en-US"/>
              </a:p>
            </p:txBody>
          </p:sp>
          <p:pic>
            <p:nvPicPr>
              <p:cNvPr id="118795" name="Picture 11" descr="Tabernacle2"/>
              <p:cNvPicPr>
                <a:picLocks noChangeAspect="1" noChangeArrowheads="1"/>
              </p:cNvPicPr>
              <p:nvPr/>
            </p:nvPicPr>
            <p:blipFill>
              <a:blip r:embed="rId4" cstate="print">
                <a:clrChange>
                  <a:clrFrom>
                    <a:srgbClr val="FFFFF3"/>
                  </a:clrFrom>
                  <a:clrTo>
                    <a:srgbClr val="FFFFF3">
                      <a:alpha val="0"/>
                    </a:srgbClr>
                  </a:clrTo>
                </a:clrChange>
                <a:lum bright="70000" contrast="-76000"/>
              </a:blip>
              <a:srcRect/>
              <a:stretch>
                <a:fillRect/>
              </a:stretch>
            </p:blipFill>
            <p:spPr bwMode="auto">
              <a:xfrm>
                <a:off x="2448" y="1440"/>
                <a:ext cx="2832" cy="1968"/>
              </a:xfrm>
              <a:prstGeom prst="rect">
                <a:avLst/>
              </a:prstGeom>
              <a:noFill/>
            </p:spPr>
          </p:pic>
        </p:grpSp>
        <p:pic>
          <p:nvPicPr>
            <p:cNvPr id="118796" name="Picture 12" descr="Tabernacle_3"/>
            <p:cNvPicPr>
              <a:picLocks noChangeAspect="1" noChangeArrowheads="1"/>
            </p:cNvPicPr>
            <p:nvPr/>
          </p:nvPicPr>
          <p:blipFill>
            <a:blip r:embed="rId5" cstate="print">
              <a:clrChange>
                <a:clrFrom>
                  <a:srgbClr val="FFFFFF"/>
                </a:clrFrom>
                <a:clrTo>
                  <a:srgbClr val="FFFFFF">
                    <a:alpha val="0"/>
                  </a:srgbClr>
                </a:clrTo>
              </a:clrChange>
              <a:lum bright="70000" contrast="-70000"/>
            </a:blip>
            <a:srcRect/>
            <a:stretch>
              <a:fillRect/>
            </a:stretch>
          </p:blipFill>
          <p:spPr bwMode="auto">
            <a:xfrm>
              <a:off x="384" y="1307"/>
              <a:ext cx="2544" cy="1989"/>
            </a:xfrm>
            <a:prstGeom prst="rect">
              <a:avLst/>
            </a:prstGeom>
            <a:noFill/>
            <a:ln w="9525">
              <a:noFill/>
              <a:miter lim="800000"/>
              <a:headEnd/>
              <a:tailEnd/>
            </a:ln>
          </p:spPr>
        </p:pic>
      </p:grpSp>
      <p:sp>
        <p:nvSpPr>
          <p:cNvPr id="118800" name="Text Box 16"/>
          <p:cNvSpPr txBox="1">
            <a:spLocks noChangeArrowheads="1"/>
          </p:cNvSpPr>
          <p:nvPr/>
        </p:nvSpPr>
        <p:spPr bwMode="auto">
          <a:xfrm>
            <a:off x="930275" y="2482850"/>
            <a:ext cx="6537325" cy="579438"/>
          </a:xfrm>
          <a:prstGeom prst="rect">
            <a:avLst/>
          </a:prstGeom>
          <a:noFill/>
          <a:ln w="9525">
            <a:noFill/>
            <a:miter lim="800000"/>
            <a:headEnd/>
            <a:tailEnd/>
          </a:ln>
          <a:effectLst>
            <a:outerShdw dist="35921" dir="2700000" algn="ctr" rotWithShape="0">
              <a:schemeClr val="bg1"/>
            </a:outerShdw>
          </a:effectLst>
        </p:spPr>
        <p:txBody>
          <a:bodyPr>
            <a:spAutoFit/>
          </a:bodyPr>
          <a:lstStyle/>
          <a:p>
            <a:pPr>
              <a:spcBef>
                <a:spcPct val="50000"/>
              </a:spcBef>
            </a:pPr>
            <a:r>
              <a:rPr lang="en-US" sz="3200">
                <a:solidFill>
                  <a:srgbClr val="000099"/>
                </a:solidFill>
                <a:latin typeface="Arial Black" pitchFamily="34" charset="0"/>
              </a:rPr>
              <a:t>Faithlessness of Israelites</a:t>
            </a:r>
          </a:p>
        </p:txBody>
      </p:sp>
      <p:sp>
        <p:nvSpPr>
          <p:cNvPr id="118801" name="Text Box 17"/>
          <p:cNvSpPr txBox="1">
            <a:spLocks noChangeArrowheads="1"/>
          </p:cNvSpPr>
          <p:nvPr/>
        </p:nvSpPr>
        <p:spPr bwMode="auto">
          <a:xfrm>
            <a:off x="533400" y="2482850"/>
            <a:ext cx="381000" cy="495300"/>
          </a:xfrm>
          <a:prstGeom prst="rect">
            <a:avLst/>
          </a:prstGeom>
          <a:noFill/>
          <a:ln w="9525">
            <a:noFill/>
            <a:miter lim="800000"/>
            <a:headEnd/>
            <a:tailEnd/>
          </a:ln>
          <a:effectLst/>
        </p:spPr>
        <p:txBody>
          <a:bodyPr>
            <a:spAutoFit/>
          </a:bodyPr>
          <a:lstStyle/>
          <a:p>
            <a:pPr eaLnBrk="0" hangingPunct="0">
              <a:lnSpc>
                <a:spcPct val="55000"/>
              </a:lnSpc>
            </a:pPr>
            <a:r>
              <a:rPr lang="en-US" sz="4800" b="1">
                <a:solidFill>
                  <a:srgbClr val="000099"/>
                </a:solidFill>
                <a:latin typeface="Times New Roman" pitchFamily="18" charset="0"/>
                <a:sym typeface="CommonBullets" pitchFamily="34" charset="2"/>
              </a:rPr>
              <a:t></a:t>
            </a:r>
            <a:endParaRPr lang="en-US" sz="4800" b="1">
              <a:solidFill>
                <a:srgbClr val="000099"/>
              </a:solidFill>
              <a:latin typeface="Times New Roman" pitchFamily="18" charset="0"/>
            </a:endParaRPr>
          </a:p>
        </p:txBody>
      </p:sp>
      <p:sp>
        <p:nvSpPr>
          <p:cNvPr id="118802" name="Text Box 18"/>
          <p:cNvSpPr txBox="1">
            <a:spLocks noChangeArrowheads="1"/>
          </p:cNvSpPr>
          <p:nvPr/>
        </p:nvSpPr>
        <p:spPr bwMode="auto">
          <a:xfrm>
            <a:off x="941388" y="3154363"/>
            <a:ext cx="7745412" cy="579437"/>
          </a:xfrm>
          <a:prstGeom prst="rect">
            <a:avLst/>
          </a:prstGeom>
          <a:noFill/>
          <a:ln w="9525">
            <a:noFill/>
            <a:miter lim="800000"/>
            <a:headEnd/>
            <a:tailEnd/>
          </a:ln>
          <a:effectLst>
            <a:outerShdw dist="35921" dir="2700000" algn="ctr" rotWithShape="0">
              <a:schemeClr val="bg1"/>
            </a:outerShdw>
          </a:effectLst>
        </p:spPr>
        <p:txBody>
          <a:bodyPr>
            <a:spAutoFit/>
          </a:bodyPr>
          <a:lstStyle/>
          <a:p>
            <a:pPr>
              <a:spcBef>
                <a:spcPct val="50000"/>
              </a:spcBef>
            </a:pPr>
            <a:r>
              <a:rPr lang="en-US" sz="3200">
                <a:solidFill>
                  <a:srgbClr val="000099"/>
                </a:solidFill>
                <a:latin typeface="Arial Black" pitchFamily="34" charset="0"/>
              </a:rPr>
              <a:t>Even Moses might act faithlessly</a:t>
            </a:r>
          </a:p>
        </p:txBody>
      </p:sp>
      <p:sp>
        <p:nvSpPr>
          <p:cNvPr id="118803" name="Text Box 19"/>
          <p:cNvSpPr txBox="1">
            <a:spLocks noChangeArrowheads="1"/>
          </p:cNvSpPr>
          <p:nvPr/>
        </p:nvSpPr>
        <p:spPr bwMode="auto">
          <a:xfrm>
            <a:off x="533400" y="3162300"/>
            <a:ext cx="381000" cy="495300"/>
          </a:xfrm>
          <a:prstGeom prst="rect">
            <a:avLst/>
          </a:prstGeom>
          <a:noFill/>
          <a:ln w="9525">
            <a:noFill/>
            <a:miter lim="800000"/>
            <a:headEnd/>
            <a:tailEnd/>
          </a:ln>
          <a:effectLst/>
        </p:spPr>
        <p:txBody>
          <a:bodyPr>
            <a:spAutoFit/>
          </a:bodyPr>
          <a:lstStyle/>
          <a:p>
            <a:pPr eaLnBrk="0" hangingPunct="0">
              <a:lnSpc>
                <a:spcPct val="55000"/>
              </a:lnSpc>
            </a:pPr>
            <a:r>
              <a:rPr lang="en-US" sz="4800" b="1">
                <a:solidFill>
                  <a:srgbClr val="000099"/>
                </a:solidFill>
                <a:latin typeface="Times New Roman" pitchFamily="18" charset="0"/>
                <a:sym typeface="CommonBullets" pitchFamily="34" charset="2"/>
              </a:rPr>
              <a:t></a:t>
            </a:r>
            <a:endParaRPr lang="en-US" sz="4800" b="1">
              <a:solidFill>
                <a:srgbClr val="000099"/>
              </a:solidFill>
              <a:latin typeface="Times New Roman" pitchFamily="18" charset="0"/>
            </a:endParaRPr>
          </a:p>
        </p:txBody>
      </p:sp>
      <p:sp>
        <p:nvSpPr>
          <p:cNvPr id="118804" name="Text Box 20"/>
          <p:cNvSpPr txBox="1">
            <a:spLocks noChangeArrowheads="1"/>
          </p:cNvSpPr>
          <p:nvPr/>
        </p:nvSpPr>
        <p:spPr bwMode="auto">
          <a:xfrm>
            <a:off x="914400" y="3840163"/>
            <a:ext cx="7696200" cy="579437"/>
          </a:xfrm>
          <a:prstGeom prst="rect">
            <a:avLst/>
          </a:prstGeom>
          <a:noFill/>
          <a:ln w="9525">
            <a:noFill/>
            <a:miter lim="800000"/>
            <a:headEnd/>
            <a:tailEnd/>
          </a:ln>
          <a:effectLst>
            <a:outerShdw dist="35921" dir="2700000" algn="ctr" rotWithShape="0">
              <a:schemeClr val="bg1"/>
            </a:outerShdw>
          </a:effectLst>
        </p:spPr>
        <p:txBody>
          <a:bodyPr>
            <a:spAutoFit/>
          </a:bodyPr>
          <a:lstStyle/>
          <a:p>
            <a:pPr>
              <a:spcBef>
                <a:spcPct val="50000"/>
              </a:spcBef>
            </a:pPr>
            <a:r>
              <a:rPr lang="en-US" sz="3200">
                <a:solidFill>
                  <a:srgbClr val="000099"/>
                </a:solidFill>
                <a:latin typeface="Arial Black" pitchFamily="34" charset="0"/>
              </a:rPr>
              <a:t>Unchanging</a:t>
            </a:r>
            <a:r>
              <a:rPr lang="en-US" sz="3200">
                <a:solidFill>
                  <a:srgbClr val="660033"/>
                </a:solidFill>
                <a:latin typeface="Arial Black" pitchFamily="34" charset="0"/>
              </a:rPr>
              <a:t> </a:t>
            </a:r>
            <a:r>
              <a:rPr lang="en-US" sz="3200">
                <a:solidFill>
                  <a:srgbClr val="000099"/>
                </a:solidFill>
                <a:latin typeface="Arial Black" pitchFamily="34" charset="0"/>
              </a:rPr>
              <a:t>object</a:t>
            </a:r>
            <a:r>
              <a:rPr lang="en-US" sz="3200">
                <a:solidFill>
                  <a:srgbClr val="660033"/>
                </a:solidFill>
                <a:latin typeface="Arial Black" pitchFamily="34" charset="0"/>
              </a:rPr>
              <a:t> </a:t>
            </a:r>
            <a:r>
              <a:rPr lang="en-US" sz="3200">
                <a:solidFill>
                  <a:srgbClr val="000099"/>
                </a:solidFill>
                <a:latin typeface="Arial Black" pitchFamily="34" charset="0"/>
              </a:rPr>
              <a:t>of</a:t>
            </a:r>
            <a:r>
              <a:rPr lang="en-US" sz="3200">
                <a:solidFill>
                  <a:srgbClr val="660033"/>
                </a:solidFill>
                <a:latin typeface="Arial Black" pitchFamily="34" charset="0"/>
              </a:rPr>
              <a:t> </a:t>
            </a:r>
            <a:r>
              <a:rPr lang="en-US" sz="3200">
                <a:solidFill>
                  <a:srgbClr val="000099"/>
                </a:solidFill>
                <a:latin typeface="Arial Black" pitchFamily="34" charset="0"/>
              </a:rPr>
              <a:t>faith</a:t>
            </a:r>
          </a:p>
        </p:txBody>
      </p:sp>
      <p:sp>
        <p:nvSpPr>
          <p:cNvPr id="118805" name="Text Box 21"/>
          <p:cNvSpPr txBox="1">
            <a:spLocks noChangeArrowheads="1"/>
          </p:cNvSpPr>
          <p:nvPr/>
        </p:nvSpPr>
        <p:spPr bwMode="auto">
          <a:xfrm>
            <a:off x="533400" y="3827463"/>
            <a:ext cx="381000" cy="495300"/>
          </a:xfrm>
          <a:prstGeom prst="rect">
            <a:avLst/>
          </a:prstGeom>
          <a:noFill/>
          <a:ln w="9525" algn="ctr">
            <a:noFill/>
            <a:miter lim="800000"/>
            <a:headEnd/>
            <a:tailEnd/>
          </a:ln>
          <a:effectLst/>
        </p:spPr>
        <p:txBody>
          <a:bodyPr>
            <a:spAutoFit/>
          </a:bodyPr>
          <a:lstStyle/>
          <a:p>
            <a:pPr eaLnBrk="0" hangingPunct="0">
              <a:lnSpc>
                <a:spcPct val="55000"/>
              </a:lnSpc>
            </a:pPr>
            <a:r>
              <a:rPr lang="en-US" sz="4800" b="1">
                <a:solidFill>
                  <a:srgbClr val="000099"/>
                </a:solidFill>
                <a:latin typeface="Times New Roman" pitchFamily="18" charset="0"/>
                <a:sym typeface="CommonBullets" pitchFamily="34" charset="2"/>
              </a:rPr>
              <a:t></a:t>
            </a:r>
            <a:endParaRPr lang="en-US" sz="4800" b="1">
              <a:solidFill>
                <a:srgbClr val="000099"/>
              </a:solidFill>
              <a:latin typeface="Times New Roman" pitchFamily="18" charset="0"/>
            </a:endParaRPr>
          </a:p>
        </p:txBody>
      </p:sp>
      <p:grpSp>
        <p:nvGrpSpPr>
          <p:cNvPr id="22" name="Group 21"/>
          <p:cNvGrpSpPr/>
          <p:nvPr/>
        </p:nvGrpSpPr>
        <p:grpSpPr>
          <a:xfrm>
            <a:off x="609600" y="1066800"/>
            <a:ext cx="2590800" cy="636588"/>
            <a:chOff x="609600" y="1066800"/>
            <a:chExt cx="2590800" cy="636588"/>
          </a:xfrm>
        </p:grpSpPr>
        <p:sp>
          <p:nvSpPr>
            <p:cNvPr id="23" name="Rectangle 21"/>
            <p:cNvSpPr>
              <a:spLocks noChangeArrowheads="1"/>
            </p:cNvSpPr>
            <p:nvPr/>
          </p:nvSpPr>
          <p:spPr bwMode="auto">
            <a:xfrm>
              <a:off x="609600" y="1066800"/>
              <a:ext cx="2590800" cy="609252"/>
            </a:xfrm>
            <a:prstGeom prst="rect">
              <a:avLst/>
            </a:prstGeom>
            <a:solidFill>
              <a:srgbClr val="5900B2"/>
            </a:solidFill>
            <a:ln w="38100" algn="ctr">
              <a:solidFill>
                <a:srgbClr val="6600CC"/>
              </a:solidFill>
              <a:miter lim="800000"/>
              <a:headEnd/>
              <a:tailEnd/>
            </a:ln>
            <a:effectLst/>
          </p:spPr>
          <p:txBody>
            <a:bodyPr wrap="none" anchor="ctr"/>
            <a:lstStyle/>
            <a:p>
              <a:endParaRPr lang="en-US"/>
            </a:p>
          </p:txBody>
        </p:sp>
        <p:sp>
          <p:nvSpPr>
            <p:cNvPr id="24" name="Text Box 22"/>
            <p:cNvSpPr txBox="1">
              <a:spLocks noChangeArrowheads="1"/>
            </p:cNvSpPr>
            <p:nvPr/>
          </p:nvSpPr>
          <p:spPr bwMode="auto">
            <a:xfrm>
              <a:off x="609600" y="1184004"/>
              <a:ext cx="2590800" cy="519384"/>
            </a:xfrm>
            <a:prstGeom prst="rect">
              <a:avLst/>
            </a:prstGeom>
            <a:noFill/>
            <a:ln w="19050">
              <a:noFill/>
              <a:miter lim="800000"/>
              <a:headEnd/>
              <a:tailEnd/>
            </a:ln>
            <a:effectLst>
              <a:outerShdw dist="12700" algn="ctr" rotWithShape="0">
                <a:schemeClr val="tx1"/>
              </a:outerShdw>
            </a:effectLst>
          </p:spPr>
          <p:txBody>
            <a:bodyPr>
              <a:spAutoFit/>
            </a:bodyPr>
            <a:lstStyle/>
            <a:p>
              <a:pPr algn="ctr" eaLnBrk="0" hangingPunct="0">
                <a:lnSpc>
                  <a:spcPct val="70000"/>
                </a:lnSpc>
              </a:pPr>
              <a:r>
                <a:rPr lang="en-US" sz="4000" dirty="0">
                  <a:solidFill>
                    <a:schemeClr val="bg1"/>
                  </a:solidFill>
                  <a:latin typeface="Arial Black" pitchFamily="34" charset="0"/>
                </a:rPr>
                <a:t>Purpose</a:t>
              </a:r>
            </a:p>
          </p:txBody>
        </p:sp>
      </p:grpSp>
    </p:spTree>
  </p:cSld>
  <p:clrMapOvr>
    <a:masterClrMapping/>
  </p:clrMapOvr>
  <p:transition>
    <p:split orient="vert" dir="in"/>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withEffect">
                                  <p:stCondLst>
                                    <p:cond delay="0"/>
                                  </p:stCondLst>
                                  <p:childTnLst>
                                    <p:set>
                                      <p:cBhvr>
                                        <p:cTn id="6" dur="1" fill="hold">
                                          <p:stCondLst>
                                            <p:cond delay="0"/>
                                          </p:stCondLst>
                                        </p:cTn>
                                        <p:tgtEl>
                                          <p:spTgt spid="118787"/>
                                        </p:tgtEl>
                                        <p:attrNameLst>
                                          <p:attrName>style.visibility</p:attrName>
                                        </p:attrNameLst>
                                      </p:cBhvr>
                                      <p:to>
                                        <p:strVal val="visible"/>
                                      </p:to>
                                    </p:set>
                                    <p:animEffect transition="in" filter="barn(outVertical)">
                                      <p:cBhvr>
                                        <p:cTn id="7" dur="500"/>
                                        <p:tgtEl>
                                          <p:spTgt spid="11878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18804"/>
                                        </p:tgtEl>
                                        <p:attrNameLst>
                                          <p:attrName>style.visibility</p:attrName>
                                        </p:attrNameLst>
                                      </p:cBhvr>
                                      <p:to>
                                        <p:strVal val="visible"/>
                                      </p:to>
                                    </p:set>
                                    <p:animEffect transition="in" filter="wipe(left)">
                                      <p:cBhvr>
                                        <p:cTn id="12" dur="1000"/>
                                        <p:tgtEl>
                                          <p:spTgt spid="118804"/>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118805"/>
                                        </p:tgtEl>
                                        <p:attrNameLst>
                                          <p:attrName>style.visibility</p:attrName>
                                        </p:attrNameLst>
                                      </p:cBhvr>
                                      <p:to>
                                        <p:strVal val="visible"/>
                                      </p:to>
                                    </p:set>
                                    <p:animEffect transition="in" filter="fade">
                                      <p:cBhvr>
                                        <p:cTn id="15" dur="1000"/>
                                        <p:tgtEl>
                                          <p:spTgt spid="11880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8804" grpId="0"/>
      <p:bldP spid="118805" grpId="0"/>
    </p:bldLst>
  </p:timing>
</p:sld>
</file>

<file path=ppt/slides/slide73.xml><?xml version="1.0" encoding="utf-8"?>
<p:sld xmlns:a="http://schemas.openxmlformats.org/drawingml/2006/main" xmlns:r="http://schemas.openxmlformats.org/officeDocument/2006/relationships" xmlns:p="http://schemas.openxmlformats.org/presentationml/2006/main">
  <p:cSld>
    <p:bg>
      <p:bgPr>
        <a:gradFill rotWithShape="0">
          <a:gsLst>
            <a:gs pos="0">
              <a:srgbClr val="FFE6C1"/>
            </a:gs>
            <a:gs pos="100000">
              <a:schemeClr val="bg1"/>
            </a:gs>
          </a:gsLst>
          <a:lin ang="5400000" scaled="1"/>
        </a:gradFill>
        <a:effectLst/>
      </p:bgPr>
    </p:bg>
    <p:spTree>
      <p:nvGrpSpPr>
        <p:cNvPr id="1" name=""/>
        <p:cNvGrpSpPr/>
        <p:nvPr/>
      </p:nvGrpSpPr>
      <p:grpSpPr>
        <a:xfrm>
          <a:off x="0" y="0"/>
          <a:ext cx="0" cy="0"/>
          <a:chOff x="0" y="0"/>
          <a:chExt cx="0" cy="0"/>
        </a:xfrm>
      </p:grpSpPr>
      <p:sp>
        <p:nvSpPr>
          <p:cNvPr id="120834" name="Text Box 2"/>
          <p:cNvSpPr txBox="1">
            <a:spLocks noChangeArrowheads="1"/>
          </p:cNvSpPr>
          <p:nvPr/>
        </p:nvSpPr>
        <p:spPr bwMode="auto">
          <a:xfrm>
            <a:off x="304800" y="76200"/>
            <a:ext cx="5715000" cy="641350"/>
          </a:xfrm>
          <a:prstGeom prst="rect">
            <a:avLst/>
          </a:prstGeom>
          <a:noFill/>
          <a:ln w="9525">
            <a:noFill/>
            <a:miter lim="800000"/>
            <a:headEnd/>
            <a:tailEnd/>
          </a:ln>
          <a:effectLst>
            <a:outerShdw dist="12700" dir="2700000" algn="ctr" rotWithShape="0">
              <a:schemeClr val="bg1"/>
            </a:outerShdw>
          </a:effectLst>
        </p:spPr>
        <p:txBody>
          <a:bodyPr>
            <a:spAutoFit/>
          </a:bodyPr>
          <a:lstStyle/>
          <a:p>
            <a:pPr eaLnBrk="0" hangingPunct="0"/>
            <a:r>
              <a:rPr lang="en-US" sz="3600" u="sng" dirty="0">
                <a:solidFill>
                  <a:srgbClr val="000099"/>
                </a:solidFill>
                <a:latin typeface="Fette Engschrift" pitchFamily="2" charset="0"/>
              </a:rPr>
              <a:t>The Third Foundation for the Tabernacle</a:t>
            </a:r>
          </a:p>
        </p:txBody>
      </p:sp>
      <p:pic>
        <p:nvPicPr>
          <p:cNvPr id="120835" name="Picture 3" descr="Striking of the Rock"/>
          <p:cNvPicPr>
            <a:picLocks noChangeAspect="1" noChangeArrowheads="1"/>
          </p:cNvPicPr>
          <p:nvPr/>
        </p:nvPicPr>
        <p:blipFill>
          <a:blip r:embed="rId3" cstate="print"/>
          <a:srcRect l="45573" t="26355"/>
          <a:stretch>
            <a:fillRect/>
          </a:stretch>
        </p:blipFill>
        <p:spPr bwMode="auto">
          <a:xfrm>
            <a:off x="1778000" y="701675"/>
            <a:ext cx="5592763" cy="5033963"/>
          </a:xfrm>
          <a:prstGeom prst="rect">
            <a:avLst/>
          </a:prstGeom>
          <a:solidFill>
            <a:srgbClr val="FFFFDF"/>
          </a:solidFill>
        </p:spPr>
      </p:pic>
      <p:sp>
        <p:nvSpPr>
          <p:cNvPr id="120836" name="Rectangle 4"/>
          <p:cNvSpPr>
            <a:spLocks noChangeArrowheads="1"/>
          </p:cNvSpPr>
          <p:nvPr/>
        </p:nvSpPr>
        <p:spPr bwMode="auto">
          <a:xfrm>
            <a:off x="0" y="5722938"/>
            <a:ext cx="9144000" cy="1135062"/>
          </a:xfrm>
          <a:prstGeom prst="rect">
            <a:avLst/>
          </a:prstGeom>
          <a:solidFill>
            <a:schemeClr val="tx1"/>
          </a:solidFill>
          <a:ln w="9525">
            <a:solidFill>
              <a:schemeClr val="tx1"/>
            </a:solidFill>
            <a:miter lim="800000"/>
            <a:headEnd/>
            <a:tailEnd/>
          </a:ln>
          <a:effectLst/>
        </p:spPr>
        <p:txBody>
          <a:bodyPr wrap="none" anchor="ctr"/>
          <a:lstStyle/>
          <a:p>
            <a:endParaRPr lang="en-US"/>
          </a:p>
        </p:txBody>
      </p:sp>
      <p:grpSp>
        <p:nvGrpSpPr>
          <p:cNvPr id="120837" name="Group 5"/>
          <p:cNvGrpSpPr>
            <a:grpSpLocks/>
          </p:cNvGrpSpPr>
          <p:nvPr/>
        </p:nvGrpSpPr>
        <p:grpSpPr bwMode="auto">
          <a:xfrm>
            <a:off x="1371571" y="5853112"/>
            <a:ext cx="6858029" cy="852488"/>
            <a:chOff x="144" y="3633"/>
            <a:chExt cx="4849" cy="537"/>
          </a:xfrm>
        </p:grpSpPr>
        <p:sp>
          <p:nvSpPr>
            <p:cNvPr id="120838" name="Text Box 6"/>
            <p:cNvSpPr txBox="1">
              <a:spLocks noChangeArrowheads="1"/>
            </p:cNvSpPr>
            <p:nvPr/>
          </p:nvSpPr>
          <p:spPr bwMode="auto">
            <a:xfrm>
              <a:off x="367" y="3662"/>
              <a:ext cx="4626" cy="508"/>
            </a:xfrm>
            <a:prstGeom prst="rect">
              <a:avLst/>
            </a:prstGeom>
            <a:noFill/>
            <a:ln w="9525">
              <a:noFill/>
              <a:miter lim="800000"/>
              <a:headEnd/>
              <a:tailEnd/>
            </a:ln>
            <a:effectLst/>
          </p:spPr>
          <p:txBody>
            <a:bodyPr wrap="square">
              <a:spAutoFit/>
            </a:bodyPr>
            <a:lstStyle/>
            <a:p>
              <a:pPr eaLnBrk="0" hangingPunct="0">
                <a:lnSpc>
                  <a:spcPct val="80000"/>
                </a:lnSpc>
              </a:pPr>
              <a:r>
                <a:rPr lang="en-US" sz="2000" b="1" dirty="0">
                  <a:solidFill>
                    <a:schemeClr val="bg1"/>
                  </a:solidFill>
                  <a:latin typeface="Arial Narrow" pitchFamily="34" charset="0"/>
                </a:rPr>
                <a:t>Because of the faithlessness of the Israelites, the second foundation for the Tabernacle was again defiled by </a:t>
              </a:r>
              <a:r>
                <a:rPr lang="en-US" sz="2000" b="1" dirty="0" smtClean="0">
                  <a:solidFill>
                    <a:schemeClr val="bg1"/>
                  </a:solidFill>
                  <a:latin typeface="Arial Narrow" pitchFamily="34" charset="0"/>
                </a:rPr>
                <a:t>Satan</a:t>
              </a:r>
            </a:p>
            <a:p>
              <a:pPr eaLnBrk="0" hangingPunct="0">
                <a:lnSpc>
                  <a:spcPct val="80000"/>
                </a:lnSpc>
              </a:pPr>
              <a:r>
                <a:rPr lang="en-US" sz="1600" dirty="0" smtClean="0">
                  <a:solidFill>
                    <a:schemeClr val="bg1"/>
                  </a:solidFill>
                  <a:latin typeface="Arial Narrow" pitchFamily="34" charset="0"/>
                </a:rPr>
                <a:t>(</a:t>
              </a:r>
              <a:r>
                <a:rPr lang="en-US" sz="1600" dirty="0">
                  <a:solidFill>
                    <a:schemeClr val="bg1"/>
                  </a:solidFill>
                  <a:latin typeface="Arial Narrow" pitchFamily="34" charset="0"/>
                </a:rPr>
                <a:t>p. 251).</a:t>
              </a:r>
            </a:p>
          </p:txBody>
        </p:sp>
        <p:sp>
          <p:nvSpPr>
            <p:cNvPr id="120839" name="Text Box 7"/>
            <p:cNvSpPr txBox="1">
              <a:spLocks noChangeArrowheads="1"/>
            </p:cNvSpPr>
            <p:nvPr/>
          </p:nvSpPr>
          <p:spPr bwMode="auto">
            <a:xfrm>
              <a:off x="144" y="3633"/>
              <a:ext cx="223" cy="266"/>
            </a:xfrm>
            <a:prstGeom prst="rect">
              <a:avLst/>
            </a:prstGeom>
            <a:noFill/>
            <a:ln w="9525">
              <a:noFill/>
              <a:miter lim="800000"/>
              <a:headEnd/>
              <a:tailEnd/>
            </a:ln>
            <a:effectLst/>
          </p:spPr>
          <p:txBody>
            <a:bodyPr>
              <a:spAutoFit/>
            </a:bodyPr>
            <a:lstStyle/>
            <a:p>
              <a:pPr eaLnBrk="0" hangingPunct="0">
                <a:lnSpc>
                  <a:spcPts val="2600"/>
                </a:lnSpc>
              </a:pPr>
              <a:r>
                <a:rPr lang="en-US" sz="4400" b="1">
                  <a:solidFill>
                    <a:schemeClr val="bg1"/>
                  </a:solidFill>
                  <a:latin typeface="Times New Roman" pitchFamily="18" charset="0"/>
                  <a:sym typeface="CommonBullets" pitchFamily="34" charset="2"/>
                </a:rPr>
                <a:t></a:t>
              </a:r>
              <a:endParaRPr lang="en-US" sz="4400" b="1">
                <a:solidFill>
                  <a:schemeClr val="bg1"/>
                </a:solidFill>
                <a:latin typeface="Times New Roman" pitchFamily="18" charset="0"/>
              </a:endParaRPr>
            </a:p>
          </p:txBody>
        </p:sp>
      </p:grpSp>
    </p:spTree>
  </p:cSld>
  <p:clrMapOvr>
    <a:masterClrMapping/>
  </p:clrMapOvr>
  <p:transition spd="med">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0834"/>
                                        </p:tgtEl>
                                        <p:attrNameLst>
                                          <p:attrName>style.visibility</p:attrName>
                                        </p:attrNameLst>
                                      </p:cBhvr>
                                      <p:to>
                                        <p:strVal val="visible"/>
                                      </p:to>
                                    </p:set>
                                    <p:animEffect transition="in" filter="fade">
                                      <p:cBhvr>
                                        <p:cTn id="7" dur="2000"/>
                                        <p:tgtEl>
                                          <p:spTgt spid="120834"/>
                                        </p:tgtEl>
                                      </p:cBhvr>
                                    </p:animEffect>
                                    <p:anim calcmode="lin" valueType="num">
                                      <p:cBhvr>
                                        <p:cTn id="8" dur="2000" fill="hold"/>
                                        <p:tgtEl>
                                          <p:spTgt spid="120834"/>
                                        </p:tgtEl>
                                        <p:attrNameLst>
                                          <p:attrName>ppt_x</p:attrName>
                                        </p:attrNameLst>
                                      </p:cBhvr>
                                      <p:tavLst>
                                        <p:tav tm="0">
                                          <p:val>
                                            <p:strVal val="#ppt_x"/>
                                          </p:val>
                                        </p:tav>
                                        <p:tav tm="100000">
                                          <p:val>
                                            <p:strVal val="#ppt_x"/>
                                          </p:val>
                                        </p:tav>
                                      </p:tavLst>
                                    </p:anim>
                                    <p:anim calcmode="lin" valueType="num">
                                      <p:cBhvr>
                                        <p:cTn id="9" dur="2000" fill="hold"/>
                                        <p:tgtEl>
                                          <p:spTgt spid="12083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37" fill="hold" nodeType="clickEffect">
                                  <p:stCondLst>
                                    <p:cond delay="0"/>
                                  </p:stCondLst>
                                  <p:childTnLst>
                                    <p:set>
                                      <p:cBhvr>
                                        <p:cTn id="13" dur="1" fill="hold">
                                          <p:stCondLst>
                                            <p:cond delay="0"/>
                                          </p:stCondLst>
                                        </p:cTn>
                                        <p:tgtEl>
                                          <p:spTgt spid="120837"/>
                                        </p:tgtEl>
                                        <p:attrNameLst>
                                          <p:attrName>style.visibility</p:attrName>
                                        </p:attrNameLst>
                                      </p:cBhvr>
                                      <p:to>
                                        <p:strVal val="visible"/>
                                      </p:to>
                                    </p:set>
                                    <p:animEffect transition="in" filter="barn(outVertical)">
                                      <p:cBhvr>
                                        <p:cTn id="14" dur="500"/>
                                        <p:tgtEl>
                                          <p:spTgt spid="120837"/>
                                        </p:tgtEl>
                                      </p:cBhvr>
                                    </p:animEffect>
                                  </p:childTnLst>
                                </p:cTn>
                              </p:par>
                              <p:par>
                                <p:cTn id="15" presetID="10" presetClass="entr" presetSubtype="0" fill="hold" nodeType="withEffect">
                                  <p:stCondLst>
                                    <p:cond delay="0"/>
                                  </p:stCondLst>
                                  <p:childTnLst>
                                    <p:set>
                                      <p:cBhvr>
                                        <p:cTn id="16" dur="1" fill="hold">
                                          <p:stCondLst>
                                            <p:cond delay="0"/>
                                          </p:stCondLst>
                                        </p:cTn>
                                        <p:tgtEl>
                                          <p:spTgt spid="120835"/>
                                        </p:tgtEl>
                                        <p:attrNameLst>
                                          <p:attrName>style.visibility</p:attrName>
                                        </p:attrNameLst>
                                      </p:cBhvr>
                                      <p:to>
                                        <p:strVal val="visible"/>
                                      </p:to>
                                    </p:set>
                                    <p:animEffect transition="in" filter="fade">
                                      <p:cBhvr>
                                        <p:cTn id="17" dur="2000"/>
                                        <p:tgtEl>
                                          <p:spTgt spid="1208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0834" grpId="0"/>
    </p:bldLst>
  </p:timing>
</p:sld>
</file>

<file path=ppt/slides/slide74.xml><?xml version="1.0" encoding="utf-8"?>
<p:sld xmlns:a="http://schemas.openxmlformats.org/drawingml/2006/main" xmlns:r="http://schemas.openxmlformats.org/officeDocument/2006/relationships" xmlns:p="http://schemas.openxmlformats.org/presentationml/2006/main">
  <p:cSld>
    <p:bg>
      <p:bgPr>
        <a:gradFill rotWithShape="0">
          <a:gsLst>
            <a:gs pos="0">
              <a:srgbClr val="FFE6C1"/>
            </a:gs>
            <a:gs pos="100000">
              <a:schemeClr val="bg1"/>
            </a:gs>
          </a:gsLst>
          <a:lin ang="5400000" scaled="1"/>
        </a:gradFill>
        <a:effectLst/>
      </p:bgPr>
    </p:bg>
    <p:spTree>
      <p:nvGrpSpPr>
        <p:cNvPr id="1" name=""/>
        <p:cNvGrpSpPr/>
        <p:nvPr/>
      </p:nvGrpSpPr>
      <p:grpSpPr>
        <a:xfrm>
          <a:off x="0" y="0"/>
          <a:ext cx="0" cy="0"/>
          <a:chOff x="0" y="0"/>
          <a:chExt cx="0" cy="0"/>
        </a:xfrm>
      </p:grpSpPr>
      <p:sp>
        <p:nvSpPr>
          <p:cNvPr id="122882" name="Text Box 2"/>
          <p:cNvSpPr txBox="1">
            <a:spLocks noChangeArrowheads="1"/>
          </p:cNvSpPr>
          <p:nvPr/>
        </p:nvSpPr>
        <p:spPr bwMode="auto">
          <a:xfrm>
            <a:off x="304800" y="76200"/>
            <a:ext cx="5715000" cy="641350"/>
          </a:xfrm>
          <a:prstGeom prst="rect">
            <a:avLst/>
          </a:prstGeom>
          <a:noFill/>
          <a:ln w="9525">
            <a:noFill/>
            <a:miter lim="800000"/>
            <a:headEnd/>
            <a:tailEnd/>
          </a:ln>
          <a:effectLst>
            <a:outerShdw dist="12700" dir="2700000" algn="ctr" rotWithShape="0">
              <a:schemeClr val="bg1"/>
            </a:outerShdw>
          </a:effectLst>
        </p:spPr>
        <p:txBody>
          <a:bodyPr>
            <a:spAutoFit/>
          </a:bodyPr>
          <a:lstStyle/>
          <a:p>
            <a:pPr eaLnBrk="0" hangingPunct="0"/>
            <a:r>
              <a:rPr lang="en-US" sz="3600" u="sng" dirty="0">
                <a:solidFill>
                  <a:srgbClr val="000099"/>
                </a:solidFill>
                <a:latin typeface="Fette Engschrift" pitchFamily="2" charset="0"/>
              </a:rPr>
              <a:t>The Third Foundation for the Tabernacle</a:t>
            </a:r>
          </a:p>
        </p:txBody>
      </p:sp>
      <p:pic>
        <p:nvPicPr>
          <p:cNvPr id="122883" name="Picture 3" descr="Striking of the Rock"/>
          <p:cNvPicPr>
            <a:picLocks noChangeAspect="1" noChangeArrowheads="1"/>
          </p:cNvPicPr>
          <p:nvPr/>
        </p:nvPicPr>
        <p:blipFill>
          <a:blip r:embed="rId3" cstate="print"/>
          <a:srcRect l="45573" t="26355"/>
          <a:stretch>
            <a:fillRect/>
          </a:stretch>
        </p:blipFill>
        <p:spPr bwMode="auto">
          <a:xfrm>
            <a:off x="1778000" y="701675"/>
            <a:ext cx="5592763" cy="5033963"/>
          </a:xfrm>
          <a:prstGeom prst="rect">
            <a:avLst/>
          </a:prstGeom>
          <a:solidFill>
            <a:srgbClr val="FFFFDF"/>
          </a:solidFill>
        </p:spPr>
      </p:pic>
      <p:grpSp>
        <p:nvGrpSpPr>
          <p:cNvPr id="122888" name="Group 8"/>
          <p:cNvGrpSpPr>
            <a:grpSpLocks/>
          </p:cNvGrpSpPr>
          <p:nvPr/>
        </p:nvGrpSpPr>
        <p:grpSpPr bwMode="auto">
          <a:xfrm>
            <a:off x="533400" y="973138"/>
            <a:ext cx="8001000" cy="2608262"/>
            <a:chOff x="336" y="613"/>
            <a:chExt cx="5040" cy="1643"/>
          </a:xfrm>
        </p:grpSpPr>
        <p:sp>
          <p:nvSpPr>
            <p:cNvPr id="122889" name="AutoShape 9"/>
            <p:cNvSpPr>
              <a:spLocks noChangeArrowheads="1"/>
            </p:cNvSpPr>
            <p:nvPr/>
          </p:nvSpPr>
          <p:spPr bwMode="auto">
            <a:xfrm rot="5400000">
              <a:off x="2691" y="644"/>
              <a:ext cx="161" cy="2713"/>
            </a:xfrm>
            <a:prstGeom prst="downArrow">
              <a:avLst>
                <a:gd name="adj1" fmla="val 41667"/>
                <a:gd name="adj2" fmla="val 168197"/>
              </a:avLst>
            </a:prstGeom>
            <a:solidFill>
              <a:srgbClr val="6600CC"/>
            </a:solidFill>
            <a:ln w="38100" algn="ctr">
              <a:solidFill>
                <a:srgbClr val="6600CC"/>
              </a:solidFill>
              <a:miter lim="800000"/>
              <a:headEnd/>
              <a:tailEnd/>
            </a:ln>
            <a:effectLst/>
          </p:spPr>
          <p:txBody>
            <a:bodyPr rot="10800000" vert="eaVert" wrap="none" anchor="ctr"/>
            <a:lstStyle/>
            <a:p>
              <a:pPr algn="ctr"/>
              <a:endParaRPr lang="en-US">
                <a:latin typeface="Arial Black" pitchFamily="34" charset="0"/>
              </a:endParaRPr>
            </a:p>
          </p:txBody>
        </p:sp>
        <p:grpSp>
          <p:nvGrpSpPr>
            <p:cNvPr id="122890" name="Group 10"/>
            <p:cNvGrpSpPr>
              <a:grpSpLocks/>
            </p:cNvGrpSpPr>
            <p:nvPr/>
          </p:nvGrpSpPr>
          <p:grpSpPr bwMode="auto">
            <a:xfrm>
              <a:off x="3936" y="1717"/>
              <a:ext cx="1440" cy="539"/>
              <a:chOff x="3840" y="960"/>
              <a:chExt cx="1440" cy="539"/>
            </a:xfrm>
          </p:grpSpPr>
          <p:sp>
            <p:nvSpPr>
              <p:cNvPr id="122891" name="Oval 11"/>
              <p:cNvSpPr>
                <a:spLocks noChangeArrowheads="1"/>
              </p:cNvSpPr>
              <p:nvPr/>
            </p:nvSpPr>
            <p:spPr bwMode="auto">
              <a:xfrm>
                <a:off x="3840" y="960"/>
                <a:ext cx="1440" cy="539"/>
              </a:xfrm>
              <a:prstGeom prst="ellipse">
                <a:avLst/>
              </a:prstGeom>
              <a:gradFill rotWithShape="0">
                <a:gsLst>
                  <a:gs pos="0">
                    <a:srgbClr val="FFCC66"/>
                  </a:gs>
                  <a:gs pos="100000">
                    <a:srgbClr val="FF9900"/>
                  </a:gs>
                </a:gsLst>
                <a:path path="shape">
                  <a:fillToRect l="50000" t="50000" r="50000" b="50000"/>
                </a:path>
              </a:gradFill>
              <a:ln w="12700" algn="ctr">
                <a:solidFill>
                  <a:srgbClr val="CC6600"/>
                </a:solidFill>
                <a:round/>
                <a:headEnd/>
                <a:tailEnd/>
              </a:ln>
              <a:effectLst>
                <a:outerShdw dist="64758" dir="4721404" algn="ctr" rotWithShape="0">
                  <a:srgbClr val="B65B00"/>
                </a:outerShdw>
              </a:effectLst>
            </p:spPr>
            <p:txBody>
              <a:bodyPr wrap="none" anchor="ctr"/>
              <a:lstStyle/>
              <a:p>
                <a:pPr algn="ctr" eaLnBrk="0" hangingPunct="0"/>
                <a:endParaRPr lang="en-US" sz="3600">
                  <a:solidFill>
                    <a:srgbClr val="5A002D"/>
                  </a:solidFill>
                  <a:latin typeface="Impact" pitchFamily="34" charset="0"/>
                </a:endParaRPr>
              </a:p>
            </p:txBody>
          </p:sp>
          <p:sp>
            <p:nvSpPr>
              <p:cNvPr id="122892" name="WordArt 12"/>
              <p:cNvSpPr>
                <a:spLocks noChangeArrowheads="1" noChangeShapeType="1" noTextEdit="1"/>
              </p:cNvSpPr>
              <p:nvPr/>
            </p:nvSpPr>
            <p:spPr bwMode="auto">
              <a:xfrm>
                <a:off x="4100" y="1083"/>
                <a:ext cx="920" cy="294"/>
              </a:xfrm>
              <a:prstGeom prst="rect">
                <a:avLst/>
              </a:prstGeom>
            </p:spPr>
            <p:txBody>
              <a:bodyPr wrap="none" fromWordArt="1">
                <a:prstTxWarp prst="textInflate">
                  <a:avLst>
                    <a:gd name="adj" fmla="val 13634"/>
                  </a:avLst>
                </a:prstTxWarp>
              </a:bodyPr>
              <a:lstStyle/>
              <a:p>
                <a:pPr algn="ctr"/>
                <a:r>
                  <a:rPr lang="en-US" sz="3600" kern="10">
                    <a:ln w="19050">
                      <a:solidFill>
                        <a:srgbClr val="680000"/>
                      </a:solidFill>
                      <a:round/>
                      <a:headEnd/>
                      <a:tailEnd/>
                    </a:ln>
                    <a:solidFill>
                      <a:schemeClr val="bg1"/>
                    </a:solidFill>
                    <a:latin typeface="Impact"/>
                  </a:rPr>
                  <a:t>Israelites</a:t>
                </a:r>
              </a:p>
            </p:txBody>
          </p:sp>
        </p:grpSp>
        <p:grpSp>
          <p:nvGrpSpPr>
            <p:cNvPr id="122893" name="Group 13"/>
            <p:cNvGrpSpPr>
              <a:grpSpLocks/>
            </p:cNvGrpSpPr>
            <p:nvPr/>
          </p:nvGrpSpPr>
          <p:grpSpPr bwMode="auto">
            <a:xfrm>
              <a:off x="2016" y="1322"/>
              <a:ext cx="1488" cy="480"/>
              <a:chOff x="3120" y="2880"/>
              <a:chExt cx="2160" cy="480"/>
            </a:xfrm>
          </p:grpSpPr>
          <p:sp>
            <p:nvSpPr>
              <p:cNvPr id="122894" name="Rectangle 14"/>
              <p:cNvSpPr>
                <a:spLocks noChangeArrowheads="1"/>
              </p:cNvSpPr>
              <p:nvPr/>
            </p:nvSpPr>
            <p:spPr bwMode="auto">
              <a:xfrm>
                <a:off x="3168" y="2880"/>
                <a:ext cx="2064" cy="458"/>
              </a:xfrm>
              <a:prstGeom prst="rect">
                <a:avLst/>
              </a:prstGeom>
              <a:solidFill>
                <a:srgbClr val="CCECFF"/>
              </a:solidFill>
              <a:ln w="19050" algn="ctr">
                <a:solidFill>
                  <a:srgbClr val="000099"/>
                </a:solidFill>
                <a:miter lim="800000"/>
                <a:headEnd/>
                <a:tailEnd/>
              </a:ln>
              <a:effectLst/>
            </p:spPr>
            <p:txBody>
              <a:bodyPr wrap="none" anchor="ctr"/>
              <a:lstStyle/>
              <a:p>
                <a:endParaRPr lang="en-US"/>
              </a:p>
            </p:txBody>
          </p:sp>
          <p:sp>
            <p:nvSpPr>
              <p:cNvPr id="122895" name="Text Box 15"/>
              <p:cNvSpPr txBox="1">
                <a:spLocks noChangeArrowheads="1"/>
              </p:cNvSpPr>
              <p:nvPr/>
            </p:nvSpPr>
            <p:spPr bwMode="auto">
              <a:xfrm>
                <a:off x="3120" y="2902"/>
                <a:ext cx="2160" cy="458"/>
              </a:xfrm>
              <a:prstGeom prst="rect">
                <a:avLst/>
              </a:prstGeom>
              <a:noFill/>
              <a:ln w="19050" algn="ctr">
                <a:noFill/>
                <a:miter lim="800000"/>
                <a:headEnd/>
                <a:tailEnd/>
              </a:ln>
              <a:effectLst>
                <a:outerShdw dist="12700" algn="ctr" rotWithShape="0">
                  <a:schemeClr val="bg1"/>
                </a:outerShdw>
              </a:effectLst>
            </p:spPr>
            <p:txBody>
              <a:bodyPr>
                <a:spAutoFit/>
              </a:bodyPr>
              <a:lstStyle/>
              <a:p>
                <a:pPr algn="ctr" eaLnBrk="0" hangingPunct="0">
                  <a:lnSpc>
                    <a:spcPct val="80000"/>
                  </a:lnSpc>
                </a:pPr>
                <a:r>
                  <a:rPr lang="en-US" sz="2600" b="1">
                    <a:solidFill>
                      <a:srgbClr val="000099"/>
                    </a:solidFill>
                  </a:rPr>
                  <a:t>Foundation</a:t>
                </a:r>
              </a:p>
              <a:p>
                <a:pPr algn="ctr" eaLnBrk="0" hangingPunct="0">
                  <a:lnSpc>
                    <a:spcPct val="80000"/>
                  </a:lnSpc>
                </a:pPr>
                <a:r>
                  <a:rPr lang="en-US" sz="2600" b="1">
                    <a:solidFill>
                      <a:srgbClr val="000099"/>
                    </a:solidFill>
                  </a:rPr>
                  <a:t>of substance</a:t>
                </a:r>
              </a:p>
            </p:txBody>
          </p:sp>
        </p:grpSp>
        <p:grpSp>
          <p:nvGrpSpPr>
            <p:cNvPr id="122896" name="Group 16"/>
            <p:cNvGrpSpPr>
              <a:grpSpLocks/>
            </p:cNvGrpSpPr>
            <p:nvPr/>
          </p:nvGrpSpPr>
          <p:grpSpPr bwMode="auto">
            <a:xfrm>
              <a:off x="498" y="613"/>
              <a:ext cx="695" cy="687"/>
              <a:chOff x="4704" y="288"/>
              <a:chExt cx="672" cy="720"/>
            </a:xfrm>
          </p:grpSpPr>
          <p:sp>
            <p:nvSpPr>
              <p:cNvPr id="122897" name="Oval 17"/>
              <p:cNvSpPr>
                <a:spLocks noChangeArrowheads="1"/>
              </p:cNvSpPr>
              <p:nvPr/>
            </p:nvSpPr>
            <p:spPr bwMode="auto">
              <a:xfrm>
                <a:off x="4704" y="288"/>
                <a:ext cx="672" cy="720"/>
              </a:xfrm>
              <a:prstGeom prst="ellipse">
                <a:avLst/>
              </a:prstGeom>
              <a:gradFill rotWithShape="0">
                <a:gsLst>
                  <a:gs pos="0">
                    <a:srgbClr val="FFFFFF"/>
                  </a:gs>
                  <a:gs pos="100000">
                    <a:srgbClr val="FFFFFF"/>
                  </a:gs>
                </a:gsLst>
                <a:lin ang="2700000" scaled="1"/>
              </a:gradFill>
              <a:ln w="12700">
                <a:round/>
                <a:headEnd/>
                <a:tailEnd/>
              </a:ln>
              <a:effectLst/>
              <a:scene3d>
                <a:camera prst="legacyPerspectiveTop"/>
                <a:lightRig rig="legacyFlat3" dir="t"/>
              </a:scene3d>
              <a:sp3d extrusionH="430200" prstMaterial="legacyMatte">
                <a:bevelT w="13500" h="13500" prst="angle"/>
                <a:bevelB w="13500" h="13500" prst="angle"/>
                <a:extrusionClr>
                  <a:srgbClr val="9900FF"/>
                </a:extrusionClr>
              </a:sp3d>
            </p:spPr>
            <p:txBody>
              <a:bodyPr wrap="none" anchor="ctr">
                <a:flatTx/>
              </a:bodyPr>
              <a:lstStyle/>
              <a:p>
                <a:pPr algn="ctr" eaLnBrk="0" hangingPunct="0"/>
                <a:endParaRPr lang="en-US" sz="4800" b="1">
                  <a:solidFill>
                    <a:srgbClr val="6600CC"/>
                  </a:solidFill>
                  <a:latin typeface="Impact" pitchFamily="34" charset="0"/>
                </a:endParaRPr>
              </a:p>
            </p:txBody>
          </p:sp>
          <p:sp>
            <p:nvSpPr>
              <p:cNvPr id="122898" name="WordArt 18"/>
              <p:cNvSpPr>
                <a:spLocks noChangeArrowheads="1" noChangeShapeType="1" noTextEdit="1"/>
              </p:cNvSpPr>
              <p:nvPr/>
            </p:nvSpPr>
            <p:spPr bwMode="auto">
              <a:xfrm>
                <a:off x="4778" y="492"/>
                <a:ext cx="517" cy="344"/>
              </a:xfrm>
              <a:prstGeom prst="rect">
                <a:avLst/>
              </a:prstGeom>
            </p:spPr>
            <p:txBody>
              <a:bodyPr wrap="none" fromWordArt="1">
                <a:prstTxWarp prst="textPlain">
                  <a:avLst>
                    <a:gd name="adj" fmla="val 50000"/>
                  </a:avLst>
                </a:prstTxWarp>
              </a:bodyPr>
              <a:lstStyle/>
              <a:p>
                <a:pPr algn="ctr"/>
                <a:r>
                  <a:rPr lang="en-US" sz="3600" kern="10">
                    <a:ln w="38100">
                      <a:solidFill>
                        <a:srgbClr val="6600CC"/>
                      </a:solidFill>
                      <a:round/>
                      <a:headEnd/>
                      <a:tailEnd/>
                    </a:ln>
                    <a:solidFill>
                      <a:schemeClr val="bg1"/>
                    </a:solidFill>
                    <a:latin typeface="Impact"/>
                  </a:rPr>
                  <a:t>God</a:t>
                </a:r>
              </a:p>
            </p:txBody>
          </p:sp>
        </p:grpSp>
        <p:sp>
          <p:nvSpPr>
            <p:cNvPr id="122899" name="AutoShape 19"/>
            <p:cNvSpPr>
              <a:spLocks noChangeArrowheads="1"/>
            </p:cNvSpPr>
            <p:nvPr/>
          </p:nvSpPr>
          <p:spPr bwMode="auto">
            <a:xfrm rot="10800000">
              <a:off x="792" y="1333"/>
              <a:ext cx="120" cy="912"/>
            </a:xfrm>
            <a:prstGeom prst="downArrow">
              <a:avLst>
                <a:gd name="adj1" fmla="val 41676"/>
                <a:gd name="adj2" fmla="val 172161"/>
              </a:avLst>
            </a:prstGeom>
            <a:solidFill>
              <a:srgbClr val="6600CC"/>
            </a:solidFill>
            <a:ln w="9525" algn="ctr">
              <a:solidFill>
                <a:srgbClr val="6600CC"/>
              </a:solidFill>
              <a:miter lim="800000"/>
              <a:headEnd/>
              <a:tailEnd/>
            </a:ln>
            <a:effectLst/>
          </p:spPr>
          <p:txBody>
            <a:bodyPr rot="10800000" wrap="none" anchor="ctr"/>
            <a:lstStyle/>
            <a:p>
              <a:pPr algn="ctr"/>
              <a:endParaRPr lang="en-US">
                <a:latin typeface="Arial Black" pitchFamily="34" charset="0"/>
              </a:endParaRPr>
            </a:p>
          </p:txBody>
        </p:sp>
        <p:grpSp>
          <p:nvGrpSpPr>
            <p:cNvPr id="122900" name="Group 20"/>
            <p:cNvGrpSpPr>
              <a:grpSpLocks/>
            </p:cNvGrpSpPr>
            <p:nvPr/>
          </p:nvGrpSpPr>
          <p:grpSpPr bwMode="auto">
            <a:xfrm>
              <a:off x="336" y="1717"/>
              <a:ext cx="1020" cy="539"/>
              <a:chOff x="1344" y="2736"/>
              <a:chExt cx="1056" cy="528"/>
            </a:xfrm>
          </p:grpSpPr>
          <p:sp>
            <p:nvSpPr>
              <p:cNvPr id="122901" name="Oval 21"/>
              <p:cNvSpPr>
                <a:spLocks noChangeArrowheads="1"/>
              </p:cNvSpPr>
              <p:nvPr/>
            </p:nvSpPr>
            <p:spPr bwMode="auto">
              <a:xfrm>
                <a:off x="1344" y="2736"/>
                <a:ext cx="1056" cy="528"/>
              </a:xfrm>
              <a:prstGeom prst="ellipse">
                <a:avLst/>
              </a:prstGeom>
              <a:gradFill rotWithShape="0">
                <a:gsLst>
                  <a:gs pos="0">
                    <a:srgbClr val="FFFFCC"/>
                  </a:gs>
                  <a:gs pos="100000">
                    <a:srgbClr val="FFFF00"/>
                  </a:gs>
                </a:gsLst>
                <a:path path="shape">
                  <a:fillToRect l="50000" t="50000" r="50000" b="50000"/>
                </a:path>
              </a:gradFill>
              <a:ln w="12700" algn="ctr">
                <a:solidFill>
                  <a:srgbClr val="FFCC00"/>
                </a:solidFill>
                <a:round/>
                <a:headEnd/>
                <a:tailEnd/>
              </a:ln>
              <a:effectLst>
                <a:outerShdw dist="64758" dir="4721404" algn="ctr" rotWithShape="0">
                  <a:srgbClr val="DEB400"/>
                </a:outerShdw>
              </a:effectLst>
            </p:spPr>
            <p:txBody>
              <a:bodyPr wrap="none" anchor="ctr"/>
              <a:lstStyle/>
              <a:p>
                <a:pPr algn="ctr" eaLnBrk="0" hangingPunct="0"/>
                <a:endParaRPr lang="en-US" sz="3600">
                  <a:solidFill>
                    <a:srgbClr val="5A002D"/>
                  </a:solidFill>
                  <a:latin typeface="Impact" pitchFamily="34" charset="0"/>
                </a:endParaRPr>
              </a:p>
            </p:txBody>
          </p:sp>
          <p:sp>
            <p:nvSpPr>
              <p:cNvPr id="122902" name="WordArt 22"/>
              <p:cNvSpPr>
                <a:spLocks noChangeArrowheads="1" noChangeShapeType="1" noTextEdit="1"/>
              </p:cNvSpPr>
              <p:nvPr/>
            </p:nvSpPr>
            <p:spPr bwMode="auto">
              <a:xfrm>
                <a:off x="1535" y="2856"/>
                <a:ext cx="674" cy="288"/>
              </a:xfrm>
              <a:prstGeom prst="rect">
                <a:avLst/>
              </a:prstGeom>
            </p:spPr>
            <p:txBody>
              <a:bodyPr wrap="none" fromWordArt="1">
                <a:prstTxWarp prst="textInflate">
                  <a:avLst>
                    <a:gd name="adj" fmla="val 13634"/>
                  </a:avLst>
                </a:prstTxWarp>
              </a:bodyPr>
              <a:lstStyle/>
              <a:p>
                <a:pPr algn="ctr"/>
                <a:r>
                  <a:rPr lang="en-US" sz="3600" kern="10">
                    <a:ln w="38100">
                      <a:noFill/>
                      <a:round/>
                      <a:headEnd/>
                      <a:tailEnd/>
                    </a:ln>
                    <a:solidFill>
                      <a:srgbClr val="580000"/>
                    </a:solidFill>
                    <a:latin typeface="Impact"/>
                  </a:rPr>
                  <a:t>Moses</a:t>
                </a:r>
              </a:p>
            </p:txBody>
          </p:sp>
        </p:grpSp>
      </p:grpSp>
      <p:sp>
        <p:nvSpPr>
          <p:cNvPr id="122884" name="Rectangle 4"/>
          <p:cNvSpPr>
            <a:spLocks noChangeArrowheads="1"/>
          </p:cNvSpPr>
          <p:nvPr/>
        </p:nvSpPr>
        <p:spPr bwMode="auto">
          <a:xfrm>
            <a:off x="0" y="5722938"/>
            <a:ext cx="9144000" cy="1135062"/>
          </a:xfrm>
          <a:prstGeom prst="rect">
            <a:avLst/>
          </a:prstGeom>
          <a:solidFill>
            <a:schemeClr val="tx1"/>
          </a:solidFill>
          <a:ln w="9525">
            <a:solidFill>
              <a:schemeClr val="tx1"/>
            </a:solidFill>
            <a:miter lim="800000"/>
            <a:headEnd/>
            <a:tailEnd/>
          </a:ln>
          <a:effectLst/>
        </p:spPr>
        <p:txBody>
          <a:bodyPr wrap="none" anchor="ctr"/>
          <a:lstStyle/>
          <a:p>
            <a:endParaRPr lang="en-US"/>
          </a:p>
        </p:txBody>
      </p:sp>
      <p:grpSp>
        <p:nvGrpSpPr>
          <p:cNvPr id="122903" name="Group 23"/>
          <p:cNvGrpSpPr>
            <a:grpSpLocks/>
          </p:cNvGrpSpPr>
          <p:nvPr/>
        </p:nvGrpSpPr>
        <p:grpSpPr bwMode="auto">
          <a:xfrm>
            <a:off x="774700" y="5834063"/>
            <a:ext cx="7302500" cy="871537"/>
            <a:chOff x="248" y="3632"/>
            <a:chExt cx="4600" cy="549"/>
          </a:xfrm>
        </p:grpSpPr>
        <p:sp>
          <p:nvSpPr>
            <p:cNvPr id="122886" name="Text Box 6"/>
            <p:cNvSpPr txBox="1">
              <a:spLocks noChangeArrowheads="1"/>
            </p:cNvSpPr>
            <p:nvPr/>
          </p:nvSpPr>
          <p:spPr bwMode="auto">
            <a:xfrm>
              <a:off x="440" y="3661"/>
              <a:ext cx="4408" cy="520"/>
            </a:xfrm>
            <a:prstGeom prst="rect">
              <a:avLst/>
            </a:prstGeom>
            <a:noFill/>
            <a:ln w="9525">
              <a:noFill/>
              <a:miter lim="800000"/>
              <a:headEnd/>
              <a:tailEnd/>
            </a:ln>
            <a:effectLst/>
          </p:spPr>
          <p:txBody>
            <a:bodyPr>
              <a:spAutoFit/>
            </a:bodyPr>
            <a:lstStyle/>
            <a:p>
              <a:pPr algn="dist" eaLnBrk="0" hangingPunct="0">
                <a:lnSpc>
                  <a:spcPct val="80000"/>
                </a:lnSpc>
              </a:pPr>
              <a:r>
                <a:rPr lang="en-US" sz="2000" b="1" dirty="0">
                  <a:solidFill>
                    <a:schemeClr val="bg1"/>
                  </a:solidFill>
                  <a:latin typeface="Arial Narrow" pitchFamily="34" charset="0"/>
                </a:rPr>
                <a:t>However, the Israelites were allowed to attempt yet another dispensation of forty for the separation of Satan and restore through indemnity the foundation for the Tabernacle in their third attempt.</a:t>
              </a:r>
              <a:endParaRPr lang="en-US" sz="2000" dirty="0">
                <a:solidFill>
                  <a:schemeClr val="bg1"/>
                </a:solidFill>
                <a:latin typeface="Arial Narrow" pitchFamily="34" charset="0"/>
              </a:endParaRPr>
            </a:p>
          </p:txBody>
        </p:sp>
        <p:sp>
          <p:nvSpPr>
            <p:cNvPr id="122887" name="Text Box 7"/>
            <p:cNvSpPr txBox="1">
              <a:spLocks noChangeArrowheads="1"/>
            </p:cNvSpPr>
            <p:nvPr/>
          </p:nvSpPr>
          <p:spPr bwMode="auto">
            <a:xfrm>
              <a:off x="248" y="3632"/>
              <a:ext cx="192" cy="266"/>
            </a:xfrm>
            <a:prstGeom prst="rect">
              <a:avLst/>
            </a:prstGeom>
            <a:noFill/>
            <a:ln w="9525">
              <a:noFill/>
              <a:miter lim="800000"/>
              <a:headEnd/>
              <a:tailEnd/>
            </a:ln>
            <a:effectLst/>
          </p:spPr>
          <p:txBody>
            <a:bodyPr>
              <a:spAutoFit/>
            </a:bodyPr>
            <a:lstStyle/>
            <a:p>
              <a:pPr eaLnBrk="0" hangingPunct="0">
                <a:lnSpc>
                  <a:spcPts val="2600"/>
                </a:lnSpc>
              </a:pPr>
              <a:r>
                <a:rPr lang="en-US" sz="4400" b="1">
                  <a:solidFill>
                    <a:schemeClr val="bg1"/>
                  </a:solidFill>
                  <a:latin typeface="Times New Roman" pitchFamily="18" charset="0"/>
                  <a:sym typeface="CommonBullets" pitchFamily="34" charset="2"/>
                </a:rPr>
                <a:t></a:t>
              </a:r>
              <a:endParaRPr lang="en-US" sz="4400" b="1">
                <a:solidFill>
                  <a:schemeClr val="bg1"/>
                </a:solidFill>
                <a:latin typeface="Times New Roman" pitchFamily="18" charset="0"/>
              </a:endParaRPr>
            </a:p>
          </p:txBody>
        </p:sp>
      </p:grpSp>
    </p:spTree>
  </p:cSld>
  <p:clrMapOvr>
    <a:masterClrMapping/>
  </p:clrMapOvr>
  <p:transition>
    <p:split orient="vert" dir="in"/>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withEffect">
                                  <p:stCondLst>
                                    <p:cond delay="0"/>
                                  </p:stCondLst>
                                  <p:childTnLst>
                                    <p:set>
                                      <p:cBhvr>
                                        <p:cTn id="6" dur="1" fill="hold">
                                          <p:stCondLst>
                                            <p:cond delay="0"/>
                                          </p:stCondLst>
                                        </p:cTn>
                                        <p:tgtEl>
                                          <p:spTgt spid="122903"/>
                                        </p:tgtEl>
                                        <p:attrNameLst>
                                          <p:attrName>style.visibility</p:attrName>
                                        </p:attrNameLst>
                                      </p:cBhvr>
                                      <p:to>
                                        <p:strVal val="visible"/>
                                      </p:to>
                                    </p:set>
                                    <p:animEffect transition="in" filter="barn(outVertical)">
                                      <p:cBhvr>
                                        <p:cTn id="7" dur="500"/>
                                        <p:tgtEl>
                                          <p:spTgt spid="12290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22888"/>
                                        </p:tgtEl>
                                        <p:attrNameLst>
                                          <p:attrName>style.visibility</p:attrName>
                                        </p:attrNameLst>
                                      </p:cBhvr>
                                      <p:to>
                                        <p:strVal val="visible"/>
                                      </p:to>
                                    </p:set>
                                    <p:animEffect transition="in" filter="fade">
                                      <p:cBhvr>
                                        <p:cTn id="11" dur="2000"/>
                                        <p:tgtEl>
                                          <p:spTgt spid="122888"/>
                                        </p:tgtEl>
                                      </p:cBhvr>
                                    </p:animEffect>
                                  </p:childTnLst>
                                </p:cTn>
                              </p:par>
                              <p:par>
                                <p:cTn id="12" presetID="10" presetClass="exit" presetSubtype="0" fill="hold" nodeType="withEffect">
                                  <p:stCondLst>
                                    <p:cond delay="0"/>
                                  </p:stCondLst>
                                  <p:childTnLst>
                                    <p:animEffect transition="out" filter="fade">
                                      <p:cBhvr>
                                        <p:cTn id="13" dur="2000"/>
                                        <p:tgtEl>
                                          <p:spTgt spid="122883"/>
                                        </p:tgtEl>
                                      </p:cBhvr>
                                    </p:animEffect>
                                    <p:set>
                                      <p:cBhvr>
                                        <p:cTn id="14" dur="1" fill="hold">
                                          <p:stCondLst>
                                            <p:cond delay="1999"/>
                                          </p:stCondLst>
                                        </p:cTn>
                                        <p:tgtEl>
                                          <p:spTgt spid="12288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5.xml><?xml version="1.0" encoding="utf-8"?>
<p:sld xmlns:a="http://schemas.openxmlformats.org/drawingml/2006/main" xmlns:r="http://schemas.openxmlformats.org/officeDocument/2006/relationships" xmlns:p="http://schemas.openxmlformats.org/presentationml/2006/main">
  <p:cSld>
    <p:bg>
      <p:bgPr>
        <a:gradFill rotWithShape="0">
          <a:gsLst>
            <a:gs pos="0">
              <a:srgbClr val="FFE6C1"/>
            </a:gs>
            <a:gs pos="100000">
              <a:schemeClr val="bg1"/>
            </a:gs>
          </a:gsLst>
          <a:lin ang="5400000" scaled="1"/>
        </a:gradFill>
        <a:effectLst/>
      </p:bgPr>
    </p:bg>
    <p:spTree>
      <p:nvGrpSpPr>
        <p:cNvPr id="1" name=""/>
        <p:cNvGrpSpPr/>
        <p:nvPr/>
      </p:nvGrpSpPr>
      <p:grpSpPr>
        <a:xfrm>
          <a:off x="0" y="0"/>
          <a:ext cx="0" cy="0"/>
          <a:chOff x="0" y="0"/>
          <a:chExt cx="0" cy="0"/>
        </a:xfrm>
      </p:grpSpPr>
      <p:sp>
        <p:nvSpPr>
          <p:cNvPr id="124930" name="AutoShape 2"/>
          <p:cNvSpPr>
            <a:spLocks noChangeArrowheads="1"/>
          </p:cNvSpPr>
          <p:nvPr/>
        </p:nvSpPr>
        <p:spPr bwMode="auto">
          <a:xfrm rot="5400000">
            <a:off x="4271963" y="1022350"/>
            <a:ext cx="255588" cy="4306887"/>
          </a:xfrm>
          <a:prstGeom prst="downArrow">
            <a:avLst>
              <a:gd name="adj1" fmla="val 41667"/>
              <a:gd name="adj2" fmla="val 168197"/>
            </a:avLst>
          </a:prstGeom>
          <a:solidFill>
            <a:srgbClr val="6600CC"/>
          </a:solidFill>
          <a:ln w="38100" algn="ctr">
            <a:solidFill>
              <a:srgbClr val="6600CC"/>
            </a:solidFill>
            <a:miter lim="800000"/>
            <a:headEnd/>
            <a:tailEnd/>
          </a:ln>
          <a:effectLst/>
        </p:spPr>
        <p:txBody>
          <a:bodyPr rot="10800000" vert="eaVert" wrap="none" anchor="ctr"/>
          <a:lstStyle/>
          <a:p>
            <a:pPr algn="ctr"/>
            <a:endParaRPr lang="en-US">
              <a:latin typeface="Arial Black" pitchFamily="34" charset="0"/>
            </a:endParaRPr>
          </a:p>
        </p:txBody>
      </p:sp>
      <p:grpSp>
        <p:nvGrpSpPr>
          <p:cNvPr id="124931" name="Group 3"/>
          <p:cNvGrpSpPr>
            <a:grpSpLocks/>
          </p:cNvGrpSpPr>
          <p:nvPr/>
        </p:nvGrpSpPr>
        <p:grpSpPr bwMode="auto">
          <a:xfrm>
            <a:off x="6248400" y="2725738"/>
            <a:ext cx="2286000" cy="855662"/>
            <a:chOff x="3840" y="960"/>
            <a:chExt cx="1440" cy="539"/>
          </a:xfrm>
        </p:grpSpPr>
        <p:sp>
          <p:nvSpPr>
            <p:cNvPr id="124932" name="Oval 4"/>
            <p:cNvSpPr>
              <a:spLocks noChangeArrowheads="1"/>
            </p:cNvSpPr>
            <p:nvPr/>
          </p:nvSpPr>
          <p:spPr bwMode="auto">
            <a:xfrm>
              <a:off x="3840" y="960"/>
              <a:ext cx="1440" cy="539"/>
            </a:xfrm>
            <a:prstGeom prst="ellipse">
              <a:avLst/>
            </a:prstGeom>
            <a:gradFill rotWithShape="0">
              <a:gsLst>
                <a:gs pos="0">
                  <a:srgbClr val="FFCC66"/>
                </a:gs>
                <a:gs pos="100000">
                  <a:srgbClr val="FF9900"/>
                </a:gs>
              </a:gsLst>
              <a:path path="shape">
                <a:fillToRect l="50000" t="50000" r="50000" b="50000"/>
              </a:path>
            </a:gradFill>
            <a:ln w="12700" algn="ctr">
              <a:solidFill>
                <a:srgbClr val="CC6600"/>
              </a:solidFill>
              <a:round/>
              <a:headEnd/>
              <a:tailEnd/>
            </a:ln>
            <a:effectLst>
              <a:outerShdw dist="64758" dir="4721404" algn="ctr" rotWithShape="0">
                <a:srgbClr val="B65B00"/>
              </a:outerShdw>
            </a:effectLst>
          </p:spPr>
          <p:txBody>
            <a:bodyPr wrap="none" anchor="ctr"/>
            <a:lstStyle/>
            <a:p>
              <a:pPr algn="ctr" eaLnBrk="0" hangingPunct="0"/>
              <a:endParaRPr lang="en-US" sz="3600">
                <a:solidFill>
                  <a:srgbClr val="5A002D"/>
                </a:solidFill>
                <a:latin typeface="Impact" pitchFamily="34" charset="0"/>
              </a:endParaRPr>
            </a:p>
          </p:txBody>
        </p:sp>
        <p:sp>
          <p:nvSpPr>
            <p:cNvPr id="124933" name="WordArt 5"/>
            <p:cNvSpPr>
              <a:spLocks noChangeArrowheads="1" noChangeShapeType="1" noTextEdit="1"/>
            </p:cNvSpPr>
            <p:nvPr/>
          </p:nvSpPr>
          <p:spPr bwMode="auto">
            <a:xfrm>
              <a:off x="4100" y="1083"/>
              <a:ext cx="920" cy="294"/>
            </a:xfrm>
            <a:prstGeom prst="rect">
              <a:avLst/>
            </a:prstGeom>
          </p:spPr>
          <p:txBody>
            <a:bodyPr wrap="none" fromWordArt="1">
              <a:prstTxWarp prst="textInflate">
                <a:avLst>
                  <a:gd name="adj" fmla="val 13634"/>
                </a:avLst>
              </a:prstTxWarp>
            </a:bodyPr>
            <a:lstStyle/>
            <a:p>
              <a:pPr algn="ctr"/>
              <a:r>
                <a:rPr lang="en-US" sz="3600" kern="10">
                  <a:ln w="19050">
                    <a:solidFill>
                      <a:srgbClr val="680000"/>
                    </a:solidFill>
                    <a:round/>
                    <a:headEnd/>
                    <a:tailEnd/>
                  </a:ln>
                  <a:solidFill>
                    <a:schemeClr val="bg1"/>
                  </a:solidFill>
                  <a:latin typeface="Impact"/>
                </a:rPr>
                <a:t>Israelites</a:t>
              </a:r>
            </a:p>
          </p:txBody>
        </p:sp>
      </p:grpSp>
      <p:grpSp>
        <p:nvGrpSpPr>
          <p:cNvPr id="124934" name="Group 6"/>
          <p:cNvGrpSpPr>
            <a:grpSpLocks/>
          </p:cNvGrpSpPr>
          <p:nvPr/>
        </p:nvGrpSpPr>
        <p:grpSpPr bwMode="auto">
          <a:xfrm>
            <a:off x="3200400" y="2098675"/>
            <a:ext cx="2362200" cy="762000"/>
            <a:chOff x="3120" y="2880"/>
            <a:chExt cx="2160" cy="480"/>
          </a:xfrm>
        </p:grpSpPr>
        <p:sp>
          <p:nvSpPr>
            <p:cNvPr id="124935" name="Rectangle 7"/>
            <p:cNvSpPr>
              <a:spLocks noChangeArrowheads="1"/>
            </p:cNvSpPr>
            <p:nvPr/>
          </p:nvSpPr>
          <p:spPr bwMode="auto">
            <a:xfrm>
              <a:off x="3168" y="2880"/>
              <a:ext cx="2064" cy="458"/>
            </a:xfrm>
            <a:prstGeom prst="rect">
              <a:avLst/>
            </a:prstGeom>
            <a:solidFill>
              <a:srgbClr val="CCECFF"/>
            </a:solidFill>
            <a:ln w="19050" algn="ctr">
              <a:solidFill>
                <a:srgbClr val="000099"/>
              </a:solidFill>
              <a:miter lim="800000"/>
              <a:headEnd/>
              <a:tailEnd/>
            </a:ln>
            <a:effectLst/>
          </p:spPr>
          <p:txBody>
            <a:bodyPr wrap="none" anchor="ctr"/>
            <a:lstStyle/>
            <a:p>
              <a:endParaRPr lang="en-US"/>
            </a:p>
          </p:txBody>
        </p:sp>
        <p:sp>
          <p:nvSpPr>
            <p:cNvPr id="124936" name="Text Box 8"/>
            <p:cNvSpPr txBox="1">
              <a:spLocks noChangeArrowheads="1"/>
            </p:cNvSpPr>
            <p:nvPr/>
          </p:nvSpPr>
          <p:spPr bwMode="auto">
            <a:xfrm>
              <a:off x="3120" y="2902"/>
              <a:ext cx="2160" cy="458"/>
            </a:xfrm>
            <a:prstGeom prst="rect">
              <a:avLst/>
            </a:prstGeom>
            <a:noFill/>
            <a:ln w="19050" algn="ctr">
              <a:noFill/>
              <a:miter lim="800000"/>
              <a:headEnd/>
              <a:tailEnd/>
            </a:ln>
            <a:effectLst>
              <a:outerShdw dist="12700" algn="ctr" rotWithShape="0">
                <a:schemeClr val="bg1"/>
              </a:outerShdw>
            </a:effectLst>
          </p:spPr>
          <p:txBody>
            <a:bodyPr>
              <a:spAutoFit/>
            </a:bodyPr>
            <a:lstStyle/>
            <a:p>
              <a:pPr algn="ctr" eaLnBrk="0" hangingPunct="0">
                <a:lnSpc>
                  <a:spcPct val="80000"/>
                </a:lnSpc>
              </a:pPr>
              <a:r>
                <a:rPr lang="en-US" sz="2600" b="1">
                  <a:solidFill>
                    <a:srgbClr val="000099"/>
                  </a:solidFill>
                </a:rPr>
                <a:t>Foundation</a:t>
              </a:r>
            </a:p>
            <a:p>
              <a:pPr algn="ctr" eaLnBrk="0" hangingPunct="0">
                <a:lnSpc>
                  <a:spcPct val="80000"/>
                </a:lnSpc>
              </a:pPr>
              <a:r>
                <a:rPr lang="en-US" sz="2600" b="1">
                  <a:solidFill>
                    <a:srgbClr val="000099"/>
                  </a:solidFill>
                </a:rPr>
                <a:t>of substance</a:t>
              </a:r>
            </a:p>
          </p:txBody>
        </p:sp>
      </p:grpSp>
      <p:grpSp>
        <p:nvGrpSpPr>
          <p:cNvPr id="124937" name="Group 9"/>
          <p:cNvGrpSpPr>
            <a:grpSpLocks/>
          </p:cNvGrpSpPr>
          <p:nvPr/>
        </p:nvGrpSpPr>
        <p:grpSpPr bwMode="auto">
          <a:xfrm>
            <a:off x="790575" y="973138"/>
            <a:ext cx="1103313" cy="1090612"/>
            <a:chOff x="4704" y="288"/>
            <a:chExt cx="672" cy="720"/>
          </a:xfrm>
        </p:grpSpPr>
        <p:sp>
          <p:nvSpPr>
            <p:cNvPr id="124938" name="Oval 10"/>
            <p:cNvSpPr>
              <a:spLocks noChangeArrowheads="1"/>
            </p:cNvSpPr>
            <p:nvPr/>
          </p:nvSpPr>
          <p:spPr bwMode="auto">
            <a:xfrm>
              <a:off x="4704" y="288"/>
              <a:ext cx="672" cy="720"/>
            </a:xfrm>
            <a:prstGeom prst="ellipse">
              <a:avLst/>
            </a:prstGeom>
            <a:gradFill rotWithShape="0">
              <a:gsLst>
                <a:gs pos="0">
                  <a:srgbClr val="FFFFFF"/>
                </a:gs>
                <a:gs pos="100000">
                  <a:srgbClr val="FFFFFF"/>
                </a:gs>
              </a:gsLst>
              <a:lin ang="2700000" scaled="1"/>
            </a:gradFill>
            <a:ln w="12700">
              <a:round/>
              <a:headEnd/>
              <a:tailEnd/>
            </a:ln>
            <a:effectLst/>
            <a:scene3d>
              <a:camera prst="legacyPerspectiveTop"/>
              <a:lightRig rig="legacyFlat3" dir="t"/>
            </a:scene3d>
            <a:sp3d extrusionH="430200" prstMaterial="legacyMatte">
              <a:bevelT w="13500" h="13500" prst="angle"/>
              <a:bevelB w="13500" h="13500" prst="angle"/>
              <a:extrusionClr>
                <a:srgbClr val="9900FF"/>
              </a:extrusionClr>
            </a:sp3d>
          </p:spPr>
          <p:txBody>
            <a:bodyPr wrap="none" anchor="ctr">
              <a:flatTx/>
            </a:bodyPr>
            <a:lstStyle/>
            <a:p>
              <a:pPr algn="ctr" eaLnBrk="0" hangingPunct="0"/>
              <a:endParaRPr lang="en-US" sz="4800" b="1">
                <a:solidFill>
                  <a:srgbClr val="6600CC"/>
                </a:solidFill>
                <a:latin typeface="Impact" pitchFamily="34" charset="0"/>
              </a:endParaRPr>
            </a:p>
          </p:txBody>
        </p:sp>
        <p:sp>
          <p:nvSpPr>
            <p:cNvPr id="124939" name="WordArt 11"/>
            <p:cNvSpPr>
              <a:spLocks noChangeArrowheads="1" noChangeShapeType="1" noTextEdit="1"/>
            </p:cNvSpPr>
            <p:nvPr/>
          </p:nvSpPr>
          <p:spPr bwMode="auto">
            <a:xfrm>
              <a:off x="4778" y="492"/>
              <a:ext cx="517" cy="344"/>
            </a:xfrm>
            <a:prstGeom prst="rect">
              <a:avLst/>
            </a:prstGeom>
          </p:spPr>
          <p:txBody>
            <a:bodyPr wrap="none" fromWordArt="1">
              <a:prstTxWarp prst="textPlain">
                <a:avLst>
                  <a:gd name="adj" fmla="val 50000"/>
                </a:avLst>
              </a:prstTxWarp>
            </a:bodyPr>
            <a:lstStyle/>
            <a:p>
              <a:pPr algn="ctr"/>
              <a:r>
                <a:rPr lang="en-US" sz="3600" kern="10">
                  <a:ln w="38100">
                    <a:solidFill>
                      <a:srgbClr val="6600CC"/>
                    </a:solidFill>
                    <a:round/>
                    <a:headEnd/>
                    <a:tailEnd/>
                  </a:ln>
                  <a:solidFill>
                    <a:schemeClr val="bg1"/>
                  </a:solidFill>
                  <a:latin typeface="Impact"/>
                </a:rPr>
                <a:t>God</a:t>
              </a:r>
            </a:p>
          </p:txBody>
        </p:sp>
      </p:grpSp>
      <p:sp>
        <p:nvSpPr>
          <p:cNvPr id="124940" name="AutoShape 12"/>
          <p:cNvSpPr>
            <a:spLocks noChangeArrowheads="1"/>
          </p:cNvSpPr>
          <p:nvPr/>
        </p:nvSpPr>
        <p:spPr bwMode="auto">
          <a:xfrm rot="10800000">
            <a:off x="1257300" y="2116138"/>
            <a:ext cx="190500" cy="1447800"/>
          </a:xfrm>
          <a:prstGeom prst="downArrow">
            <a:avLst>
              <a:gd name="adj1" fmla="val 41676"/>
              <a:gd name="adj2" fmla="val 172161"/>
            </a:avLst>
          </a:prstGeom>
          <a:solidFill>
            <a:srgbClr val="6600CC"/>
          </a:solidFill>
          <a:ln w="9525" algn="ctr">
            <a:solidFill>
              <a:srgbClr val="6600CC"/>
            </a:solidFill>
            <a:miter lim="800000"/>
            <a:headEnd/>
            <a:tailEnd/>
          </a:ln>
          <a:effectLst/>
        </p:spPr>
        <p:txBody>
          <a:bodyPr rot="10800000" wrap="none" anchor="ctr"/>
          <a:lstStyle/>
          <a:p>
            <a:pPr algn="ctr"/>
            <a:endParaRPr lang="en-US">
              <a:latin typeface="Arial Black" pitchFamily="34" charset="0"/>
            </a:endParaRPr>
          </a:p>
        </p:txBody>
      </p:sp>
      <p:grpSp>
        <p:nvGrpSpPr>
          <p:cNvPr id="124941" name="Group 13"/>
          <p:cNvGrpSpPr>
            <a:grpSpLocks/>
          </p:cNvGrpSpPr>
          <p:nvPr/>
        </p:nvGrpSpPr>
        <p:grpSpPr bwMode="auto">
          <a:xfrm>
            <a:off x="533400" y="2725738"/>
            <a:ext cx="1619250" cy="855662"/>
            <a:chOff x="1344" y="2736"/>
            <a:chExt cx="1056" cy="528"/>
          </a:xfrm>
        </p:grpSpPr>
        <p:sp>
          <p:nvSpPr>
            <p:cNvPr id="124942" name="Oval 14"/>
            <p:cNvSpPr>
              <a:spLocks noChangeArrowheads="1"/>
            </p:cNvSpPr>
            <p:nvPr/>
          </p:nvSpPr>
          <p:spPr bwMode="auto">
            <a:xfrm>
              <a:off x="1344" y="2736"/>
              <a:ext cx="1056" cy="528"/>
            </a:xfrm>
            <a:prstGeom prst="ellipse">
              <a:avLst/>
            </a:prstGeom>
            <a:gradFill rotWithShape="0">
              <a:gsLst>
                <a:gs pos="0">
                  <a:srgbClr val="FFFFCC"/>
                </a:gs>
                <a:gs pos="100000">
                  <a:srgbClr val="FFFF00"/>
                </a:gs>
              </a:gsLst>
              <a:path path="shape">
                <a:fillToRect l="50000" t="50000" r="50000" b="50000"/>
              </a:path>
            </a:gradFill>
            <a:ln w="12700" algn="ctr">
              <a:solidFill>
                <a:srgbClr val="FFCC00"/>
              </a:solidFill>
              <a:round/>
              <a:headEnd/>
              <a:tailEnd/>
            </a:ln>
            <a:effectLst>
              <a:outerShdw dist="64758" dir="4721404" algn="ctr" rotWithShape="0">
                <a:srgbClr val="DEB400"/>
              </a:outerShdw>
            </a:effectLst>
          </p:spPr>
          <p:txBody>
            <a:bodyPr wrap="none" anchor="ctr"/>
            <a:lstStyle/>
            <a:p>
              <a:pPr algn="ctr" eaLnBrk="0" hangingPunct="0"/>
              <a:endParaRPr lang="en-US" sz="3600">
                <a:solidFill>
                  <a:srgbClr val="5A002D"/>
                </a:solidFill>
                <a:latin typeface="Impact" pitchFamily="34" charset="0"/>
              </a:endParaRPr>
            </a:p>
          </p:txBody>
        </p:sp>
        <p:sp>
          <p:nvSpPr>
            <p:cNvPr id="124943" name="WordArt 15"/>
            <p:cNvSpPr>
              <a:spLocks noChangeArrowheads="1" noChangeShapeType="1" noTextEdit="1"/>
            </p:cNvSpPr>
            <p:nvPr/>
          </p:nvSpPr>
          <p:spPr bwMode="auto">
            <a:xfrm>
              <a:off x="1535" y="2856"/>
              <a:ext cx="674" cy="288"/>
            </a:xfrm>
            <a:prstGeom prst="rect">
              <a:avLst/>
            </a:prstGeom>
          </p:spPr>
          <p:txBody>
            <a:bodyPr wrap="none" fromWordArt="1">
              <a:prstTxWarp prst="textInflate">
                <a:avLst>
                  <a:gd name="adj" fmla="val 13634"/>
                </a:avLst>
              </a:prstTxWarp>
            </a:bodyPr>
            <a:lstStyle/>
            <a:p>
              <a:pPr algn="ctr"/>
              <a:r>
                <a:rPr lang="en-US" sz="3600" kern="10">
                  <a:ln w="38100">
                    <a:noFill/>
                    <a:round/>
                    <a:headEnd/>
                    <a:tailEnd/>
                  </a:ln>
                  <a:solidFill>
                    <a:srgbClr val="580000"/>
                  </a:solidFill>
                  <a:latin typeface="Impact"/>
                </a:rPr>
                <a:t>Moses</a:t>
              </a:r>
            </a:p>
          </p:txBody>
        </p:sp>
      </p:grpSp>
      <p:sp>
        <p:nvSpPr>
          <p:cNvPr id="124944" name="Text Box 16"/>
          <p:cNvSpPr txBox="1">
            <a:spLocks noChangeArrowheads="1"/>
          </p:cNvSpPr>
          <p:nvPr/>
        </p:nvSpPr>
        <p:spPr bwMode="auto">
          <a:xfrm>
            <a:off x="1524000" y="3886200"/>
            <a:ext cx="3276600" cy="519113"/>
          </a:xfrm>
          <a:prstGeom prst="rect">
            <a:avLst/>
          </a:prstGeom>
          <a:noFill/>
          <a:ln w="9525">
            <a:noFill/>
            <a:miter lim="800000"/>
            <a:headEnd/>
            <a:tailEnd/>
          </a:ln>
          <a:effectLst>
            <a:outerShdw dist="35921" dir="2700000" algn="ctr" rotWithShape="0">
              <a:schemeClr val="bg1"/>
            </a:outerShdw>
          </a:effectLst>
        </p:spPr>
        <p:txBody>
          <a:bodyPr>
            <a:spAutoFit/>
          </a:bodyPr>
          <a:lstStyle/>
          <a:p>
            <a:pPr>
              <a:spcBef>
                <a:spcPct val="50000"/>
              </a:spcBef>
            </a:pPr>
            <a:r>
              <a:rPr lang="en-US" sz="2800">
                <a:solidFill>
                  <a:srgbClr val="000099"/>
                </a:solidFill>
                <a:latin typeface="Impact" pitchFamily="34" charset="0"/>
              </a:rPr>
              <a:t>40-day spy mission</a:t>
            </a:r>
          </a:p>
        </p:txBody>
      </p:sp>
      <p:sp>
        <p:nvSpPr>
          <p:cNvPr id="124945" name="Text Box 17"/>
          <p:cNvSpPr txBox="1">
            <a:spLocks noChangeArrowheads="1"/>
          </p:cNvSpPr>
          <p:nvPr/>
        </p:nvSpPr>
        <p:spPr bwMode="auto">
          <a:xfrm>
            <a:off x="1219200" y="3894138"/>
            <a:ext cx="381000" cy="495300"/>
          </a:xfrm>
          <a:prstGeom prst="rect">
            <a:avLst/>
          </a:prstGeom>
          <a:noFill/>
          <a:ln w="9525">
            <a:noFill/>
            <a:miter lim="800000"/>
            <a:headEnd/>
            <a:tailEnd/>
          </a:ln>
          <a:effectLst/>
        </p:spPr>
        <p:txBody>
          <a:bodyPr>
            <a:spAutoFit/>
          </a:bodyPr>
          <a:lstStyle/>
          <a:p>
            <a:pPr eaLnBrk="0" hangingPunct="0">
              <a:lnSpc>
                <a:spcPct val="55000"/>
              </a:lnSpc>
            </a:pPr>
            <a:r>
              <a:rPr lang="en-US" sz="4800" b="1">
                <a:solidFill>
                  <a:srgbClr val="000099"/>
                </a:solidFill>
                <a:latin typeface="Times New Roman" pitchFamily="18" charset="0"/>
                <a:sym typeface="CommonBullets" pitchFamily="34" charset="2"/>
              </a:rPr>
              <a:t></a:t>
            </a:r>
            <a:endParaRPr lang="en-US" sz="4800" b="1">
              <a:solidFill>
                <a:srgbClr val="000099"/>
              </a:solidFill>
              <a:latin typeface="Times New Roman" pitchFamily="18" charset="0"/>
            </a:endParaRPr>
          </a:p>
        </p:txBody>
      </p:sp>
      <p:pic>
        <p:nvPicPr>
          <p:cNvPr id="124946" name="Picture 18" descr="Spies_Bearing back the grapes of Eshcol"/>
          <p:cNvPicPr>
            <a:picLocks noChangeAspect="1" noChangeArrowheads="1"/>
          </p:cNvPicPr>
          <p:nvPr/>
        </p:nvPicPr>
        <p:blipFill>
          <a:blip r:embed="rId3" cstate="print"/>
          <a:srcRect/>
          <a:stretch>
            <a:fillRect/>
          </a:stretch>
        </p:blipFill>
        <p:spPr bwMode="auto">
          <a:xfrm>
            <a:off x="4964113" y="838200"/>
            <a:ext cx="4179887" cy="4953000"/>
          </a:xfrm>
          <a:prstGeom prst="rect">
            <a:avLst/>
          </a:prstGeom>
          <a:solidFill>
            <a:schemeClr val="bg1"/>
          </a:solidFill>
        </p:spPr>
      </p:pic>
      <p:sp>
        <p:nvSpPr>
          <p:cNvPr id="124949" name="Text Box 21"/>
          <p:cNvSpPr txBox="1">
            <a:spLocks noChangeArrowheads="1"/>
          </p:cNvSpPr>
          <p:nvPr/>
        </p:nvSpPr>
        <p:spPr bwMode="auto">
          <a:xfrm>
            <a:off x="304800" y="76200"/>
            <a:ext cx="5715000" cy="641350"/>
          </a:xfrm>
          <a:prstGeom prst="rect">
            <a:avLst/>
          </a:prstGeom>
          <a:noFill/>
          <a:ln w="9525">
            <a:noFill/>
            <a:miter lim="800000"/>
            <a:headEnd/>
            <a:tailEnd/>
          </a:ln>
          <a:effectLst>
            <a:outerShdw dist="12700" dir="2700000" algn="ctr" rotWithShape="0">
              <a:schemeClr val="bg1"/>
            </a:outerShdw>
          </a:effectLst>
        </p:spPr>
        <p:txBody>
          <a:bodyPr>
            <a:spAutoFit/>
          </a:bodyPr>
          <a:lstStyle/>
          <a:p>
            <a:pPr eaLnBrk="0" hangingPunct="0"/>
            <a:r>
              <a:rPr lang="en-US" sz="3600" u="sng">
                <a:solidFill>
                  <a:srgbClr val="000099"/>
                </a:solidFill>
                <a:latin typeface="Fette Engschrift" pitchFamily="2" charset="0"/>
              </a:rPr>
              <a:t>The Third Foundation for the Tabernacle</a:t>
            </a:r>
          </a:p>
        </p:txBody>
      </p:sp>
      <p:sp>
        <p:nvSpPr>
          <p:cNvPr id="124947" name="Rectangle 19"/>
          <p:cNvSpPr>
            <a:spLocks noChangeArrowheads="1"/>
          </p:cNvSpPr>
          <p:nvPr/>
        </p:nvSpPr>
        <p:spPr bwMode="auto">
          <a:xfrm>
            <a:off x="0" y="5722938"/>
            <a:ext cx="9144000" cy="1135062"/>
          </a:xfrm>
          <a:prstGeom prst="rect">
            <a:avLst/>
          </a:prstGeom>
          <a:solidFill>
            <a:schemeClr val="tx1"/>
          </a:solidFill>
          <a:ln w="9525">
            <a:solidFill>
              <a:schemeClr val="tx1"/>
            </a:solidFill>
            <a:miter lim="800000"/>
            <a:headEnd/>
            <a:tailEnd/>
          </a:ln>
          <a:effectLst/>
        </p:spPr>
        <p:txBody>
          <a:bodyPr wrap="none" anchor="ctr"/>
          <a:lstStyle/>
          <a:p>
            <a:endParaRPr lang="en-US"/>
          </a:p>
        </p:txBody>
      </p:sp>
      <p:sp>
        <p:nvSpPr>
          <p:cNvPr id="124948" name="Text Box 20"/>
          <p:cNvSpPr txBox="1">
            <a:spLocks noChangeArrowheads="1"/>
          </p:cNvSpPr>
          <p:nvPr/>
        </p:nvSpPr>
        <p:spPr bwMode="auto">
          <a:xfrm>
            <a:off x="1371600" y="5943600"/>
            <a:ext cx="6388100" cy="634020"/>
          </a:xfrm>
          <a:prstGeom prst="rect">
            <a:avLst/>
          </a:prstGeom>
          <a:noFill/>
          <a:ln w="9525">
            <a:noFill/>
            <a:miter lim="800000"/>
            <a:headEnd/>
            <a:tailEnd/>
          </a:ln>
          <a:effectLst/>
        </p:spPr>
        <p:txBody>
          <a:bodyPr wrap="square">
            <a:spAutoFit/>
          </a:bodyPr>
          <a:lstStyle/>
          <a:p>
            <a:pPr eaLnBrk="0" hangingPunct="0">
              <a:lnSpc>
                <a:spcPct val="80000"/>
              </a:lnSpc>
            </a:pPr>
            <a:r>
              <a:rPr lang="en-US" sz="2200" b="1" dirty="0">
                <a:solidFill>
                  <a:schemeClr val="bg1"/>
                </a:solidFill>
                <a:latin typeface="Arial Narrow" pitchFamily="34" charset="0"/>
              </a:rPr>
              <a:t>The </a:t>
            </a:r>
            <a:r>
              <a:rPr lang="en-US" sz="2200" b="1" u="sng" dirty="0">
                <a:solidFill>
                  <a:schemeClr val="bg1"/>
                </a:solidFill>
                <a:latin typeface="Arial Narrow" pitchFamily="34" charset="0"/>
              </a:rPr>
              <a:t>forty-day</a:t>
            </a:r>
            <a:r>
              <a:rPr lang="en-US" sz="2200" b="1" dirty="0">
                <a:solidFill>
                  <a:schemeClr val="bg1"/>
                </a:solidFill>
                <a:latin typeface="Arial Narrow" pitchFamily="34" charset="0"/>
              </a:rPr>
              <a:t> mission to spy out the land of Canaan was given as the condition to achieve this.</a:t>
            </a:r>
            <a:endParaRPr lang="en-US" sz="2200" dirty="0">
              <a:solidFill>
                <a:schemeClr val="bg1"/>
              </a:solidFill>
              <a:latin typeface="Arial Narrow" pitchFamily="34" charset="0"/>
            </a:endParaRPr>
          </a:p>
        </p:txBody>
      </p:sp>
    </p:spTree>
  </p:cSld>
  <p:clrMapOvr>
    <a:masterClrMapping/>
  </p:clrMapOvr>
  <p:transition>
    <p:split orient="vert" dir="in"/>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124948"/>
                                        </p:tgtEl>
                                        <p:attrNameLst>
                                          <p:attrName>style.visibility</p:attrName>
                                        </p:attrNameLst>
                                      </p:cBhvr>
                                      <p:to>
                                        <p:strVal val="visible"/>
                                      </p:to>
                                    </p:set>
                                    <p:animEffect transition="in" filter="barn(outVertical)">
                                      <p:cBhvr>
                                        <p:cTn id="7" dur="500"/>
                                        <p:tgtEl>
                                          <p:spTgt spid="124948"/>
                                        </p:tgtEl>
                                      </p:cBhvr>
                                    </p:animEffect>
                                  </p:childTnLst>
                                </p:cTn>
                              </p:par>
                            </p:childTnLst>
                          </p:cTn>
                        </p:par>
                      </p:childTnLst>
                    </p:cTn>
                  </p:par>
                  <p:par>
                    <p:cTn id="8" fill="hold">
                      <p:stCondLst>
                        <p:cond delay="indefinite"/>
                      </p:stCondLst>
                      <p:childTnLst>
                        <p:par>
                          <p:cTn id="9" fill="hold">
                            <p:stCondLst>
                              <p:cond delay="0"/>
                            </p:stCondLst>
                            <p:childTnLst>
                              <p:par>
                                <p:cTn id="10" presetID="17" presetClass="entr" presetSubtype="10" fill="hold" grpId="0" nodeType="clickEffect">
                                  <p:stCondLst>
                                    <p:cond delay="0"/>
                                  </p:stCondLst>
                                  <p:childTnLst>
                                    <p:set>
                                      <p:cBhvr>
                                        <p:cTn id="11" dur="1" fill="hold">
                                          <p:stCondLst>
                                            <p:cond delay="0"/>
                                          </p:stCondLst>
                                        </p:cTn>
                                        <p:tgtEl>
                                          <p:spTgt spid="124944"/>
                                        </p:tgtEl>
                                        <p:attrNameLst>
                                          <p:attrName>style.visibility</p:attrName>
                                        </p:attrNameLst>
                                      </p:cBhvr>
                                      <p:to>
                                        <p:strVal val="visible"/>
                                      </p:to>
                                    </p:set>
                                    <p:anim calcmode="lin" valueType="num">
                                      <p:cBhvr>
                                        <p:cTn id="12" dur="1000" fill="hold"/>
                                        <p:tgtEl>
                                          <p:spTgt spid="124944"/>
                                        </p:tgtEl>
                                        <p:attrNameLst>
                                          <p:attrName>ppt_w</p:attrName>
                                        </p:attrNameLst>
                                      </p:cBhvr>
                                      <p:tavLst>
                                        <p:tav tm="0">
                                          <p:val>
                                            <p:fltVal val="0"/>
                                          </p:val>
                                        </p:tav>
                                        <p:tav tm="100000">
                                          <p:val>
                                            <p:strVal val="#ppt_w"/>
                                          </p:val>
                                        </p:tav>
                                      </p:tavLst>
                                    </p:anim>
                                    <p:anim calcmode="lin" valueType="num">
                                      <p:cBhvr>
                                        <p:cTn id="13" dur="1000" fill="hold"/>
                                        <p:tgtEl>
                                          <p:spTgt spid="124944"/>
                                        </p:tgtEl>
                                        <p:attrNameLst>
                                          <p:attrName>ppt_h</p:attrName>
                                        </p:attrNameLst>
                                      </p:cBhvr>
                                      <p:tavLst>
                                        <p:tav tm="0">
                                          <p:val>
                                            <p:strVal val="#ppt_h"/>
                                          </p:val>
                                        </p:tav>
                                        <p:tav tm="100000">
                                          <p:val>
                                            <p:strVal val="#ppt_h"/>
                                          </p:val>
                                        </p:tav>
                                      </p:tavLst>
                                    </p:anim>
                                  </p:childTnLst>
                                </p:cTn>
                              </p:par>
                              <p:par>
                                <p:cTn id="14" presetID="10" presetClass="entr" presetSubtype="0" fill="hold" grpId="0" nodeType="withEffect">
                                  <p:stCondLst>
                                    <p:cond delay="0"/>
                                  </p:stCondLst>
                                  <p:childTnLst>
                                    <p:set>
                                      <p:cBhvr>
                                        <p:cTn id="15" dur="1" fill="hold">
                                          <p:stCondLst>
                                            <p:cond delay="0"/>
                                          </p:stCondLst>
                                        </p:cTn>
                                        <p:tgtEl>
                                          <p:spTgt spid="124945"/>
                                        </p:tgtEl>
                                        <p:attrNameLst>
                                          <p:attrName>style.visibility</p:attrName>
                                        </p:attrNameLst>
                                      </p:cBhvr>
                                      <p:to>
                                        <p:strVal val="visible"/>
                                      </p:to>
                                    </p:set>
                                    <p:animEffect transition="in" filter="fade">
                                      <p:cBhvr>
                                        <p:cTn id="16" dur="1000"/>
                                        <p:tgtEl>
                                          <p:spTgt spid="124945"/>
                                        </p:tgtEl>
                                      </p:cBhvr>
                                    </p:animEffect>
                                  </p:childTnLst>
                                </p:cTn>
                              </p:par>
                              <p:par>
                                <p:cTn id="17" presetID="10" presetClass="entr" presetSubtype="0" fill="hold" nodeType="withEffect">
                                  <p:stCondLst>
                                    <p:cond delay="0"/>
                                  </p:stCondLst>
                                  <p:childTnLst>
                                    <p:set>
                                      <p:cBhvr>
                                        <p:cTn id="18" dur="1" fill="hold">
                                          <p:stCondLst>
                                            <p:cond delay="0"/>
                                          </p:stCondLst>
                                        </p:cTn>
                                        <p:tgtEl>
                                          <p:spTgt spid="124946"/>
                                        </p:tgtEl>
                                        <p:attrNameLst>
                                          <p:attrName>style.visibility</p:attrName>
                                        </p:attrNameLst>
                                      </p:cBhvr>
                                      <p:to>
                                        <p:strVal val="visible"/>
                                      </p:to>
                                    </p:set>
                                    <p:animEffect transition="in" filter="fade">
                                      <p:cBhvr>
                                        <p:cTn id="19" dur="2000"/>
                                        <p:tgtEl>
                                          <p:spTgt spid="1249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4944" grpId="0"/>
      <p:bldP spid="124945" grpId="0"/>
      <p:bldP spid="124948" grpId="0"/>
    </p:bldLst>
  </p:timing>
</p:sld>
</file>

<file path=ppt/slides/slide76.xml><?xml version="1.0" encoding="utf-8"?>
<p:sld xmlns:a="http://schemas.openxmlformats.org/drawingml/2006/main" xmlns:r="http://schemas.openxmlformats.org/officeDocument/2006/relationships" xmlns:p="http://schemas.openxmlformats.org/presentationml/2006/main">
  <p:cSld>
    <p:bg>
      <p:bgPr>
        <a:gradFill rotWithShape="0">
          <a:gsLst>
            <a:gs pos="0">
              <a:srgbClr val="FFE6C1"/>
            </a:gs>
            <a:gs pos="100000">
              <a:schemeClr val="bg1"/>
            </a:gs>
          </a:gsLst>
          <a:lin ang="5400000" scaled="1"/>
        </a:gradFill>
        <a:effectLst/>
      </p:bgPr>
    </p:bg>
    <p:spTree>
      <p:nvGrpSpPr>
        <p:cNvPr id="1" name=""/>
        <p:cNvGrpSpPr/>
        <p:nvPr/>
      </p:nvGrpSpPr>
      <p:grpSpPr>
        <a:xfrm>
          <a:off x="0" y="0"/>
          <a:ext cx="0" cy="0"/>
          <a:chOff x="0" y="0"/>
          <a:chExt cx="0" cy="0"/>
        </a:xfrm>
      </p:grpSpPr>
      <p:sp>
        <p:nvSpPr>
          <p:cNvPr id="126982" name="AutoShape 6"/>
          <p:cNvSpPr>
            <a:spLocks noChangeArrowheads="1"/>
          </p:cNvSpPr>
          <p:nvPr/>
        </p:nvSpPr>
        <p:spPr bwMode="auto">
          <a:xfrm rot="5400000">
            <a:off x="4271963" y="1022350"/>
            <a:ext cx="255588" cy="4306887"/>
          </a:xfrm>
          <a:prstGeom prst="downArrow">
            <a:avLst>
              <a:gd name="adj1" fmla="val 41667"/>
              <a:gd name="adj2" fmla="val 168197"/>
            </a:avLst>
          </a:prstGeom>
          <a:solidFill>
            <a:srgbClr val="6600CC"/>
          </a:solidFill>
          <a:ln w="38100" algn="ctr">
            <a:solidFill>
              <a:srgbClr val="6600CC"/>
            </a:solidFill>
            <a:miter lim="800000"/>
            <a:headEnd/>
            <a:tailEnd/>
          </a:ln>
          <a:effectLst/>
        </p:spPr>
        <p:txBody>
          <a:bodyPr rot="10800000" vert="eaVert" wrap="none" anchor="ctr"/>
          <a:lstStyle/>
          <a:p>
            <a:pPr algn="ctr"/>
            <a:endParaRPr lang="en-US">
              <a:latin typeface="Arial Black" pitchFamily="34" charset="0"/>
            </a:endParaRPr>
          </a:p>
        </p:txBody>
      </p:sp>
      <p:grpSp>
        <p:nvGrpSpPr>
          <p:cNvPr id="126983" name="Group 7"/>
          <p:cNvGrpSpPr>
            <a:grpSpLocks/>
          </p:cNvGrpSpPr>
          <p:nvPr/>
        </p:nvGrpSpPr>
        <p:grpSpPr bwMode="auto">
          <a:xfrm>
            <a:off x="6248400" y="2725738"/>
            <a:ext cx="2286000" cy="855662"/>
            <a:chOff x="3840" y="960"/>
            <a:chExt cx="1440" cy="539"/>
          </a:xfrm>
        </p:grpSpPr>
        <p:sp>
          <p:nvSpPr>
            <p:cNvPr id="126984" name="Oval 8"/>
            <p:cNvSpPr>
              <a:spLocks noChangeArrowheads="1"/>
            </p:cNvSpPr>
            <p:nvPr/>
          </p:nvSpPr>
          <p:spPr bwMode="auto">
            <a:xfrm>
              <a:off x="3840" y="960"/>
              <a:ext cx="1440" cy="539"/>
            </a:xfrm>
            <a:prstGeom prst="ellipse">
              <a:avLst/>
            </a:prstGeom>
            <a:gradFill rotWithShape="0">
              <a:gsLst>
                <a:gs pos="0">
                  <a:srgbClr val="FFCC66"/>
                </a:gs>
                <a:gs pos="100000">
                  <a:srgbClr val="FF9900"/>
                </a:gs>
              </a:gsLst>
              <a:path path="shape">
                <a:fillToRect l="50000" t="50000" r="50000" b="50000"/>
              </a:path>
            </a:gradFill>
            <a:ln w="12700" algn="ctr">
              <a:solidFill>
                <a:srgbClr val="CC6600"/>
              </a:solidFill>
              <a:round/>
              <a:headEnd/>
              <a:tailEnd/>
            </a:ln>
            <a:effectLst>
              <a:outerShdw dist="64758" dir="4721404" algn="ctr" rotWithShape="0">
                <a:srgbClr val="B65B00"/>
              </a:outerShdw>
            </a:effectLst>
          </p:spPr>
          <p:txBody>
            <a:bodyPr wrap="none" anchor="ctr"/>
            <a:lstStyle/>
            <a:p>
              <a:pPr algn="ctr" eaLnBrk="0" hangingPunct="0"/>
              <a:endParaRPr lang="en-US" sz="3600">
                <a:solidFill>
                  <a:srgbClr val="5A002D"/>
                </a:solidFill>
                <a:latin typeface="Impact" pitchFamily="34" charset="0"/>
              </a:endParaRPr>
            </a:p>
          </p:txBody>
        </p:sp>
        <p:sp>
          <p:nvSpPr>
            <p:cNvPr id="126985" name="WordArt 9"/>
            <p:cNvSpPr>
              <a:spLocks noChangeArrowheads="1" noChangeShapeType="1" noTextEdit="1"/>
            </p:cNvSpPr>
            <p:nvPr/>
          </p:nvSpPr>
          <p:spPr bwMode="auto">
            <a:xfrm>
              <a:off x="4100" y="1083"/>
              <a:ext cx="920" cy="294"/>
            </a:xfrm>
            <a:prstGeom prst="rect">
              <a:avLst/>
            </a:prstGeom>
          </p:spPr>
          <p:txBody>
            <a:bodyPr wrap="none" fromWordArt="1">
              <a:prstTxWarp prst="textInflate">
                <a:avLst>
                  <a:gd name="adj" fmla="val 13634"/>
                </a:avLst>
              </a:prstTxWarp>
            </a:bodyPr>
            <a:lstStyle/>
            <a:p>
              <a:pPr algn="ctr"/>
              <a:r>
                <a:rPr lang="en-US" sz="3600" kern="10">
                  <a:ln w="19050">
                    <a:solidFill>
                      <a:srgbClr val="680000"/>
                    </a:solidFill>
                    <a:round/>
                    <a:headEnd/>
                    <a:tailEnd/>
                  </a:ln>
                  <a:solidFill>
                    <a:schemeClr val="bg1"/>
                  </a:solidFill>
                  <a:latin typeface="Impact"/>
                </a:rPr>
                <a:t>Israelites</a:t>
              </a:r>
            </a:p>
          </p:txBody>
        </p:sp>
      </p:grpSp>
      <p:grpSp>
        <p:nvGrpSpPr>
          <p:cNvPr id="126986" name="Group 10"/>
          <p:cNvGrpSpPr>
            <a:grpSpLocks/>
          </p:cNvGrpSpPr>
          <p:nvPr/>
        </p:nvGrpSpPr>
        <p:grpSpPr bwMode="auto">
          <a:xfrm>
            <a:off x="3200400" y="2098675"/>
            <a:ext cx="2362200" cy="762000"/>
            <a:chOff x="3120" y="2880"/>
            <a:chExt cx="2160" cy="480"/>
          </a:xfrm>
        </p:grpSpPr>
        <p:sp>
          <p:nvSpPr>
            <p:cNvPr id="126987" name="Rectangle 11"/>
            <p:cNvSpPr>
              <a:spLocks noChangeArrowheads="1"/>
            </p:cNvSpPr>
            <p:nvPr/>
          </p:nvSpPr>
          <p:spPr bwMode="auto">
            <a:xfrm>
              <a:off x="3168" y="2880"/>
              <a:ext cx="2064" cy="458"/>
            </a:xfrm>
            <a:prstGeom prst="rect">
              <a:avLst/>
            </a:prstGeom>
            <a:solidFill>
              <a:srgbClr val="CCECFF"/>
            </a:solidFill>
            <a:ln w="19050" algn="ctr">
              <a:solidFill>
                <a:srgbClr val="000099"/>
              </a:solidFill>
              <a:miter lim="800000"/>
              <a:headEnd/>
              <a:tailEnd/>
            </a:ln>
            <a:effectLst/>
          </p:spPr>
          <p:txBody>
            <a:bodyPr wrap="none" anchor="ctr"/>
            <a:lstStyle/>
            <a:p>
              <a:endParaRPr lang="en-US"/>
            </a:p>
          </p:txBody>
        </p:sp>
        <p:sp>
          <p:nvSpPr>
            <p:cNvPr id="126988" name="Text Box 12"/>
            <p:cNvSpPr txBox="1">
              <a:spLocks noChangeArrowheads="1"/>
            </p:cNvSpPr>
            <p:nvPr/>
          </p:nvSpPr>
          <p:spPr bwMode="auto">
            <a:xfrm>
              <a:off x="3120" y="2902"/>
              <a:ext cx="2160" cy="458"/>
            </a:xfrm>
            <a:prstGeom prst="rect">
              <a:avLst/>
            </a:prstGeom>
            <a:noFill/>
            <a:ln w="19050" algn="ctr">
              <a:noFill/>
              <a:miter lim="800000"/>
              <a:headEnd/>
              <a:tailEnd/>
            </a:ln>
            <a:effectLst>
              <a:outerShdw dist="12700" algn="ctr" rotWithShape="0">
                <a:schemeClr val="bg1"/>
              </a:outerShdw>
            </a:effectLst>
          </p:spPr>
          <p:txBody>
            <a:bodyPr>
              <a:spAutoFit/>
            </a:bodyPr>
            <a:lstStyle/>
            <a:p>
              <a:pPr algn="ctr" eaLnBrk="0" hangingPunct="0">
                <a:lnSpc>
                  <a:spcPct val="80000"/>
                </a:lnSpc>
              </a:pPr>
              <a:r>
                <a:rPr lang="en-US" sz="2600" b="1">
                  <a:solidFill>
                    <a:srgbClr val="000099"/>
                  </a:solidFill>
                </a:rPr>
                <a:t>Foundation</a:t>
              </a:r>
            </a:p>
            <a:p>
              <a:pPr algn="ctr" eaLnBrk="0" hangingPunct="0">
                <a:lnSpc>
                  <a:spcPct val="80000"/>
                </a:lnSpc>
              </a:pPr>
              <a:r>
                <a:rPr lang="en-US" sz="2600" b="1">
                  <a:solidFill>
                    <a:srgbClr val="000099"/>
                  </a:solidFill>
                </a:rPr>
                <a:t>of substance</a:t>
              </a:r>
            </a:p>
          </p:txBody>
        </p:sp>
      </p:grpSp>
      <p:grpSp>
        <p:nvGrpSpPr>
          <p:cNvPr id="126989" name="Group 13"/>
          <p:cNvGrpSpPr>
            <a:grpSpLocks/>
          </p:cNvGrpSpPr>
          <p:nvPr/>
        </p:nvGrpSpPr>
        <p:grpSpPr bwMode="auto">
          <a:xfrm>
            <a:off x="790575" y="973138"/>
            <a:ext cx="1103313" cy="1090612"/>
            <a:chOff x="4704" y="288"/>
            <a:chExt cx="672" cy="720"/>
          </a:xfrm>
        </p:grpSpPr>
        <p:sp>
          <p:nvSpPr>
            <p:cNvPr id="126990" name="Oval 14"/>
            <p:cNvSpPr>
              <a:spLocks noChangeArrowheads="1"/>
            </p:cNvSpPr>
            <p:nvPr/>
          </p:nvSpPr>
          <p:spPr bwMode="auto">
            <a:xfrm>
              <a:off x="4704" y="288"/>
              <a:ext cx="672" cy="720"/>
            </a:xfrm>
            <a:prstGeom prst="ellipse">
              <a:avLst/>
            </a:prstGeom>
            <a:gradFill rotWithShape="0">
              <a:gsLst>
                <a:gs pos="0">
                  <a:srgbClr val="FFFFFF"/>
                </a:gs>
                <a:gs pos="100000">
                  <a:srgbClr val="FFFFFF"/>
                </a:gs>
              </a:gsLst>
              <a:lin ang="2700000" scaled="1"/>
            </a:gradFill>
            <a:ln w="12700">
              <a:round/>
              <a:headEnd/>
              <a:tailEnd/>
            </a:ln>
            <a:effectLst/>
            <a:scene3d>
              <a:camera prst="legacyPerspectiveTop"/>
              <a:lightRig rig="legacyFlat3" dir="t"/>
            </a:scene3d>
            <a:sp3d extrusionH="430200" prstMaterial="legacyMatte">
              <a:bevelT w="13500" h="13500" prst="angle"/>
              <a:bevelB w="13500" h="13500" prst="angle"/>
              <a:extrusionClr>
                <a:srgbClr val="9900FF"/>
              </a:extrusionClr>
            </a:sp3d>
          </p:spPr>
          <p:txBody>
            <a:bodyPr wrap="none" anchor="ctr">
              <a:flatTx/>
            </a:bodyPr>
            <a:lstStyle/>
            <a:p>
              <a:pPr algn="ctr" eaLnBrk="0" hangingPunct="0"/>
              <a:endParaRPr lang="en-US" sz="4800" b="1">
                <a:solidFill>
                  <a:srgbClr val="6600CC"/>
                </a:solidFill>
                <a:latin typeface="Impact" pitchFamily="34" charset="0"/>
              </a:endParaRPr>
            </a:p>
          </p:txBody>
        </p:sp>
        <p:sp>
          <p:nvSpPr>
            <p:cNvPr id="126991" name="WordArt 15"/>
            <p:cNvSpPr>
              <a:spLocks noChangeArrowheads="1" noChangeShapeType="1" noTextEdit="1"/>
            </p:cNvSpPr>
            <p:nvPr/>
          </p:nvSpPr>
          <p:spPr bwMode="auto">
            <a:xfrm>
              <a:off x="4778" y="492"/>
              <a:ext cx="517" cy="344"/>
            </a:xfrm>
            <a:prstGeom prst="rect">
              <a:avLst/>
            </a:prstGeom>
          </p:spPr>
          <p:txBody>
            <a:bodyPr wrap="none" fromWordArt="1">
              <a:prstTxWarp prst="textPlain">
                <a:avLst>
                  <a:gd name="adj" fmla="val 50000"/>
                </a:avLst>
              </a:prstTxWarp>
            </a:bodyPr>
            <a:lstStyle/>
            <a:p>
              <a:pPr algn="ctr"/>
              <a:r>
                <a:rPr lang="en-US" sz="3600" kern="10">
                  <a:ln w="38100">
                    <a:solidFill>
                      <a:srgbClr val="6600CC"/>
                    </a:solidFill>
                    <a:round/>
                    <a:headEnd/>
                    <a:tailEnd/>
                  </a:ln>
                  <a:solidFill>
                    <a:schemeClr val="bg1"/>
                  </a:solidFill>
                  <a:latin typeface="Impact"/>
                </a:rPr>
                <a:t>God</a:t>
              </a:r>
            </a:p>
          </p:txBody>
        </p:sp>
      </p:grpSp>
      <p:sp>
        <p:nvSpPr>
          <p:cNvPr id="126992" name="AutoShape 16"/>
          <p:cNvSpPr>
            <a:spLocks noChangeArrowheads="1"/>
          </p:cNvSpPr>
          <p:nvPr/>
        </p:nvSpPr>
        <p:spPr bwMode="auto">
          <a:xfrm rot="10800000">
            <a:off x="1257300" y="2116138"/>
            <a:ext cx="190500" cy="1447800"/>
          </a:xfrm>
          <a:prstGeom prst="downArrow">
            <a:avLst>
              <a:gd name="adj1" fmla="val 41676"/>
              <a:gd name="adj2" fmla="val 172161"/>
            </a:avLst>
          </a:prstGeom>
          <a:solidFill>
            <a:srgbClr val="6600CC"/>
          </a:solidFill>
          <a:ln w="9525" algn="ctr">
            <a:solidFill>
              <a:srgbClr val="6600CC"/>
            </a:solidFill>
            <a:miter lim="800000"/>
            <a:headEnd/>
            <a:tailEnd/>
          </a:ln>
          <a:effectLst/>
        </p:spPr>
        <p:txBody>
          <a:bodyPr rot="10800000" wrap="none" anchor="ctr"/>
          <a:lstStyle/>
          <a:p>
            <a:pPr algn="ctr"/>
            <a:endParaRPr lang="en-US">
              <a:latin typeface="Arial Black" pitchFamily="34" charset="0"/>
            </a:endParaRPr>
          </a:p>
        </p:txBody>
      </p:sp>
      <p:grpSp>
        <p:nvGrpSpPr>
          <p:cNvPr id="126993" name="Group 17"/>
          <p:cNvGrpSpPr>
            <a:grpSpLocks/>
          </p:cNvGrpSpPr>
          <p:nvPr/>
        </p:nvGrpSpPr>
        <p:grpSpPr bwMode="auto">
          <a:xfrm>
            <a:off x="533400" y="2725738"/>
            <a:ext cx="1619250" cy="855662"/>
            <a:chOff x="1344" y="2736"/>
            <a:chExt cx="1056" cy="528"/>
          </a:xfrm>
        </p:grpSpPr>
        <p:sp>
          <p:nvSpPr>
            <p:cNvPr id="126994" name="Oval 18"/>
            <p:cNvSpPr>
              <a:spLocks noChangeArrowheads="1"/>
            </p:cNvSpPr>
            <p:nvPr/>
          </p:nvSpPr>
          <p:spPr bwMode="auto">
            <a:xfrm>
              <a:off x="1344" y="2736"/>
              <a:ext cx="1056" cy="528"/>
            </a:xfrm>
            <a:prstGeom prst="ellipse">
              <a:avLst/>
            </a:prstGeom>
            <a:gradFill rotWithShape="0">
              <a:gsLst>
                <a:gs pos="0">
                  <a:srgbClr val="FFFFCC"/>
                </a:gs>
                <a:gs pos="100000">
                  <a:srgbClr val="FFFF00"/>
                </a:gs>
              </a:gsLst>
              <a:path path="shape">
                <a:fillToRect l="50000" t="50000" r="50000" b="50000"/>
              </a:path>
            </a:gradFill>
            <a:ln w="12700" algn="ctr">
              <a:solidFill>
                <a:srgbClr val="FFCC00"/>
              </a:solidFill>
              <a:round/>
              <a:headEnd/>
              <a:tailEnd/>
            </a:ln>
            <a:effectLst>
              <a:outerShdw dist="64758" dir="4721404" algn="ctr" rotWithShape="0">
                <a:srgbClr val="DEB400"/>
              </a:outerShdw>
            </a:effectLst>
          </p:spPr>
          <p:txBody>
            <a:bodyPr wrap="none" anchor="ctr"/>
            <a:lstStyle/>
            <a:p>
              <a:pPr algn="ctr" eaLnBrk="0" hangingPunct="0"/>
              <a:endParaRPr lang="en-US" sz="3600">
                <a:solidFill>
                  <a:srgbClr val="5A002D"/>
                </a:solidFill>
                <a:latin typeface="Impact" pitchFamily="34" charset="0"/>
              </a:endParaRPr>
            </a:p>
          </p:txBody>
        </p:sp>
        <p:sp>
          <p:nvSpPr>
            <p:cNvPr id="126995" name="WordArt 19"/>
            <p:cNvSpPr>
              <a:spLocks noChangeArrowheads="1" noChangeShapeType="1" noTextEdit="1"/>
            </p:cNvSpPr>
            <p:nvPr/>
          </p:nvSpPr>
          <p:spPr bwMode="auto">
            <a:xfrm>
              <a:off x="1535" y="2856"/>
              <a:ext cx="674" cy="288"/>
            </a:xfrm>
            <a:prstGeom prst="rect">
              <a:avLst/>
            </a:prstGeom>
          </p:spPr>
          <p:txBody>
            <a:bodyPr wrap="none" fromWordArt="1">
              <a:prstTxWarp prst="textInflate">
                <a:avLst>
                  <a:gd name="adj" fmla="val 13634"/>
                </a:avLst>
              </a:prstTxWarp>
            </a:bodyPr>
            <a:lstStyle/>
            <a:p>
              <a:pPr algn="ctr"/>
              <a:r>
                <a:rPr lang="en-US" sz="3600" kern="10">
                  <a:ln w="38100">
                    <a:noFill/>
                    <a:round/>
                    <a:headEnd/>
                    <a:tailEnd/>
                  </a:ln>
                  <a:solidFill>
                    <a:srgbClr val="580000"/>
                  </a:solidFill>
                  <a:latin typeface="Impact"/>
                </a:rPr>
                <a:t>Moses</a:t>
              </a:r>
            </a:p>
          </p:txBody>
        </p:sp>
      </p:grpSp>
      <p:sp>
        <p:nvSpPr>
          <p:cNvPr id="126996" name="Text Box 20"/>
          <p:cNvSpPr txBox="1">
            <a:spLocks noChangeArrowheads="1"/>
          </p:cNvSpPr>
          <p:nvPr/>
        </p:nvSpPr>
        <p:spPr bwMode="auto">
          <a:xfrm>
            <a:off x="1524000" y="3886200"/>
            <a:ext cx="3276600" cy="519113"/>
          </a:xfrm>
          <a:prstGeom prst="rect">
            <a:avLst/>
          </a:prstGeom>
          <a:noFill/>
          <a:ln w="9525">
            <a:noFill/>
            <a:miter lim="800000"/>
            <a:headEnd/>
            <a:tailEnd/>
          </a:ln>
          <a:effectLst>
            <a:outerShdw dist="35921" dir="2700000" algn="ctr" rotWithShape="0">
              <a:schemeClr val="bg1"/>
            </a:outerShdw>
          </a:effectLst>
        </p:spPr>
        <p:txBody>
          <a:bodyPr>
            <a:spAutoFit/>
          </a:bodyPr>
          <a:lstStyle/>
          <a:p>
            <a:pPr>
              <a:spcBef>
                <a:spcPct val="50000"/>
              </a:spcBef>
            </a:pPr>
            <a:r>
              <a:rPr lang="en-US" sz="2800">
                <a:solidFill>
                  <a:srgbClr val="000099"/>
                </a:solidFill>
                <a:latin typeface="Impact" pitchFamily="34" charset="0"/>
              </a:rPr>
              <a:t>40-day spy mission</a:t>
            </a:r>
          </a:p>
        </p:txBody>
      </p:sp>
      <p:sp>
        <p:nvSpPr>
          <p:cNvPr id="126997" name="Text Box 21"/>
          <p:cNvSpPr txBox="1">
            <a:spLocks noChangeArrowheads="1"/>
          </p:cNvSpPr>
          <p:nvPr/>
        </p:nvSpPr>
        <p:spPr bwMode="auto">
          <a:xfrm>
            <a:off x="1219200" y="3894138"/>
            <a:ext cx="381000" cy="495300"/>
          </a:xfrm>
          <a:prstGeom prst="rect">
            <a:avLst/>
          </a:prstGeom>
          <a:noFill/>
          <a:ln w="9525">
            <a:noFill/>
            <a:miter lim="800000"/>
            <a:headEnd/>
            <a:tailEnd/>
          </a:ln>
          <a:effectLst/>
        </p:spPr>
        <p:txBody>
          <a:bodyPr>
            <a:spAutoFit/>
          </a:bodyPr>
          <a:lstStyle/>
          <a:p>
            <a:pPr eaLnBrk="0" hangingPunct="0">
              <a:lnSpc>
                <a:spcPct val="55000"/>
              </a:lnSpc>
            </a:pPr>
            <a:r>
              <a:rPr lang="en-US" sz="4800" b="1">
                <a:solidFill>
                  <a:srgbClr val="000099"/>
                </a:solidFill>
                <a:latin typeface="Times New Roman" pitchFamily="18" charset="0"/>
                <a:sym typeface="CommonBullets" pitchFamily="34" charset="2"/>
              </a:rPr>
              <a:t></a:t>
            </a:r>
            <a:endParaRPr lang="en-US" sz="4800" b="1">
              <a:solidFill>
                <a:srgbClr val="000099"/>
              </a:solidFill>
              <a:latin typeface="Times New Roman" pitchFamily="18" charset="0"/>
            </a:endParaRPr>
          </a:p>
        </p:txBody>
      </p:sp>
      <p:sp>
        <p:nvSpPr>
          <p:cNvPr id="126998" name="Text Box 22"/>
          <p:cNvSpPr txBox="1">
            <a:spLocks noChangeArrowheads="1"/>
          </p:cNvSpPr>
          <p:nvPr/>
        </p:nvSpPr>
        <p:spPr bwMode="auto">
          <a:xfrm>
            <a:off x="1524000" y="4411663"/>
            <a:ext cx="2819400" cy="519112"/>
          </a:xfrm>
          <a:prstGeom prst="rect">
            <a:avLst/>
          </a:prstGeom>
          <a:noFill/>
          <a:ln w="9525">
            <a:noFill/>
            <a:miter lim="800000"/>
            <a:headEnd/>
            <a:tailEnd/>
          </a:ln>
          <a:effectLst>
            <a:outerShdw dist="35921" dir="2700000" algn="ctr" rotWithShape="0">
              <a:schemeClr val="bg1"/>
            </a:outerShdw>
          </a:effectLst>
        </p:spPr>
        <p:txBody>
          <a:bodyPr>
            <a:spAutoFit/>
          </a:bodyPr>
          <a:lstStyle/>
          <a:p>
            <a:pPr>
              <a:spcBef>
                <a:spcPct val="50000"/>
              </a:spcBef>
            </a:pPr>
            <a:r>
              <a:rPr lang="en-US" sz="2800">
                <a:solidFill>
                  <a:srgbClr val="000099"/>
                </a:solidFill>
                <a:latin typeface="Impact" pitchFamily="34" charset="0"/>
              </a:rPr>
              <a:t>Faithless reports</a:t>
            </a:r>
          </a:p>
        </p:txBody>
      </p:sp>
      <p:sp>
        <p:nvSpPr>
          <p:cNvPr id="126999" name="Text Box 23"/>
          <p:cNvSpPr txBox="1">
            <a:spLocks noChangeArrowheads="1"/>
          </p:cNvSpPr>
          <p:nvPr/>
        </p:nvSpPr>
        <p:spPr bwMode="auto">
          <a:xfrm>
            <a:off x="1219200" y="4419600"/>
            <a:ext cx="381000" cy="495300"/>
          </a:xfrm>
          <a:prstGeom prst="rect">
            <a:avLst/>
          </a:prstGeom>
          <a:noFill/>
          <a:ln w="9525">
            <a:noFill/>
            <a:miter lim="800000"/>
            <a:headEnd/>
            <a:tailEnd/>
          </a:ln>
          <a:effectLst/>
        </p:spPr>
        <p:txBody>
          <a:bodyPr>
            <a:spAutoFit/>
          </a:bodyPr>
          <a:lstStyle/>
          <a:p>
            <a:pPr eaLnBrk="0" hangingPunct="0">
              <a:lnSpc>
                <a:spcPct val="55000"/>
              </a:lnSpc>
            </a:pPr>
            <a:r>
              <a:rPr lang="en-US" sz="4800" b="1">
                <a:solidFill>
                  <a:srgbClr val="000099"/>
                </a:solidFill>
                <a:latin typeface="Times New Roman" pitchFamily="18" charset="0"/>
                <a:sym typeface="CommonBullets" pitchFamily="34" charset="2"/>
              </a:rPr>
              <a:t></a:t>
            </a:r>
            <a:endParaRPr lang="en-US" sz="4800" b="1">
              <a:solidFill>
                <a:srgbClr val="000099"/>
              </a:solidFill>
              <a:latin typeface="Times New Roman" pitchFamily="18" charset="0"/>
            </a:endParaRPr>
          </a:p>
        </p:txBody>
      </p:sp>
      <p:sp>
        <p:nvSpPr>
          <p:cNvPr id="127000" name="Text Box 24"/>
          <p:cNvSpPr txBox="1">
            <a:spLocks noChangeArrowheads="1"/>
          </p:cNvSpPr>
          <p:nvPr/>
        </p:nvSpPr>
        <p:spPr bwMode="auto">
          <a:xfrm>
            <a:off x="304800" y="76200"/>
            <a:ext cx="5715000" cy="641350"/>
          </a:xfrm>
          <a:prstGeom prst="rect">
            <a:avLst/>
          </a:prstGeom>
          <a:noFill/>
          <a:ln w="9525">
            <a:noFill/>
            <a:miter lim="800000"/>
            <a:headEnd/>
            <a:tailEnd/>
          </a:ln>
          <a:effectLst>
            <a:outerShdw dist="12700" dir="2700000" algn="ctr" rotWithShape="0">
              <a:schemeClr val="bg1"/>
            </a:outerShdw>
          </a:effectLst>
        </p:spPr>
        <p:txBody>
          <a:bodyPr>
            <a:spAutoFit/>
          </a:bodyPr>
          <a:lstStyle/>
          <a:p>
            <a:pPr eaLnBrk="0" hangingPunct="0"/>
            <a:r>
              <a:rPr lang="en-US" sz="3600" u="sng">
                <a:solidFill>
                  <a:srgbClr val="000099"/>
                </a:solidFill>
                <a:latin typeface="Fette Engschrift" pitchFamily="2" charset="0"/>
              </a:rPr>
              <a:t>The Third Foundation for the Tabernacle</a:t>
            </a:r>
          </a:p>
        </p:txBody>
      </p:sp>
      <p:pic>
        <p:nvPicPr>
          <p:cNvPr id="127002" name="Picture 26" descr="Spies_Bearing back the grapes of Eshcol"/>
          <p:cNvPicPr>
            <a:picLocks noChangeAspect="1" noChangeArrowheads="1"/>
          </p:cNvPicPr>
          <p:nvPr/>
        </p:nvPicPr>
        <p:blipFill>
          <a:blip r:embed="rId3" cstate="print"/>
          <a:srcRect/>
          <a:stretch>
            <a:fillRect/>
          </a:stretch>
        </p:blipFill>
        <p:spPr bwMode="auto">
          <a:xfrm>
            <a:off x="4964113" y="838200"/>
            <a:ext cx="4179887" cy="4953000"/>
          </a:xfrm>
          <a:prstGeom prst="rect">
            <a:avLst/>
          </a:prstGeom>
          <a:solidFill>
            <a:schemeClr val="bg1"/>
          </a:solidFill>
        </p:spPr>
      </p:pic>
      <p:sp>
        <p:nvSpPr>
          <p:cNvPr id="126978" name="Rectangle 2"/>
          <p:cNvSpPr>
            <a:spLocks noChangeArrowheads="1"/>
          </p:cNvSpPr>
          <p:nvPr/>
        </p:nvSpPr>
        <p:spPr bwMode="auto">
          <a:xfrm>
            <a:off x="0" y="5722938"/>
            <a:ext cx="9144000" cy="1135062"/>
          </a:xfrm>
          <a:prstGeom prst="rect">
            <a:avLst/>
          </a:prstGeom>
          <a:solidFill>
            <a:schemeClr val="tx1"/>
          </a:solidFill>
          <a:ln w="9525">
            <a:solidFill>
              <a:schemeClr val="tx1"/>
            </a:solidFill>
            <a:miter lim="800000"/>
            <a:headEnd/>
            <a:tailEnd/>
          </a:ln>
          <a:effectLst/>
        </p:spPr>
        <p:txBody>
          <a:bodyPr wrap="none" anchor="ctr"/>
          <a:lstStyle/>
          <a:p>
            <a:endParaRPr lang="en-US"/>
          </a:p>
        </p:txBody>
      </p:sp>
      <p:grpSp>
        <p:nvGrpSpPr>
          <p:cNvPr id="126979" name="Group 3"/>
          <p:cNvGrpSpPr>
            <a:grpSpLocks/>
          </p:cNvGrpSpPr>
          <p:nvPr/>
        </p:nvGrpSpPr>
        <p:grpSpPr bwMode="auto">
          <a:xfrm>
            <a:off x="1295717" y="5894392"/>
            <a:ext cx="6705283" cy="679450"/>
            <a:chOff x="144" y="3633"/>
            <a:chExt cx="4741" cy="428"/>
          </a:xfrm>
        </p:grpSpPr>
        <p:sp>
          <p:nvSpPr>
            <p:cNvPr id="126980" name="Text Box 4"/>
            <p:cNvSpPr txBox="1">
              <a:spLocks noChangeArrowheads="1"/>
            </p:cNvSpPr>
            <p:nvPr/>
          </p:nvSpPr>
          <p:spPr bwMode="auto">
            <a:xfrm>
              <a:off x="367" y="3662"/>
              <a:ext cx="4518" cy="399"/>
            </a:xfrm>
            <a:prstGeom prst="rect">
              <a:avLst/>
            </a:prstGeom>
            <a:noFill/>
            <a:ln w="9525">
              <a:noFill/>
              <a:miter lim="800000"/>
              <a:headEnd/>
              <a:tailEnd/>
            </a:ln>
            <a:effectLst/>
          </p:spPr>
          <p:txBody>
            <a:bodyPr wrap="square">
              <a:spAutoFit/>
            </a:bodyPr>
            <a:lstStyle/>
            <a:p>
              <a:pPr eaLnBrk="0" hangingPunct="0">
                <a:lnSpc>
                  <a:spcPct val="80000"/>
                </a:lnSpc>
              </a:pPr>
              <a:r>
                <a:rPr lang="en-US" sz="2200" b="1" dirty="0">
                  <a:solidFill>
                    <a:schemeClr val="bg1"/>
                  </a:solidFill>
                  <a:latin typeface="Arial Narrow" pitchFamily="34" charset="0"/>
                </a:rPr>
                <a:t>When they returned from the mission, all the spies except Joshua and Caleb presented </a:t>
              </a:r>
              <a:r>
                <a:rPr lang="en-US" sz="2200" b="1" u="sng" dirty="0">
                  <a:solidFill>
                    <a:schemeClr val="bg1"/>
                  </a:solidFill>
                  <a:latin typeface="Arial Narrow" pitchFamily="34" charset="0"/>
                </a:rPr>
                <a:t>faithless reports</a:t>
              </a:r>
              <a:r>
                <a:rPr lang="en-US" sz="2200" b="1" dirty="0">
                  <a:solidFill>
                    <a:schemeClr val="bg1"/>
                  </a:solidFill>
                  <a:latin typeface="Arial Narrow" pitchFamily="34" charset="0"/>
                </a:rPr>
                <a:t>.</a:t>
              </a:r>
              <a:endParaRPr lang="en-US" sz="2200" dirty="0">
                <a:solidFill>
                  <a:schemeClr val="bg1"/>
                </a:solidFill>
                <a:latin typeface="Arial Narrow" pitchFamily="34" charset="0"/>
              </a:endParaRPr>
            </a:p>
          </p:txBody>
        </p:sp>
        <p:sp>
          <p:nvSpPr>
            <p:cNvPr id="126981" name="Text Box 5"/>
            <p:cNvSpPr txBox="1">
              <a:spLocks noChangeArrowheads="1"/>
            </p:cNvSpPr>
            <p:nvPr/>
          </p:nvSpPr>
          <p:spPr bwMode="auto">
            <a:xfrm>
              <a:off x="144" y="3633"/>
              <a:ext cx="223" cy="266"/>
            </a:xfrm>
            <a:prstGeom prst="rect">
              <a:avLst/>
            </a:prstGeom>
            <a:noFill/>
            <a:ln w="9525">
              <a:noFill/>
              <a:miter lim="800000"/>
              <a:headEnd/>
              <a:tailEnd/>
            </a:ln>
            <a:effectLst/>
          </p:spPr>
          <p:txBody>
            <a:bodyPr>
              <a:spAutoFit/>
            </a:bodyPr>
            <a:lstStyle/>
            <a:p>
              <a:pPr eaLnBrk="0" hangingPunct="0">
                <a:lnSpc>
                  <a:spcPts val="2600"/>
                </a:lnSpc>
              </a:pPr>
              <a:r>
                <a:rPr lang="en-US" sz="4400" b="1">
                  <a:solidFill>
                    <a:schemeClr val="bg1"/>
                  </a:solidFill>
                  <a:latin typeface="Times New Roman" pitchFamily="18" charset="0"/>
                  <a:sym typeface="CommonBullets" pitchFamily="34" charset="2"/>
                </a:rPr>
                <a:t></a:t>
              </a:r>
              <a:endParaRPr lang="en-US" sz="4400" b="1">
                <a:solidFill>
                  <a:schemeClr val="bg1"/>
                </a:solidFill>
                <a:latin typeface="Times New Roman" pitchFamily="18" charset="0"/>
              </a:endParaRPr>
            </a:p>
          </p:txBody>
        </p:sp>
      </p:grpSp>
    </p:spTree>
  </p:cSld>
  <p:clrMapOvr>
    <a:masterClrMapping/>
  </p:clrMapOvr>
  <p:transition>
    <p:split orient="vert" dir="in"/>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withEffect">
                                  <p:stCondLst>
                                    <p:cond delay="0"/>
                                  </p:stCondLst>
                                  <p:childTnLst>
                                    <p:set>
                                      <p:cBhvr>
                                        <p:cTn id="6" dur="1" fill="hold">
                                          <p:stCondLst>
                                            <p:cond delay="0"/>
                                          </p:stCondLst>
                                        </p:cTn>
                                        <p:tgtEl>
                                          <p:spTgt spid="126979"/>
                                        </p:tgtEl>
                                        <p:attrNameLst>
                                          <p:attrName>style.visibility</p:attrName>
                                        </p:attrNameLst>
                                      </p:cBhvr>
                                      <p:to>
                                        <p:strVal val="visible"/>
                                      </p:to>
                                    </p:set>
                                    <p:animEffect transition="in" filter="barn(outVertical)">
                                      <p:cBhvr>
                                        <p:cTn id="7" dur="500"/>
                                        <p:tgtEl>
                                          <p:spTgt spid="126979"/>
                                        </p:tgtEl>
                                      </p:cBhvr>
                                    </p:animEffect>
                                  </p:childTnLst>
                                </p:cTn>
                              </p:par>
                            </p:childTnLst>
                          </p:cTn>
                        </p:par>
                      </p:childTnLst>
                    </p:cTn>
                  </p:par>
                  <p:par>
                    <p:cTn id="8" fill="hold">
                      <p:stCondLst>
                        <p:cond delay="indefinite"/>
                      </p:stCondLst>
                      <p:childTnLst>
                        <p:par>
                          <p:cTn id="9" fill="hold">
                            <p:stCondLst>
                              <p:cond delay="0"/>
                            </p:stCondLst>
                            <p:childTnLst>
                              <p:par>
                                <p:cTn id="10" presetID="17" presetClass="entr" presetSubtype="10" fill="hold" grpId="0" nodeType="clickEffect">
                                  <p:stCondLst>
                                    <p:cond delay="0"/>
                                  </p:stCondLst>
                                  <p:childTnLst>
                                    <p:set>
                                      <p:cBhvr>
                                        <p:cTn id="11" dur="1" fill="hold">
                                          <p:stCondLst>
                                            <p:cond delay="0"/>
                                          </p:stCondLst>
                                        </p:cTn>
                                        <p:tgtEl>
                                          <p:spTgt spid="126998"/>
                                        </p:tgtEl>
                                        <p:attrNameLst>
                                          <p:attrName>style.visibility</p:attrName>
                                        </p:attrNameLst>
                                      </p:cBhvr>
                                      <p:to>
                                        <p:strVal val="visible"/>
                                      </p:to>
                                    </p:set>
                                    <p:anim calcmode="lin" valueType="num">
                                      <p:cBhvr>
                                        <p:cTn id="12" dur="1000" fill="hold"/>
                                        <p:tgtEl>
                                          <p:spTgt spid="126998"/>
                                        </p:tgtEl>
                                        <p:attrNameLst>
                                          <p:attrName>ppt_w</p:attrName>
                                        </p:attrNameLst>
                                      </p:cBhvr>
                                      <p:tavLst>
                                        <p:tav tm="0">
                                          <p:val>
                                            <p:fltVal val="0"/>
                                          </p:val>
                                        </p:tav>
                                        <p:tav tm="100000">
                                          <p:val>
                                            <p:strVal val="#ppt_w"/>
                                          </p:val>
                                        </p:tav>
                                      </p:tavLst>
                                    </p:anim>
                                    <p:anim calcmode="lin" valueType="num">
                                      <p:cBhvr>
                                        <p:cTn id="13" dur="1000" fill="hold"/>
                                        <p:tgtEl>
                                          <p:spTgt spid="126998"/>
                                        </p:tgtEl>
                                        <p:attrNameLst>
                                          <p:attrName>ppt_h</p:attrName>
                                        </p:attrNameLst>
                                      </p:cBhvr>
                                      <p:tavLst>
                                        <p:tav tm="0">
                                          <p:val>
                                            <p:strVal val="#ppt_h"/>
                                          </p:val>
                                        </p:tav>
                                        <p:tav tm="100000">
                                          <p:val>
                                            <p:strVal val="#ppt_h"/>
                                          </p:val>
                                        </p:tav>
                                      </p:tavLst>
                                    </p:anim>
                                  </p:childTnLst>
                                </p:cTn>
                              </p:par>
                              <p:par>
                                <p:cTn id="14" presetID="10" presetClass="entr" presetSubtype="0" fill="hold" grpId="0" nodeType="withEffect">
                                  <p:stCondLst>
                                    <p:cond delay="0"/>
                                  </p:stCondLst>
                                  <p:childTnLst>
                                    <p:set>
                                      <p:cBhvr>
                                        <p:cTn id="15" dur="1" fill="hold">
                                          <p:stCondLst>
                                            <p:cond delay="0"/>
                                          </p:stCondLst>
                                        </p:cTn>
                                        <p:tgtEl>
                                          <p:spTgt spid="126999"/>
                                        </p:tgtEl>
                                        <p:attrNameLst>
                                          <p:attrName>style.visibility</p:attrName>
                                        </p:attrNameLst>
                                      </p:cBhvr>
                                      <p:to>
                                        <p:strVal val="visible"/>
                                      </p:to>
                                    </p:set>
                                    <p:animEffect transition="in" filter="fade">
                                      <p:cBhvr>
                                        <p:cTn id="16" dur="1000"/>
                                        <p:tgtEl>
                                          <p:spTgt spid="126999"/>
                                        </p:tgtEl>
                                      </p:cBhvr>
                                    </p:animEffect>
                                  </p:childTnLst>
                                </p:cTn>
                              </p:par>
                              <p:par>
                                <p:cTn id="17" presetID="10" presetClass="exit" presetSubtype="0" fill="hold" nodeType="withEffect">
                                  <p:stCondLst>
                                    <p:cond delay="0"/>
                                  </p:stCondLst>
                                  <p:childTnLst>
                                    <p:animEffect transition="out" filter="fade">
                                      <p:cBhvr>
                                        <p:cTn id="18" dur="2000"/>
                                        <p:tgtEl>
                                          <p:spTgt spid="127002"/>
                                        </p:tgtEl>
                                      </p:cBhvr>
                                    </p:animEffect>
                                    <p:set>
                                      <p:cBhvr>
                                        <p:cTn id="19" dur="1" fill="hold">
                                          <p:stCondLst>
                                            <p:cond delay="1999"/>
                                          </p:stCondLst>
                                        </p:cTn>
                                        <p:tgtEl>
                                          <p:spTgt spid="12700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6998" grpId="0"/>
      <p:bldP spid="126999" grpId="0"/>
    </p:bldLst>
  </p:timing>
</p:sld>
</file>

<file path=ppt/slides/slide77.xml><?xml version="1.0" encoding="utf-8"?>
<p:sld xmlns:a="http://schemas.openxmlformats.org/drawingml/2006/main" xmlns:r="http://schemas.openxmlformats.org/officeDocument/2006/relationships" xmlns:p="http://schemas.openxmlformats.org/presentationml/2006/main">
  <p:cSld>
    <p:bg>
      <p:bgPr>
        <a:gradFill rotWithShape="0">
          <a:gsLst>
            <a:gs pos="0">
              <a:srgbClr val="FFE6C1"/>
            </a:gs>
            <a:gs pos="100000">
              <a:schemeClr val="bg1"/>
            </a:gs>
          </a:gsLst>
          <a:lin ang="5400000" scaled="1"/>
        </a:gradFill>
        <a:effectLst/>
      </p:bgPr>
    </p:bg>
    <p:spTree>
      <p:nvGrpSpPr>
        <p:cNvPr id="1" name=""/>
        <p:cNvGrpSpPr/>
        <p:nvPr/>
      </p:nvGrpSpPr>
      <p:grpSpPr>
        <a:xfrm>
          <a:off x="0" y="0"/>
          <a:ext cx="0" cy="0"/>
          <a:chOff x="0" y="0"/>
          <a:chExt cx="0" cy="0"/>
        </a:xfrm>
      </p:grpSpPr>
      <p:sp>
        <p:nvSpPr>
          <p:cNvPr id="129026" name="Rectangle 2"/>
          <p:cNvSpPr>
            <a:spLocks noChangeArrowheads="1"/>
          </p:cNvSpPr>
          <p:nvPr/>
        </p:nvSpPr>
        <p:spPr bwMode="auto">
          <a:xfrm>
            <a:off x="0" y="5722938"/>
            <a:ext cx="9144000" cy="1135062"/>
          </a:xfrm>
          <a:prstGeom prst="rect">
            <a:avLst/>
          </a:prstGeom>
          <a:solidFill>
            <a:schemeClr val="tx1"/>
          </a:solidFill>
          <a:ln w="9525">
            <a:solidFill>
              <a:schemeClr val="tx1"/>
            </a:solidFill>
            <a:miter lim="800000"/>
            <a:headEnd/>
            <a:tailEnd/>
          </a:ln>
          <a:effectLst/>
        </p:spPr>
        <p:txBody>
          <a:bodyPr wrap="none" anchor="ctr"/>
          <a:lstStyle/>
          <a:p>
            <a:endParaRPr lang="en-US"/>
          </a:p>
        </p:txBody>
      </p:sp>
      <p:grpSp>
        <p:nvGrpSpPr>
          <p:cNvPr id="129027" name="Group 3"/>
          <p:cNvGrpSpPr>
            <a:grpSpLocks/>
          </p:cNvGrpSpPr>
          <p:nvPr/>
        </p:nvGrpSpPr>
        <p:grpSpPr bwMode="auto">
          <a:xfrm>
            <a:off x="1066389" y="5829300"/>
            <a:ext cx="7048911" cy="876300"/>
            <a:chOff x="27" y="3633"/>
            <a:chExt cx="5397" cy="552"/>
          </a:xfrm>
        </p:grpSpPr>
        <p:sp>
          <p:nvSpPr>
            <p:cNvPr id="129028" name="Text Box 4"/>
            <p:cNvSpPr txBox="1">
              <a:spLocks noChangeArrowheads="1"/>
            </p:cNvSpPr>
            <p:nvPr/>
          </p:nvSpPr>
          <p:spPr bwMode="auto">
            <a:xfrm>
              <a:off x="367" y="3662"/>
              <a:ext cx="5057" cy="523"/>
            </a:xfrm>
            <a:prstGeom prst="rect">
              <a:avLst/>
            </a:prstGeom>
            <a:noFill/>
            <a:ln w="9525">
              <a:noFill/>
              <a:miter lim="800000"/>
              <a:headEnd/>
              <a:tailEnd/>
            </a:ln>
            <a:effectLst/>
          </p:spPr>
          <p:txBody>
            <a:bodyPr>
              <a:spAutoFit/>
            </a:bodyPr>
            <a:lstStyle/>
            <a:p>
              <a:pPr eaLnBrk="0" hangingPunct="0">
                <a:lnSpc>
                  <a:spcPct val="80000"/>
                </a:lnSpc>
              </a:pPr>
              <a:r>
                <a:rPr lang="en-US" sz="2000" b="1" dirty="0">
                  <a:solidFill>
                    <a:schemeClr val="bg1"/>
                  </a:solidFill>
                  <a:latin typeface="Arial Narrow" pitchFamily="34" charset="0"/>
                </a:rPr>
                <a:t>Upon hearing this report, the </a:t>
              </a:r>
              <a:r>
                <a:rPr lang="en-US" sz="2000" b="1" u="sng" dirty="0">
                  <a:solidFill>
                    <a:schemeClr val="bg1"/>
                  </a:solidFill>
                  <a:latin typeface="Arial Narrow" pitchFamily="34" charset="0"/>
                </a:rPr>
                <a:t>Israelites</a:t>
              </a:r>
              <a:r>
                <a:rPr lang="en-US" sz="2000" b="1" dirty="0">
                  <a:solidFill>
                    <a:schemeClr val="bg1"/>
                  </a:solidFill>
                  <a:latin typeface="Arial Narrow" pitchFamily="34" charset="0"/>
                </a:rPr>
                <a:t> again murmured against Moses.  As a result of their lack of faith, the third foundation for the Tabernacle ended in </a:t>
              </a:r>
              <a:r>
                <a:rPr lang="en-US" sz="2000" b="1" u="sng" dirty="0">
                  <a:solidFill>
                    <a:schemeClr val="bg1"/>
                  </a:solidFill>
                  <a:latin typeface="Arial Narrow" pitchFamily="34" charset="0"/>
                </a:rPr>
                <a:t>failure</a:t>
              </a:r>
              <a:r>
                <a:rPr lang="en-US" sz="2000" b="1" dirty="0">
                  <a:solidFill>
                    <a:schemeClr val="bg1"/>
                  </a:solidFill>
                  <a:latin typeface="Arial Narrow" pitchFamily="34" charset="0"/>
                </a:rPr>
                <a:t> </a:t>
              </a:r>
              <a:r>
                <a:rPr lang="en-US" sz="1600" dirty="0">
                  <a:solidFill>
                    <a:schemeClr val="bg1"/>
                  </a:solidFill>
                  <a:latin typeface="Arial Narrow" pitchFamily="34" charset="0"/>
                </a:rPr>
                <a:t>(p. 251-2).</a:t>
              </a:r>
            </a:p>
          </p:txBody>
        </p:sp>
        <p:sp>
          <p:nvSpPr>
            <p:cNvPr id="129029" name="Text Box 5"/>
            <p:cNvSpPr txBox="1">
              <a:spLocks noChangeArrowheads="1"/>
            </p:cNvSpPr>
            <p:nvPr/>
          </p:nvSpPr>
          <p:spPr bwMode="auto">
            <a:xfrm>
              <a:off x="27" y="3633"/>
              <a:ext cx="408" cy="285"/>
            </a:xfrm>
            <a:prstGeom prst="rect">
              <a:avLst/>
            </a:prstGeom>
            <a:noFill/>
            <a:ln w="9525">
              <a:noFill/>
              <a:miter lim="800000"/>
              <a:headEnd/>
              <a:tailEnd/>
            </a:ln>
            <a:effectLst/>
          </p:spPr>
          <p:txBody>
            <a:bodyPr wrap="square">
              <a:spAutoFit/>
            </a:bodyPr>
            <a:lstStyle/>
            <a:p>
              <a:pPr algn="r" eaLnBrk="0" hangingPunct="0">
                <a:lnSpc>
                  <a:spcPts val="2600"/>
                </a:lnSpc>
              </a:pPr>
              <a:r>
                <a:rPr lang="en-US" sz="4400" b="1" dirty="0">
                  <a:solidFill>
                    <a:schemeClr val="bg1"/>
                  </a:solidFill>
                  <a:latin typeface="Times New Roman" pitchFamily="18" charset="0"/>
                  <a:sym typeface="CommonBullets" pitchFamily="34" charset="2"/>
                </a:rPr>
                <a:t></a:t>
              </a:r>
              <a:endParaRPr lang="en-US" sz="4400" b="1" dirty="0">
                <a:solidFill>
                  <a:schemeClr val="bg1"/>
                </a:solidFill>
                <a:latin typeface="Times New Roman" pitchFamily="18" charset="0"/>
              </a:endParaRPr>
            </a:p>
          </p:txBody>
        </p:sp>
      </p:grpSp>
      <p:sp>
        <p:nvSpPr>
          <p:cNvPr id="129030" name="AutoShape 6"/>
          <p:cNvSpPr>
            <a:spLocks noChangeArrowheads="1"/>
          </p:cNvSpPr>
          <p:nvPr/>
        </p:nvSpPr>
        <p:spPr bwMode="auto">
          <a:xfrm rot="5400000">
            <a:off x="4271963" y="1022350"/>
            <a:ext cx="255588" cy="4306887"/>
          </a:xfrm>
          <a:prstGeom prst="downArrow">
            <a:avLst>
              <a:gd name="adj1" fmla="val 41667"/>
              <a:gd name="adj2" fmla="val 168197"/>
            </a:avLst>
          </a:prstGeom>
          <a:solidFill>
            <a:srgbClr val="6600CC"/>
          </a:solidFill>
          <a:ln w="38100" algn="ctr">
            <a:solidFill>
              <a:srgbClr val="6600CC"/>
            </a:solidFill>
            <a:miter lim="800000"/>
            <a:headEnd/>
            <a:tailEnd/>
          </a:ln>
          <a:effectLst/>
        </p:spPr>
        <p:txBody>
          <a:bodyPr rot="10800000" vert="eaVert" wrap="none" anchor="ctr"/>
          <a:lstStyle/>
          <a:p>
            <a:pPr algn="ctr"/>
            <a:endParaRPr lang="en-US">
              <a:latin typeface="Arial Black" pitchFamily="34" charset="0"/>
            </a:endParaRPr>
          </a:p>
        </p:txBody>
      </p:sp>
      <p:grpSp>
        <p:nvGrpSpPr>
          <p:cNvPr id="129031" name="Group 7"/>
          <p:cNvGrpSpPr>
            <a:grpSpLocks/>
          </p:cNvGrpSpPr>
          <p:nvPr/>
        </p:nvGrpSpPr>
        <p:grpSpPr bwMode="auto">
          <a:xfrm>
            <a:off x="6248400" y="2725738"/>
            <a:ext cx="2286000" cy="855662"/>
            <a:chOff x="3840" y="960"/>
            <a:chExt cx="1440" cy="539"/>
          </a:xfrm>
        </p:grpSpPr>
        <p:sp>
          <p:nvSpPr>
            <p:cNvPr id="129032" name="Oval 8"/>
            <p:cNvSpPr>
              <a:spLocks noChangeArrowheads="1"/>
            </p:cNvSpPr>
            <p:nvPr/>
          </p:nvSpPr>
          <p:spPr bwMode="auto">
            <a:xfrm>
              <a:off x="3840" y="960"/>
              <a:ext cx="1440" cy="539"/>
            </a:xfrm>
            <a:prstGeom prst="ellipse">
              <a:avLst/>
            </a:prstGeom>
            <a:gradFill rotWithShape="0">
              <a:gsLst>
                <a:gs pos="0">
                  <a:srgbClr val="FFCC66"/>
                </a:gs>
                <a:gs pos="100000">
                  <a:srgbClr val="FF9900"/>
                </a:gs>
              </a:gsLst>
              <a:path path="shape">
                <a:fillToRect l="50000" t="50000" r="50000" b="50000"/>
              </a:path>
            </a:gradFill>
            <a:ln w="12700" algn="ctr">
              <a:solidFill>
                <a:srgbClr val="CC6600"/>
              </a:solidFill>
              <a:round/>
              <a:headEnd/>
              <a:tailEnd/>
            </a:ln>
            <a:effectLst>
              <a:outerShdw dist="64758" dir="4721404" algn="ctr" rotWithShape="0">
                <a:srgbClr val="B65B00"/>
              </a:outerShdw>
            </a:effectLst>
          </p:spPr>
          <p:txBody>
            <a:bodyPr wrap="none" anchor="ctr"/>
            <a:lstStyle/>
            <a:p>
              <a:pPr algn="ctr" eaLnBrk="0" hangingPunct="0"/>
              <a:endParaRPr lang="en-US" sz="3600">
                <a:solidFill>
                  <a:srgbClr val="5A002D"/>
                </a:solidFill>
                <a:latin typeface="Impact" pitchFamily="34" charset="0"/>
              </a:endParaRPr>
            </a:p>
          </p:txBody>
        </p:sp>
        <p:sp>
          <p:nvSpPr>
            <p:cNvPr id="129033" name="WordArt 9"/>
            <p:cNvSpPr>
              <a:spLocks noChangeArrowheads="1" noChangeShapeType="1" noTextEdit="1"/>
            </p:cNvSpPr>
            <p:nvPr/>
          </p:nvSpPr>
          <p:spPr bwMode="auto">
            <a:xfrm>
              <a:off x="4100" y="1083"/>
              <a:ext cx="920" cy="294"/>
            </a:xfrm>
            <a:prstGeom prst="rect">
              <a:avLst/>
            </a:prstGeom>
          </p:spPr>
          <p:txBody>
            <a:bodyPr wrap="none" fromWordArt="1">
              <a:prstTxWarp prst="textInflate">
                <a:avLst>
                  <a:gd name="adj" fmla="val 13634"/>
                </a:avLst>
              </a:prstTxWarp>
            </a:bodyPr>
            <a:lstStyle/>
            <a:p>
              <a:pPr algn="ctr"/>
              <a:r>
                <a:rPr lang="en-US" sz="3600" kern="10">
                  <a:ln w="19050">
                    <a:solidFill>
                      <a:srgbClr val="680000"/>
                    </a:solidFill>
                    <a:round/>
                    <a:headEnd/>
                    <a:tailEnd/>
                  </a:ln>
                  <a:solidFill>
                    <a:schemeClr val="bg1"/>
                  </a:solidFill>
                  <a:latin typeface="Impact"/>
                </a:rPr>
                <a:t>Israelites</a:t>
              </a:r>
            </a:p>
          </p:txBody>
        </p:sp>
      </p:grpSp>
      <p:sp>
        <p:nvSpPr>
          <p:cNvPr id="129034" name="Line 10"/>
          <p:cNvSpPr>
            <a:spLocks noChangeShapeType="1"/>
          </p:cNvSpPr>
          <p:nvPr/>
        </p:nvSpPr>
        <p:spPr bwMode="auto">
          <a:xfrm rot="20870636" flipH="1">
            <a:off x="4076700" y="3030538"/>
            <a:ext cx="533400" cy="304800"/>
          </a:xfrm>
          <a:prstGeom prst="line">
            <a:avLst/>
          </a:prstGeom>
          <a:noFill/>
          <a:ln w="76200">
            <a:solidFill>
              <a:srgbClr val="000066"/>
            </a:solidFill>
            <a:round/>
            <a:headEnd/>
            <a:tailEnd/>
          </a:ln>
          <a:effectLst/>
        </p:spPr>
        <p:txBody>
          <a:bodyPr/>
          <a:lstStyle/>
          <a:p>
            <a:endParaRPr lang="en-US"/>
          </a:p>
        </p:txBody>
      </p:sp>
      <p:sp>
        <p:nvSpPr>
          <p:cNvPr id="129035" name="Line 11"/>
          <p:cNvSpPr>
            <a:spLocks noChangeShapeType="1"/>
          </p:cNvSpPr>
          <p:nvPr/>
        </p:nvSpPr>
        <p:spPr bwMode="auto">
          <a:xfrm rot="729364">
            <a:off x="4114800" y="3030538"/>
            <a:ext cx="533400" cy="304800"/>
          </a:xfrm>
          <a:prstGeom prst="line">
            <a:avLst/>
          </a:prstGeom>
          <a:noFill/>
          <a:ln w="76200">
            <a:solidFill>
              <a:srgbClr val="000066"/>
            </a:solidFill>
            <a:round/>
            <a:headEnd/>
            <a:tailEnd/>
          </a:ln>
          <a:effectLst/>
        </p:spPr>
        <p:txBody>
          <a:bodyPr/>
          <a:lstStyle/>
          <a:p>
            <a:endParaRPr lang="en-US"/>
          </a:p>
        </p:txBody>
      </p:sp>
      <p:grpSp>
        <p:nvGrpSpPr>
          <p:cNvPr id="129036" name="Group 12"/>
          <p:cNvGrpSpPr>
            <a:grpSpLocks/>
          </p:cNvGrpSpPr>
          <p:nvPr/>
        </p:nvGrpSpPr>
        <p:grpSpPr bwMode="auto">
          <a:xfrm>
            <a:off x="3200400" y="2098675"/>
            <a:ext cx="2362200" cy="762000"/>
            <a:chOff x="3120" y="2880"/>
            <a:chExt cx="2160" cy="480"/>
          </a:xfrm>
        </p:grpSpPr>
        <p:sp>
          <p:nvSpPr>
            <p:cNvPr id="129037" name="Rectangle 13"/>
            <p:cNvSpPr>
              <a:spLocks noChangeArrowheads="1"/>
            </p:cNvSpPr>
            <p:nvPr/>
          </p:nvSpPr>
          <p:spPr bwMode="auto">
            <a:xfrm>
              <a:off x="3168" y="2880"/>
              <a:ext cx="2064" cy="458"/>
            </a:xfrm>
            <a:prstGeom prst="rect">
              <a:avLst/>
            </a:prstGeom>
            <a:solidFill>
              <a:srgbClr val="CCECFF"/>
            </a:solidFill>
            <a:ln w="19050" algn="ctr">
              <a:solidFill>
                <a:srgbClr val="000099"/>
              </a:solidFill>
              <a:miter lim="800000"/>
              <a:headEnd/>
              <a:tailEnd/>
            </a:ln>
            <a:effectLst/>
          </p:spPr>
          <p:txBody>
            <a:bodyPr wrap="none" anchor="ctr"/>
            <a:lstStyle/>
            <a:p>
              <a:endParaRPr lang="en-US"/>
            </a:p>
          </p:txBody>
        </p:sp>
        <p:sp>
          <p:nvSpPr>
            <p:cNvPr id="129038" name="Text Box 14"/>
            <p:cNvSpPr txBox="1">
              <a:spLocks noChangeArrowheads="1"/>
            </p:cNvSpPr>
            <p:nvPr/>
          </p:nvSpPr>
          <p:spPr bwMode="auto">
            <a:xfrm>
              <a:off x="3120" y="2902"/>
              <a:ext cx="2160" cy="458"/>
            </a:xfrm>
            <a:prstGeom prst="rect">
              <a:avLst/>
            </a:prstGeom>
            <a:noFill/>
            <a:ln w="19050" algn="ctr">
              <a:noFill/>
              <a:miter lim="800000"/>
              <a:headEnd/>
              <a:tailEnd/>
            </a:ln>
            <a:effectLst>
              <a:outerShdw dist="12700" algn="ctr" rotWithShape="0">
                <a:schemeClr val="bg1"/>
              </a:outerShdw>
            </a:effectLst>
          </p:spPr>
          <p:txBody>
            <a:bodyPr>
              <a:spAutoFit/>
            </a:bodyPr>
            <a:lstStyle/>
            <a:p>
              <a:pPr algn="ctr" eaLnBrk="0" hangingPunct="0">
                <a:lnSpc>
                  <a:spcPct val="80000"/>
                </a:lnSpc>
              </a:pPr>
              <a:r>
                <a:rPr lang="en-US" sz="2600" b="1">
                  <a:solidFill>
                    <a:srgbClr val="000099"/>
                  </a:solidFill>
                </a:rPr>
                <a:t>Foundation</a:t>
              </a:r>
            </a:p>
            <a:p>
              <a:pPr algn="ctr" eaLnBrk="0" hangingPunct="0">
                <a:lnSpc>
                  <a:spcPct val="80000"/>
                </a:lnSpc>
              </a:pPr>
              <a:r>
                <a:rPr lang="en-US" sz="2600" b="1">
                  <a:solidFill>
                    <a:srgbClr val="000099"/>
                  </a:solidFill>
                </a:rPr>
                <a:t>of substance</a:t>
              </a:r>
            </a:p>
          </p:txBody>
        </p:sp>
      </p:grpSp>
      <p:grpSp>
        <p:nvGrpSpPr>
          <p:cNvPr id="129039" name="Group 15"/>
          <p:cNvGrpSpPr>
            <a:grpSpLocks/>
          </p:cNvGrpSpPr>
          <p:nvPr/>
        </p:nvGrpSpPr>
        <p:grpSpPr bwMode="auto">
          <a:xfrm>
            <a:off x="790575" y="973138"/>
            <a:ext cx="1103313" cy="1090612"/>
            <a:chOff x="4704" y="288"/>
            <a:chExt cx="672" cy="720"/>
          </a:xfrm>
        </p:grpSpPr>
        <p:sp>
          <p:nvSpPr>
            <p:cNvPr id="129040" name="Oval 16"/>
            <p:cNvSpPr>
              <a:spLocks noChangeArrowheads="1"/>
            </p:cNvSpPr>
            <p:nvPr/>
          </p:nvSpPr>
          <p:spPr bwMode="auto">
            <a:xfrm>
              <a:off x="4704" y="288"/>
              <a:ext cx="672" cy="720"/>
            </a:xfrm>
            <a:prstGeom prst="ellipse">
              <a:avLst/>
            </a:prstGeom>
            <a:gradFill rotWithShape="0">
              <a:gsLst>
                <a:gs pos="0">
                  <a:srgbClr val="FFFFFF"/>
                </a:gs>
                <a:gs pos="100000">
                  <a:srgbClr val="FFFFFF"/>
                </a:gs>
              </a:gsLst>
              <a:lin ang="2700000" scaled="1"/>
            </a:gradFill>
            <a:ln w="12700">
              <a:round/>
              <a:headEnd/>
              <a:tailEnd/>
            </a:ln>
            <a:effectLst/>
            <a:scene3d>
              <a:camera prst="legacyPerspectiveTop"/>
              <a:lightRig rig="legacyFlat3" dir="t"/>
            </a:scene3d>
            <a:sp3d extrusionH="430200" prstMaterial="legacyMatte">
              <a:bevelT w="13500" h="13500" prst="angle"/>
              <a:bevelB w="13500" h="13500" prst="angle"/>
              <a:extrusionClr>
                <a:srgbClr val="9900FF"/>
              </a:extrusionClr>
            </a:sp3d>
          </p:spPr>
          <p:txBody>
            <a:bodyPr wrap="none" anchor="ctr">
              <a:flatTx/>
            </a:bodyPr>
            <a:lstStyle/>
            <a:p>
              <a:pPr algn="ctr" eaLnBrk="0" hangingPunct="0"/>
              <a:endParaRPr lang="en-US" sz="4800" b="1">
                <a:solidFill>
                  <a:srgbClr val="6600CC"/>
                </a:solidFill>
                <a:latin typeface="Impact" pitchFamily="34" charset="0"/>
              </a:endParaRPr>
            </a:p>
          </p:txBody>
        </p:sp>
        <p:sp>
          <p:nvSpPr>
            <p:cNvPr id="129041" name="WordArt 17"/>
            <p:cNvSpPr>
              <a:spLocks noChangeArrowheads="1" noChangeShapeType="1" noTextEdit="1"/>
            </p:cNvSpPr>
            <p:nvPr/>
          </p:nvSpPr>
          <p:spPr bwMode="auto">
            <a:xfrm>
              <a:off x="4778" y="492"/>
              <a:ext cx="517" cy="344"/>
            </a:xfrm>
            <a:prstGeom prst="rect">
              <a:avLst/>
            </a:prstGeom>
          </p:spPr>
          <p:txBody>
            <a:bodyPr wrap="none" fromWordArt="1">
              <a:prstTxWarp prst="textPlain">
                <a:avLst>
                  <a:gd name="adj" fmla="val 50000"/>
                </a:avLst>
              </a:prstTxWarp>
            </a:bodyPr>
            <a:lstStyle/>
            <a:p>
              <a:pPr algn="ctr"/>
              <a:r>
                <a:rPr lang="en-US" sz="3600" kern="10">
                  <a:ln w="38100">
                    <a:solidFill>
                      <a:srgbClr val="6600CC"/>
                    </a:solidFill>
                    <a:round/>
                    <a:headEnd/>
                    <a:tailEnd/>
                  </a:ln>
                  <a:solidFill>
                    <a:schemeClr val="bg1"/>
                  </a:solidFill>
                  <a:latin typeface="Impact"/>
                </a:rPr>
                <a:t>God</a:t>
              </a:r>
            </a:p>
          </p:txBody>
        </p:sp>
      </p:grpSp>
      <p:sp>
        <p:nvSpPr>
          <p:cNvPr id="129042" name="AutoShape 18"/>
          <p:cNvSpPr>
            <a:spLocks noChangeArrowheads="1"/>
          </p:cNvSpPr>
          <p:nvPr/>
        </p:nvSpPr>
        <p:spPr bwMode="auto">
          <a:xfrm rot="10800000">
            <a:off x="1257300" y="2116138"/>
            <a:ext cx="190500" cy="1447800"/>
          </a:xfrm>
          <a:prstGeom prst="downArrow">
            <a:avLst>
              <a:gd name="adj1" fmla="val 41676"/>
              <a:gd name="adj2" fmla="val 172161"/>
            </a:avLst>
          </a:prstGeom>
          <a:solidFill>
            <a:srgbClr val="6600CC"/>
          </a:solidFill>
          <a:ln w="9525" algn="ctr">
            <a:solidFill>
              <a:srgbClr val="6600CC"/>
            </a:solidFill>
            <a:miter lim="800000"/>
            <a:headEnd/>
            <a:tailEnd/>
          </a:ln>
          <a:effectLst/>
        </p:spPr>
        <p:txBody>
          <a:bodyPr rot="10800000" wrap="none" anchor="ctr"/>
          <a:lstStyle/>
          <a:p>
            <a:pPr algn="ctr"/>
            <a:endParaRPr lang="en-US">
              <a:latin typeface="Arial Black" pitchFamily="34" charset="0"/>
            </a:endParaRPr>
          </a:p>
        </p:txBody>
      </p:sp>
      <p:sp>
        <p:nvSpPr>
          <p:cNvPr id="129043" name="Text Box 19"/>
          <p:cNvSpPr txBox="1">
            <a:spLocks noChangeArrowheads="1"/>
          </p:cNvSpPr>
          <p:nvPr/>
        </p:nvSpPr>
        <p:spPr bwMode="auto">
          <a:xfrm>
            <a:off x="304800" y="76200"/>
            <a:ext cx="5867400" cy="641350"/>
          </a:xfrm>
          <a:prstGeom prst="rect">
            <a:avLst/>
          </a:prstGeom>
          <a:noFill/>
          <a:ln w="9525">
            <a:noFill/>
            <a:miter lim="800000"/>
            <a:headEnd/>
            <a:tailEnd/>
          </a:ln>
          <a:effectLst>
            <a:outerShdw dist="12700" dir="2700000" algn="ctr" rotWithShape="0">
              <a:schemeClr val="bg1"/>
            </a:outerShdw>
          </a:effectLst>
        </p:spPr>
        <p:txBody>
          <a:bodyPr>
            <a:spAutoFit/>
          </a:bodyPr>
          <a:lstStyle/>
          <a:p>
            <a:pPr eaLnBrk="0" hangingPunct="0"/>
            <a:r>
              <a:rPr lang="en-US" sz="3600" u="sng">
                <a:solidFill>
                  <a:srgbClr val="000099"/>
                </a:solidFill>
                <a:latin typeface="Fette Engschrift" pitchFamily="2" charset="0"/>
              </a:rPr>
              <a:t>The Third Foundation for the Tabernacle</a:t>
            </a:r>
          </a:p>
        </p:txBody>
      </p:sp>
      <p:grpSp>
        <p:nvGrpSpPr>
          <p:cNvPr id="129044" name="Group 20"/>
          <p:cNvGrpSpPr>
            <a:grpSpLocks/>
          </p:cNvGrpSpPr>
          <p:nvPr/>
        </p:nvGrpSpPr>
        <p:grpSpPr bwMode="auto">
          <a:xfrm>
            <a:off x="533400" y="2725738"/>
            <a:ext cx="1619250" cy="855662"/>
            <a:chOff x="1344" y="2736"/>
            <a:chExt cx="1056" cy="528"/>
          </a:xfrm>
        </p:grpSpPr>
        <p:sp>
          <p:nvSpPr>
            <p:cNvPr id="129045" name="Oval 21"/>
            <p:cNvSpPr>
              <a:spLocks noChangeArrowheads="1"/>
            </p:cNvSpPr>
            <p:nvPr/>
          </p:nvSpPr>
          <p:spPr bwMode="auto">
            <a:xfrm>
              <a:off x="1344" y="2736"/>
              <a:ext cx="1056" cy="528"/>
            </a:xfrm>
            <a:prstGeom prst="ellipse">
              <a:avLst/>
            </a:prstGeom>
            <a:gradFill rotWithShape="0">
              <a:gsLst>
                <a:gs pos="0">
                  <a:srgbClr val="FFFFCC"/>
                </a:gs>
                <a:gs pos="100000">
                  <a:srgbClr val="FFFF00"/>
                </a:gs>
              </a:gsLst>
              <a:path path="shape">
                <a:fillToRect l="50000" t="50000" r="50000" b="50000"/>
              </a:path>
            </a:gradFill>
            <a:ln w="12700" algn="ctr">
              <a:solidFill>
                <a:srgbClr val="FFCC00"/>
              </a:solidFill>
              <a:round/>
              <a:headEnd/>
              <a:tailEnd/>
            </a:ln>
            <a:effectLst>
              <a:outerShdw dist="64758" dir="4721404" algn="ctr" rotWithShape="0">
                <a:srgbClr val="DEB400"/>
              </a:outerShdw>
            </a:effectLst>
          </p:spPr>
          <p:txBody>
            <a:bodyPr wrap="none" anchor="ctr"/>
            <a:lstStyle/>
            <a:p>
              <a:pPr algn="ctr" eaLnBrk="0" hangingPunct="0"/>
              <a:endParaRPr lang="en-US" sz="3600">
                <a:solidFill>
                  <a:srgbClr val="5A002D"/>
                </a:solidFill>
                <a:latin typeface="Impact" pitchFamily="34" charset="0"/>
              </a:endParaRPr>
            </a:p>
          </p:txBody>
        </p:sp>
        <p:sp>
          <p:nvSpPr>
            <p:cNvPr id="129046" name="WordArt 22"/>
            <p:cNvSpPr>
              <a:spLocks noChangeArrowheads="1" noChangeShapeType="1" noTextEdit="1"/>
            </p:cNvSpPr>
            <p:nvPr/>
          </p:nvSpPr>
          <p:spPr bwMode="auto">
            <a:xfrm>
              <a:off x="1535" y="2856"/>
              <a:ext cx="674" cy="288"/>
            </a:xfrm>
            <a:prstGeom prst="rect">
              <a:avLst/>
            </a:prstGeom>
          </p:spPr>
          <p:txBody>
            <a:bodyPr wrap="none" fromWordArt="1">
              <a:prstTxWarp prst="textInflate">
                <a:avLst>
                  <a:gd name="adj" fmla="val 13634"/>
                </a:avLst>
              </a:prstTxWarp>
            </a:bodyPr>
            <a:lstStyle/>
            <a:p>
              <a:pPr algn="ctr"/>
              <a:r>
                <a:rPr lang="en-US" sz="3600" kern="10">
                  <a:ln w="38100">
                    <a:noFill/>
                    <a:round/>
                    <a:headEnd/>
                    <a:tailEnd/>
                  </a:ln>
                  <a:solidFill>
                    <a:srgbClr val="580000"/>
                  </a:solidFill>
                  <a:latin typeface="Impact"/>
                </a:rPr>
                <a:t>Moses</a:t>
              </a:r>
            </a:p>
          </p:txBody>
        </p:sp>
      </p:grpSp>
      <p:sp>
        <p:nvSpPr>
          <p:cNvPr id="129047" name="Text Box 23"/>
          <p:cNvSpPr txBox="1">
            <a:spLocks noChangeArrowheads="1"/>
          </p:cNvSpPr>
          <p:nvPr/>
        </p:nvSpPr>
        <p:spPr bwMode="auto">
          <a:xfrm>
            <a:off x="1524000" y="3886200"/>
            <a:ext cx="3276600" cy="519113"/>
          </a:xfrm>
          <a:prstGeom prst="rect">
            <a:avLst/>
          </a:prstGeom>
          <a:noFill/>
          <a:ln w="9525">
            <a:noFill/>
            <a:miter lim="800000"/>
            <a:headEnd/>
            <a:tailEnd/>
          </a:ln>
          <a:effectLst>
            <a:outerShdw dist="35921" dir="2700000" algn="ctr" rotWithShape="0">
              <a:schemeClr val="bg1"/>
            </a:outerShdw>
          </a:effectLst>
        </p:spPr>
        <p:txBody>
          <a:bodyPr>
            <a:spAutoFit/>
          </a:bodyPr>
          <a:lstStyle/>
          <a:p>
            <a:pPr>
              <a:spcBef>
                <a:spcPct val="50000"/>
              </a:spcBef>
            </a:pPr>
            <a:r>
              <a:rPr lang="en-US" sz="2800">
                <a:solidFill>
                  <a:srgbClr val="000099"/>
                </a:solidFill>
                <a:latin typeface="Impact" pitchFamily="34" charset="0"/>
              </a:rPr>
              <a:t>40-day spy mission</a:t>
            </a:r>
          </a:p>
        </p:txBody>
      </p:sp>
      <p:sp>
        <p:nvSpPr>
          <p:cNvPr id="129048" name="Text Box 24"/>
          <p:cNvSpPr txBox="1">
            <a:spLocks noChangeArrowheads="1"/>
          </p:cNvSpPr>
          <p:nvPr/>
        </p:nvSpPr>
        <p:spPr bwMode="auto">
          <a:xfrm>
            <a:off x="1219200" y="3894138"/>
            <a:ext cx="381000" cy="495300"/>
          </a:xfrm>
          <a:prstGeom prst="rect">
            <a:avLst/>
          </a:prstGeom>
          <a:noFill/>
          <a:ln w="9525">
            <a:noFill/>
            <a:miter lim="800000"/>
            <a:headEnd/>
            <a:tailEnd/>
          </a:ln>
          <a:effectLst/>
        </p:spPr>
        <p:txBody>
          <a:bodyPr>
            <a:spAutoFit/>
          </a:bodyPr>
          <a:lstStyle/>
          <a:p>
            <a:pPr eaLnBrk="0" hangingPunct="0">
              <a:lnSpc>
                <a:spcPct val="55000"/>
              </a:lnSpc>
            </a:pPr>
            <a:r>
              <a:rPr lang="en-US" sz="4800" b="1">
                <a:solidFill>
                  <a:srgbClr val="000099"/>
                </a:solidFill>
                <a:latin typeface="Times New Roman" pitchFamily="18" charset="0"/>
                <a:sym typeface="CommonBullets" pitchFamily="34" charset="2"/>
              </a:rPr>
              <a:t></a:t>
            </a:r>
            <a:endParaRPr lang="en-US" sz="4800" b="1">
              <a:solidFill>
                <a:srgbClr val="000099"/>
              </a:solidFill>
              <a:latin typeface="Times New Roman" pitchFamily="18" charset="0"/>
            </a:endParaRPr>
          </a:p>
        </p:txBody>
      </p:sp>
      <p:sp>
        <p:nvSpPr>
          <p:cNvPr id="129049" name="Text Box 25"/>
          <p:cNvSpPr txBox="1">
            <a:spLocks noChangeArrowheads="1"/>
          </p:cNvSpPr>
          <p:nvPr/>
        </p:nvSpPr>
        <p:spPr bwMode="auto">
          <a:xfrm>
            <a:off x="1219200" y="4862513"/>
            <a:ext cx="381000" cy="531812"/>
          </a:xfrm>
          <a:prstGeom prst="rect">
            <a:avLst/>
          </a:prstGeom>
          <a:noFill/>
          <a:ln w="9525">
            <a:noFill/>
            <a:miter lim="800000"/>
            <a:headEnd/>
            <a:tailEnd/>
          </a:ln>
          <a:effectLst/>
        </p:spPr>
        <p:txBody>
          <a:bodyPr>
            <a:spAutoFit/>
          </a:bodyPr>
          <a:lstStyle/>
          <a:p>
            <a:pPr eaLnBrk="0" hangingPunct="0">
              <a:lnSpc>
                <a:spcPct val="60000"/>
              </a:lnSpc>
            </a:pPr>
            <a:r>
              <a:rPr lang="en-US" sz="4800" b="1">
                <a:solidFill>
                  <a:srgbClr val="000099"/>
                </a:solidFill>
                <a:latin typeface="Times New Roman" pitchFamily="18" charset="0"/>
                <a:sym typeface="CommonBullets" pitchFamily="34" charset="2"/>
              </a:rPr>
              <a:t></a:t>
            </a:r>
            <a:endParaRPr lang="en-US" sz="4800" b="1">
              <a:solidFill>
                <a:srgbClr val="000099"/>
              </a:solidFill>
              <a:latin typeface="Times New Roman" pitchFamily="18" charset="0"/>
            </a:endParaRPr>
          </a:p>
        </p:txBody>
      </p:sp>
      <p:sp>
        <p:nvSpPr>
          <p:cNvPr id="129050" name="Text Box 26"/>
          <p:cNvSpPr txBox="1">
            <a:spLocks noChangeArrowheads="1"/>
          </p:cNvSpPr>
          <p:nvPr/>
        </p:nvSpPr>
        <p:spPr bwMode="auto">
          <a:xfrm>
            <a:off x="1524000" y="4411663"/>
            <a:ext cx="2819400" cy="519112"/>
          </a:xfrm>
          <a:prstGeom prst="rect">
            <a:avLst/>
          </a:prstGeom>
          <a:noFill/>
          <a:ln w="9525">
            <a:noFill/>
            <a:miter lim="800000"/>
            <a:headEnd/>
            <a:tailEnd/>
          </a:ln>
          <a:effectLst>
            <a:outerShdw dist="35921" dir="2700000" algn="ctr" rotWithShape="0">
              <a:schemeClr val="bg1"/>
            </a:outerShdw>
          </a:effectLst>
        </p:spPr>
        <p:txBody>
          <a:bodyPr>
            <a:spAutoFit/>
          </a:bodyPr>
          <a:lstStyle/>
          <a:p>
            <a:pPr>
              <a:spcBef>
                <a:spcPct val="50000"/>
              </a:spcBef>
            </a:pPr>
            <a:r>
              <a:rPr lang="en-US" sz="2800">
                <a:solidFill>
                  <a:srgbClr val="000099"/>
                </a:solidFill>
                <a:latin typeface="Impact" pitchFamily="34" charset="0"/>
              </a:rPr>
              <a:t>Faithless reports</a:t>
            </a:r>
          </a:p>
        </p:txBody>
      </p:sp>
      <p:sp>
        <p:nvSpPr>
          <p:cNvPr id="129051" name="Text Box 27"/>
          <p:cNvSpPr txBox="1">
            <a:spLocks noChangeArrowheads="1"/>
          </p:cNvSpPr>
          <p:nvPr/>
        </p:nvSpPr>
        <p:spPr bwMode="auto">
          <a:xfrm>
            <a:off x="1219200" y="4419600"/>
            <a:ext cx="381000" cy="495300"/>
          </a:xfrm>
          <a:prstGeom prst="rect">
            <a:avLst/>
          </a:prstGeom>
          <a:noFill/>
          <a:ln w="9525">
            <a:noFill/>
            <a:miter lim="800000"/>
            <a:headEnd/>
            <a:tailEnd/>
          </a:ln>
          <a:effectLst/>
        </p:spPr>
        <p:txBody>
          <a:bodyPr>
            <a:spAutoFit/>
          </a:bodyPr>
          <a:lstStyle/>
          <a:p>
            <a:pPr eaLnBrk="0" hangingPunct="0">
              <a:lnSpc>
                <a:spcPct val="55000"/>
              </a:lnSpc>
            </a:pPr>
            <a:r>
              <a:rPr lang="en-US" sz="4800" b="1">
                <a:solidFill>
                  <a:srgbClr val="000099"/>
                </a:solidFill>
                <a:latin typeface="Times New Roman" pitchFamily="18" charset="0"/>
                <a:sym typeface="CommonBullets" pitchFamily="34" charset="2"/>
              </a:rPr>
              <a:t></a:t>
            </a:r>
            <a:endParaRPr lang="en-US" sz="4800" b="1">
              <a:solidFill>
                <a:srgbClr val="000099"/>
              </a:solidFill>
              <a:latin typeface="Times New Roman" pitchFamily="18" charset="0"/>
            </a:endParaRPr>
          </a:p>
        </p:txBody>
      </p:sp>
      <p:pic>
        <p:nvPicPr>
          <p:cNvPr id="129052" name="Picture 28" descr="Fighter3"/>
          <p:cNvPicPr>
            <a:picLocks noChangeAspect="1" noChangeArrowheads="1"/>
          </p:cNvPicPr>
          <p:nvPr/>
        </p:nvPicPr>
        <p:blipFill>
          <a:blip r:embed="rId3" cstate="print">
            <a:clrChange>
              <a:clrFrom>
                <a:srgbClr val="FFFFFF"/>
              </a:clrFrom>
              <a:clrTo>
                <a:srgbClr val="FFFFFF">
                  <a:alpha val="0"/>
                </a:srgbClr>
              </a:clrTo>
            </a:clrChange>
          </a:blip>
          <a:srcRect l="1041" t="-6149" r="5032" b="11259"/>
          <a:stretch>
            <a:fillRect/>
          </a:stretch>
        </p:blipFill>
        <p:spPr bwMode="auto">
          <a:xfrm>
            <a:off x="5640388" y="1870075"/>
            <a:ext cx="3416300" cy="3319463"/>
          </a:xfrm>
          <a:prstGeom prst="rect">
            <a:avLst/>
          </a:prstGeom>
          <a:noFill/>
        </p:spPr>
      </p:pic>
      <p:sp>
        <p:nvSpPr>
          <p:cNvPr id="129053" name="Text Box 29"/>
          <p:cNvSpPr txBox="1">
            <a:spLocks noChangeArrowheads="1"/>
          </p:cNvSpPr>
          <p:nvPr/>
        </p:nvSpPr>
        <p:spPr bwMode="auto">
          <a:xfrm>
            <a:off x="1524000" y="4884738"/>
            <a:ext cx="5410200" cy="519112"/>
          </a:xfrm>
          <a:prstGeom prst="rect">
            <a:avLst/>
          </a:prstGeom>
          <a:noFill/>
          <a:ln w="9525">
            <a:noFill/>
            <a:miter lim="800000"/>
            <a:headEnd/>
            <a:tailEnd/>
          </a:ln>
          <a:effectLst>
            <a:outerShdw dist="35921" dir="2700000" algn="ctr" rotWithShape="0">
              <a:schemeClr val="bg1"/>
            </a:outerShdw>
          </a:effectLst>
        </p:spPr>
        <p:txBody>
          <a:bodyPr>
            <a:spAutoFit/>
          </a:bodyPr>
          <a:lstStyle/>
          <a:p>
            <a:pPr>
              <a:spcBef>
                <a:spcPct val="50000"/>
              </a:spcBef>
            </a:pPr>
            <a:r>
              <a:rPr lang="en-US" sz="2800">
                <a:solidFill>
                  <a:srgbClr val="000099"/>
                </a:solidFill>
                <a:latin typeface="Impact" pitchFamily="34" charset="0"/>
              </a:rPr>
              <a:t>Israelites murmured against Moses</a:t>
            </a:r>
          </a:p>
        </p:txBody>
      </p:sp>
    </p:spTree>
  </p:cSld>
  <p:clrMapOvr>
    <a:masterClrMapping/>
  </p:clrMapOvr>
  <p:transition>
    <p:split orient="vert" dir="in"/>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withEffect">
                                  <p:stCondLst>
                                    <p:cond delay="0"/>
                                  </p:stCondLst>
                                  <p:childTnLst>
                                    <p:set>
                                      <p:cBhvr>
                                        <p:cTn id="6" dur="1" fill="hold">
                                          <p:stCondLst>
                                            <p:cond delay="0"/>
                                          </p:stCondLst>
                                        </p:cTn>
                                        <p:tgtEl>
                                          <p:spTgt spid="129027"/>
                                        </p:tgtEl>
                                        <p:attrNameLst>
                                          <p:attrName>style.visibility</p:attrName>
                                        </p:attrNameLst>
                                      </p:cBhvr>
                                      <p:to>
                                        <p:strVal val="visible"/>
                                      </p:to>
                                    </p:set>
                                    <p:animEffect transition="in" filter="barn(outVertical)">
                                      <p:cBhvr>
                                        <p:cTn id="7" dur="500"/>
                                        <p:tgtEl>
                                          <p:spTgt spid="129027"/>
                                        </p:tgtEl>
                                      </p:cBhvr>
                                    </p:animEffect>
                                  </p:childTnLst>
                                </p:cTn>
                              </p:par>
                            </p:childTnLst>
                          </p:cTn>
                        </p:par>
                      </p:childTnLst>
                    </p:cTn>
                  </p:par>
                  <p:par>
                    <p:cTn id="8" fill="hold">
                      <p:stCondLst>
                        <p:cond delay="indefinite"/>
                      </p:stCondLst>
                      <p:childTnLst>
                        <p:par>
                          <p:cTn id="9" fill="hold">
                            <p:stCondLst>
                              <p:cond delay="0"/>
                            </p:stCondLst>
                            <p:childTnLst>
                              <p:par>
                                <p:cTn id="10" presetID="17" presetClass="entr" presetSubtype="10" fill="hold" grpId="0" nodeType="clickEffect">
                                  <p:stCondLst>
                                    <p:cond delay="0"/>
                                  </p:stCondLst>
                                  <p:iterate type="wd">
                                    <p:tmPct val="20000"/>
                                  </p:iterate>
                                  <p:childTnLst>
                                    <p:set>
                                      <p:cBhvr>
                                        <p:cTn id="11" dur="1" fill="hold">
                                          <p:stCondLst>
                                            <p:cond delay="0"/>
                                          </p:stCondLst>
                                        </p:cTn>
                                        <p:tgtEl>
                                          <p:spTgt spid="129053"/>
                                        </p:tgtEl>
                                        <p:attrNameLst>
                                          <p:attrName>style.visibility</p:attrName>
                                        </p:attrNameLst>
                                      </p:cBhvr>
                                      <p:to>
                                        <p:strVal val="visible"/>
                                      </p:to>
                                    </p:set>
                                    <p:anim calcmode="lin" valueType="num">
                                      <p:cBhvr>
                                        <p:cTn id="12" dur="500" fill="hold"/>
                                        <p:tgtEl>
                                          <p:spTgt spid="129053"/>
                                        </p:tgtEl>
                                        <p:attrNameLst>
                                          <p:attrName>ppt_w</p:attrName>
                                        </p:attrNameLst>
                                      </p:cBhvr>
                                      <p:tavLst>
                                        <p:tav tm="0">
                                          <p:val>
                                            <p:fltVal val="0"/>
                                          </p:val>
                                        </p:tav>
                                        <p:tav tm="100000">
                                          <p:val>
                                            <p:strVal val="#ppt_w"/>
                                          </p:val>
                                        </p:tav>
                                      </p:tavLst>
                                    </p:anim>
                                    <p:anim calcmode="lin" valueType="num">
                                      <p:cBhvr>
                                        <p:cTn id="13" dur="500" fill="hold"/>
                                        <p:tgtEl>
                                          <p:spTgt spid="129053"/>
                                        </p:tgtEl>
                                        <p:attrNameLst>
                                          <p:attrName>ppt_h</p:attrName>
                                        </p:attrNameLst>
                                      </p:cBhvr>
                                      <p:tavLst>
                                        <p:tav tm="0">
                                          <p:val>
                                            <p:strVal val="#ppt_h"/>
                                          </p:val>
                                        </p:tav>
                                        <p:tav tm="100000">
                                          <p:val>
                                            <p:strVal val="#ppt_h"/>
                                          </p:val>
                                        </p:tav>
                                      </p:tavLst>
                                    </p:anim>
                                  </p:childTnLst>
                                </p:cTn>
                              </p:par>
                              <p:par>
                                <p:cTn id="14" presetID="10" presetClass="entr" presetSubtype="0" fill="hold" grpId="0" nodeType="withEffect">
                                  <p:stCondLst>
                                    <p:cond delay="0"/>
                                  </p:stCondLst>
                                  <p:childTnLst>
                                    <p:set>
                                      <p:cBhvr>
                                        <p:cTn id="15" dur="1" fill="hold">
                                          <p:stCondLst>
                                            <p:cond delay="0"/>
                                          </p:stCondLst>
                                        </p:cTn>
                                        <p:tgtEl>
                                          <p:spTgt spid="129049"/>
                                        </p:tgtEl>
                                        <p:attrNameLst>
                                          <p:attrName>style.visibility</p:attrName>
                                        </p:attrNameLst>
                                      </p:cBhvr>
                                      <p:to>
                                        <p:strVal val="visible"/>
                                      </p:to>
                                    </p:set>
                                    <p:animEffect transition="in" filter="fade">
                                      <p:cBhvr>
                                        <p:cTn id="16" dur="1000"/>
                                        <p:tgtEl>
                                          <p:spTgt spid="129049"/>
                                        </p:tgtEl>
                                      </p:cBhvr>
                                    </p:animEffect>
                                  </p:childTnLst>
                                </p:cTn>
                              </p:par>
                              <p:par>
                                <p:cTn id="17" presetID="10" presetClass="entr" presetSubtype="0" fill="hold" nodeType="withEffect">
                                  <p:stCondLst>
                                    <p:cond delay="0"/>
                                  </p:stCondLst>
                                  <p:childTnLst>
                                    <p:set>
                                      <p:cBhvr>
                                        <p:cTn id="18" dur="1" fill="hold">
                                          <p:stCondLst>
                                            <p:cond delay="0"/>
                                          </p:stCondLst>
                                        </p:cTn>
                                        <p:tgtEl>
                                          <p:spTgt spid="129052"/>
                                        </p:tgtEl>
                                        <p:attrNameLst>
                                          <p:attrName>style.visibility</p:attrName>
                                        </p:attrNameLst>
                                      </p:cBhvr>
                                      <p:to>
                                        <p:strVal val="visible"/>
                                      </p:to>
                                    </p:set>
                                    <p:animEffect transition="in" filter="fade">
                                      <p:cBhvr>
                                        <p:cTn id="19" dur="1000"/>
                                        <p:tgtEl>
                                          <p:spTgt spid="129052"/>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1" fill="hold" grpId="0" nodeType="clickEffect">
                                  <p:stCondLst>
                                    <p:cond delay="0"/>
                                  </p:stCondLst>
                                  <p:childTnLst>
                                    <p:set>
                                      <p:cBhvr>
                                        <p:cTn id="23" dur="1" fill="hold">
                                          <p:stCondLst>
                                            <p:cond delay="0"/>
                                          </p:stCondLst>
                                        </p:cTn>
                                        <p:tgtEl>
                                          <p:spTgt spid="129034"/>
                                        </p:tgtEl>
                                        <p:attrNameLst>
                                          <p:attrName>style.visibility</p:attrName>
                                        </p:attrNameLst>
                                      </p:cBhvr>
                                      <p:to>
                                        <p:strVal val="visible"/>
                                      </p:to>
                                    </p:set>
                                    <p:animEffect transition="in" filter="wipe(up)">
                                      <p:cBhvr>
                                        <p:cTn id="24" dur="500"/>
                                        <p:tgtEl>
                                          <p:spTgt spid="129034"/>
                                        </p:tgtEl>
                                      </p:cBhvr>
                                    </p:animEffect>
                                  </p:childTnLst>
                                </p:cTn>
                              </p:par>
                            </p:childTnLst>
                          </p:cTn>
                        </p:par>
                        <p:par>
                          <p:cTn id="25" fill="hold">
                            <p:stCondLst>
                              <p:cond delay="500"/>
                            </p:stCondLst>
                            <p:childTnLst>
                              <p:par>
                                <p:cTn id="26" presetID="22" presetClass="entr" presetSubtype="1" fill="hold" grpId="0" nodeType="afterEffect">
                                  <p:stCondLst>
                                    <p:cond delay="0"/>
                                  </p:stCondLst>
                                  <p:childTnLst>
                                    <p:set>
                                      <p:cBhvr>
                                        <p:cTn id="27" dur="1" fill="hold">
                                          <p:stCondLst>
                                            <p:cond delay="0"/>
                                          </p:stCondLst>
                                        </p:cTn>
                                        <p:tgtEl>
                                          <p:spTgt spid="129035"/>
                                        </p:tgtEl>
                                        <p:attrNameLst>
                                          <p:attrName>style.visibility</p:attrName>
                                        </p:attrNameLst>
                                      </p:cBhvr>
                                      <p:to>
                                        <p:strVal val="visible"/>
                                      </p:to>
                                    </p:set>
                                    <p:animEffect transition="in" filter="wipe(up)">
                                      <p:cBhvr>
                                        <p:cTn id="28" dur="500"/>
                                        <p:tgtEl>
                                          <p:spTgt spid="129035"/>
                                        </p:tgtEl>
                                      </p:cBhvr>
                                    </p:animEffect>
                                  </p:childTnLst>
                                </p:cTn>
                              </p:par>
                            </p:childTnLst>
                          </p:cTn>
                        </p:par>
                        <p:par>
                          <p:cTn id="29" fill="hold">
                            <p:stCondLst>
                              <p:cond delay="1000"/>
                            </p:stCondLst>
                            <p:childTnLst>
                              <p:par>
                                <p:cTn id="30" presetID="22" presetClass="entr" presetSubtype="1" fill="hold" grpId="1" nodeType="afterEffect">
                                  <p:stCondLst>
                                    <p:cond delay="0"/>
                                  </p:stCondLst>
                                  <p:childTnLst>
                                    <p:set>
                                      <p:cBhvr>
                                        <p:cTn id="31" dur="1" fill="hold">
                                          <p:stCondLst>
                                            <p:cond delay="0"/>
                                          </p:stCondLst>
                                        </p:cTn>
                                        <p:tgtEl>
                                          <p:spTgt spid="129034"/>
                                        </p:tgtEl>
                                        <p:attrNameLst>
                                          <p:attrName>style.visibility</p:attrName>
                                        </p:attrNameLst>
                                      </p:cBhvr>
                                      <p:to>
                                        <p:strVal val="visible"/>
                                      </p:to>
                                    </p:set>
                                    <p:animEffect transition="in" filter="wipe(up)">
                                      <p:cBhvr>
                                        <p:cTn id="32" dur="500"/>
                                        <p:tgtEl>
                                          <p:spTgt spid="129034"/>
                                        </p:tgtEl>
                                      </p:cBhvr>
                                    </p:animEffect>
                                  </p:childTnLst>
                                </p:cTn>
                              </p:par>
                            </p:childTnLst>
                          </p:cTn>
                        </p:par>
                        <p:par>
                          <p:cTn id="33" fill="hold">
                            <p:stCondLst>
                              <p:cond delay="1500"/>
                            </p:stCondLst>
                            <p:childTnLst>
                              <p:par>
                                <p:cTn id="34" presetID="22" presetClass="entr" presetSubtype="1" fill="hold" grpId="1" nodeType="afterEffect">
                                  <p:stCondLst>
                                    <p:cond delay="0"/>
                                  </p:stCondLst>
                                  <p:childTnLst>
                                    <p:set>
                                      <p:cBhvr>
                                        <p:cTn id="35" dur="1" fill="hold">
                                          <p:stCondLst>
                                            <p:cond delay="0"/>
                                          </p:stCondLst>
                                        </p:cTn>
                                        <p:tgtEl>
                                          <p:spTgt spid="129035"/>
                                        </p:tgtEl>
                                        <p:attrNameLst>
                                          <p:attrName>style.visibility</p:attrName>
                                        </p:attrNameLst>
                                      </p:cBhvr>
                                      <p:to>
                                        <p:strVal val="visible"/>
                                      </p:to>
                                    </p:set>
                                    <p:animEffect transition="in" filter="wipe(up)">
                                      <p:cBhvr>
                                        <p:cTn id="36" dur="500"/>
                                        <p:tgtEl>
                                          <p:spTgt spid="129035"/>
                                        </p:tgtEl>
                                      </p:cBhvr>
                                    </p:animEffect>
                                  </p:childTnLst>
                                </p:cTn>
                              </p:par>
                              <p:par>
                                <p:cTn id="37" presetID="10" presetClass="exit" presetSubtype="0" fill="hold" nodeType="withEffect">
                                  <p:stCondLst>
                                    <p:cond delay="0"/>
                                  </p:stCondLst>
                                  <p:childTnLst>
                                    <p:animEffect transition="out" filter="fade">
                                      <p:cBhvr>
                                        <p:cTn id="38" dur="1000"/>
                                        <p:tgtEl>
                                          <p:spTgt spid="129052"/>
                                        </p:tgtEl>
                                      </p:cBhvr>
                                    </p:animEffect>
                                    <p:set>
                                      <p:cBhvr>
                                        <p:cTn id="39" dur="1" fill="hold">
                                          <p:stCondLst>
                                            <p:cond delay="999"/>
                                          </p:stCondLst>
                                        </p:cTn>
                                        <p:tgtEl>
                                          <p:spTgt spid="12905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9034" grpId="0" animBg="1"/>
      <p:bldP spid="129034" grpId="1" animBg="1"/>
      <p:bldP spid="129035" grpId="0" animBg="1"/>
      <p:bldP spid="129035" grpId="1" animBg="1"/>
      <p:bldP spid="129049" grpId="0"/>
      <p:bldP spid="129053" grpId="0"/>
    </p:bldLst>
  </p:timing>
</p:sld>
</file>

<file path=ppt/slides/slide78.xml><?xml version="1.0" encoding="utf-8"?>
<p:sld xmlns:a="http://schemas.openxmlformats.org/drawingml/2006/main" xmlns:r="http://schemas.openxmlformats.org/officeDocument/2006/relationships" xmlns:p="http://schemas.openxmlformats.org/presentationml/2006/main">
  <p:cSld>
    <p:bg>
      <p:bgPr>
        <a:gradFill rotWithShape="0">
          <a:gsLst>
            <a:gs pos="0">
              <a:srgbClr val="FFE6C1"/>
            </a:gs>
            <a:gs pos="100000">
              <a:schemeClr val="bg1"/>
            </a:gs>
          </a:gsLst>
          <a:lin ang="5400000" scaled="1"/>
        </a:gradFill>
        <a:effectLst/>
      </p:bgPr>
    </p:bg>
    <p:spTree>
      <p:nvGrpSpPr>
        <p:cNvPr id="1" name=""/>
        <p:cNvGrpSpPr/>
        <p:nvPr/>
      </p:nvGrpSpPr>
      <p:grpSpPr>
        <a:xfrm>
          <a:off x="0" y="0"/>
          <a:ext cx="0" cy="0"/>
          <a:chOff x="0" y="0"/>
          <a:chExt cx="0" cy="0"/>
        </a:xfrm>
      </p:grpSpPr>
      <p:grpSp>
        <p:nvGrpSpPr>
          <p:cNvPr id="131074" name="Group 2"/>
          <p:cNvGrpSpPr>
            <a:grpSpLocks/>
          </p:cNvGrpSpPr>
          <p:nvPr/>
        </p:nvGrpSpPr>
        <p:grpSpPr bwMode="auto">
          <a:xfrm>
            <a:off x="533400" y="762000"/>
            <a:ext cx="8001000" cy="2608263"/>
            <a:chOff x="336" y="480"/>
            <a:chExt cx="5040" cy="1643"/>
          </a:xfrm>
        </p:grpSpPr>
        <p:sp>
          <p:nvSpPr>
            <p:cNvPr id="131075" name="AutoShape 3"/>
            <p:cNvSpPr>
              <a:spLocks noChangeArrowheads="1"/>
            </p:cNvSpPr>
            <p:nvPr/>
          </p:nvSpPr>
          <p:spPr bwMode="auto">
            <a:xfrm rot="5400000">
              <a:off x="2691" y="511"/>
              <a:ext cx="161" cy="2713"/>
            </a:xfrm>
            <a:prstGeom prst="downArrow">
              <a:avLst>
                <a:gd name="adj1" fmla="val 41667"/>
                <a:gd name="adj2" fmla="val 168197"/>
              </a:avLst>
            </a:prstGeom>
            <a:solidFill>
              <a:srgbClr val="6600CC"/>
            </a:solidFill>
            <a:ln w="38100" algn="ctr">
              <a:solidFill>
                <a:srgbClr val="6600CC"/>
              </a:solidFill>
              <a:miter lim="800000"/>
              <a:headEnd/>
              <a:tailEnd/>
            </a:ln>
            <a:effectLst/>
          </p:spPr>
          <p:txBody>
            <a:bodyPr rot="10800000" vert="eaVert" wrap="none" anchor="ctr"/>
            <a:lstStyle/>
            <a:p>
              <a:pPr algn="ctr"/>
              <a:endParaRPr lang="en-US">
                <a:latin typeface="Arial Black" pitchFamily="34" charset="0"/>
              </a:endParaRPr>
            </a:p>
          </p:txBody>
        </p:sp>
        <p:grpSp>
          <p:nvGrpSpPr>
            <p:cNvPr id="131076" name="Group 4"/>
            <p:cNvGrpSpPr>
              <a:grpSpLocks/>
            </p:cNvGrpSpPr>
            <p:nvPr/>
          </p:nvGrpSpPr>
          <p:grpSpPr bwMode="auto">
            <a:xfrm>
              <a:off x="3936" y="1584"/>
              <a:ext cx="1440" cy="539"/>
              <a:chOff x="3840" y="960"/>
              <a:chExt cx="1440" cy="539"/>
            </a:xfrm>
          </p:grpSpPr>
          <p:sp>
            <p:nvSpPr>
              <p:cNvPr id="131077" name="Oval 5"/>
              <p:cNvSpPr>
                <a:spLocks noChangeArrowheads="1"/>
              </p:cNvSpPr>
              <p:nvPr/>
            </p:nvSpPr>
            <p:spPr bwMode="auto">
              <a:xfrm>
                <a:off x="3840" y="960"/>
                <a:ext cx="1440" cy="539"/>
              </a:xfrm>
              <a:prstGeom prst="ellipse">
                <a:avLst/>
              </a:prstGeom>
              <a:gradFill rotWithShape="0">
                <a:gsLst>
                  <a:gs pos="0">
                    <a:srgbClr val="FFCC66"/>
                  </a:gs>
                  <a:gs pos="100000">
                    <a:srgbClr val="FF9900"/>
                  </a:gs>
                </a:gsLst>
                <a:path path="shape">
                  <a:fillToRect l="50000" t="50000" r="50000" b="50000"/>
                </a:path>
              </a:gradFill>
              <a:ln w="12700" algn="ctr">
                <a:solidFill>
                  <a:srgbClr val="CC6600"/>
                </a:solidFill>
                <a:round/>
                <a:headEnd/>
                <a:tailEnd/>
              </a:ln>
              <a:effectLst>
                <a:outerShdw dist="64758" dir="4721404" algn="ctr" rotWithShape="0">
                  <a:srgbClr val="B65B00"/>
                </a:outerShdw>
              </a:effectLst>
            </p:spPr>
            <p:txBody>
              <a:bodyPr wrap="none" anchor="ctr"/>
              <a:lstStyle/>
              <a:p>
                <a:pPr algn="ctr" eaLnBrk="0" hangingPunct="0"/>
                <a:endParaRPr lang="en-US" sz="3600">
                  <a:solidFill>
                    <a:srgbClr val="5A002D"/>
                  </a:solidFill>
                  <a:latin typeface="Impact" pitchFamily="34" charset="0"/>
                </a:endParaRPr>
              </a:p>
            </p:txBody>
          </p:sp>
          <p:sp>
            <p:nvSpPr>
              <p:cNvPr id="131078" name="WordArt 6"/>
              <p:cNvSpPr>
                <a:spLocks noChangeArrowheads="1" noChangeShapeType="1" noTextEdit="1"/>
              </p:cNvSpPr>
              <p:nvPr/>
            </p:nvSpPr>
            <p:spPr bwMode="auto">
              <a:xfrm>
                <a:off x="4100" y="1083"/>
                <a:ext cx="920" cy="294"/>
              </a:xfrm>
              <a:prstGeom prst="rect">
                <a:avLst/>
              </a:prstGeom>
            </p:spPr>
            <p:txBody>
              <a:bodyPr wrap="none" fromWordArt="1">
                <a:prstTxWarp prst="textInflate">
                  <a:avLst>
                    <a:gd name="adj" fmla="val 13634"/>
                  </a:avLst>
                </a:prstTxWarp>
              </a:bodyPr>
              <a:lstStyle/>
              <a:p>
                <a:pPr algn="ctr"/>
                <a:r>
                  <a:rPr lang="en-US" sz="3600" kern="10">
                    <a:ln w="19050">
                      <a:solidFill>
                        <a:srgbClr val="680000"/>
                      </a:solidFill>
                      <a:round/>
                      <a:headEnd/>
                      <a:tailEnd/>
                    </a:ln>
                    <a:solidFill>
                      <a:schemeClr val="bg1"/>
                    </a:solidFill>
                    <a:latin typeface="Impact"/>
                  </a:rPr>
                  <a:t>Israelites</a:t>
                </a:r>
              </a:p>
            </p:txBody>
          </p:sp>
        </p:grpSp>
        <p:grpSp>
          <p:nvGrpSpPr>
            <p:cNvPr id="131079" name="Group 7"/>
            <p:cNvGrpSpPr>
              <a:grpSpLocks/>
            </p:cNvGrpSpPr>
            <p:nvPr/>
          </p:nvGrpSpPr>
          <p:grpSpPr bwMode="auto">
            <a:xfrm>
              <a:off x="498" y="480"/>
              <a:ext cx="695" cy="687"/>
              <a:chOff x="4704" y="288"/>
              <a:chExt cx="672" cy="720"/>
            </a:xfrm>
          </p:grpSpPr>
          <p:sp>
            <p:nvSpPr>
              <p:cNvPr id="131080" name="Oval 8"/>
              <p:cNvSpPr>
                <a:spLocks noChangeArrowheads="1"/>
              </p:cNvSpPr>
              <p:nvPr/>
            </p:nvSpPr>
            <p:spPr bwMode="auto">
              <a:xfrm>
                <a:off x="4704" y="288"/>
                <a:ext cx="672" cy="720"/>
              </a:xfrm>
              <a:prstGeom prst="ellipse">
                <a:avLst/>
              </a:prstGeom>
              <a:gradFill rotWithShape="0">
                <a:gsLst>
                  <a:gs pos="0">
                    <a:srgbClr val="FFFFFF"/>
                  </a:gs>
                  <a:gs pos="100000">
                    <a:srgbClr val="FFFFFF"/>
                  </a:gs>
                </a:gsLst>
                <a:lin ang="2700000" scaled="1"/>
              </a:gradFill>
              <a:ln w="12700">
                <a:round/>
                <a:headEnd/>
                <a:tailEnd/>
              </a:ln>
              <a:effectLst/>
              <a:scene3d>
                <a:camera prst="legacyPerspectiveTop"/>
                <a:lightRig rig="legacyFlat3" dir="t"/>
              </a:scene3d>
              <a:sp3d extrusionH="430200" prstMaterial="legacyMatte">
                <a:bevelT w="13500" h="13500" prst="angle"/>
                <a:bevelB w="13500" h="13500" prst="angle"/>
                <a:extrusionClr>
                  <a:srgbClr val="9900FF"/>
                </a:extrusionClr>
              </a:sp3d>
            </p:spPr>
            <p:txBody>
              <a:bodyPr wrap="none" anchor="ctr">
                <a:flatTx/>
              </a:bodyPr>
              <a:lstStyle/>
              <a:p>
                <a:pPr algn="ctr" eaLnBrk="0" hangingPunct="0"/>
                <a:endParaRPr lang="en-US" sz="4800" b="1">
                  <a:solidFill>
                    <a:srgbClr val="6600CC"/>
                  </a:solidFill>
                  <a:latin typeface="Impact" pitchFamily="34" charset="0"/>
                </a:endParaRPr>
              </a:p>
            </p:txBody>
          </p:sp>
          <p:sp>
            <p:nvSpPr>
              <p:cNvPr id="131081" name="WordArt 9"/>
              <p:cNvSpPr>
                <a:spLocks noChangeArrowheads="1" noChangeShapeType="1" noTextEdit="1"/>
              </p:cNvSpPr>
              <p:nvPr/>
            </p:nvSpPr>
            <p:spPr bwMode="auto">
              <a:xfrm>
                <a:off x="4778" y="492"/>
                <a:ext cx="517" cy="344"/>
              </a:xfrm>
              <a:prstGeom prst="rect">
                <a:avLst/>
              </a:prstGeom>
            </p:spPr>
            <p:txBody>
              <a:bodyPr wrap="none" fromWordArt="1">
                <a:prstTxWarp prst="textPlain">
                  <a:avLst>
                    <a:gd name="adj" fmla="val 50000"/>
                  </a:avLst>
                </a:prstTxWarp>
              </a:bodyPr>
              <a:lstStyle/>
              <a:p>
                <a:pPr algn="ctr"/>
                <a:r>
                  <a:rPr lang="en-US" sz="3600" kern="10">
                    <a:ln w="38100">
                      <a:solidFill>
                        <a:srgbClr val="6600CC"/>
                      </a:solidFill>
                      <a:round/>
                      <a:headEnd/>
                      <a:tailEnd/>
                    </a:ln>
                    <a:solidFill>
                      <a:schemeClr val="bg1"/>
                    </a:solidFill>
                    <a:latin typeface="Impact"/>
                  </a:rPr>
                  <a:t>God</a:t>
                </a:r>
              </a:p>
            </p:txBody>
          </p:sp>
        </p:grpSp>
        <p:sp>
          <p:nvSpPr>
            <p:cNvPr id="131082" name="AutoShape 10"/>
            <p:cNvSpPr>
              <a:spLocks noChangeArrowheads="1"/>
            </p:cNvSpPr>
            <p:nvPr/>
          </p:nvSpPr>
          <p:spPr bwMode="auto">
            <a:xfrm rot="10800000">
              <a:off x="792" y="1200"/>
              <a:ext cx="120" cy="912"/>
            </a:xfrm>
            <a:prstGeom prst="downArrow">
              <a:avLst>
                <a:gd name="adj1" fmla="val 41676"/>
                <a:gd name="adj2" fmla="val 172161"/>
              </a:avLst>
            </a:prstGeom>
            <a:solidFill>
              <a:srgbClr val="6600CC"/>
            </a:solidFill>
            <a:ln w="9525" algn="ctr">
              <a:solidFill>
                <a:srgbClr val="6600CC"/>
              </a:solidFill>
              <a:miter lim="800000"/>
              <a:headEnd/>
              <a:tailEnd/>
            </a:ln>
            <a:effectLst/>
          </p:spPr>
          <p:txBody>
            <a:bodyPr rot="10800000" wrap="none" anchor="ctr"/>
            <a:lstStyle/>
            <a:p>
              <a:pPr algn="ctr"/>
              <a:endParaRPr lang="en-US">
                <a:latin typeface="Arial Black" pitchFamily="34" charset="0"/>
              </a:endParaRPr>
            </a:p>
          </p:txBody>
        </p:sp>
        <p:grpSp>
          <p:nvGrpSpPr>
            <p:cNvPr id="131083" name="Group 11"/>
            <p:cNvGrpSpPr>
              <a:grpSpLocks/>
            </p:cNvGrpSpPr>
            <p:nvPr/>
          </p:nvGrpSpPr>
          <p:grpSpPr bwMode="auto">
            <a:xfrm>
              <a:off x="336" y="1584"/>
              <a:ext cx="1020" cy="539"/>
              <a:chOff x="1344" y="2736"/>
              <a:chExt cx="1056" cy="528"/>
            </a:xfrm>
          </p:grpSpPr>
          <p:sp>
            <p:nvSpPr>
              <p:cNvPr id="131084" name="Oval 12"/>
              <p:cNvSpPr>
                <a:spLocks noChangeArrowheads="1"/>
              </p:cNvSpPr>
              <p:nvPr/>
            </p:nvSpPr>
            <p:spPr bwMode="auto">
              <a:xfrm>
                <a:off x="1344" y="2736"/>
                <a:ext cx="1056" cy="528"/>
              </a:xfrm>
              <a:prstGeom prst="ellipse">
                <a:avLst/>
              </a:prstGeom>
              <a:gradFill rotWithShape="0">
                <a:gsLst>
                  <a:gs pos="0">
                    <a:srgbClr val="FFFFCC"/>
                  </a:gs>
                  <a:gs pos="100000">
                    <a:srgbClr val="FFFF00"/>
                  </a:gs>
                </a:gsLst>
                <a:path path="shape">
                  <a:fillToRect l="50000" t="50000" r="50000" b="50000"/>
                </a:path>
              </a:gradFill>
              <a:ln w="12700" algn="ctr">
                <a:solidFill>
                  <a:srgbClr val="FFCC00"/>
                </a:solidFill>
                <a:round/>
                <a:headEnd/>
                <a:tailEnd/>
              </a:ln>
              <a:effectLst>
                <a:outerShdw dist="64758" dir="4721404" algn="ctr" rotWithShape="0">
                  <a:srgbClr val="DEB400"/>
                </a:outerShdw>
              </a:effectLst>
            </p:spPr>
            <p:txBody>
              <a:bodyPr wrap="none" anchor="ctr"/>
              <a:lstStyle/>
              <a:p>
                <a:pPr algn="ctr" eaLnBrk="0" hangingPunct="0"/>
                <a:endParaRPr lang="en-US" sz="3600">
                  <a:solidFill>
                    <a:srgbClr val="5A002D"/>
                  </a:solidFill>
                  <a:latin typeface="Impact" pitchFamily="34" charset="0"/>
                </a:endParaRPr>
              </a:p>
            </p:txBody>
          </p:sp>
          <p:sp>
            <p:nvSpPr>
              <p:cNvPr id="131085" name="WordArt 13"/>
              <p:cNvSpPr>
                <a:spLocks noChangeArrowheads="1" noChangeShapeType="1" noTextEdit="1"/>
              </p:cNvSpPr>
              <p:nvPr/>
            </p:nvSpPr>
            <p:spPr bwMode="auto">
              <a:xfrm>
                <a:off x="1535" y="2856"/>
                <a:ext cx="674" cy="288"/>
              </a:xfrm>
              <a:prstGeom prst="rect">
                <a:avLst/>
              </a:prstGeom>
            </p:spPr>
            <p:txBody>
              <a:bodyPr wrap="none" fromWordArt="1">
                <a:prstTxWarp prst="textInflate">
                  <a:avLst>
                    <a:gd name="adj" fmla="val 13634"/>
                  </a:avLst>
                </a:prstTxWarp>
              </a:bodyPr>
              <a:lstStyle/>
              <a:p>
                <a:pPr algn="ctr"/>
                <a:r>
                  <a:rPr lang="en-US" sz="3600" kern="10">
                    <a:ln w="38100">
                      <a:noFill/>
                      <a:round/>
                      <a:headEnd/>
                      <a:tailEnd/>
                    </a:ln>
                    <a:solidFill>
                      <a:srgbClr val="580000"/>
                    </a:solidFill>
                    <a:latin typeface="Impact"/>
                  </a:rPr>
                  <a:t>Moses</a:t>
                </a:r>
              </a:p>
            </p:txBody>
          </p:sp>
        </p:grpSp>
      </p:grpSp>
      <p:grpSp>
        <p:nvGrpSpPr>
          <p:cNvPr id="131086" name="Group 14"/>
          <p:cNvGrpSpPr>
            <a:grpSpLocks/>
          </p:cNvGrpSpPr>
          <p:nvPr/>
        </p:nvGrpSpPr>
        <p:grpSpPr bwMode="auto">
          <a:xfrm>
            <a:off x="3200400" y="1887538"/>
            <a:ext cx="2362200" cy="762000"/>
            <a:chOff x="3120" y="2880"/>
            <a:chExt cx="2160" cy="480"/>
          </a:xfrm>
        </p:grpSpPr>
        <p:sp>
          <p:nvSpPr>
            <p:cNvPr id="131087" name="Rectangle 15"/>
            <p:cNvSpPr>
              <a:spLocks noChangeArrowheads="1"/>
            </p:cNvSpPr>
            <p:nvPr/>
          </p:nvSpPr>
          <p:spPr bwMode="auto">
            <a:xfrm>
              <a:off x="3168" y="2880"/>
              <a:ext cx="2064" cy="458"/>
            </a:xfrm>
            <a:prstGeom prst="rect">
              <a:avLst/>
            </a:prstGeom>
            <a:solidFill>
              <a:srgbClr val="CCECFF"/>
            </a:solidFill>
            <a:ln w="19050" algn="ctr">
              <a:solidFill>
                <a:srgbClr val="000099"/>
              </a:solidFill>
              <a:miter lim="800000"/>
              <a:headEnd/>
              <a:tailEnd/>
            </a:ln>
            <a:effectLst/>
          </p:spPr>
          <p:txBody>
            <a:bodyPr wrap="none" anchor="ctr"/>
            <a:lstStyle/>
            <a:p>
              <a:endParaRPr lang="en-US"/>
            </a:p>
          </p:txBody>
        </p:sp>
        <p:sp>
          <p:nvSpPr>
            <p:cNvPr id="131088" name="Text Box 16"/>
            <p:cNvSpPr txBox="1">
              <a:spLocks noChangeArrowheads="1"/>
            </p:cNvSpPr>
            <p:nvPr/>
          </p:nvSpPr>
          <p:spPr bwMode="auto">
            <a:xfrm>
              <a:off x="3120" y="2902"/>
              <a:ext cx="2160" cy="458"/>
            </a:xfrm>
            <a:prstGeom prst="rect">
              <a:avLst/>
            </a:prstGeom>
            <a:noFill/>
            <a:ln w="19050" algn="ctr">
              <a:noFill/>
              <a:miter lim="800000"/>
              <a:headEnd/>
              <a:tailEnd/>
            </a:ln>
            <a:effectLst>
              <a:outerShdw dist="12700" algn="ctr" rotWithShape="0">
                <a:schemeClr val="bg1"/>
              </a:outerShdw>
            </a:effectLst>
          </p:spPr>
          <p:txBody>
            <a:bodyPr>
              <a:spAutoFit/>
            </a:bodyPr>
            <a:lstStyle/>
            <a:p>
              <a:pPr algn="ctr" eaLnBrk="0" hangingPunct="0">
                <a:lnSpc>
                  <a:spcPct val="80000"/>
                </a:lnSpc>
              </a:pPr>
              <a:r>
                <a:rPr lang="en-US" sz="2600" b="1">
                  <a:solidFill>
                    <a:srgbClr val="000099"/>
                  </a:solidFill>
                </a:rPr>
                <a:t>Foundation</a:t>
              </a:r>
            </a:p>
            <a:p>
              <a:pPr algn="ctr" eaLnBrk="0" hangingPunct="0">
                <a:lnSpc>
                  <a:spcPct val="80000"/>
                </a:lnSpc>
              </a:pPr>
              <a:r>
                <a:rPr lang="en-US" sz="2600" b="1">
                  <a:solidFill>
                    <a:srgbClr val="000099"/>
                  </a:solidFill>
                </a:rPr>
                <a:t>of substance</a:t>
              </a:r>
            </a:p>
          </p:txBody>
        </p:sp>
      </p:grpSp>
      <p:sp>
        <p:nvSpPr>
          <p:cNvPr id="131089" name="Rectangle 17"/>
          <p:cNvSpPr>
            <a:spLocks noChangeArrowheads="1"/>
          </p:cNvSpPr>
          <p:nvPr/>
        </p:nvSpPr>
        <p:spPr bwMode="auto">
          <a:xfrm>
            <a:off x="0" y="5722938"/>
            <a:ext cx="9144000" cy="1135062"/>
          </a:xfrm>
          <a:prstGeom prst="rect">
            <a:avLst/>
          </a:prstGeom>
          <a:solidFill>
            <a:schemeClr val="tx1"/>
          </a:solidFill>
          <a:ln w="9525">
            <a:solidFill>
              <a:schemeClr val="tx1"/>
            </a:solidFill>
            <a:miter lim="800000"/>
            <a:headEnd/>
            <a:tailEnd/>
          </a:ln>
          <a:effectLst/>
        </p:spPr>
        <p:txBody>
          <a:bodyPr wrap="none" anchor="ctr"/>
          <a:lstStyle/>
          <a:p>
            <a:endParaRPr lang="en-US"/>
          </a:p>
        </p:txBody>
      </p:sp>
      <p:grpSp>
        <p:nvGrpSpPr>
          <p:cNvPr id="131101" name="Group 29"/>
          <p:cNvGrpSpPr>
            <a:grpSpLocks/>
          </p:cNvGrpSpPr>
          <p:nvPr/>
        </p:nvGrpSpPr>
        <p:grpSpPr bwMode="auto">
          <a:xfrm>
            <a:off x="1231900" y="5834063"/>
            <a:ext cx="6388100" cy="871537"/>
            <a:chOff x="344" y="3640"/>
            <a:chExt cx="4024" cy="549"/>
          </a:xfrm>
        </p:grpSpPr>
        <p:sp>
          <p:nvSpPr>
            <p:cNvPr id="131091" name="Text Box 19"/>
            <p:cNvSpPr txBox="1">
              <a:spLocks noChangeArrowheads="1"/>
            </p:cNvSpPr>
            <p:nvPr/>
          </p:nvSpPr>
          <p:spPr bwMode="auto">
            <a:xfrm>
              <a:off x="557" y="3669"/>
              <a:ext cx="3811" cy="520"/>
            </a:xfrm>
            <a:prstGeom prst="rect">
              <a:avLst/>
            </a:prstGeom>
            <a:noFill/>
            <a:ln w="9525">
              <a:noFill/>
              <a:miter lim="800000"/>
              <a:headEnd/>
              <a:tailEnd/>
            </a:ln>
            <a:effectLst/>
          </p:spPr>
          <p:txBody>
            <a:bodyPr>
              <a:spAutoFit/>
            </a:bodyPr>
            <a:lstStyle/>
            <a:p>
              <a:pPr algn="dist" eaLnBrk="0" hangingPunct="0">
                <a:lnSpc>
                  <a:spcPct val="80000"/>
                </a:lnSpc>
              </a:pPr>
              <a:r>
                <a:rPr lang="en-US" sz="2000" b="1" dirty="0">
                  <a:solidFill>
                    <a:schemeClr val="bg1"/>
                  </a:solidFill>
                  <a:latin typeface="Arial Narrow" pitchFamily="34" charset="0"/>
                </a:rPr>
                <a:t>The foundation for the Tabernacle was invaded by Satan </a:t>
              </a:r>
              <a:r>
                <a:rPr lang="en-US" sz="2000" b="1" u="sng" dirty="0">
                  <a:solidFill>
                    <a:schemeClr val="bg1"/>
                  </a:solidFill>
                  <a:latin typeface="Arial Narrow" pitchFamily="34" charset="0"/>
                </a:rPr>
                <a:t>three times</a:t>
              </a:r>
              <a:r>
                <a:rPr lang="en-US" sz="2000" b="1" dirty="0">
                  <a:solidFill>
                    <a:schemeClr val="bg1"/>
                  </a:solidFill>
                  <a:latin typeface="Arial Narrow" pitchFamily="34" charset="0"/>
                </a:rPr>
                <a:t>. Therefore, the </a:t>
              </a:r>
              <a:r>
                <a:rPr lang="en-US" sz="2000" b="1" u="sng" dirty="0">
                  <a:solidFill>
                    <a:schemeClr val="bg1"/>
                  </a:solidFill>
                  <a:latin typeface="Arial Narrow" pitchFamily="34" charset="0"/>
                </a:rPr>
                <a:t>foundation of substance</a:t>
              </a:r>
              <a:r>
                <a:rPr lang="en-US" sz="2000" b="1" dirty="0">
                  <a:solidFill>
                    <a:schemeClr val="bg1"/>
                  </a:solidFill>
                  <a:latin typeface="Arial Narrow" pitchFamily="34" charset="0"/>
                </a:rPr>
                <a:t> for the second national course to restore Canaan was not laid.</a:t>
              </a:r>
              <a:endParaRPr lang="en-US" sz="2000" dirty="0">
                <a:solidFill>
                  <a:schemeClr val="bg1"/>
                </a:solidFill>
                <a:latin typeface="Arial Narrow" pitchFamily="34" charset="0"/>
              </a:endParaRPr>
            </a:p>
          </p:txBody>
        </p:sp>
        <p:sp>
          <p:nvSpPr>
            <p:cNvPr id="131092" name="Text Box 20"/>
            <p:cNvSpPr txBox="1">
              <a:spLocks noChangeArrowheads="1"/>
            </p:cNvSpPr>
            <p:nvPr/>
          </p:nvSpPr>
          <p:spPr bwMode="auto">
            <a:xfrm>
              <a:off x="344" y="3640"/>
              <a:ext cx="213" cy="266"/>
            </a:xfrm>
            <a:prstGeom prst="rect">
              <a:avLst/>
            </a:prstGeom>
            <a:noFill/>
            <a:ln w="9525">
              <a:noFill/>
              <a:miter lim="800000"/>
              <a:headEnd/>
              <a:tailEnd/>
            </a:ln>
            <a:effectLst/>
          </p:spPr>
          <p:txBody>
            <a:bodyPr>
              <a:spAutoFit/>
            </a:bodyPr>
            <a:lstStyle/>
            <a:p>
              <a:pPr eaLnBrk="0" hangingPunct="0">
                <a:lnSpc>
                  <a:spcPts val="2600"/>
                </a:lnSpc>
              </a:pPr>
              <a:r>
                <a:rPr lang="en-US" sz="4400" b="1">
                  <a:solidFill>
                    <a:schemeClr val="bg1"/>
                  </a:solidFill>
                  <a:latin typeface="Times New Roman" pitchFamily="18" charset="0"/>
                  <a:sym typeface="CommonBullets" pitchFamily="34" charset="2"/>
                </a:rPr>
                <a:t></a:t>
              </a:r>
              <a:endParaRPr lang="en-US" sz="4400" b="1">
                <a:solidFill>
                  <a:schemeClr val="bg1"/>
                </a:solidFill>
                <a:latin typeface="Times New Roman" pitchFamily="18" charset="0"/>
              </a:endParaRPr>
            </a:p>
          </p:txBody>
        </p:sp>
      </p:grpSp>
      <p:sp>
        <p:nvSpPr>
          <p:cNvPr id="131093" name="Text Box 21"/>
          <p:cNvSpPr txBox="1">
            <a:spLocks noChangeArrowheads="1"/>
          </p:cNvSpPr>
          <p:nvPr/>
        </p:nvSpPr>
        <p:spPr bwMode="auto">
          <a:xfrm>
            <a:off x="304800" y="0"/>
            <a:ext cx="8001000" cy="579438"/>
          </a:xfrm>
          <a:prstGeom prst="rect">
            <a:avLst/>
          </a:prstGeom>
          <a:noFill/>
          <a:ln w="9525">
            <a:noFill/>
            <a:miter lim="800000"/>
            <a:headEnd/>
            <a:tailEnd/>
          </a:ln>
          <a:effectLst>
            <a:outerShdw dist="12700" dir="2700000" algn="ctr" rotWithShape="0">
              <a:schemeClr val="bg1"/>
            </a:outerShdw>
          </a:effectLst>
        </p:spPr>
        <p:txBody>
          <a:bodyPr>
            <a:spAutoFit/>
          </a:bodyPr>
          <a:lstStyle/>
          <a:p>
            <a:pPr eaLnBrk="0" hangingPunct="0"/>
            <a:r>
              <a:rPr lang="en-US" sz="3200" u="sng" dirty="0">
                <a:solidFill>
                  <a:srgbClr val="000099"/>
                </a:solidFill>
                <a:latin typeface="Fette Engschrift" pitchFamily="2" charset="0"/>
              </a:rPr>
              <a:t>2.2.2.4 Failure of the Second National Course to Restore Canaan</a:t>
            </a:r>
          </a:p>
        </p:txBody>
      </p:sp>
      <p:sp>
        <p:nvSpPr>
          <p:cNvPr id="131094" name="Line 22"/>
          <p:cNvSpPr>
            <a:spLocks noChangeShapeType="1"/>
          </p:cNvSpPr>
          <p:nvPr/>
        </p:nvSpPr>
        <p:spPr bwMode="auto">
          <a:xfrm rot="20870636" flipH="1">
            <a:off x="4076700" y="2819400"/>
            <a:ext cx="533400" cy="304800"/>
          </a:xfrm>
          <a:prstGeom prst="line">
            <a:avLst/>
          </a:prstGeom>
          <a:noFill/>
          <a:ln w="76200">
            <a:solidFill>
              <a:srgbClr val="000066"/>
            </a:solidFill>
            <a:round/>
            <a:headEnd/>
            <a:tailEnd/>
          </a:ln>
          <a:effectLst/>
        </p:spPr>
        <p:txBody>
          <a:bodyPr/>
          <a:lstStyle/>
          <a:p>
            <a:endParaRPr lang="en-US"/>
          </a:p>
        </p:txBody>
      </p:sp>
      <p:sp>
        <p:nvSpPr>
          <p:cNvPr id="131095" name="Line 23"/>
          <p:cNvSpPr>
            <a:spLocks noChangeShapeType="1"/>
          </p:cNvSpPr>
          <p:nvPr/>
        </p:nvSpPr>
        <p:spPr bwMode="auto">
          <a:xfrm rot="729364">
            <a:off x="4114800" y="2819400"/>
            <a:ext cx="533400" cy="304800"/>
          </a:xfrm>
          <a:prstGeom prst="line">
            <a:avLst/>
          </a:prstGeom>
          <a:noFill/>
          <a:ln w="76200">
            <a:solidFill>
              <a:srgbClr val="000066"/>
            </a:solidFill>
            <a:round/>
            <a:headEnd/>
            <a:tailEnd/>
          </a:ln>
          <a:effectLst/>
        </p:spPr>
        <p:txBody>
          <a:bodyPr/>
          <a:lstStyle/>
          <a:p>
            <a:endParaRPr lang="en-US"/>
          </a:p>
        </p:txBody>
      </p:sp>
      <p:grpSp>
        <p:nvGrpSpPr>
          <p:cNvPr id="30" name="Group 21"/>
          <p:cNvGrpSpPr>
            <a:grpSpLocks/>
          </p:cNvGrpSpPr>
          <p:nvPr/>
        </p:nvGrpSpPr>
        <p:grpSpPr bwMode="auto">
          <a:xfrm>
            <a:off x="304800" y="3657600"/>
            <a:ext cx="8534400" cy="550863"/>
            <a:chOff x="1008" y="2736"/>
            <a:chExt cx="3264" cy="347"/>
          </a:xfrm>
        </p:grpSpPr>
        <p:sp>
          <p:nvSpPr>
            <p:cNvPr id="31" name="Rectangle 22"/>
            <p:cNvSpPr>
              <a:spLocks noChangeArrowheads="1"/>
            </p:cNvSpPr>
            <p:nvPr/>
          </p:nvSpPr>
          <p:spPr bwMode="auto">
            <a:xfrm>
              <a:off x="1008" y="2736"/>
              <a:ext cx="3264" cy="336"/>
            </a:xfrm>
            <a:prstGeom prst="rect">
              <a:avLst/>
            </a:prstGeom>
            <a:solidFill>
              <a:srgbClr val="0000CC"/>
            </a:solidFill>
            <a:ln w="38100" algn="ctr">
              <a:noFill/>
              <a:miter lim="800000"/>
              <a:headEnd/>
              <a:tailEnd/>
            </a:ln>
            <a:effectLst/>
          </p:spPr>
          <p:txBody>
            <a:bodyPr wrap="none" anchor="ctr"/>
            <a:lstStyle/>
            <a:p>
              <a:endParaRPr lang="en-US"/>
            </a:p>
          </p:txBody>
        </p:sp>
        <p:sp>
          <p:nvSpPr>
            <p:cNvPr id="32" name="Text Box 23"/>
            <p:cNvSpPr txBox="1">
              <a:spLocks noChangeArrowheads="1"/>
            </p:cNvSpPr>
            <p:nvPr/>
          </p:nvSpPr>
          <p:spPr bwMode="auto">
            <a:xfrm>
              <a:off x="1008" y="2764"/>
              <a:ext cx="3264" cy="319"/>
            </a:xfrm>
            <a:prstGeom prst="rect">
              <a:avLst/>
            </a:prstGeom>
            <a:noFill/>
            <a:ln w="19050">
              <a:noFill/>
              <a:miter lim="800000"/>
              <a:headEnd/>
              <a:tailEnd/>
            </a:ln>
            <a:effectLst>
              <a:outerShdw dist="12700" algn="ctr" rotWithShape="0">
                <a:schemeClr val="tx1"/>
              </a:outerShdw>
            </a:effectLst>
          </p:spPr>
          <p:txBody>
            <a:bodyPr>
              <a:spAutoFit/>
            </a:bodyPr>
            <a:lstStyle/>
            <a:p>
              <a:pPr algn="ctr" eaLnBrk="0" hangingPunct="0">
                <a:lnSpc>
                  <a:spcPct val="80000"/>
                </a:lnSpc>
              </a:pPr>
              <a:r>
                <a:rPr lang="en-US" sz="3400" dirty="0">
                  <a:solidFill>
                    <a:srgbClr val="EFFFFF"/>
                  </a:solidFill>
                  <a:latin typeface="Fette Engschrift" pitchFamily="2" charset="0"/>
                </a:rPr>
                <a:t>Failure of first, second, and third foundation for the Tabernacle</a:t>
              </a:r>
            </a:p>
          </p:txBody>
        </p:sp>
      </p:grpSp>
      <p:grpSp>
        <p:nvGrpSpPr>
          <p:cNvPr id="36" name="Group 35"/>
          <p:cNvGrpSpPr/>
          <p:nvPr/>
        </p:nvGrpSpPr>
        <p:grpSpPr>
          <a:xfrm>
            <a:off x="533400" y="499646"/>
            <a:ext cx="8061252" cy="3128699"/>
            <a:chOff x="533400" y="499646"/>
            <a:chExt cx="8061252" cy="3128699"/>
          </a:xfrm>
        </p:grpSpPr>
        <p:grpSp>
          <p:nvGrpSpPr>
            <p:cNvPr id="34" name="Group 33"/>
            <p:cNvGrpSpPr/>
            <p:nvPr/>
          </p:nvGrpSpPr>
          <p:grpSpPr>
            <a:xfrm>
              <a:off x="533400" y="533400"/>
              <a:ext cx="8061252" cy="3094945"/>
              <a:chOff x="304800" y="533400"/>
              <a:chExt cx="8534401" cy="3276600"/>
            </a:xfrm>
          </p:grpSpPr>
          <p:pic>
            <p:nvPicPr>
              <p:cNvPr id="131096" name="Picture 24" descr="Spies_Bearing back the grapes of Eshcol"/>
              <p:cNvPicPr>
                <a:picLocks noChangeAspect="1" noChangeArrowheads="1"/>
              </p:cNvPicPr>
              <p:nvPr/>
            </p:nvPicPr>
            <p:blipFill>
              <a:blip r:embed="rId3" cstate="print"/>
              <a:srcRect l="-78" r="1840"/>
              <a:stretch>
                <a:fillRect/>
              </a:stretch>
            </p:blipFill>
            <p:spPr bwMode="auto">
              <a:xfrm>
                <a:off x="6122988" y="533400"/>
                <a:ext cx="2716213" cy="3276600"/>
              </a:xfrm>
              <a:prstGeom prst="rect">
                <a:avLst/>
              </a:prstGeom>
              <a:solidFill>
                <a:schemeClr val="bg1"/>
              </a:solidFill>
              <a:ln w="3175">
                <a:noFill/>
              </a:ln>
            </p:spPr>
          </p:pic>
          <p:pic>
            <p:nvPicPr>
              <p:cNvPr id="131099" name="Picture 27" descr="Striking of the Rock"/>
              <p:cNvPicPr>
                <a:picLocks noChangeAspect="1" noChangeArrowheads="1"/>
              </p:cNvPicPr>
              <p:nvPr/>
            </p:nvPicPr>
            <p:blipFill>
              <a:blip r:embed="rId4" cstate="print"/>
              <a:srcRect l="51610" t="26355" r="2440" b="1657"/>
              <a:stretch>
                <a:fillRect/>
              </a:stretch>
            </p:blipFill>
            <p:spPr bwMode="auto">
              <a:xfrm>
                <a:off x="2998787" y="533400"/>
                <a:ext cx="3141663" cy="3273425"/>
              </a:xfrm>
              <a:prstGeom prst="rect">
                <a:avLst/>
              </a:prstGeom>
              <a:solidFill>
                <a:srgbClr val="FFFFDF"/>
              </a:solidFill>
              <a:ln>
                <a:noFill/>
              </a:ln>
            </p:spPr>
          </p:pic>
          <p:pic>
            <p:nvPicPr>
              <p:cNvPr id="131097" name="Picture 25" descr="Golden Calf"/>
              <p:cNvPicPr>
                <a:picLocks noChangeAspect="1" noChangeArrowheads="1"/>
              </p:cNvPicPr>
              <p:nvPr/>
            </p:nvPicPr>
            <p:blipFill>
              <a:blip r:embed="rId5" cstate="print"/>
              <a:srcRect l="1698" b="18965"/>
              <a:stretch>
                <a:fillRect/>
              </a:stretch>
            </p:blipFill>
            <p:spPr bwMode="auto">
              <a:xfrm>
                <a:off x="304800" y="533400"/>
                <a:ext cx="2808288" cy="3276600"/>
              </a:xfrm>
              <a:prstGeom prst="rect">
                <a:avLst/>
              </a:prstGeom>
              <a:noFill/>
            </p:spPr>
          </p:pic>
        </p:grpSp>
        <p:sp>
          <p:nvSpPr>
            <p:cNvPr id="35" name="TextBox 34"/>
            <p:cNvSpPr txBox="1"/>
            <p:nvPr/>
          </p:nvSpPr>
          <p:spPr>
            <a:xfrm>
              <a:off x="4267200" y="499646"/>
              <a:ext cx="1828800" cy="338554"/>
            </a:xfrm>
            <a:prstGeom prst="rect">
              <a:avLst/>
            </a:prstGeom>
            <a:noFill/>
          </p:spPr>
          <p:txBody>
            <a:bodyPr wrap="square" rtlCol="0">
              <a:spAutoFit/>
            </a:bodyPr>
            <a:lstStyle/>
            <a:p>
              <a:pPr algn="r"/>
              <a:r>
                <a:rPr lang="en-US" sz="1600" b="1" dirty="0" smtClean="0">
                  <a:solidFill>
                    <a:srgbClr val="000000"/>
                  </a:solidFill>
                  <a:latin typeface="Imprint MT Shadow" pitchFamily="82" charset="0"/>
                  <a:cs typeface="Arial" pitchFamily="34" charset="0"/>
                </a:rPr>
                <a:t>(Numbers 11:1-35)</a:t>
              </a:r>
              <a:endParaRPr lang="en-US" sz="1600" b="1" dirty="0">
                <a:solidFill>
                  <a:srgbClr val="000000"/>
                </a:solidFill>
                <a:latin typeface="Imprint MT Shadow" pitchFamily="82" charset="0"/>
                <a:cs typeface="Arial" pitchFamily="34" charset="0"/>
              </a:endParaRPr>
            </a:p>
          </p:txBody>
        </p:sp>
      </p:grpSp>
    </p:spTree>
  </p:cSld>
  <p:clrMapOvr>
    <a:masterClrMapping/>
  </p:clrMapOvr>
  <p:transition spd="med">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withEffect">
                                  <p:stCondLst>
                                    <p:cond delay="0"/>
                                  </p:stCondLst>
                                  <p:childTnLst>
                                    <p:set>
                                      <p:cBhvr>
                                        <p:cTn id="6" dur="1" fill="hold">
                                          <p:stCondLst>
                                            <p:cond delay="0"/>
                                          </p:stCondLst>
                                        </p:cTn>
                                        <p:tgtEl>
                                          <p:spTgt spid="131093"/>
                                        </p:tgtEl>
                                        <p:attrNameLst>
                                          <p:attrName>style.visibility</p:attrName>
                                        </p:attrNameLst>
                                      </p:cBhvr>
                                      <p:to>
                                        <p:strVal val="visible"/>
                                      </p:to>
                                    </p:set>
                                    <p:anim calcmode="lin" valueType="num">
                                      <p:cBhvr>
                                        <p:cTn id="7" dur="2000" fill="hold"/>
                                        <p:tgtEl>
                                          <p:spTgt spid="131093"/>
                                        </p:tgtEl>
                                        <p:attrNameLst>
                                          <p:attrName>ppt_w</p:attrName>
                                        </p:attrNameLst>
                                      </p:cBhvr>
                                      <p:tavLst>
                                        <p:tav tm="0">
                                          <p:val>
                                            <p:strVal val="#ppt_w*0.70"/>
                                          </p:val>
                                        </p:tav>
                                        <p:tav tm="100000">
                                          <p:val>
                                            <p:strVal val="#ppt_w"/>
                                          </p:val>
                                        </p:tav>
                                      </p:tavLst>
                                    </p:anim>
                                    <p:anim calcmode="lin" valueType="num">
                                      <p:cBhvr>
                                        <p:cTn id="8" dur="2000" fill="hold"/>
                                        <p:tgtEl>
                                          <p:spTgt spid="131093"/>
                                        </p:tgtEl>
                                        <p:attrNameLst>
                                          <p:attrName>ppt_h</p:attrName>
                                        </p:attrNameLst>
                                      </p:cBhvr>
                                      <p:tavLst>
                                        <p:tav tm="0">
                                          <p:val>
                                            <p:strVal val="#ppt_h"/>
                                          </p:val>
                                        </p:tav>
                                        <p:tav tm="100000">
                                          <p:val>
                                            <p:strVal val="#ppt_h"/>
                                          </p:val>
                                        </p:tav>
                                      </p:tavLst>
                                    </p:anim>
                                    <p:animEffect transition="in" filter="fade">
                                      <p:cBhvr>
                                        <p:cTn id="9" dur="2000"/>
                                        <p:tgtEl>
                                          <p:spTgt spid="131093"/>
                                        </p:tgtEl>
                                      </p:cBhvr>
                                    </p:animEffect>
                                  </p:childTnLst>
                                </p:cTn>
                              </p:par>
                            </p:childTnLst>
                          </p:cTn>
                        </p:par>
                      </p:childTnLst>
                    </p:cTn>
                  </p:par>
                  <p:par>
                    <p:cTn id="10" fill="hold">
                      <p:stCondLst>
                        <p:cond delay="indefinite"/>
                      </p:stCondLst>
                      <p:childTnLst>
                        <p:par>
                          <p:cTn id="11" fill="hold">
                            <p:stCondLst>
                              <p:cond delay="0"/>
                            </p:stCondLst>
                            <p:childTnLst>
                              <p:par>
                                <p:cTn id="12" presetID="16" presetClass="entr" presetSubtype="37" fill="hold" nodeType="clickEffect">
                                  <p:stCondLst>
                                    <p:cond delay="0"/>
                                  </p:stCondLst>
                                  <p:childTnLst>
                                    <p:set>
                                      <p:cBhvr>
                                        <p:cTn id="13" dur="1" fill="hold">
                                          <p:stCondLst>
                                            <p:cond delay="0"/>
                                          </p:stCondLst>
                                        </p:cTn>
                                        <p:tgtEl>
                                          <p:spTgt spid="131101"/>
                                        </p:tgtEl>
                                        <p:attrNameLst>
                                          <p:attrName>style.visibility</p:attrName>
                                        </p:attrNameLst>
                                      </p:cBhvr>
                                      <p:to>
                                        <p:strVal val="visible"/>
                                      </p:to>
                                    </p:set>
                                    <p:animEffect transition="in" filter="barn(outVertical)">
                                      <p:cBhvr>
                                        <p:cTn id="14" dur="500"/>
                                        <p:tgtEl>
                                          <p:spTgt spid="131101"/>
                                        </p:tgtEl>
                                      </p:cBhvr>
                                    </p:animEffect>
                                  </p:childTnLst>
                                </p:cTn>
                              </p:par>
                              <p:par>
                                <p:cTn id="15" presetID="10" presetClass="entr" presetSubtype="0" fill="hold" nodeType="withEffect">
                                  <p:stCondLst>
                                    <p:cond delay="0"/>
                                  </p:stCondLst>
                                  <p:childTnLst>
                                    <p:set>
                                      <p:cBhvr>
                                        <p:cTn id="16" dur="1" fill="hold">
                                          <p:stCondLst>
                                            <p:cond delay="0"/>
                                          </p:stCondLst>
                                        </p:cTn>
                                        <p:tgtEl>
                                          <p:spTgt spid="36"/>
                                        </p:tgtEl>
                                        <p:attrNameLst>
                                          <p:attrName>style.visibility</p:attrName>
                                        </p:attrNameLst>
                                      </p:cBhvr>
                                      <p:to>
                                        <p:strVal val="visible"/>
                                      </p:to>
                                    </p:set>
                                    <p:animEffect transition="in" filter="fade">
                                      <p:cBhvr>
                                        <p:cTn id="17" dur="2000"/>
                                        <p:tgtEl>
                                          <p:spTgt spid="36"/>
                                        </p:tgtEl>
                                      </p:cBhvr>
                                    </p:animEffect>
                                  </p:childTnLst>
                                </p:cTn>
                              </p:par>
                            </p:childTnLst>
                          </p:cTn>
                        </p:par>
                      </p:childTnLst>
                    </p:cTn>
                  </p:par>
                  <p:par>
                    <p:cTn id="18" fill="hold">
                      <p:stCondLst>
                        <p:cond delay="indefinite"/>
                      </p:stCondLst>
                      <p:childTnLst>
                        <p:par>
                          <p:cTn id="19" fill="hold">
                            <p:stCondLst>
                              <p:cond delay="0"/>
                            </p:stCondLst>
                            <p:childTnLst>
                              <p:par>
                                <p:cTn id="20" presetID="42" presetClass="entr" presetSubtype="0" fill="hold" nodeType="clickEffect">
                                  <p:stCondLst>
                                    <p:cond delay="0"/>
                                  </p:stCondLst>
                                  <p:childTnLst>
                                    <p:set>
                                      <p:cBhvr>
                                        <p:cTn id="21" dur="1" fill="hold">
                                          <p:stCondLst>
                                            <p:cond delay="0"/>
                                          </p:stCondLst>
                                        </p:cTn>
                                        <p:tgtEl>
                                          <p:spTgt spid="30"/>
                                        </p:tgtEl>
                                        <p:attrNameLst>
                                          <p:attrName>style.visibility</p:attrName>
                                        </p:attrNameLst>
                                      </p:cBhvr>
                                      <p:to>
                                        <p:strVal val="visible"/>
                                      </p:to>
                                    </p:set>
                                    <p:animEffect transition="in" filter="fade">
                                      <p:cBhvr>
                                        <p:cTn id="22" dur="2000"/>
                                        <p:tgtEl>
                                          <p:spTgt spid="30"/>
                                        </p:tgtEl>
                                      </p:cBhvr>
                                    </p:animEffect>
                                    <p:anim calcmode="lin" valueType="num">
                                      <p:cBhvr>
                                        <p:cTn id="23" dur="2000" fill="hold"/>
                                        <p:tgtEl>
                                          <p:spTgt spid="30"/>
                                        </p:tgtEl>
                                        <p:attrNameLst>
                                          <p:attrName>ppt_x</p:attrName>
                                        </p:attrNameLst>
                                      </p:cBhvr>
                                      <p:tavLst>
                                        <p:tav tm="0">
                                          <p:val>
                                            <p:strVal val="#ppt_x"/>
                                          </p:val>
                                        </p:tav>
                                        <p:tav tm="100000">
                                          <p:val>
                                            <p:strVal val="#ppt_x"/>
                                          </p:val>
                                        </p:tav>
                                      </p:tavLst>
                                    </p:anim>
                                    <p:anim calcmode="lin" valueType="num">
                                      <p:cBhvr>
                                        <p:cTn id="24" dur="2000" fill="hold"/>
                                        <p:tgtEl>
                                          <p:spTgt spid="30"/>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nodeType="clickEffect">
                                  <p:stCondLst>
                                    <p:cond delay="0"/>
                                  </p:stCondLst>
                                  <p:childTnLst>
                                    <p:set>
                                      <p:cBhvr>
                                        <p:cTn id="28" dur="1" fill="hold">
                                          <p:stCondLst>
                                            <p:cond delay="0"/>
                                          </p:stCondLst>
                                        </p:cTn>
                                        <p:tgtEl>
                                          <p:spTgt spid="131074"/>
                                        </p:tgtEl>
                                        <p:attrNameLst>
                                          <p:attrName>style.visibility</p:attrName>
                                        </p:attrNameLst>
                                      </p:cBhvr>
                                      <p:to>
                                        <p:strVal val="visible"/>
                                      </p:to>
                                    </p:set>
                                    <p:animEffect transition="in" filter="fade">
                                      <p:cBhvr>
                                        <p:cTn id="29" dur="2000"/>
                                        <p:tgtEl>
                                          <p:spTgt spid="131074"/>
                                        </p:tgtEl>
                                      </p:cBhvr>
                                    </p:animEffect>
                                  </p:childTnLst>
                                </p:cTn>
                              </p:par>
                              <p:par>
                                <p:cTn id="30" presetID="10" presetClass="exit" presetSubtype="0" fill="hold" nodeType="withEffect">
                                  <p:stCondLst>
                                    <p:cond delay="0"/>
                                  </p:stCondLst>
                                  <p:childTnLst>
                                    <p:animEffect transition="out" filter="fade">
                                      <p:cBhvr>
                                        <p:cTn id="31" dur="2000"/>
                                        <p:tgtEl>
                                          <p:spTgt spid="36"/>
                                        </p:tgtEl>
                                      </p:cBhvr>
                                    </p:animEffect>
                                    <p:set>
                                      <p:cBhvr>
                                        <p:cTn id="32" dur="1" fill="hold">
                                          <p:stCondLst>
                                            <p:cond delay="1999"/>
                                          </p:stCondLst>
                                        </p:cTn>
                                        <p:tgtEl>
                                          <p:spTgt spid="36"/>
                                        </p:tgtEl>
                                        <p:attrNameLst>
                                          <p:attrName>style.visibility</p:attrName>
                                        </p:attrNameLst>
                                      </p:cBhvr>
                                      <p:to>
                                        <p:strVal val="hidden"/>
                                      </p:to>
                                    </p:set>
                                  </p:childTnLst>
                                </p:cTn>
                              </p:par>
                              <p:par>
                                <p:cTn id="33" presetID="23" presetClass="entr" presetSubtype="272" fill="hold" nodeType="withEffect">
                                  <p:stCondLst>
                                    <p:cond delay="0"/>
                                  </p:stCondLst>
                                  <p:childTnLst>
                                    <p:set>
                                      <p:cBhvr>
                                        <p:cTn id="34" dur="1" fill="hold">
                                          <p:stCondLst>
                                            <p:cond delay="0"/>
                                          </p:stCondLst>
                                        </p:cTn>
                                        <p:tgtEl>
                                          <p:spTgt spid="131086"/>
                                        </p:tgtEl>
                                        <p:attrNameLst>
                                          <p:attrName>style.visibility</p:attrName>
                                        </p:attrNameLst>
                                      </p:cBhvr>
                                      <p:to>
                                        <p:strVal val="visible"/>
                                      </p:to>
                                    </p:set>
                                    <p:anim calcmode="lin" valueType="num">
                                      <p:cBhvr>
                                        <p:cTn id="35" dur="2000" fill="hold"/>
                                        <p:tgtEl>
                                          <p:spTgt spid="131086"/>
                                        </p:tgtEl>
                                        <p:attrNameLst>
                                          <p:attrName>ppt_w</p:attrName>
                                        </p:attrNameLst>
                                      </p:cBhvr>
                                      <p:tavLst>
                                        <p:tav tm="0">
                                          <p:val>
                                            <p:strVal val="2/3*#ppt_w"/>
                                          </p:val>
                                        </p:tav>
                                        <p:tav tm="100000">
                                          <p:val>
                                            <p:strVal val="#ppt_w"/>
                                          </p:val>
                                        </p:tav>
                                      </p:tavLst>
                                    </p:anim>
                                    <p:anim calcmode="lin" valueType="num">
                                      <p:cBhvr>
                                        <p:cTn id="36" dur="2000" fill="hold"/>
                                        <p:tgtEl>
                                          <p:spTgt spid="131086"/>
                                        </p:tgtEl>
                                        <p:attrNameLst>
                                          <p:attrName>ppt_h</p:attrName>
                                        </p:attrNameLst>
                                      </p:cBhvr>
                                      <p:tavLst>
                                        <p:tav tm="0">
                                          <p:val>
                                            <p:strVal val="2/3*#ppt_h"/>
                                          </p:val>
                                        </p:tav>
                                        <p:tav tm="100000">
                                          <p:val>
                                            <p:strVal val="#ppt_h"/>
                                          </p:val>
                                        </p:tav>
                                      </p:tavLst>
                                    </p:anim>
                                  </p:childTnLst>
                                </p:cTn>
                              </p:par>
                              <p:par>
                                <p:cTn id="37" presetID="6" presetClass="emph" presetSubtype="0" decel="50000" autoRev="1" fill="remove" nodeType="withEffect">
                                  <p:stCondLst>
                                    <p:cond delay="0"/>
                                  </p:stCondLst>
                                  <p:childTnLst>
                                    <p:animScale>
                                      <p:cBhvr>
                                        <p:cTn id="38" dur="2000" fill="hold"/>
                                        <p:tgtEl>
                                          <p:spTgt spid="131086"/>
                                        </p:tgtEl>
                                      </p:cBhvr>
                                      <p:by x="150000" y="150000"/>
                                    </p:animScale>
                                  </p:childTnLst>
                                </p:cTn>
                              </p:par>
                              <p:par>
                                <p:cTn id="39" presetID="22" presetClass="entr" presetSubtype="1" fill="hold" grpId="0" nodeType="withEffect">
                                  <p:stCondLst>
                                    <p:cond delay="3500"/>
                                  </p:stCondLst>
                                  <p:childTnLst>
                                    <p:set>
                                      <p:cBhvr>
                                        <p:cTn id="40" dur="1" fill="hold">
                                          <p:stCondLst>
                                            <p:cond delay="0"/>
                                          </p:stCondLst>
                                        </p:cTn>
                                        <p:tgtEl>
                                          <p:spTgt spid="131094"/>
                                        </p:tgtEl>
                                        <p:attrNameLst>
                                          <p:attrName>style.visibility</p:attrName>
                                        </p:attrNameLst>
                                      </p:cBhvr>
                                      <p:to>
                                        <p:strVal val="visible"/>
                                      </p:to>
                                    </p:set>
                                    <p:animEffect transition="in" filter="wipe(up)">
                                      <p:cBhvr>
                                        <p:cTn id="41" dur="500"/>
                                        <p:tgtEl>
                                          <p:spTgt spid="131094"/>
                                        </p:tgtEl>
                                      </p:cBhvr>
                                    </p:animEffect>
                                  </p:childTnLst>
                                </p:cTn>
                              </p:par>
                            </p:childTnLst>
                          </p:cTn>
                        </p:par>
                        <p:par>
                          <p:cTn id="42" fill="hold">
                            <p:stCondLst>
                              <p:cond delay="4000"/>
                            </p:stCondLst>
                            <p:childTnLst>
                              <p:par>
                                <p:cTn id="43" presetID="22" presetClass="entr" presetSubtype="1" fill="hold" grpId="0" nodeType="afterEffect">
                                  <p:stCondLst>
                                    <p:cond delay="0"/>
                                  </p:stCondLst>
                                  <p:childTnLst>
                                    <p:set>
                                      <p:cBhvr>
                                        <p:cTn id="44" dur="1" fill="hold">
                                          <p:stCondLst>
                                            <p:cond delay="0"/>
                                          </p:stCondLst>
                                        </p:cTn>
                                        <p:tgtEl>
                                          <p:spTgt spid="131095"/>
                                        </p:tgtEl>
                                        <p:attrNameLst>
                                          <p:attrName>style.visibility</p:attrName>
                                        </p:attrNameLst>
                                      </p:cBhvr>
                                      <p:to>
                                        <p:strVal val="visible"/>
                                      </p:to>
                                    </p:set>
                                    <p:animEffect transition="in" filter="wipe(up)">
                                      <p:cBhvr>
                                        <p:cTn id="45" dur="500"/>
                                        <p:tgtEl>
                                          <p:spTgt spid="131095"/>
                                        </p:tgtEl>
                                      </p:cBhvr>
                                    </p:animEffect>
                                  </p:childTnLst>
                                </p:cTn>
                              </p:par>
                            </p:childTnLst>
                          </p:cTn>
                        </p:par>
                        <p:par>
                          <p:cTn id="46" fill="hold">
                            <p:stCondLst>
                              <p:cond delay="4500"/>
                            </p:stCondLst>
                            <p:childTnLst>
                              <p:par>
                                <p:cTn id="47" presetID="22" presetClass="entr" presetSubtype="1" fill="hold" grpId="1" nodeType="afterEffect">
                                  <p:stCondLst>
                                    <p:cond delay="0"/>
                                  </p:stCondLst>
                                  <p:childTnLst>
                                    <p:set>
                                      <p:cBhvr>
                                        <p:cTn id="48" dur="1" fill="hold">
                                          <p:stCondLst>
                                            <p:cond delay="0"/>
                                          </p:stCondLst>
                                        </p:cTn>
                                        <p:tgtEl>
                                          <p:spTgt spid="131094"/>
                                        </p:tgtEl>
                                        <p:attrNameLst>
                                          <p:attrName>style.visibility</p:attrName>
                                        </p:attrNameLst>
                                      </p:cBhvr>
                                      <p:to>
                                        <p:strVal val="visible"/>
                                      </p:to>
                                    </p:set>
                                    <p:animEffect transition="in" filter="wipe(up)">
                                      <p:cBhvr>
                                        <p:cTn id="49" dur="500"/>
                                        <p:tgtEl>
                                          <p:spTgt spid="131094"/>
                                        </p:tgtEl>
                                      </p:cBhvr>
                                    </p:animEffect>
                                  </p:childTnLst>
                                </p:cTn>
                              </p:par>
                            </p:childTnLst>
                          </p:cTn>
                        </p:par>
                        <p:par>
                          <p:cTn id="50" fill="hold">
                            <p:stCondLst>
                              <p:cond delay="5000"/>
                            </p:stCondLst>
                            <p:childTnLst>
                              <p:par>
                                <p:cTn id="51" presetID="22" presetClass="entr" presetSubtype="1" fill="hold" grpId="1" nodeType="afterEffect">
                                  <p:stCondLst>
                                    <p:cond delay="0"/>
                                  </p:stCondLst>
                                  <p:childTnLst>
                                    <p:set>
                                      <p:cBhvr>
                                        <p:cTn id="52" dur="1" fill="hold">
                                          <p:stCondLst>
                                            <p:cond delay="0"/>
                                          </p:stCondLst>
                                        </p:cTn>
                                        <p:tgtEl>
                                          <p:spTgt spid="131095"/>
                                        </p:tgtEl>
                                        <p:attrNameLst>
                                          <p:attrName>style.visibility</p:attrName>
                                        </p:attrNameLst>
                                      </p:cBhvr>
                                      <p:to>
                                        <p:strVal val="visible"/>
                                      </p:to>
                                    </p:set>
                                    <p:animEffect transition="in" filter="wipe(up)">
                                      <p:cBhvr>
                                        <p:cTn id="53" dur="500"/>
                                        <p:tgtEl>
                                          <p:spTgt spid="13109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1093" grpId="0"/>
      <p:bldP spid="131094" grpId="0" animBg="1"/>
      <p:bldP spid="131094" grpId="1" animBg="1"/>
      <p:bldP spid="131095" grpId="0" animBg="1"/>
      <p:bldP spid="131095" grpId="1" animBg="1"/>
    </p:bldLst>
  </p:timing>
</p:sld>
</file>

<file path=ppt/slides/slide79.xml><?xml version="1.0" encoding="utf-8"?>
<p:sld xmlns:a="http://schemas.openxmlformats.org/drawingml/2006/main" xmlns:r="http://schemas.openxmlformats.org/officeDocument/2006/relationships" xmlns:p="http://schemas.openxmlformats.org/presentationml/2006/main">
  <p:cSld>
    <p:bg>
      <p:bgPr>
        <a:gradFill rotWithShape="0">
          <a:gsLst>
            <a:gs pos="0">
              <a:srgbClr val="FFE6C1"/>
            </a:gs>
            <a:gs pos="100000">
              <a:schemeClr val="bg1"/>
            </a:gs>
          </a:gsLst>
          <a:lin ang="5400000" scaled="1"/>
        </a:gradFill>
        <a:effectLst/>
      </p:bgPr>
    </p:bg>
    <p:spTree>
      <p:nvGrpSpPr>
        <p:cNvPr id="1" name=""/>
        <p:cNvGrpSpPr/>
        <p:nvPr/>
      </p:nvGrpSpPr>
      <p:grpSpPr>
        <a:xfrm>
          <a:off x="0" y="0"/>
          <a:ext cx="0" cy="0"/>
          <a:chOff x="0" y="0"/>
          <a:chExt cx="0" cy="0"/>
        </a:xfrm>
      </p:grpSpPr>
      <p:sp>
        <p:nvSpPr>
          <p:cNvPr id="133122" name="Rectangle 2"/>
          <p:cNvSpPr>
            <a:spLocks noChangeArrowheads="1"/>
          </p:cNvSpPr>
          <p:nvPr/>
        </p:nvSpPr>
        <p:spPr bwMode="auto">
          <a:xfrm>
            <a:off x="0" y="5722938"/>
            <a:ext cx="9144000" cy="1135062"/>
          </a:xfrm>
          <a:prstGeom prst="rect">
            <a:avLst/>
          </a:prstGeom>
          <a:solidFill>
            <a:schemeClr val="tx1"/>
          </a:solidFill>
          <a:ln w="9525">
            <a:solidFill>
              <a:schemeClr val="tx1"/>
            </a:solidFill>
            <a:miter lim="800000"/>
            <a:headEnd/>
            <a:tailEnd/>
          </a:ln>
          <a:effectLst/>
        </p:spPr>
        <p:txBody>
          <a:bodyPr wrap="none" anchor="ctr"/>
          <a:lstStyle/>
          <a:p>
            <a:endParaRPr lang="en-US"/>
          </a:p>
        </p:txBody>
      </p:sp>
      <p:sp>
        <p:nvSpPr>
          <p:cNvPr id="133123" name="Text Box 3"/>
          <p:cNvSpPr txBox="1">
            <a:spLocks noChangeArrowheads="1"/>
          </p:cNvSpPr>
          <p:nvPr/>
        </p:nvSpPr>
        <p:spPr bwMode="auto">
          <a:xfrm>
            <a:off x="1371600" y="5919180"/>
            <a:ext cx="6667500" cy="634020"/>
          </a:xfrm>
          <a:prstGeom prst="rect">
            <a:avLst/>
          </a:prstGeom>
          <a:noFill/>
          <a:ln w="9525">
            <a:noFill/>
            <a:miter lim="800000"/>
            <a:headEnd/>
            <a:tailEnd/>
          </a:ln>
          <a:effectLst/>
        </p:spPr>
        <p:txBody>
          <a:bodyPr wrap="square">
            <a:spAutoFit/>
          </a:bodyPr>
          <a:lstStyle/>
          <a:p>
            <a:pPr eaLnBrk="0" hangingPunct="0">
              <a:lnSpc>
                <a:spcPct val="80000"/>
              </a:lnSpc>
            </a:pPr>
            <a:r>
              <a:rPr lang="en-US" sz="2200" b="1" dirty="0">
                <a:solidFill>
                  <a:schemeClr val="bg1"/>
                </a:solidFill>
                <a:latin typeface="Arial Narrow" pitchFamily="34" charset="0"/>
              </a:rPr>
              <a:t>Consequently, the entire second national course to restore Canaan ended in failure.</a:t>
            </a:r>
            <a:endParaRPr lang="en-US" sz="2200" dirty="0">
              <a:solidFill>
                <a:schemeClr val="bg1"/>
              </a:solidFill>
              <a:latin typeface="Arial Narrow" pitchFamily="34" charset="0"/>
            </a:endParaRPr>
          </a:p>
        </p:txBody>
      </p:sp>
      <p:sp>
        <p:nvSpPr>
          <p:cNvPr id="133124" name="AutoShape 4"/>
          <p:cNvSpPr>
            <a:spLocks noChangeArrowheads="1"/>
          </p:cNvSpPr>
          <p:nvPr/>
        </p:nvSpPr>
        <p:spPr bwMode="auto">
          <a:xfrm rot="5400000">
            <a:off x="4271963" y="811213"/>
            <a:ext cx="255587" cy="4306887"/>
          </a:xfrm>
          <a:prstGeom prst="downArrow">
            <a:avLst>
              <a:gd name="adj1" fmla="val 41667"/>
              <a:gd name="adj2" fmla="val 168198"/>
            </a:avLst>
          </a:prstGeom>
          <a:solidFill>
            <a:srgbClr val="6600CC"/>
          </a:solidFill>
          <a:ln w="38100" algn="ctr">
            <a:solidFill>
              <a:srgbClr val="6600CC"/>
            </a:solidFill>
            <a:miter lim="800000"/>
            <a:headEnd/>
            <a:tailEnd/>
          </a:ln>
          <a:effectLst/>
        </p:spPr>
        <p:txBody>
          <a:bodyPr rot="10800000" vert="eaVert" wrap="none" anchor="ctr"/>
          <a:lstStyle/>
          <a:p>
            <a:pPr algn="ctr"/>
            <a:endParaRPr lang="en-US">
              <a:latin typeface="Arial Black" pitchFamily="34" charset="0"/>
            </a:endParaRPr>
          </a:p>
        </p:txBody>
      </p:sp>
      <p:grpSp>
        <p:nvGrpSpPr>
          <p:cNvPr id="133125" name="Group 5"/>
          <p:cNvGrpSpPr>
            <a:grpSpLocks/>
          </p:cNvGrpSpPr>
          <p:nvPr/>
        </p:nvGrpSpPr>
        <p:grpSpPr bwMode="auto">
          <a:xfrm>
            <a:off x="6248400" y="2514600"/>
            <a:ext cx="2286000" cy="855663"/>
            <a:chOff x="3840" y="960"/>
            <a:chExt cx="1440" cy="539"/>
          </a:xfrm>
        </p:grpSpPr>
        <p:sp>
          <p:nvSpPr>
            <p:cNvPr id="133126" name="Oval 6"/>
            <p:cNvSpPr>
              <a:spLocks noChangeArrowheads="1"/>
            </p:cNvSpPr>
            <p:nvPr/>
          </p:nvSpPr>
          <p:spPr bwMode="auto">
            <a:xfrm>
              <a:off x="3840" y="960"/>
              <a:ext cx="1440" cy="539"/>
            </a:xfrm>
            <a:prstGeom prst="ellipse">
              <a:avLst/>
            </a:prstGeom>
            <a:gradFill rotWithShape="0">
              <a:gsLst>
                <a:gs pos="0">
                  <a:srgbClr val="FFCC66"/>
                </a:gs>
                <a:gs pos="100000">
                  <a:srgbClr val="FF9900"/>
                </a:gs>
              </a:gsLst>
              <a:path path="shape">
                <a:fillToRect l="50000" t="50000" r="50000" b="50000"/>
              </a:path>
            </a:gradFill>
            <a:ln w="12700" algn="ctr">
              <a:solidFill>
                <a:srgbClr val="CC6600"/>
              </a:solidFill>
              <a:round/>
              <a:headEnd/>
              <a:tailEnd/>
            </a:ln>
            <a:effectLst>
              <a:outerShdw dist="64758" dir="4721404" algn="ctr" rotWithShape="0">
                <a:srgbClr val="B65B00"/>
              </a:outerShdw>
            </a:effectLst>
          </p:spPr>
          <p:txBody>
            <a:bodyPr wrap="none" anchor="ctr"/>
            <a:lstStyle/>
            <a:p>
              <a:pPr algn="ctr" eaLnBrk="0" hangingPunct="0"/>
              <a:endParaRPr lang="en-US" sz="3600">
                <a:solidFill>
                  <a:srgbClr val="5A002D"/>
                </a:solidFill>
                <a:latin typeface="Impact" pitchFamily="34" charset="0"/>
              </a:endParaRPr>
            </a:p>
          </p:txBody>
        </p:sp>
        <p:sp>
          <p:nvSpPr>
            <p:cNvPr id="133127" name="WordArt 7"/>
            <p:cNvSpPr>
              <a:spLocks noChangeArrowheads="1" noChangeShapeType="1" noTextEdit="1"/>
            </p:cNvSpPr>
            <p:nvPr/>
          </p:nvSpPr>
          <p:spPr bwMode="auto">
            <a:xfrm>
              <a:off x="4100" y="1083"/>
              <a:ext cx="920" cy="294"/>
            </a:xfrm>
            <a:prstGeom prst="rect">
              <a:avLst/>
            </a:prstGeom>
          </p:spPr>
          <p:txBody>
            <a:bodyPr wrap="none" fromWordArt="1">
              <a:prstTxWarp prst="textInflate">
                <a:avLst>
                  <a:gd name="adj" fmla="val 13634"/>
                </a:avLst>
              </a:prstTxWarp>
            </a:bodyPr>
            <a:lstStyle/>
            <a:p>
              <a:pPr algn="ctr"/>
              <a:r>
                <a:rPr lang="en-US" sz="3600" kern="10">
                  <a:ln w="19050">
                    <a:solidFill>
                      <a:srgbClr val="680000"/>
                    </a:solidFill>
                    <a:round/>
                    <a:headEnd/>
                    <a:tailEnd/>
                  </a:ln>
                  <a:solidFill>
                    <a:schemeClr val="bg1"/>
                  </a:solidFill>
                  <a:latin typeface="Impact"/>
                </a:rPr>
                <a:t>Israelites</a:t>
              </a:r>
            </a:p>
          </p:txBody>
        </p:sp>
      </p:grpSp>
      <p:sp>
        <p:nvSpPr>
          <p:cNvPr id="133128" name="Line 8"/>
          <p:cNvSpPr>
            <a:spLocks noChangeShapeType="1"/>
          </p:cNvSpPr>
          <p:nvPr/>
        </p:nvSpPr>
        <p:spPr bwMode="auto">
          <a:xfrm rot="20870636" flipH="1">
            <a:off x="4076700" y="2819400"/>
            <a:ext cx="533400" cy="304800"/>
          </a:xfrm>
          <a:prstGeom prst="line">
            <a:avLst/>
          </a:prstGeom>
          <a:noFill/>
          <a:ln w="76200">
            <a:solidFill>
              <a:srgbClr val="000066"/>
            </a:solidFill>
            <a:round/>
            <a:headEnd/>
            <a:tailEnd/>
          </a:ln>
          <a:effectLst/>
        </p:spPr>
        <p:txBody>
          <a:bodyPr/>
          <a:lstStyle/>
          <a:p>
            <a:endParaRPr lang="en-US"/>
          </a:p>
        </p:txBody>
      </p:sp>
      <p:sp>
        <p:nvSpPr>
          <p:cNvPr id="133129" name="Line 9"/>
          <p:cNvSpPr>
            <a:spLocks noChangeShapeType="1"/>
          </p:cNvSpPr>
          <p:nvPr/>
        </p:nvSpPr>
        <p:spPr bwMode="auto">
          <a:xfrm rot="729364">
            <a:off x="4114800" y="2819400"/>
            <a:ext cx="533400" cy="304800"/>
          </a:xfrm>
          <a:prstGeom prst="line">
            <a:avLst/>
          </a:prstGeom>
          <a:noFill/>
          <a:ln w="76200">
            <a:solidFill>
              <a:srgbClr val="000066"/>
            </a:solidFill>
            <a:round/>
            <a:headEnd/>
            <a:tailEnd/>
          </a:ln>
          <a:effectLst/>
        </p:spPr>
        <p:txBody>
          <a:bodyPr/>
          <a:lstStyle/>
          <a:p>
            <a:endParaRPr lang="en-US"/>
          </a:p>
        </p:txBody>
      </p:sp>
      <p:grpSp>
        <p:nvGrpSpPr>
          <p:cNvPr id="133130" name="Group 10"/>
          <p:cNvGrpSpPr>
            <a:grpSpLocks/>
          </p:cNvGrpSpPr>
          <p:nvPr/>
        </p:nvGrpSpPr>
        <p:grpSpPr bwMode="auto">
          <a:xfrm>
            <a:off x="3200400" y="1887538"/>
            <a:ext cx="2362200" cy="762000"/>
            <a:chOff x="3120" y="2880"/>
            <a:chExt cx="2160" cy="480"/>
          </a:xfrm>
        </p:grpSpPr>
        <p:sp>
          <p:nvSpPr>
            <p:cNvPr id="133131" name="Rectangle 11"/>
            <p:cNvSpPr>
              <a:spLocks noChangeArrowheads="1"/>
            </p:cNvSpPr>
            <p:nvPr/>
          </p:nvSpPr>
          <p:spPr bwMode="auto">
            <a:xfrm>
              <a:off x="3168" y="2880"/>
              <a:ext cx="2064" cy="458"/>
            </a:xfrm>
            <a:prstGeom prst="rect">
              <a:avLst/>
            </a:prstGeom>
            <a:solidFill>
              <a:srgbClr val="CCECFF"/>
            </a:solidFill>
            <a:ln w="19050" algn="ctr">
              <a:solidFill>
                <a:srgbClr val="000099"/>
              </a:solidFill>
              <a:miter lim="800000"/>
              <a:headEnd/>
              <a:tailEnd/>
            </a:ln>
            <a:effectLst/>
          </p:spPr>
          <p:txBody>
            <a:bodyPr wrap="none" anchor="ctr"/>
            <a:lstStyle/>
            <a:p>
              <a:endParaRPr lang="en-US"/>
            </a:p>
          </p:txBody>
        </p:sp>
        <p:sp>
          <p:nvSpPr>
            <p:cNvPr id="133132" name="Text Box 12"/>
            <p:cNvSpPr txBox="1">
              <a:spLocks noChangeArrowheads="1"/>
            </p:cNvSpPr>
            <p:nvPr/>
          </p:nvSpPr>
          <p:spPr bwMode="auto">
            <a:xfrm>
              <a:off x="3120" y="2902"/>
              <a:ext cx="2160" cy="458"/>
            </a:xfrm>
            <a:prstGeom prst="rect">
              <a:avLst/>
            </a:prstGeom>
            <a:noFill/>
            <a:ln w="19050" algn="ctr">
              <a:noFill/>
              <a:miter lim="800000"/>
              <a:headEnd/>
              <a:tailEnd/>
            </a:ln>
            <a:effectLst>
              <a:outerShdw dist="12700" algn="ctr" rotWithShape="0">
                <a:schemeClr val="bg1"/>
              </a:outerShdw>
            </a:effectLst>
          </p:spPr>
          <p:txBody>
            <a:bodyPr>
              <a:spAutoFit/>
            </a:bodyPr>
            <a:lstStyle/>
            <a:p>
              <a:pPr algn="ctr" eaLnBrk="0" hangingPunct="0">
                <a:lnSpc>
                  <a:spcPct val="80000"/>
                </a:lnSpc>
              </a:pPr>
              <a:r>
                <a:rPr lang="en-US" sz="2600" b="1">
                  <a:solidFill>
                    <a:srgbClr val="000099"/>
                  </a:solidFill>
                </a:rPr>
                <a:t>Foundation</a:t>
              </a:r>
            </a:p>
            <a:p>
              <a:pPr algn="ctr" eaLnBrk="0" hangingPunct="0">
                <a:lnSpc>
                  <a:spcPct val="80000"/>
                </a:lnSpc>
              </a:pPr>
              <a:r>
                <a:rPr lang="en-US" sz="2600" b="1">
                  <a:solidFill>
                    <a:srgbClr val="000099"/>
                  </a:solidFill>
                </a:rPr>
                <a:t>of substance</a:t>
              </a:r>
            </a:p>
          </p:txBody>
        </p:sp>
      </p:grpSp>
      <p:grpSp>
        <p:nvGrpSpPr>
          <p:cNvPr id="133133" name="Group 13"/>
          <p:cNvGrpSpPr>
            <a:grpSpLocks/>
          </p:cNvGrpSpPr>
          <p:nvPr/>
        </p:nvGrpSpPr>
        <p:grpSpPr bwMode="auto">
          <a:xfrm>
            <a:off x="790575" y="762000"/>
            <a:ext cx="1103313" cy="1090613"/>
            <a:chOff x="4704" y="288"/>
            <a:chExt cx="672" cy="720"/>
          </a:xfrm>
        </p:grpSpPr>
        <p:sp>
          <p:nvSpPr>
            <p:cNvPr id="133134" name="Oval 14"/>
            <p:cNvSpPr>
              <a:spLocks noChangeArrowheads="1"/>
            </p:cNvSpPr>
            <p:nvPr/>
          </p:nvSpPr>
          <p:spPr bwMode="auto">
            <a:xfrm>
              <a:off x="4704" y="288"/>
              <a:ext cx="672" cy="720"/>
            </a:xfrm>
            <a:prstGeom prst="ellipse">
              <a:avLst/>
            </a:prstGeom>
            <a:gradFill rotWithShape="0">
              <a:gsLst>
                <a:gs pos="0">
                  <a:srgbClr val="FFFFFF"/>
                </a:gs>
                <a:gs pos="100000">
                  <a:srgbClr val="FFFFFF"/>
                </a:gs>
              </a:gsLst>
              <a:lin ang="2700000" scaled="1"/>
            </a:gradFill>
            <a:ln w="12700">
              <a:round/>
              <a:headEnd/>
              <a:tailEnd/>
            </a:ln>
            <a:effectLst/>
            <a:scene3d>
              <a:camera prst="legacyPerspectiveTop"/>
              <a:lightRig rig="legacyFlat3" dir="t"/>
            </a:scene3d>
            <a:sp3d extrusionH="430200" prstMaterial="legacyMatte">
              <a:bevelT w="13500" h="13500" prst="angle"/>
              <a:bevelB w="13500" h="13500" prst="angle"/>
              <a:extrusionClr>
                <a:srgbClr val="9900FF"/>
              </a:extrusionClr>
            </a:sp3d>
          </p:spPr>
          <p:txBody>
            <a:bodyPr wrap="none" anchor="ctr">
              <a:flatTx/>
            </a:bodyPr>
            <a:lstStyle/>
            <a:p>
              <a:pPr algn="ctr" eaLnBrk="0" hangingPunct="0"/>
              <a:endParaRPr lang="en-US" sz="4800" b="1">
                <a:solidFill>
                  <a:srgbClr val="6600CC"/>
                </a:solidFill>
                <a:latin typeface="Impact" pitchFamily="34" charset="0"/>
              </a:endParaRPr>
            </a:p>
          </p:txBody>
        </p:sp>
        <p:sp>
          <p:nvSpPr>
            <p:cNvPr id="133135" name="WordArt 15"/>
            <p:cNvSpPr>
              <a:spLocks noChangeArrowheads="1" noChangeShapeType="1" noTextEdit="1"/>
            </p:cNvSpPr>
            <p:nvPr/>
          </p:nvSpPr>
          <p:spPr bwMode="auto">
            <a:xfrm>
              <a:off x="4778" y="492"/>
              <a:ext cx="517" cy="344"/>
            </a:xfrm>
            <a:prstGeom prst="rect">
              <a:avLst/>
            </a:prstGeom>
          </p:spPr>
          <p:txBody>
            <a:bodyPr wrap="none" fromWordArt="1">
              <a:prstTxWarp prst="textPlain">
                <a:avLst>
                  <a:gd name="adj" fmla="val 50000"/>
                </a:avLst>
              </a:prstTxWarp>
            </a:bodyPr>
            <a:lstStyle/>
            <a:p>
              <a:pPr algn="ctr"/>
              <a:r>
                <a:rPr lang="en-US" sz="3600" kern="10">
                  <a:ln w="38100">
                    <a:solidFill>
                      <a:srgbClr val="6600CC"/>
                    </a:solidFill>
                    <a:round/>
                    <a:headEnd/>
                    <a:tailEnd/>
                  </a:ln>
                  <a:solidFill>
                    <a:schemeClr val="bg1"/>
                  </a:solidFill>
                  <a:latin typeface="Impact"/>
                </a:rPr>
                <a:t>God</a:t>
              </a:r>
            </a:p>
          </p:txBody>
        </p:sp>
      </p:grpSp>
      <p:sp>
        <p:nvSpPr>
          <p:cNvPr id="133136" name="AutoShape 16"/>
          <p:cNvSpPr>
            <a:spLocks noChangeArrowheads="1"/>
          </p:cNvSpPr>
          <p:nvPr/>
        </p:nvSpPr>
        <p:spPr bwMode="auto">
          <a:xfrm rot="10800000">
            <a:off x="1257300" y="1905000"/>
            <a:ext cx="190500" cy="1447800"/>
          </a:xfrm>
          <a:prstGeom prst="downArrow">
            <a:avLst>
              <a:gd name="adj1" fmla="val 41676"/>
              <a:gd name="adj2" fmla="val 172161"/>
            </a:avLst>
          </a:prstGeom>
          <a:solidFill>
            <a:srgbClr val="6600CC"/>
          </a:solidFill>
          <a:ln w="9525" algn="ctr">
            <a:solidFill>
              <a:srgbClr val="6600CC"/>
            </a:solidFill>
            <a:miter lim="800000"/>
            <a:headEnd/>
            <a:tailEnd/>
          </a:ln>
          <a:effectLst/>
        </p:spPr>
        <p:txBody>
          <a:bodyPr rot="10800000" wrap="none" anchor="ctr"/>
          <a:lstStyle/>
          <a:p>
            <a:pPr algn="ctr"/>
            <a:endParaRPr lang="en-US">
              <a:latin typeface="Arial Black" pitchFamily="34" charset="0"/>
            </a:endParaRPr>
          </a:p>
        </p:txBody>
      </p:sp>
      <p:sp>
        <p:nvSpPr>
          <p:cNvPr id="133137" name="Text Box 17"/>
          <p:cNvSpPr txBox="1">
            <a:spLocks noChangeArrowheads="1"/>
          </p:cNvSpPr>
          <p:nvPr/>
        </p:nvSpPr>
        <p:spPr bwMode="auto">
          <a:xfrm>
            <a:off x="304800" y="0"/>
            <a:ext cx="8001000" cy="579438"/>
          </a:xfrm>
          <a:prstGeom prst="rect">
            <a:avLst/>
          </a:prstGeom>
          <a:noFill/>
          <a:ln w="9525">
            <a:noFill/>
            <a:miter lim="800000"/>
            <a:headEnd/>
            <a:tailEnd/>
          </a:ln>
          <a:effectLst>
            <a:outerShdw dist="12700" dir="2700000" algn="ctr" rotWithShape="0">
              <a:schemeClr val="bg1"/>
            </a:outerShdw>
          </a:effectLst>
        </p:spPr>
        <p:txBody>
          <a:bodyPr>
            <a:spAutoFit/>
          </a:bodyPr>
          <a:lstStyle/>
          <a:p>
            <a:pPr eaLnBrk="0" hangingPunct="0"/>
            <a:r>
              <a:rPr lang="en-US" sz="3200" u="sng">
                <a:solidFill>
                  <a:srgbClr val="000099"/>
                </a:solidFill>
                <a:latin typeface="Fette Engschrift" pitchFamily="2" charset="0"/>
              </a:rPr>
              <a:t>2.2.2.4 Failure of the Second National Course to Restore Canaan</a:t>
            </a:r>
          </a:p>
        </p:txBody>
      </p:sp>
      <p:grpSp>
        <p:nvGrpSpPr>
          <p:cNvPr id="133138" name="Group 18"/>
          <p:cNvGrpSpPr>
            <a:grpSpLocks/>
          </p:cNvGrpSpPr>
          <p:nvPr/>
        </p:nvGrpSpPr>
        <p:grpSpPr bwMode="auto">
          <a:xfrm>
            <a:off x="533400" y="2514600"/>
            <a:ext cx="1619250" cy="855663"/>
            <a:chOff x="1344" y="2736"/>
            <a:chExt cx="1056" cy="528"/>
          </a:xfrm>
        </p:grpSpPr>
        <p:sp>
          <p:nvSpPr>
            <p:cNvPr id="133139" name="Oval 19"/>
            <p:cNvSpPr>
              <a:spLocks noChangeArrowheads="1"/>
            </p:cNvSpPr>
            <p:nvPr/>
          </p:nvSpPr>
          <p:spPr bwMode="auto">
            <a:xfrm>
              <a:off x="1344" y="2736"/>
              <a:ext cx="1056" cy="528"/>
            </a:xfrm>
            <a:prstGeom prst="ellipse">
              <a:avLst/>
            </a:prstGeom>
            <a:gradFill rotWithShape="0">
              <a:gsLst>
                <a:gs pos="0">
                  <a:srgbClr val="FFFFCC"/>
                </a:gs>
                <a:gs pos="100000">
                  <a:srgbClr val="FFFF00"/>
                </a:gs>
              </a:gsLst>
              <a:path path="shape">
                <a:fillToRect l="50000" t="50000" r="50000" b="50000"/>
              </a:path>
            </a:gradFill>
            <a:ln w="12700" algn="ctr">
              <a:solidFill>
                <a:srgbClr val="FFCC00"/>
              </a:solidFill>
              <a:round/>
              <a:headEnd/>
              <a:tailEnd/>
            </a:ln>
            <a:effectLst>
              <a:outerShdw dist="64758" dir="4721404" algn="ctr" rotWithShape="0">
                <a:srgbClr val="DEB400"/>
              </a:outerShdw>
            </a:effectLst>
          </p:spPr>
          <p:txBody>
            <a:bodyPr wrap="none" anchor="ctr"/>
            <a:lstStyle/>
            <a:p>
              <a:pPr algn="ctr" eaLnBrk="0" hangingPunct="0"/>
              <a:endParaRPr lang="en-US" sz="3600">
                <a:solidFill>
                  <a:srgbClr val="5A002D"/>
                </a:solidFill>
                <a:latin typeface="Impact" pitchFamily="34" charset="0"/>
              </a:endParaRPr>
            </a:p>
          </p:txBody>
        </p:sp>
        <p:sp>
          <p:nvSpPr>
            <p:cNvPr id="133140" name="WordArt 20"/>
            <p:cNvSpPr>
              <a:spLocks noChangeArrowheads="1" noChangeShapeType="1" noTextEdit="1"/>
            </p:cNvSpPr>
            <p:nvPr/>
          </p:nvSpPr>
          <p:spPr bwMode="auto">
            <a:xfrm>
              <a:off x="1535" y="2856"/>
              <a:ext cx="674" cy="288"/>
            </a:xfrm>
            <a:prstGeom prst="rect">
              <a:avLst/>
            </a:prstGeom>
          </p:spPr>
          <p:txBody>
            <a:bodyPr wrap="none" fromWordArt="1">
              <a:prstTxWarp prst="textInflate">
                <a:avLst>
                  <a:gd name="adj" fmla="val 13634"/>
                </a:avLst>
              </a:prstTxWarp>
            </a:bodyPr>
            <a:lstStyle/>
            <a:p>
              <a:pPr algn="ctr"/>
              <a:r>
                <a:rPr lang="en-US" sz="3600" kern="10">
                  <a:ln w="38100">
                    <a:noFill/>
                    <a:round/>
                    <a:headEnd/>
                    <a:tailEnd/>
                  </a:ln>
                  <a:solidFill>
                    <a:srgbClr val="580000"/>
                  </a:solidFill>
                  <a:latin typeface="Impact"/>
                </a:rPr>
                <a:t>Moses</a:t>
              </a:r>
            </a:p>
          </p:txBody>
        </p:sp>
      </p:grpSp>
      <p:grpSp>
        <p:nvGrpSpPr>
          <p:cNvPr id="133141" name="Group 21"/>
          <p:cNvGrpSpPr>
            <a:grpSpLocks/>
          </p:cNvGrpSpPr>
          <p:nvPr/>
        </p:nvGrpSpPr>
        <p:grpSpPr bwMode="auto">
          <a:xfrm>
            <a:off x="304800" y="3657600"/>
            <a:ext cx="8534400" cy="550863"/>
            <a:chOff x="1008" y="2736"/>
            <a:chExt cx="3264" cy="347"/>
          </a:xfrm>
        </p:grpSpPr>
        <p:sp>
          <p:nvSpPr>
            <p:cNvPr id="133142" name="Rectangle 22"/>
            <p:cNvSpPr>
              <a:spLocks noChangeArrowheads="1"/>
            </p:cNvSpPr>
            <p:nvPr/>
          </p:nvSpPr>
          <p:spPr bwMode="auto">
            <a:xfrm>
              <a:off x="1008" y="2736"/>
              <a:ext cx="3264" cy="336"/>
            </a:xfrm>
            <a:prstGeom prst="rect">
              <a:avLst/>
            </a:prstGeom>
            <a:solidFill>
              <a:srgbClr val="0000CC"/>
            </a:solidFill>
            <a:ln w="38100" algn="ctr">
              <a:noFill/>
              <a:miter lim="800000"/>
              <a:headEnd/>
              <a:tailEnd/>
            </a:ln>
            <a:effectLst/>
          </p:spPr>
          <p:txBody>
            <a:bodyPr wrap="none" anchor="ctr"/>
            <a:lstStyle/>
            <a:p>
              <a:endParaRPr lang="en-US"/>
            </a:p>
          </p:txBody>
        </p:sp>
        <p:sp>
          <p:nvSpPr>
            <p:cNvPr id="133143" name="Text Box 23"/>
            <p:cNvSpPr txBox="1">
              <a:spLocks noChangeArrowheads="1"/>
            </p:cNvSpPr>
            <p:nvPr/>
          </p:nvSpPr>
          <p:spPr bwMode="auto">
            <a:xfrm>
              <a:off x="1008" y="2764"/>
              <a:ext cx="3264" cy="319"/>
            </a:xfrm>
            <a:prstGeom prst="rect">
              <a:avLst/>
            </a:prstGeom>
            <a:noFill/>
            <a:ln w="19050">
              <a:noFill/>
              <a:miter lim="800000"/>
              <a:headEnd/>
              <a:tailEnd/>
            </a:ln>
            <a:effectLst>
              <a:outerShdw dist="12700" algn="ctr" rotWithShape="0">
                <a:schemeClr val="tx1"/>
              </a:outerShdw>
            </a:effectLst>
          </p:spPr>
          <p:txBody>
            <a:bodyPr>
              <a:spAutoFit/>
            </a:bodyPr>
            <a:lstStyle/>
            <a:p>
              <a:pPr algn="ctr" eaLnBrk="0" hangingPunct="0">
                <a:lnSpc>
                  <a:spcPct val="80000"/>
                </a:lnSpc>
              </a:pPr>
              <a:r>
                <a:rPr lang="en-US" sz="3400" dirty="0">
                  <a:solidFill>
                    <a:srgbClr val="EFFFFF"/>
                  </a:solidFill>
                  <a:latin typeface="Fette Engschrift" pitchFamily="2" charset="0"/>
                </a:rPr>
                <a:t>Failure of first, second, and third foundation for the Tabernacle</a:t>
              </a:r>
            </a:p>
          </p:txBody>
        </p:sp>
      </p:grpSp>
    </p:spTree>
  </p:cSld>
  <p:clrMapOvr>
    <a:masterClrMapping/>
  </p:clrMapOvr>
  <p:transition>
    <p:split orient="vert" dir="in"/>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133123"/>
                                        </p:tgtEl>
                                        <p:attrNameLst>
                                          <p:attrName>style.visibility</p:attrName>
                                        </p:attrNameLst>
                                      </p:cBhvr>
                                      <p:to>
                                        <p:strVal val="visible"/>
                                      </p:to>
                                    </p:set>
                                    <p:animEffect transition="in" filter="barn(outVertical)">
                                      <p:cBhvr>
                                        <p:cTn id="7" dur="500"/>
                                        <p:tgtEl>
                                          <p:spTgt spid="1331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23"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shadeToTitle="1">
        <a:gradFill rotWithShape="0">
          <a:gsLst>
            <a:gs pos="0">
              <a:schemeClr val="bg1"/>
            </a:gs>
            <a:gs pos="100000">
              <a:srgbClr val="FFE6C1"/>
            </a:gs>
          </a:gsLst>
          <a:path path="shape">
            <a:fillToRect l="50000" t="50000" r="50000" b="50000"/>
          </a:path>
        </a:gradFill>
        <a:effectLst/>
      </p:bgPr>
    </p:bg>
    <p:spTree>
      <p:nvGrpSpPr>
        <p:cNvPr id="1" name=""/>
        <p:cNvGrpSpPr/>
        <p:nvPr/>
      </p:nvGrpSpPr>
      <p:grpSpPr>
        <a:xfrm>
          <a:off x="0" y="0"/>
          <a:ext cx="0" cy="0"/>
          <a:chOff x="0" y="0"/>
          <a:chExt cx="0" cy="0"/>
        </a:xfrm>
      </p:grpSpPr>
      <p:sp>
        <p:nvSpPr>
          <p:cNvPr id="10242" name="Rectangle 2"/>
          <p:cNvSpPr>
            <a:spLocks noChangeArrowheads="1"/>
          </p:cNvSpPr>
          <p:nvPr/>
        </p:nvSpPr>
        <p:spPr bwMode="auto">
          <a:xfrm>
            <a:off x="0" y="5418138"/>
            <a:ext cx="9144000" cy="1439862"/>
          </a:xfrm>
          <a:prstGeom prst="rect">
            <a:avLst/>
          </a:prstGeom>
          <a:solidFill>
            <a:schemeClr val="tx1"/>
          </a:solidFill>
          <a:ln w="9525">
            <a:solidFill>
              <a:schemeClr val="tx1"/>
            </a:solidFill>
            <a:miter lim="800000"/>
            <a:headEnd/>
            <a:tailEnd/>
          </a:ln>
          <a:effectLst/>
        </p:spPr>
        <p:txBody>
          <a:bodyPr wrap="none" anchor="ctr"/>
          <a:lstStyle/>
          <a:p>
            <a:endParaRPr lang="en-US"/>
          </a:p>
        </p:txBody>
      </p:sp>
      <p:sp>
        <p:nvSpPr>
          <p:cNvPr id="10243" name="Text Box 3"/>
          <p:cNvSpPr txBox="1">
            <a:spLocks noChangeArrowheads="1"/>
          </p:cNvSpPr>
          <p:nvPr/>
        </p:nvSpPr>
        <p:spPr bwMode="auto">
          <a:xfrm>
            <a:off x="1600200" y="5599837"/>
            <a:ext cx="5562600" cy="877163"/>
          </a:xfrm>
          <a:prstGeom prst="rect">
            <a:avLst/>
          </a:prstGeom>
          <a:noFill/>
          <a:ln w="9525">
            <a:noFill/>
            <a:miter lim="800000"/>
            <a:headEnd/>
            <a:tailEnd/>
          </a:ln>
          <a:effectLst/>
        </p:spPr>
        <p:txBody>
          <a:bodyPr wrap="square">
            <a:spAutoFit/>
          </a:bodyPr>
          <a:lstStyle/>
          <a:p>
            <a:pPr eaLnBrk="0" hangingPunct="0">
              <a:lnSpc>
                <a:spcPct val="85000"/>
              </a:lnSpc>
            </a:pPr>
            <a:r>
              <a:rPr lang="en-US" sz="2000" b="1" dirty="0">
                <a:solidFill>
                  <a:schemeClr val="bg1"/>
                </a:solidFill>
                <a:latin typeface="Arial Narrow" pitchFamily="34" charset="0"/>
              </a:rPr>
              <a:t>Moses walked a course that was the </a:t>
            </a:r>
            <a:r>
              <a:rPr lang="en-US" sz="2000" b="1" u="sng" dirty="0">
                <a:solidFill>
                  <a:schemeClr val="bg1"/>
                </a:solidFill>
                <a:latin typeface="Arial Narrow" pitchFamily="34" charset="0"/>
              </a:rPr>
              <a:t>image</a:t>
            </a:r>
            <a:r>
              <a:rPr lang="en-US" sz="2000" b="1" dirty="0">
                <a:solidFill>
                  <a:schemeClr val="bg1"/>
                </a:solidFill>
                <a:latin typeface="Arial Narrow" pitchFamily="34" charset="0"/>
              </a:rPr>
              <a:t> of </a:t>
            </a:r>
            <a:r>
              <a:rPr lang="en-US" sz="2000" b="1" dirty="0" smtClean="0">
                <a:solidFill>
                  <a:schemeClr val="bg1"/>
                </a:solidFill>
                <a:latin typeface="Arial Narrow" pitchFamily="34" charset="0"/>
              </a:rPr>
              <a:t>Jesus’ course</a:t>
            </a:r>
            <a:r>
              <a:rPr lang="en-US" sz="2000" b="1" dirty="0">
                <a:solidFill>
                  <a:schemeClr val="bg1"/>
                </a:solidFill>
                <a:latin typeface="Arial Narrow" pitchFamily="34" charset="0"/>
              </a:rPr>
              <a:t>. Still earlier, God had Jacob walk a course </a:t>
            </a:r>
            <a:r>
              <a:rPr lang="en-US" sz="2000" b="1" dirty="0" smtClean="0">
                <a:solidFill>
                  <a:schemeClr val="bg1"/>
                </a:solidFill>
                <a:latin typeface="Arial Narrow" pitchFamily="34" charset="0"/>
              </a:rPr>
              <a:t>that was </a:t>
            </a:r>
            <a:r>
              <a:rPr lang="en-US" sz="2000" b="1" dirty="0">
                <a:solidFill>
                  <a:schemeClr val="bg1"/>
                </a:solidFill>
                <a:latin typeface="Arial Narrow" pitchFamily="34" charset="0"/>
              </a:rPr>
              <a:t>a </a:t>
            </a:r>
            <a:r>
              <a:rPr lang="en-US" sz="2000" b="1" u="sng" dirty="0">
                <a:solidFill>
                  <a:schemeClr val="bg1"/>
                </a:solidFill>
                <a:latin typeface="Arial Narrow" pitchFamily="34" charset="0"/>
              </a:rPr>
              <a:t>symbolic</a:t>
            </a:r>
            <a:r>
              <a:rPr lang="en-US" sz="2000" b="1" dirty="0">
                <a:solidFill>
                  <a:schemeClr val="bg1"/>
                </a:solidFill>
                <a:latin typeface="Arial Narrow" pitchFamily="34" charset="0"/>
              </a:rPr>
              <a:t> representation of Jesus’ course.</a:t>
            </a:r>
            <a:endParaRPr lang="en-US" sz="2000" dirty="0">
              <a:solidFill>
                <a:schemeClr val="bg1"/>
              </a:solidFill>
              <a:latin typeface="Arial Narrow" pitchFamily="34" charset="0"/>
            </a:endParaRPr>
          </a:p>
        </p:txBody>
      </p:sp>
      <p:grpSp>
        <p:nvGrpSpPr>
          <p:cNvPr id="10244" name="Group 4"/>
          <p:cNvGrpSpPr>
            <a:grpSpLocks/>
          </p:cNvGrpSpPr>
          <p:nvPr/>
        </p:nvGrpSpPr>
        <p:grpSpPr bwMode="auto">
          <a:xfrm>
            <a:off x="228600" y="228600"/>
            <a:ext cx="8686800" cy="914400"/>
            <a:chOff x="144" y="144"/>
            <a:chExt cx="5472" cy="576"/>
          </a:xfrm>
        </p:grpSpPr>
        <p:sp>
          <p:nvSpPr>
            <p:cNvPr id="10245" name="AutoShape 5"/>
            <p:cNvSpPr>
              <a:spLocks noChangeArrowheads="1"/>
            </p:cNvSpPr>
            <p:nvPr/>
          </p:nvSpPr>
          <p:spPr bwMode="auto">
            <a:xfrm>
              <a:off x="144" y="144"/>
              <a:ext cx="5472" cy="576"/>
            </a:xfrm>
            <a:prstGeom prst="roundRect">
              <a:avLst>
                <a:gd name="adj" fmla="val 16667"/>
              </a:avLst>
            </a:prstGeom>
            <a:solidFill>
              <a:srgbClr val="442200"/>
            </a:solidFill>
            <a:ln w="28575">
              <a:solidFill>
                <a:srgbClr val="800000"/>
              </a:solidFill>
              <a:round/>
              <a:headEnd/>
              <a:tailEnd/>
            </a:ln>
            <a:effectLst/>
          </p:spPr>
          <p:txBody>
            <a:bodyPr wrap="none" anchor="ctr"/>
            <a:lstStyle/>
            <a:p>
              <a:pPr algn="ctr" eaLnBrk="0" hangingPunct="0"/>
              <a:endParaRPr lang="en-US" sz="3600" b="1">
                <a:effectLst>
                  <a:outerShdw blurRad="38100" dist="38100" dir="2700000" algn="tl">
                    <a:srgbClr val="FFFFFF"/>
                  </a:outerShdw>
                </a:effectLst>
                <a:latin typeface="Arial Black" pitchFamily="34" charset="0"/>
              </a:endParaRPr>
            </a:p>
          </p:txBody>
        </p:sp>
        <p:sp>
          <p:nvSpPr>
            <p:cNvPr id="10246" name="WordArt 6"/>
            <p:cNvSpPr>
              <a:spLocks noChangeArrowheads="1" noChangeShapeType="1" noTextEdit="1"/>
            </p:cNvSpPr>
            <p:nvPr/>
          </p:nvSpPr>
          <p:spPr bwMode="auto">
            <a:xfrm>
              <a:off x="240" y="288"/>
              <a:ext cx="5280" cy="336"/>
            </a:xfrm>
            <a:prstGeom prst="rect">
              <a:avLst/>
            </a:prstGeom>
          </p:spPr>
          <p:txBody>
            <a:bodyPr wrap="none" fromWordArt="1">
              <a:prstTxWarp prst="textPlain">
                <a:avLst>
                  <a:gd name="adj" fmla="val 50000"/>
                </a:avLst>
              </a:prstTxWarp>
            </a:bodyPr>
            <a:lstStyle/>
            <a:p>
              <a:pPr algn="ctr"/>
              <a:r>
                <a:rPr lang="en-US" sz="3600" kern="10">
                  <a:ln w="28575">
                    <a:solidFill>
                      <a:srgbClr val="4E0027"/>
                    </a:solidFill>
                    <a:round/>
                    <a:headEnd/>
                    <a:tailEnd/>
                  </a:ln>
                  <a:gradFill rotWithShape="0">
                    <a:gsLst>
                      <a:gs pos="0">
                        <a:srgbClr val="FFFFFF"/>
                      </a:gs>
                      <a:gs pos="100000">
                        <a:srgbClr val="FFFFCC"/>
                      </a:gs>
                    </a:gsLst>
                    <a:lin ang="5400000" scaled="1"/>
                  </a:gradFill>
                  <a:effectLst>
                    <a:outerShdw dist="12700" algn="ctr" rotWithShape="0">
                      <a:schemeClr val="tx1"/>
                    </a:outerShdw>
                  </a:effectLst>
                  <a:latin typeface="Impact"/>
                </a:rPr>
                <a:t>Model course for subjugating Satan</a:t>
              </a:r>
            </a:p>
          </p:txBody>
        </p:sp>
      </p:grpSp>
      <p:sp>
        <p:nvSpPr>
          <p:cNvPr id="10247" name="AutoShape 7"/>
          <p:cNvSpPr>
            <a:spLocks noChangeArrowheads="1"/>
          </p:cNvSpPr>
          <p:nvPr/>
        </p:nvSpPr>
        <p:spPr bwMode="auto">
          <a:xfrm>
            <a:off x="533400" y="1371600"/>
            <a:ext cx="8077200" cy="3886200"/>
          </a:xfrm>
          <a:prstGeom prst="roundRect">
            <a:avLst>
              <a:gd name="adj" fmla="val 16667"/>
            </a:avLst>
          </a:prstGeom>
          <a:solidFill>
            <a:srgbClr val="FFEA91"/>
          </a:solidFill>
          <a:ln w="28575" algn="ctr">
            <a:solidFill>
              <a:srgbClr val="800000"/>
            </a:solidFill>
            <a:round/>
            <a:headEnd/>
            <a:tailEnd/>
          </a:ln>
          <a:effectLst/>
        </p:spPr>
        <p:txBody>
          <a:bodyPr wrap="none" anchor="ctr"/>
          <a:lstStyle/>
          <a:p>
            <a:endParaRPr lang="en-US"/>
          </a:p>
        </p:txBody>
      </p:sp>
      <p:sp>
        <p:nvSpPr>
          <p:cNvPr id="10248" name="Text Box 8"/>
          <p:cNvSpPr txBox="1">
            <a:spLocks noChangeArrowheads="1"/>
          </p:cNvSpPr>
          <p:nvPr/>
        </p:nvSpPr>
        <p:spPr bwMode="auto">
          <a:xfrm>
            <a:off x="3571875" y="1371600"/>
            <a:ext cx="304800" cy="762000"/>
          </a:xfrm>
          <a:prstGeom prst="rect">
            <a:avLst/>
          </a:prstGeom>
          <a:noFill/>
          <a:ln w="9525">
            <a:noFill/>
            <a:miter lim="800000"/>
            <a:headEnd/>
            <a:tailEnd/>
          </a:ln>
          <a:effectLst/>
        </p:spPr>
        <p:txBody>
          <a:bodyPr>
            <a:spAutoFit/>
          </a:bodyPr>
          <a:lstStyle/>
          <a:p>
            <a:pPr algn="ctr">
              <a:lnSpc>
                <a:spcPct val="110000"/>
              </a:lnSpc>
            </a:pPr>
            <a:r>
              <a:rPr lang="en-US" sz="4000" b="1">
                <a:solidFill>
                  <a:srgbClr val="800000"/>
                </a:solidFill>
                <a:latin typeface="Impact" pitchFamily="34" charset="0"/>
              </a:rPr>
              <a:t>:</a:t>
            </a:r>
            <a:endParaRPr lang="en-US">
              <a:solidFill>
                <a:srgbClr val="800000"/>
              </a:solidFill>
              <a:latin typeface="Arial Black" pitchFamily="34" charset="0"/>
            </a:endParaRPr>
          </a:p>
        </p:txBody>
      </p:sp>
      <p:sp>
        <p:nvSpPr>
          <p:cNvPr id="10249" name="WordArt 9"/>
          <p:cNvSpPr>
            <a:spLocks noChangeArrowheads="1" noChangeShapeType="1" noTextEdit="1"/>
          </p:cNvSpPr>
          <p:nvPr/>
        </p:nvSpPr>
        <p:spPr bwMode="auto">
          <a:xfrm>
            <a:off x="990600" y="1581150"/>
            <a:ext cx="2438400" cy="381000"/>
          </a:xfrm>
          <a:prstGeom prst="rect">
            <a:avLst/>
          </a:prstGeom>
        </p:spPr>
        <p:txBody>
          <a:bodyPr wrap="none" fromWordArt="1">
            <a:prstTxWarp prst="textPlain">
              <a:avLst>
                <a:gd name="adj" fmla="val 50000"/>
              </a:avLst>
            </a:prstTxWarp>
          </a:bodyPr>
          <a:lstStyle/>
          <a:p>
            <a:pPr algn="ctr"/>
            <a:r>
              <a:rPr lang="en-US" sz="3600" kern="10">
                <a:ln w="12700">
                  <a:solidFill>
                    <a:srgbClr val="EAEAEA"/>
                  </a:solidFill>
                  <a:round/>
                  <a:headEnd/>
                  <a:tailEnd/>
                </a:ln>
                <a:solidFill>
                  <a:srgbClr val="500028"/>
                </a:solidFill>
                <a:latin typeface="Arial Black"/>
              </a:rPr>
              <a:t>Jacob</a:t>
            </a:r>
          </a:p>
        </p:txBody>
      </p:sp>
      <p:sp>
        <p:nvSpPr>
          <p:cNvPr id="10250" name="WordArt 10"/>
          <p:cNvSpPr>
            <a:spLocks noChangeArrowheads="1" noChangeShapeType="1" noTextEdit="1"/>
          </p:cNvSpPr>
          <p:nvPr/>
        </p:nvSpPr>
        <p:spPr bwMode="auto">
          <a:xfrm>
            <a:off x="4000500" y="1600200"/>
            <a:ext cx="3582988" cy="457200"/>
          </a:xfrm>
          <a:prstGeom prst="rect">
            <a:avLst/>
          </a:prstGeom>
        </p:spPr>
        <p:txBody>
          <a:bodyPr wrap="none" fromWordArt="1">
            <a:prstTxWarp prst="textPlain">
              <a:avLst>
                <a:gd name="adj" fmla="val 50000"/>
              </a:avLst>
            </a:prstTxWarp>
          </a:bodyPr>
          <a:lstStyle/>
          <a:p>
            <a:pPr algn="ctr"/>
            <a:r>
              <a:rPr lang="en-US" sz="3600" kern="10">
                <a:ln w="12700">
                  <a:solidFill>
                    <a:srgbClr val="EAEAEA"/>
                  </a:solidFill>
                  <a:round/>
                  <a:headEnd/>
                  <a:tailEnd/>
                </a:ln>
                <a:solidFill>
                  <a:srgbClr val="500028"/>
                </a:solidFill>
                <a:latin typeface="Arial Black"/>
              </a:rPr>
              <a:t>symbolic course</a:t>
            </a:r>
          </a:p>
        </p:txBody>
      </p:sp>
      <p:sp>
        <p:nvSpPr>
          <p:cNvPr id="10251" name="Text Box 11"/>
          <p:cNvSpPr txBox="1">
            <a:spLocks noChangeArrowheads="1"/>
          </p:cNvSpPr>
          <p:nvPr/>
        </p:nvSpPr>
        <p:spPr bwMode="auto">
          <a:xfrm>
            <a:off x="3571875" y="2286000"/>
            <a:ext cx="304800" cy="701675"/>
          </a:xfrm>
          <a:prstGeom prst="rect">
            <a:avLst/>
          </a:prstGeom>
          <a:noFill/>
          <a:ln w="9525">
            <a:noFill/>
            <a:miter lim="800000"/>
            <a:headEnd/>
            <a:tailEnd/>
          </a:ln>
          <a:effectLst/>
        </p:spPr>
        <p:txBody>
          <a:bodyPr>
            <a:spAutoFit/>
          </a:bodyPr>
          <a:lstStyle/>
          <a:p>
            <a:pPr algn="ctr"/>
            <a:r>
              <a:rPr lang="en-US" sz="4000" b="1">
                <a:solidFill>
                  <a:srgbClr val="800000"/>
                </a:solidFill>
                <a:latin typeface="Impact" pitchFamily="34" charset="0"/>
              </a:rPr>
              <a:t>:</a:t>
            </a:r>
            <a:endParaRPr lang="en-US">
              <a:solidFill>
                <a:srgbClr val="800000"/>
              </a:solidFill>
              <a:latin typeface="Arial Black" pitchFamily="34" charset="0"/>
            </a:endParaRPr>
          </a:p>
        </p:txBody>
      </p:sp>
      <p:sp>
        <p:nvSpPr>
          <p:cNvPr id="10252" name="WordArt 12"/>
          <p:cNvSpPr>
            <a:spLocks noChangeArrowheads="1" noChangeShapeType="1" noTextEdit="1"/>
          </p:cNvSpPr>
          <p:nvPr/>
        </p:nvSpPr>
        <p:spPr bwMode="auto">
          <a:xfrm>
            <a:off x="990600" y="2498725"/>
            <a:ext cx="2438400" cy="381000"/>
          </a:xfrm>
          <a:prstGeom prst="rect">
            <a:avLst/>
          </a:prstGeom>
        </p:spPr>
        <p:txBody>
          <a:bodyPr wrap="none" fromWordArt="1">
            <a:prstTxWarp prst="textPlain">
              <a:avLst>
                <a:gd name="adj" fmla="val 50000"/>
              </a:avLst>
            </a:prstTxWarp>
          </a:bodyPr>
          <a:lstStyle/>
          <a:p>
            <a:pPr algn="ctr"/>
            <a:r>
              <a:rPr lang="en-US" sz="3600" kern="10">
                <a:ln w="12700">
                  <a:solidFill>
                    <a:srgbClr val="EAEAEA"/>
                  </a:solidFill>
                  <a:round/>
                  <a:headEnd/>
                  <a:tailEnd/>
                </a:ln>
                <a:solidFill>
                  <a:srgbClr val="500028"/>
                </a:solidFill>
                <a:latin typeface="Arial Black"/>
              </a:rPr>
              <a:t>Moses</a:t>
            </a:r>
          </a:p>
        </p:txBody>
      </p:sp>
      <p:sp>
        <p:nvSpPr>
          <p:cNvPr id="10253" name="WordArt 13"/>
          <p:cNvSpPr>
            <a:spLocks noChangeArrowheads="1" noChangeShapeType="1" noTextEdit="1"/>
          </p:cNvSpPr>
          <p:nvPr/>
        </p:nvSpPr>
        <p:spPr bwMode="auto">
          <a:xfrm>
            <a:off x="4000500" y="3413125"/>
            <a:ext cx="4114800" cy="381000"/>
          </a:xfrm>
          <a:prstGeom prst="rect">
            <a:avLst/>
          </a:prstGeom>
        </p:spPr>
        <p:txBody>
          <a:bodyPr wrap="none" fromWordArt="1">
            <a:prstTxWarp prst="textPlain">
              <a:avLst>
                <a:gd name="adj" fmla="val 50000"/>
              </a:avLst>
            </a:prstTxWarp>
          </a:bodyPr>
          <a:lstStyle/>
          <a:p>
            <a:pPr algn="ctr"/>
            <a:r>
              <a:rPr lang="en-US" sz="3600" kern="10">
                <a:ln w="12700">
                  <a:solidFill>
                    <a:srgbClr val="EAEAEA"/>
                  </a:solidFill>
                  <a:round/>
                  <a:headEnd/>
                  <a:tailEnd/>
                </a:ln>
                <a:solidFill>
                  <a:srgbClr val="500028"/>
                </a:solidFill>
                <a:latin typeface="Arial Black"/>
              </a:rPr>
              <a:t>substantial course</a:t>
            </a:r>
          </a:p>
        </p:txBody>
      </p:sp>
      <p:sp>
        <p:nvSpPr>
          <p:cNvPr id="10254" name="Text Box 14"/>
          <p:cNvSpPr txBox="1">
            <a:spLocks noChangeArrowheads="1"/>
          </p:cNvSpPr>
          <p:nvPr/>
        </p:nvSpPr>
        <p:spPr bwMode="auto">
          <a:xfrm>
            <a:off x="3571875" y="3260725"/>
            <a:ext cx="304800" cy="701675"/>
          </a:xfrm>
          <a:prstGeom prst="rect">
            <a:avLst/>
          </a:prstGeom>
          <a:noFill/>
          <a:ln w="9525">
            <a:noFill/>
            <a:miter lim="800000"/>
            <a:headEnd/>
            <a:tailEnd/>
          </a:ln>
          <a:effectLst/>
        </p:spPr>
        <p:txBody>
          <a:bodyPr>
            <a:spAutoFit/>
          </a:bodyPr>
          <a:lstStyle/>
          <a:p>
            <a:pPr algn="ctr"/>
            <a:r>
              <a:rPr lang="en-US" sz="4000" b="1">
                <a:solidFill>
                  <a:srgbClr val="800000"/>
                </a:solidFill>
                <a:latin typeface="Impact" pitchFamily="34" charset="0"/>
              </a:rPr>
              <a:t>:</a:t>
            </a:r>
            <a:endParaRPr lang="en-US">
              <a:solidFill>
                <a:srgbClr val="800000"/>
              </a:solidFill>
              <a:latin typeface="Arial Black" pitchFamily="34" charset="0"/>
            </a:endParaRPr>
          </a:p>
        </p:txBody>
      </p:sp>
      <p:sp>
        <p:nvSpPr>
          <p:cNvPr id="10255" name="WordArt 15"/>
          <p:cNvSpPr>
            <a:spLocks noChangeArrowheads="1" noChangeShapeType="1" noTextEdit="1"/>
          </p:cNvSpPr>
          <p:nvPr/>
        </p:nvSpPr>
        <p:spPr bwMode="auto">
          <a:xfrm>
            <a:off x="990600" y="3413125"/>
            <a:ext cx="2438400" cy="381000"/>
          </a:xfrm>
          <a:prstGeom prst="rect">
            <a:avLst/>
          </a:prstGeom>
        </p:spPr>
        <p:txBody>
          <a:bodyPr wrap="none" fromWordArt="1">
            <a:prstTxWarp prst="textPlain">
              <a:avLst>
                <a:gd name="adj" fmla="val 50000"/>
              </a:avLst>
            </a:prstTxWarp>
          </a:bodyPr>
          <a:lstStyle/>
          <a:p>
            <a:pPr algn="ctr"/>
            <a:r>
              <a:rPr lang="en-US" sz="3600" kern="10">
                <a:ln w="12700">
                  <a:solidFill>
                    <a:srgbClr val="EAEAEA"/>
                  </a:solidFill>
                  <a:round/>
                  <a:headEnd/>
                  <a:tailEnd/>
                </a:ln>
                <a:solidFill>
                  <a:srgbClr val="500028"/>
                </a:solidFill>
                <a:latin typeface="Arial Black"/>
              </a:rPr>
              <a:t>Jesus</a:t>
            </a:r>
          </a:p>
        </p:txBody>
      </p:sp>
      <p:sp>
        <p:nvSpPr>
          <p:cNvPr id="10256" name="WordArt 16"/>
          <p:cNvSpPr>
            <a:spLocks noChangeArrowheads="1" noChangeShapeType="1" noTextEdit="1"/>
          </p:cNvSpPr>
          <p:nvPr/>
        </p:nvSpPr>
        <p:spPr bwMode="auto">
          <a:xfrm>
            <a:off x="4068763" y="2498725"/>
            <a:ext cx="3246437" cy="457200"/>
          </a:xfrm>
          <a:prstGeom prst="rect">
            <a:avLst/>
          </a:prstGeom>
        </p:spPr>
        <p:txBody>
          <a:bodyPr wrap="none" fromWordArt="1">
            <a:prstTxWarp prst="textPlain">
              <a:avLst>
                <a:gd name="adj" fmla="val 50000"/>
              </a:avLst>
            </a:prstTxWarp>
          </a:bodyPr>
          <a:lstStyle/>
          <a:p>
            <a:pPr algn="ctr"/>
            <a:r>
              <a:rPr lang="en-US" sz="3600" kern="10">
                <a:ln w="12700">
                  <a:solidFill>
                    <a:srgbClr val="EAEAEA"/>
                  </a:solidFill>
                  <a:round/>
                  <a:headEnd/>
                  <a:tailEnd/>
                </a:ln>
                <a:solidFill>
                  <a:srgbClr val="500028"/>
                </a:solidFill>
                <a:latin typeface="Arial Black"/>
              </a:rPr>
              <a:t>image course</a:t>
            </a:r>
          </a:p>
        </p:txBody>
      </p:sp>
    </p:spTree>
  </p:cSld>
  <p:clrMapOvr>
    <a:masterClrMapping/>
  </p:clrMapOvr>
  <p:transition>
    <p:split orient="vert" dir="in"/>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10243"/>
                                        </p:tgtEl>
                                        <p:attrNameLst>
                                          <p:attrName>style.visibility</p:attrName>
                                        </p:attrNameLst>
                                      </p:cBhvr>
                                      <p:to>
                                        <p:strVal val="visible"/>
                                      </p:to>
                                    </p:set>
                                    <p:animEffect transition="in" filter="barn(outVertical)">
                                      <p:cBhvr>
                                        <p:cTn id="7" dur="500"/>
                                        <p:tgtEl>
                                          <p:spTgt spid="10243"/>
                                        </p:tgtEl>
                                      </p:cBhvr>
                                    </p:animEffect>
                                  </p:childTnLst>
                                </p:cTn>
                              </p:par>
                            </p:childTnLst>
                          </p:cTn>
                        </p:par>
                      </p:childTnLst>
                    </p:cTn>
                  </p:par>
                  <p:par>
                    <p:cTn id="8" fill="hold">
                      <p:stCondLst>
                        <p:cond delay="indefinite"/>
                      </p:stCondLst>
                      <p:childTnLst>
                        <p:par>
                          <p:cTn id="9" fill="hold">
                            <p:stCondLst>
                              <p:cond delay="0"/>
                            </p:stCondLst>
                            <p:childTnLst>
                              <p:par>
                                <p:cTn id="10" presetID="55" presetClass="entr" presetSubtype="0" fill="hold" grpId="0" nodeType="clickEffect">
                                  <p:stCondLst>
                                    <p:cond delay="0"/>
                                  </p:stCondLst>
                                  <p:childTnLst>
                                    <p:set>
                                      <p:cBhvr>
                                        <p:cTn id="11" dur="1" fill="hold">
                                          <p:stCondLst>
                                            <p:cond delay="0"/>
                                          </p:stCondLst>
                                        </p:cTn>
                                        <p:tgtEl>
                                          <p:spTgt spid="10256"/>
                                        </p:tgtEl>
                                        <p:attrNameLst>
                                          <p:attrName>style.visibility</p:attrName>
                                        </p:attrNameLst>
                                      </p:cBhvr>
                                      <p:to>
                                        <p:strVal val="visible"/>
                                      </p:to>
                                    </p:set>
                                    <p:anim calcmode="lin" valueType="num">
                                      <p:cBhvr>
                                        <p:cTn id="12" dur="1000" fill="hold"/>
                                        <p:tgtEl>
                                          <p:spTgt spid="10256"/>
                                        </p:tgtEl>
                                        <p:attrNameLst>
                                          <p:attrName>ppt_w</p:attrName>
                                        </p:attrNameLst>
                                      </p:cBhvr>
                                      <p:tavLst>
                                        <p:tav tm="0">
                                          <p:val>
                                            <p:strVal val="#ppt_w*0.70"/>
                                          </p:val>
                                        </p:tav>
                                        <p:tav tm="100000">
                                          <p:val>
                                            <p:strVal val="#ppt_w"/>
                                          </p:val>
                                        </p:tav>
                                      </p:tavLst>
                                    </p:anim>
                                    <p:anim calcmode="lin" valueType="num">
                                      <p:cBhvr>
                                        <p:cTn id="13" dur="1000" fill="hold"/>
                                        <p:tgtEl>
                                          <p:spTgt spid="10256"/>
                                        </p:tgtEl>
                                        <p:attrNameLst>
                                          <p:attrName>ppt_h</p:attrName>
                                        </p:attrNameLst>
                                      </p:cBhvr>
                                      <p:tavLst>
                                        <p:tav tm="0">
                                          <p:val>
                                            <p:strVal val="#ppt_h"/>
                                          </p:val>
                                        </p:tav>
                                        <p:tav tm="100000">
                                          <p:val>
                                            <p:strVal val="#ppt_h"/>
                                          </p:val>
                                        </p:tav>
                                      </p:tavLst>
                                    </p:anim>
                                    <p:animEffect transition="in" filter="fade">
                                      <p:cBhvr>
                                        <p:cTn id="14" dur="1000"/>
                                        <p:tgtEl>
                                          <p:spTgt spid="10256"/>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10251"/>
                                        </p:tgtEl>
                                        <p:attrNameLst>
                                          <p:attrName>style.visibility</p:attrName>
                                        </p:attrNameLst>
                                      </p:cBhvr>
                                      <p:to>
                                        <p:strVal val="visible"/>
                                      </p:to>
                                    </p:set>
                                    <p:animEffect transition="in" filter="fade">
                                      <p:cBhvr>
                                        <p:cTn id="17" dur="1000"/>
                                        <p:tgtEl>
                                          <p:spTgt spid="10251"/>
                                        </p:tgtEl>
                                      </p:cBhvr>
                                    </p:animEffect>
                                  </p:childTnLst>
                                </p:cTn>
                              </p:par>
                            </p:childTnLst>
                          </p:cTn>
                        </p:par>
                      </p:childTnLst>
                    </p:cTn>
                  </p:par>
                  <p:par>
                    <p:cTn id="18" fill="hold">
                      <p:stCondLst>
                        <p:cond delay="indefinite"/>
                      </p:stCondLst>
                      <p:childTnLst>
                        <p:par>
                          <p:cTn id="19" fill="hold">
                            <p:stCondLst>
                              <p:cond delay="0"/>
                            </p:stCondLst>
                            <p:childTnLst>
                              <p:par>
                                <p:cTn id="20" presetID="55" presetClass="entr" presetSubtype="0" fill="hold" grpId="0" nodeType="clickEffect">
                                  <p:stCondLst>
                                    <p:cond delay="0"/>
                                  </p:stCondLst>
                                  <p:childTnLst>
                                    <p:set>
                                      <p:cBhvr>
                                        <p:cTn id="21" dur="1" fill="hold">
                                          <p:stCondLst>
                                            <p:cond delay="0"/>
                                          </p:stCondLst>
                                        </p:cTn>
                                        <p:tgtEl>
                                          <p:spTgt spid="10250"/>
                                        </p:tgtEl>
                                        <p:attrNameLst>
                                          <p:attrName>style.visibility</p:attrName>
                                        </p:attrNameLst>
                                      </p:cBhvr>
                                      <p:to>
                                        <p:strVal val="visible"/>
                                      </p:to>
                                    </p:set>
                                    <p:anim calcmode="lin" valueType="num">
                                      <p:cBhvr>
                                        <p:cTn id="22" dur="1000" fill="hold"/>
                                        <p:tgtEl>
                                          <p:spTgt spid="10250"/>
                                        </p:tgtEl>
                                        <p:attrNameLst>
                                          <p:attrName>ppt_w</p:attrName>
                                        </p:attrNameLst>
                                      </p:cBhvr>
                                      <p:tavLst>
                                        <p:tav tm="0">
                                          <p:val>
                                            <p:strVal val="#ppt_w*0.70"/>
                                          </p:val>
                                        </p:tav>
                                        <p:tav tm="100000">
                                          <p:val>
                                            <p:strVal val="#ppt_w"/>
                                          </p:val>
                                        </p:tav>
                                      </p:tavLst>
                                    </p:anim>
                                    <p:anim calcmode="lin" valueType="num">
                                      <p:cBhvr>
                                        <p:cTn id="23" dur="1000" fill="hold"/>
                                        <p:tgtEl>
                                          <p:spTgt spid="10250"/>
                                        </p:tgtEl>
                                        <p:attrNameLst>
                                          <p:attrName>ppt_h</p:attrName>
                                        </p:attrNameLst>
                                      </p:cBhvr>
                                      <p:tavLst>
                                        <p:tav tm="0">
                                          <p:val>
                                            <p:strVal val="#ppt_h"/>
                                          </p:val>
                                        </p:tav>
                                        <p:tav tm="100000">
                                          <p:val>
                                            <p:strVal val="#ppt_h"/>
                                          </p:val>
                                        </p:tav>
                                      </p:tavLst>
                                    </p:anim>
                                    <p:animEffect transition="in" filter="fade">
                                      <p:cBhvr>
                                        <p:cTn id="24" dur="1000"/>
                                        <p:tgtEl>
                                          <p:spTgt spid="10250"/>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10248"/>
                                        </p:tgtEl>
                                        <p:attrNameLst>
                                          <p:attrName>style.visibility</p:attrName>
                                        </p:attrNameLst>
                                      </p:cBhvr>
                                      <p:to>
                                        <p:strVal val="visible"/>
                                      </p:to>
                                    </p:set>
                                    <p:animEffect transition="in" filter="fade">
                                      <p:cBhvr>
                                        <p:cTn id="27" dur="1000"/>
                                        <p:tgtEl>
                                          <p:spTgt spid="102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p:bldP spid="10248" grpId="0"/>
      <p:bldP spid="10250" grpId="0" animBg="1"/>
      <p:bldP spid="10251" grpId="0"/>
      <p:bldP spid="10256" grpId="0" animBg="1"/>
    </p:bld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42" name="Text Box 2"/>
          <p:cNvSpPr txBox="1">
            <a:spLocks noChangeArrowheads="1"/>
          </p:cNvSpPr>
          <p:nvPr/>
        </p:nvSpPr>
        <p:spPr bwMode="auto">
          <a:xfrm>
            <a:off x="304800" y="0"/>
            <a:ext cx="8001000" cy="579438"/>
          </a:xfrm>
          <a:prstGeom prst="rect">
            <a:avLst/>
          </a:prstGeom>
          <a:noFill/>
          <a:ln w="9525">
            <a:noFill/>
            <a:miter lim="800000"/>
            <a:headEnd/>
            <a:tailEnd/>
          </a:ln>
          <a:effectLst>
            <a:outerShdw dist="35921" dir="2700000" algn="ctr" rotWithShape="0">
              <a:srgbClr val="66FFFF"/>
            </a:outerShdw>
          </a:effectLst>
        </p:spPr>
        <p:txBody>
          <a:bodyPr>
            <a:spAutoFit/>
          </a:bodyPr>
          <a:lstStyle/>
          <a:p>
            <a:pPr eaLnBrk="0" hangingPunct="0"/>
            <a:r>
              <a:rPr lang="en-US" sz="3200" u="sng">
                <a:solidFill>
                  <a:srgbClr val="000099"/>
                </a:solidFill>
                <a:latin typeface="Fette Engschrift" pitchFamily="2" charset="0"/>
              </a:rPr>
              <a:t>2.2.2.4 Failure of the Second National Course to Restore Canaan</a:t>
            </a:r>
          </a:p>
        </p:txBody>
      </p:sp>
      <p:grpSp>
        <p:nvGrpSpPr>
          <p:cNvPr id="163843" name="Group 3"/>
          <p:cNvGrpSpPr>
            <a:grpSpLocks/>
          </p:cNvGrpSpPr>
          <p:nvPr/>
        </p:nvGrpSpPr>
        <p:grpSpPr bwMode="auto">
          <a:xfrm>
            <a:off x="304800" y="3657600"/>
            <a:ext cx="8534400" cy="550863"/>
            <a:chOff x="1008" y="2736"/>
            <a:chExt cx="3264" cy="347"/>
          </a:xfrm>
        </p:grpSpPr>
        <p:sp>
          <p:nvSpPr>
            <p:cNvPr id="163844" name="Rectangle 4"/>
            <p:cNvSpPr>
              <a:spLocks noChangeArrowheads="1"/>
            </p:cNvSpPr>
            <p:nvPr/>
          </p:nvSpPr>
          <p:spPr bwMode="auto">
            <a:xfrm>
              <a:off x="1008" y="2736"/>
              <a:ext cx="3264" cy="336"/>
            </a:xfrm>
            <a:prstGeom prst="rect">
              <a:avLst/>
            </a:prstGeom>
            <a:solidFill>
              <a:srgbClr val="0000CC"/>
            </a:solidFill>
            <a:ln w="38100" algn="ctr">
              <a:noFill/>
              <a:miter lim="800000"/>
              <a:headEnd/>
              <a:tailEnd/>
            </a:ln>
            <a:effectLst/>
          </p:spPr>
          <p:txBody>
            <a:bodyPr wrap="none" anchor="ctr"/>
            <a:lstStyle/>
            <a:p>
              <a:endParaRPr lang="en-US"/>
            </a:p>
          </p:txBody>
        </p:sp>
        <p:sp>
          <p:nvSpPr>
            <p:cNvPr id="163845" name="Text Box 5"/>
            <p:cNvSpPr txBox="1">
              <a:spLocks noChangeArrowheads="1"/>
            </p:cNvSpPr>
            <p:nvPr/>
          </p:nvSpPr>
          <p:spPr bwMode="auto">
            <a:xfrm>
              <a:off x="1008" y="2764"/>
              <a:ext cx="3264" cy="319"/>
            </a:xfrm>
            <a:prstGeom prst="rect">
              <a:avLst/>
            </a:prstGeom>
            <a:noFill/>
            <a:ln w="19050">
              <a:noFill/>
              <a:miter lim="800000"/>
              <a:headEnd/>
              <a:tailEnd/>
            </a:ln>
            <a:effectLst>
              <a:outerShdw dist="12700" algn="ctr" rotWithShape="0">
                <a:schemeClr val="tx1"/>
              </a:outerShdw>
            </a:effectLst>
          </p:spPr>
          <p:txBody>
            <a:bodyPr>
              <a:spAutoFit/>
            </a:bodyPr>
            <a:lstStyle/>
            <a:p>
              <a:pPr algn="ctr" eaLnBrk="0" hangingPunct="0">
                <a:lnSpc>
                  <a:spcPct val="80000"/>
                </a:lnSpc>
              </a:pPr>
              <a:r>
                <a:rPr lang="en-US" sz="3400">
                  <a:solidFill>
                    <a:srgbClr val="EFFFFF"/>
                  </a:solidFill>
                  <a:latin typeface="Fette Engschrift" pitchFamily="2" charset="0"/>
                </a:rPr>
                <a:t>Failure of first, second, and third foundation for the Tabernacle</a:t>
              </a:r>
            </a:p>
          </p:txBody>
        </p:sp>
      </p:grpSp>
      <p:sp>
        <p:nvSpPr>
          <p:cNvPr id="163846" name="AutoShape 6"/>
          <p:cNvSpPr>
            <a:spLocks noChangeArrowheads="1"/>
          </p:cNvSpPr>
          <p:nvPr/>
        </p:nvSpPr>
        <p:spPr bwMode="auto">
          <a:xfrm rot="5400000">
            <a:off x="4271963" y="811213"/>
            <a:ext cx="255587" cy="4306887"/>
          </a:xfrm>
          <a:prstGeom prst="downArrow">
            <a:avLst>
              <a:gd name="adj1" fmla="val 41667"/>
              <a:gd name="adj2" fmla="val 168198"/>
            </a:avLst>
          </a:prstGeom>
          <a:solidFill>
            <a:srgbClr val="6600CC"/>
          </a:solidFill>
          <a:ln w="38100" algn="ctr">
            <a:solidFill>
              <a:srgbClr val="6600CC"/>
            </a:solidFill>
            <a:miter lim="800000"/>
            <a:headEnd/>
            <a:tailEnd/>
          </a:ln>
          <a:effectLst/>
        </p:spPr>
        <p:txBody>
          <a:bodyPr rot="10800000" vert="eaVert" wrap="none" anchor="ctr"/>
          <a:lstStyle/>
          <a:p>
            <a:pPr algn="ctr"/>
            <a:endParaRPr lang="en-US">
              <a:latin typeface="Arial Black" pitchFamily="34" charset="0"/>
            </a:endParaRPr>
          </a:p>
        </p:txBody>
      </p:sp>
      <p:grpSp>
        <p:nvGrpSpPr>
          <p:cNvPr id="163847" name="Group 7"/>
          <p:cNvGrpSpPr>
            <a:grpSpLocks/>
          </p:cNvGrpSpPr>
          <p:nvPr/>
        </p:nvGrpSpPr>
        <p:grpSpPr bwMode="auto">
          <a:xfrm>
            <a:off x="6248400" y="2514600"/>
            <a:ext cx="2286000" cy="855663"/>
            <a:chOff x="3840" y="960"/>
            <a:chExt cx="1440" cy="539"/>
          </a:xfrm>
        </p:grpSpPr>
        <p:sp>
          <p:nvSpPr>
            <p:cNvPr id="163848" name="Oval 8"/>
            <p:cNvSpPr>
              <a:spLocks noChangeArrowheads="1"/>
            </p:cNvSpPr>
            <p:nvPr/>
          </p:nvSpPr>
          <p:spPr bwMode="auto">
            <a:xfrm>
              <a:off x="3840" y="960"/>
              <a:ext cx="1440" cy="539"/>
            </a:xfrm>
            <a:prstGeom prst="ellipse">
              <a:avLst/>
            </a:prstGeom>
            <a:gradFill rotWithShape="0">
              <a:gsLst>
                <a:gs pos="0">
                  <a:srgbClr val="FFCC66"/>
                </a:gs>
                <a:gs pos="100000">
                  <a:srgbClr val="FF9900"/>
                </a:gs>
              </a:gsLst>
              <a:path path="shape">
                <a:fillToRect l="50000" t="50000" r="50000" b="50000"/>
              </a:path>
            </a:gradFill>
            <a:ln w="12700" algn="ctr">
              <a:solidFill>
                <a:srgbClr val="CC6600"/>
              </a:solidFill>
              <a:round/>
              <a:headEnd/>
              <a:tailEnd/>
            </a:ln>
            <a:effectLst>
              <a:outerShdw dist="64758" dir="4721404" algn="ctr" rotWithShape="0">
                <a:srgbClr val="B65B00"/>
              </a:outerShdw>
            </a:effectLst>
          </p:spPr>
          <p:txBody>
            <a:bodyPr wrap="none" anchor="ctr"/>
            <a:lstStyle/>
            <a:p>
              <a:pPr algn="ctr" eaLnBrk="0" hangingPunct="0"/>
              <a:endParaRPr lang="en-US" sz="3600">
                <a:solidFill>
                  <a:srgbClr val="5A002D"/>
                </a:solidFill>
                <a:latin typeface="Impact" pitchFamily="34" charset="0"/>
              </a:endParaRPr>
            </a:p>
          </p:txBody>
        </p:sp>
        <p:sp>
          <p:nvSpPr>
            <p:cNvPr id="163849" name="WordArt 9"/>
            <p:cNvSpPr>
              <a:spLocks noChangeArrowheads="1" noChangeShapeType="1" noTextEdit="1"/>
            </p:cNvSpPr>
            <p:nvPr/>
          </p:nvSpPr>
          <p:spPr bwMode="auto">
            <a:xfrm>
              <a:off x="4100" y="1083"/>
              <a:ext cx="920" cy="294"/>
            </a:xfrm>
            <a:prstGeom prst="rect">
              <a:avLst/>
            </a:prstGeom>
          </p:spPr>
          <p:txBody>
            <a:bodyPr wrap="none" fromWordArt="1">
              <a:prstTxWarp prst="textInflate">
                <a:avLst>
                  <a:gd name="adj" fmla="val 13634"/>
                </a:avLst>
              </a:prstTxWarp>
            </a:bodyPr>
            <a:lstStyle/>
            <a:p>
              <a:pPr algn="ctr"/>
              <a:r>
                <a:rPr lang="en-US" sz="3600" kern="10">
                  <a:ln w="19050">
                    <a:solidFill>
                      <a:srgbClr val="680000"/>
                    </a:solidFill>
                    <a:round/>
                    <a:headEnd/>
                    <a:tailEnd/>
                  </a:ln>
                  <a:solidFill>
                    <a:schemeClr val="bg1"/>
                  </a:solidFill>
                  <a:latin typeface="Impact"/>
                </a:rPr>
                <a:t>Israelites</a:t>
              </a:r>
            </a:p>
          </p:txBody>
        </p:sp>
      </p:grpSp>
      <p:sp>
        <p:nvSpPr>
          <p:cNvPr id="163850" name="Line 10"/>
          <p:cNvSpPr>
            <a:spLocks noChangeShapeType="1"/>
          </p:cNvSpPr>
          <p:nvPr/>
        </p:nvSpPr>
        <p:spPr bwMode="auto">
          <a:xfrm rot="20870636" flipH="1">
            <a:off x="4076700" y="2819400"/>
            <a:ext cx="533400" cy="304800"/>
          </a:xfrm>
          <a:prstGeom prst="line">
            <a:avLst/>
          </a:prstGeom>
          <a:noFill/>
          <a:ln w="76200">
            <a:solidFill>
              <a:srgbClr val="000066"/>
            </a:solidFill>
            <a:round/>
            <a:headEnd/>
            <a:tailEnd/>
          </a:ln>
          <a:effectLst/>
        </p:spPr>
        <p:txBody>
          <a:bodyPr/>
          <a:lstStyle/>
          <a:p>
            <a:endParaRPr lang="en-US"/>
          </a:p>
        </p:txBody>
      </p:sp>
      <p:sp>
        <p:nvSpPr>
          <p:cNvPr id="163851" name="Line 11"/>
          <p:cNvSpPr>
            <a:spLocks noChangeShapeType="1"/>
          </p:cNvSpPr>
          <p:nvPr/>
        </p:nvSpPr>
        <p:spPr bwMode="auto">
          <a:xfrm rot="729364">
            <a:off x="4114800" y="2819400"/>
            <a:ext cx="533400" cy="304800"/>
          </a:xfrm>
          <a:prstGeom prst="line">
            <a:avLst/>
          </a:prstGeom>
          <a:noFill/>
          <a:ln w="76200">
            <a:solidFill>
              <a:srgbClr val="000066"/>
            </a:solidFill>
            <a:round/>
            <a:headEnd/>
            <a:tailEnd/>
          </a:ln>
          <a:effectLst/>
        </p:spPr>
        <p:txBody>
          <a:bodyPr/>
          <a:lstStyle/>
          <a:p>
            <a:endParaRPr lang="en-US"/>
          </a:p>
        </p:txBody>
      </p:sp>
      <p:grpSp>
        <p:nvGrpSpPr>
          <p:cNvPr id="163852" name="Group 12"/>
          <p:cNvGrpSpPr>
            <a:grpSpLocks/>
          </p:cNvGrpSpPr>
          <p:nvPr/>
        </p:nvGrpSpPr>
        <p:grpSpPr bwMode="auto">
          <a:xfrm>
            <a:off x="3200400" y="1887538"/>
            <a:ext cx="2362200" cy="762000"/>
            <a:chOff x="3120" y="2880"/>
            <a:chExt cx="2160" cy="480"/>
          </a:xfrm>
        </p:grpSpPr>
        <p:sp>
          <p:nvSpPr>
            <p:cNvPr id="163853" name="Rectangle 13"/>
            <p:cNvSpPr>
              <a:spLocks noChangeArrowheads="1"/>
            </p:cNvSpPr>
            <p:nvPr/>
          </p:nvSpPr>
          <p:spPr bwMode="auto">
            <a:xfrm>
              <a:off x="3168" y="2880"/>
              <a:ext cx="2064" cy="458"/>
            </a:xfrm>
            <a:prstGeom prst="rect">
              <a:avLst/>
            </a:prstGeom>
            <a:solidFill>
              <a:srgbClr val="CCECFF"/>
            </a:solidFill>
            <a:ln w="19050" algn="ctr">
              <a:solidFill>
                <a:srgbClr val="000099"/>
              </a:solidFill>
              <a:miter lim="800000"/>
              <a:headEnd/>
              <a:tailEnd/>
            </a:ln>
            <a:effectLst/>
          </p:spPr>
          <p:txBody>
            <a:bodyPr wrap="none" anchor="ctr"/>
            <a:lstStyle/>
            <a:p>
              <a:endParaRPr lang="en-US"/>
            </a:p>
          </p:txBody>
        </p:sp>
        <p:sp>
          <p:nvSpPr>
            <p:cNvPr id="163854" name="Text Box 14"/>
            <p:cNvSpPr txBox="1">
              <a:spLocks noChangeArrowheads="1"/>
            </p:cNvSpPr>
            <p:nvPr/>
          </p:nvSpPr>
          <p:spPr bwMode="auto">
            <a:xfrm>
              <a:off x="3120" y="2902"/>
              <a:ext cx="2160" cy="458"/>
            </a:xfrm>
            <a:prstGeom prst="rect">
              <a:avLst/>
            </a:prstGeom>
            <a:noFill/>
            <a:ln w="19050" algn="ctr">
              <a:noFill/>
              <a:miter lim="800000"/>
              <a:headEnd/>
              <a:tailEnd/>
            </a:ln>
            <a:effectLst>
              <a:outerShdw dist="12700" algn="ctr" rotWithShape="0">
                <a:schemeClr val="bg1"/>
              </a:outerShdw>
            </a:effectLst>
          </p:spPr>
          <p:txBody>
            <a:bodyPr>
              <a:spAutoFit/>
            </a:bodyPr>
            <a:lstStyle/>
            <a:p>
              <a:pPr algn="ctr" eaLnBrk="0" hangingPunct="0">
                <a:lnSpc>
                  <a:spcPct val="80000"/>
                </a:lnSpc>
              </a:pPr>
              <a:r>
                <a:rPr lang="en-US" sz="2600" b="1">
                  <a:solidFill>
                    <a:srgbClr val="000099"/>
                  </a:solidFill>
                </a:rPr>
                <a:t>Foundation</a:t>
              </a:r>
            </a:p>
            <a:p>
              <a:pPr algn="ctr" eaLnBrk="0" hangingPunct="0">
                <a:lnSpc>
                  <a:spcPct val="80000"/>
                </a:lnSpc>
              </a:pPr>
              <a:r>
                <a:rPr lang="en-US" sz="2600" b="1">
                  <a:solidFill>
                    <a:srgbClr val="000099"/>
                  </a:solidFill>
                </a:rPr>
                <a:t>of substance</a:t>
              </a:r>
            </a:p>
          </p:txBody>
        </p:sp>
      </p:grpSp>
      <p:grpSp>
        <p:nvGrpSpPr>
          <p:cNvPr id="163855" name="Group 15"/>
          <p:cNvGrpSpPr>
            <a:grpSpLocks/>
          </p:cNvGrpSpPr>
          <p:nvPr/>
        </p:nvGrpSpPr>
        <p:grpSpPr bwMode="auto">
          <a:xfrm>
            <a:off x="790575" y="762000"/>
            <a:ext cx="1103313" cy="1090613"/>
            <a:chOff x="4704" y="288"/>
            <a:chExt cx="672" cy="720"/>
          </a:xfrm>
        </p:grpSpPr>
        <p:sp>
          <p:nvSpPr>
            <p:cNvPr id="163856" name="Oval 16"/>
            <p:cNvSpPr>
              <a:spLocks noChangeArrowheads="1"/>
            </p:cNvSpPr>
            <p:nvPr/>
          </p:nvSpPr>
          <p:spPr bwMode="auto">
            <a:xfrm>
              <a:off x="4704" y="288"/>
              <a:ext cx="672" cy="720"/>
            </a:xfrm>
            <a:prstGeom prst="ellipse">
              <a:avLst/>
            </a:prstGeom>
            <a:gradFill rotWithShape="0">
              <a:gsLst>
                <a:gs pos="0">
                  <a:srgbClr val="FFFFFF"/>
                </a:gs>
                <a:gs pos="100000">
                  <a:srgbClr val="FFFFFF"/>
                </a:gs>
              </a:gsLst>
              <a:lin ang="2700000" scaled="1"/>
            </a:gradFill>
            <a:ln w="12700">
              <a:round/>
              <a:headEnd/>
              <a:tailEnd/>
            </a:ln>
            <a:effectLst/>
            <a:scene3d>
              <a:camera prst="legacyPerspectiveTop"/>
              <a:lightRig rig="legacyFlat3" dir="t"/>
            </a:scene3d>
            <a:sp3d extrusionH="430200" prstMaterial="legacyMatte">
              <a:bevelT w="13500" h="13500" prst="angle"/>
              <a:bevelB w="13500" h="13500" prst="angle"/>
              <a:extrusionClr>
                <a:srgbClr val="9900FF"/>
              </a:extrusionClr>
            </a:sp3d>
          </p:spPr>
          <p:txBody>
            <a:bodyPr wrap="none" anchor="ctr">
              <a:flatTx/>
            </a:bodyPr>
            <a:lstStyle/>
            <a:p>
              <a:pPr algn="ctr" eaLnBrk="0" hangingPunct="0"/>
              <a:endParaRPr lang="en-US" sz="4800" b="1">
                <a:solidFill>
                  <a:srgbClr val="6600CC"/>
                </a:solidFill>
                <a:latin typeface="Impact" pitchFamily="34" charset="0"/>
              </a:endParaRPr>
            </a:p>
          </p:txBody>
        </p:sp>
        <p:sp>
          <p:nvSpPr>
            <p:cNvPr id="163857" name="WordArt 17"/>
            <p:cNvSpPr>
              <a:spLocks noChangeArrowheads="1" noChangeShapeType="1" noTextEdit="1"/>
            </p:cNvSpPr>
            <p:nvPr/>
          </p:nvSpPr>
          <p:spPr bwMode="auto">
            <a:xfrm>
              <a:off x="4778" y="492"/>
              <a:ext cx="517" cy="344"/>
            </a:xfrm>
            <a:prstGeom prst="rect">
              <a:avLst/>
            </a:prstGeom>
          </p:spPr>
          <p:txBody>
            <a:bodyPr wrap="none" fromWordArt="1">
              <a:prstTxWarp prst="textPlain">
                <a:avLst>
                  <a:gd name="adj" fmla="val 50000"/>
                </a:avLst>
              </a:prstTxWarp>
            </a:bodyPr>
            <a:lstStyle/>
            <a:p>
              <a:pPr algn="ctr"/>
              <a:r>
                <a:rPr lang="en-US" sz="3600" kern="10">
                  <a:ln w="38100">
                    <a:solidFill>
                      <a:srgbClr val="6600CC"/>
                    </a:solidFill>
                    <a:round/>
                    <a:headEnd/>
                    <a:tailEnd/>
                  </a:ln>
                  <a:solidFill>
                    <a:schemeClr val="bg1"/>
                  </a:solidFill>
                  <a:latin typeface="Impact"/>
                </a:rPr>
                <a:t>God</a:t>
              </a:r>
            </a:p>
          </p:txBody>
        </p:sp>
      </p:grpSp>
      <p:sp>
        <p:nvSpPr>
          <p:cNvPr id="163858" name="AutoShape 18"/>
          <p:cNvSpPr>
            <a:spLocks noChangeArrowheads="1"/>
          </p:cNvSpPr>
          <p:nvPr/>
        </p:nvSpPr>
        <p:spPr bwMode="auto">
          <a:xfrm rot="10800000">
            <a:off x="1257300" y="1905000"/>
            <a:ext cx="190500" cy="1447800"/>
          </a:xfrm>
          <a:prstGeom prst="downArrow">
            <a:avLst>
              <a:gd name="adj1" fmla="val 41676"/>
              <a:gd name="adj2" fmla="val 172161"/>
            </a:avLst>
          </a:prstGeom>
          <a:solidFill>
            <a:srgbClr val="6600CC"/>
          </a:solidFill>
          <a:ln w="9525" algn="ctr">
            <a:solidFill>
              <a:srgbClr val="6600CC"/>
            </a:solidFill>
            <a:miter lim="800000"/>
            <a:headEnd/>
            <a:tailEnd/>
          </a:ln>
          <a:effectLst/>
        </p:spPr>
        <p:txBody>
          <a:bodyPr rot="10800000" wrap="none" anchor="ctr"/>
          <a:lstStyle/>
          <a:p>
            <a:pPr algn="ctr"/>
            <a:endParaRPr lang="en-US">
              <a:latin typeface="Arial Black" pitchFamily="34" charset="0"/>
            </a:endParaRPr>
          </a:p>
        </p:txBody>
      </p:sp>
      <p:grpSp>
        <p:nvGrpSpPr>
          <p:cNvPr id="163859" name="Group 19"/>
          <p:cNvGrpSpPr>
            <a:grpSpLocks/>
          </p:cNvGrpSpPr>
          <p:nvPr/>
        </p:nvGrpSpPr>
        <p:grpSpPr bwMode="auto">
          <a:xfrm>
            <a:off x="533400" y="2514600"/>
            <a:ext cx="1619250" cy="855663"/>
            <a:chOff x="1344" y="2736"/>
            <a:chExt cx="1056" cy="528"/>
          </a:xfrm>
        </p:grpSpPr>
        <p:sp>
          <p:nvSpPr>
            <p:cNvPr id="163860" name="Oval 20"/>
            <p:cNvSpPr>
              <a:spLocks noChangeArrowheads="1"/>
            </p:cNvSpPr>
            <p:nvPr/>
          </p:nvSpPr>
          <p:spPr bwMode="auto">
            <a:xfrm>
              <a:off x="1344" y="2736"/>
              <a:ext cx="1056" cy="528"/>
            </a:xfrm>
            <a:prstGeom prst="ellipse">
              <a:avLst/>
            </a:prstGeom>
            <a:gradFill rotWithShape="0">
              <a:gsLst>
                <a:gs pos="0">
                  <a:srgbClr val="FFFFCC"/>
                </a:gs>
                <a:gs pos="100000">
                  <a:srgbClr val="FFFF00"/>
                </a:gs>
              </a:gsLst>
              <a:path path="shape">
                <a:fillToRect l="50000" t="50000" r="50000" b="50000"/>
              </a:path>
            </a:gradFill>
            <a:ln w="12700" algn="ctr">
              <a:solidFill>
                <a:srgbClr val="FFCC00"/>
              </a:solidFill>
              <a:round/>
              <a:headEnd/>
              <a:tailEnd/>
            </a:ln>
            <a:effectLst>
              <a:outerShdw dist="64758" dir="4721404" algn="ctr" rotWithShape="0">
                <a:srgbClr val="DEB400"/>
              </a:outerShdw>
            </a:effectLst>
          </p:spPr>
          <p:txBody>
            <a:bodyPr wrap="none" anchor="ctr"/>
            <a:lstStyle/>
            <a:p>
              <a:pPr algn="ctr" eaLnBrk="0" hangingPunct="0"/>
              <a:endParaRPr lang="en-US" sz="3600">
                <a:solidFill>
                  <a:srgbClr val="5A002D"/>
                </a:solidFill>
                <a:latin typeface="Impact" pitchFamily="34" charset="0"/>
              </a:endParaRPr>
            </a:p>
          </p:txBody>
        </p:sp>
        <p:sp>
          <p:nvSpPr>
            <p:cNvPr id="163861" name="WordArt 21"/>
            <p:cNvSpPr>
              <a:spLocks noChangeArrowheads="1" noChangeShapeType="1" noTextEdit="1"/>
            </p:cNvSpPr>
            <p:nvPr/>
          </p:nvSpPr>
          <p:spPr bwMode="auto">
            <a:xfrm>
              <a:off x="1535" y="2856"/>
              <a:ext cx="674" cy="288"/>
            </a:xfrm>
            <a:prstGeom prst="rect">
              <a:avLst/>
            </a:prstGeom>
          </p:spPr>
          <p:txBody>
            <a:bodyPr wrap="none" fromWordArt="1">
              <a:prstTxWarp prst="textInflate">
                <a:avLst>
                  <a:gd name="adj" fmla="val 13634"/>
                </a:avLst>
              </a:prstTxWarp>
            </a:bodyPr>
            <a:lstStyle/>
            <a:p>
              <a:pPr algn="ctr"/>
              <a:r>
                <a:rPr lang="en-US" sz="3600" kern="10">
                  <a:ln w="38100">
                    <a:noFill/>
                    <a:round/>
                    <a:headEnd/>
                    <a:tailEnd/>
                  </a:ln>
                  <a:solidFill>
                    <a:srgbClr val="580000"/>
                  </a:solidFill>
                  <a:latin typeface="Impact"/>
                </a:rPr>
                <a:t>Moses</a:t>
              </a:r>
            </a:p>
          </p:txBody>
        </p:sp>
      </p:grpSp>
      <p:grpSp>
        <p:nvGrpSpPr>
          <p:cNvPr id="163862" name="Group 22"/>
          <p:cNvGrpSpPr>
            <a:grpSpLocks/>
          </p:cNvGrpSpPr>
          <p:nvPr/>
        </p:nvGrpSpPr>
        <p:grpSpPr bwMode="auto">
          <a:xfrm>
            <a:off x="685800" y="4343400"/>
            <a:ext cx="7772400" cy="549275"/>
            <a:chOff x="1008" y="2736"/>
            <a:chExt cx="3264" cy="346"/>
          </a:xfrm>
        </p:grpSpPr>
        <p:sp>
          <p:nvSpPr>
            <p:cNvPr id="163863" name="Rectangle 23"/>
            <p:cNvSpPr>
              <a:spLocks noChangeArrowheads="1"/>
            </p:cNvSpPr>
            <p:nvPr/>
          </p:nvSpPr>
          <p:spPr bwMode="auto">
            <a:xfrm>
              <a:off x="1008" y="2736"/>
              <a:ext cx="3264" cy="336"/>
            </a:xfrm>
            <a:prstGeom prst="rect">
              <a:avLst/>
            </a:prstGeom>
            <a:solidFill>
              <a:srgbClr val="9C39FF"/>
            </a:solidFill>
            <a:ln w="38100" algn="ctr">
              <a:noFill/>
              <a:miter lim="800000"/>
              <a:headEnd/>
              <a:tailEnd/>
            </a:ln>
            <a:effectLst/>
          </p:spPr>
          <p:txBody>
            <a:bodyPr wrap="none" anchor="ctr"/>
            <a:lstStyle/>
            <a:p>
              <a:endParaRPr lang="en-US"/>
            </a:p>
          </p:txBody>
        </p:sp>
        <p:sp>
          <p:nvSpPr>
            <p:cNvPr id="163864" name="Text Box 24"/>
            <p:cNvSpPr txBox="1">
              <a:spLocks noChangeArrowheads="1"/>
            </p:cNvSpPr>
            <p:nvPr/>
          </p:nvSpPr>
          <p:spPr bwMode="auto">
            <a:xfrm>
              <a:off x="1008" y="2764"/>
              <a:ext cx="3264" cy="318"/>
            </a:xfrm>
            <a:prstGeom prst="rect">
              <a:avLst/>
            </a:prstGeom>
            <a:noFill/>
            <a:ln w="19050">
              <a:noFill/>
              <a:miter lim="800000"/>
              <a:headEnd/>
              <a:tailEnd/>
            </a:ln>
            <a:effectLst>
              <a:outerShdw dist="12700" algn="ctr" rotWithShape="0">
                <a:schemeClr val="tx1"/>
              </a:outerShdw>
            </a:effectLst>
          </p:spPr>
          <p:txBody>
            <a:bodyPr>
              <a:spAutoFit/>
            </a:bodyPr>
            <a:lstStyle/>
            <a:p>
              <a:pPr algn="ctr" eaLnBrk="0" hangingPunct="0">
                <a:lnSpc>
                  <a:spcPct val="75000"/>
                </a:lnSpc>
              </a:pPr>
              <a:r>
                <a:rPr lang="en-US" sz="3600" b="1">
                  <a:solidFill>
                    <a:srgbClr val="FFFFE9"/>
                  </a:solidFill>
                  <a:latin typeface="Fette Engschrift" pitchFamily="2" charset="0"/>
                </a:rPr>
                <a:t>Failure of  21-month second wilderness course</a:t>
              </a:r>
            </a:p>
          </p:txBody>
        </p:sp>
      </p:grpSp>
      <p:grpSp>
        <p:nvGrpSpPr>
          <p:cNvPr id="163865" name="Group 25"/>
          <p:cNvGrpSpPr>
            <a:grpSpLocks/>
          </p:cNvGrpSpPr>
          <p:nvPr/>
        </p:nvGrpSpPr>
        <p:grpSpPr bwMode="auto">
          <a:xfrm>
            <a:off x="0" y="0"/>
            <a:ext cx="9144000" cy="5791200"/>
            <a:chOff x="0" y="0"/>
            <a:chExt cx="5760" cy="3648"/>
          </a:xfrm>
        </p:grpSpPr>
        <p:sp>
          <p:nvSpPr>
            <p:cNvPr id="163866" name="Rectangle 26"/>
            <p:cNvSpPr>
              <a:spLocks noChangeArrowheads="1"/>
            </p:cNvSpPr>
            <p:nvPr/>
          </p:nvSpPr>
          <p:spPr bwMode="auto">
            <a:xfrm>
              <a:off x="0" y="432"/>
              <a:ext cx="480" cy="3216"/>
            </a:xfrm>
            <a:prstGeom prst="rect">
              <a:avLst/>
            </a:prstGeom>
            <a:solidFill>
              <a:schemeClr val="tx1"/>
            </a:solidFill>
            <a:ln w="9525" algn="ctr">
              <a:noFill/>
              <a:miter lim="800000"/>
              <a:headEnd/>
              <a:tailEnd/>
            </a:ln>
            <a:effectLst/>
          </p:spPr>
          <p:txBody>
            <a:bodyPr wrap="none" anchor="ctr"/>
            <a:lstStyle/>
            <a:p>
              <a:endParaRPr lang="en-US"/>
            </a:p>
          </p:txBody>
        </p:sp>
        <p:sp>
          <p:nvSpPr>
            <p:cNvPr id="163867" name="Rectangle 27"/>
            <p:cNvSpPr>
              <a:spLocks noChangeArrowheads="1"/>
            </p:cNvSpPr>
            <p:nvPr/>
          </p:nvSpPr>
          <p:spPr bwMode="auto">
            <a:xfrm>
              <a:off x="0" y="0"/>
              <a:ext cx="5760" cy="432"/>
            </a:xfrm>
            <a:prstGeom prst="rect">
              <a:avLst/>
            </a:prstGeom>
            <a:solidFill>
              <a:schemeClr val="tx1"/>
            </a:solidFill>
            <a:ln w="9525" algn="ctr">
              <a:noFill/>
              <a:miter lim="800000"/>
              <a:headEnd/>
              <a:tailEnd/>
            </a:ln>
            <a:effectLst/>
          </p:spPr>
          <p:txBody>
            <a:bodyPr wrap="none" anchor="ctr"/>
            <a:lstStyle/>
            <a:p>
              <a:endParaRPr lang="en-US"/>
            </a:p>
          </p:txBody>
        </p:sp>
        <p:sp>
          <p:nvSpPr>
            <p:cNvPr id="163868" name="Rectangle 28"/>
            <p:cNvSpPr>
              <a:spLocks noChangeArrowheads="1"/>
            </p:cNvSpPr>
            <p:nvPr/>
          </p:nvSpPr>
          <p:spPr bwMode="auto">
            <a:xfrm>
              <a:off x="5280" y="432"/>
              <a:ext cx="480" cy="3216"/>
            </a:xfrm>
            <a:prstGeom prst="rect">
              <a:avLst/>
            </a:prstGeom>
            <a:solidFill>
              <a:schemeClr val="tx1"/>
            </a:solidFill>
            <a:ln w="9525" algn="ctr">
              <a:noFill/>
              <a:miter lim="800000"/>
              <a:headEnd/>
              <a:tailEnd/>
            </a:ln>
            <a:effectLst/>
          </p:spPr>
          <p:txBody>
            <a:bodyPr wrap="none" anchor="ctr"/>
            <a:lstStyle/>
            <a:p>
              <a:endParaRPr lang="en-US"/>
            </a:p>
          </p:txBody>
        </p:sp>
      </p:grpSp>
      <p:pic>
        <p:nvPicPr>
          <p:cNvPr id="163869" name="Picture 29" descr="Sinai_New_11_13_03"/>
          <p:cNvPicPr>
            <a:picLocks noChangeAspect="1" noChangeArrowheads="1"/>
          </p:cNvPicPr>
          <p:nvPr/>
        </p:nvPicPr>
        <p:blipFill>
          <a:blip r:embed="rId3" cstate="print">
            <a:lum bright="-30000"/>
          </a:blip>
          <a:srcRect/>
          <a:stretch>
            <a:fillRect/>
          </a:stretch>
        </p:blipFill>
        <p:spPr bwMode="auto">
          <a:xfrm>
            <a:off x="739775" y="633413"/>
            <a:ext cx="7661275" cy="5919787"/>
          </a:xfrm>
          <a:prstGeom prst="rect">
            <a:avLst/>
          </a:prstGeom>
          <a:noFill/>
        </p:spPr>
      </p:pic>
      <p:sp>
        <p:nvSpPr>
          <p:cNvPr id="163870" name="WordArt 30"/>
          <p:cNvSpPr>
            <a:spLocks noChangeArrowheads="1" noChangeShapeType="1" noTextEdit="1"/>
          </p:cNvSpPr>
          <p:nvPr/>
        </p:nvSpPr>
        <p:spPr bwMode="auto">
          <a:xfrm>
            <a:off x="3276600" y="3800475"/>
            <a:ext cx="1443038" cy="238125"/>
          </a:xfrm>
          <a:prstGeom prst="rect">
            <a:avLst/>
          </a:prstGeom>
        </p:spPr>
        <p:txBody>
          <a:bodyPr wrap="none" fromWordArt="1">
            <a:prstTxWarp prst="textCanDown">
              <a:avLst>
                <a:gd name="adj" fmla="val 33333"/>
              </a:avLst>
            </a:prstTxWarp>
          </a:bodyPr>
          <a:lstStyle/>
          <a:p>
            <a:pPr algn="ctr"/>
            <a:r>
              <a:rPr lang="en-US" sz="3600" kern="10">
                <a:ln w="3175">
                  <a:noFill/>
                  <a:round/>
                  <a:headEnd/>
                  <a:tailEnd/>
                </a:ln>
                <a:gradFill rotWithShape="1">
                  <a:gsLst>
                    <a:gs pos="0">
                      <a:srgbClr val="996633"/>
                    </a:gs>
                    <a:gs pos="100000">
                      <a:srgbClr val="663300"/>
                    </a:gs>
                  </a:gsLst>
                  <a:lin ang="2700000" scaled="1"/>
                </a:gradFill>
                <a:latin typeface="MANDELA"/>
              </a:rPr>
              <a:t>Wilderness of Sin</a:t>
            </a:r>
          </a:p>
        </p:txBody>
      </p:sp>
      <p:sp>
        <p:nvSpPr>
          <p:cNvPr id="163871" name="WordArt 31"/>
          <p:cNvSpPr>
            <a:spLocks noChangeArrowheads="1" noChangeShapeType="1" noTextEdit="1"/>
          </p:cNvSpPr>
          <p:nvPr/>
        </p:nvSpPr>
        <p:spPr bwMode="auto">
          <a:xfrm rot="-66688103">
            <a:off x="6842125" y="1404938"/>
            <a:ext cx="1485900" cy="347662"/>
          </a:xfrm>
          <a:prstGeom prst="rect">
            <a:avLst/>
          </a:prstGeom>
        </p:spPr>
        <p:txBody>
          <a:bodyPr wrap="none" fromWordArt="1">
            <a:prstTxWarp prst="textChevron">
              <a:avLst>
                <a:gd name="adj" fmla="val 50000"/>
              </a:avLst>
            </a:prstTxWarp>
          </a:bodyPr>
          <a:lstStyle/>
          <a:p>
            <a:pPr algn="ctr"/>
            <a:r>
              <a:rPr lang="en-US" sz="3600" kern="10">
                <a:ln w="12700">
                  <a:noFill/>
                  <a:round/>
                  <a:headEnd/>
                  <a:tailEnd/>
                </a:ln>
                <a:gradFill rotWithShape="1">
                  <a:gsLst>
                    <a:gs pos="0">
                      <a:srgbClr val="663300"/>
                    </a:gs>
                    <a:gs pos="50000">
                      <a:srgbClr val="996633"/>
                    </a:gs>
                    <a:gs pos="100000">
                      <a:srgbClr val="663300"/>
                    </a:gs>
                  </a:gsLst>
                  <a:lin ang="0" scaled="1"/>
                </a:gradFill>
                <a:latin typeface="One Stroke Script LET"/>
              </a:rPr>
              <a:t>Canaan</a:t>
            </a:r>
          </a:p>
        </p:txBody>
      </p:sp>
      <p:sp>
        <p:nvSpPr>
          <p:cNvPr id="163872" name="WordArt 32"/>
          <p:cNvSpPr>
            <a:spLocks noChangeArrowheads="1" noChangeShapeType="1" noTextEdit="1"/>
          </p:cNvSpPr>
          <p:nvPr/>
        </p:nvSpPr>
        <p:spPr bwMode="auto">
          <a:xfrm>
            <a:off x="7778750" y="1693863"/>
            <a:ext cx="525463" cy="144462"/>
          </a:xfrm>
          <a:prstGeom prst="rect">
            <a:avLst/>
          </a:prstGeom>
        </p:spPr>
        <p:txBody>
          <a:bodyPr wrap="none" fromWordArt="1">
            <a:prstTxWarp prst="textCanDown">
              <a:avLst>
                <a:gd name="adj" fmla="val 33333"/>
              </a:avLst>
            </a:prstTxWarp>
          </a:bodyPr>
          <a:lstStyle/>
          <a:p>
            <a:pPr algn="ctr"/>
            <a:r>
              <a:rPr lang="en-US" sz="3600" kern="10">
                <a:ln w="12700">
                  <a:noFill/>
                  <a:round/>
                  <a:headEnd/>
                  <a:tailEnd/>
                </a:ln>
                <a:gradFill rotWithShape="1">
                  <a:gsLst>
                    <a:gs pos="0">
                      <a:srgbClr val="996633"/>
                    </a:gs>
                    <a:gs pos="100000">
                      <a:srgbClr val="663300"/>
                    </a:gs>
                  </a:gsLst>
                  <a:lin ang="2700000" scaled="1"/>
                </a:gradFill>
                <a:latin typeface="Arial Black"/>
              </a:rPr>
              <a:t>Jordan</a:t>
            </a:r>
          </a:p>
        </p:txBody>
      </p:sp>
      <p:sp>
        <p:nvSpPr>
          <p:cNvPr id="163873" name="WordArt 33"/>
          <p:cNvSpPr>
            <a:spLocks noChangeArrowheads="1" noChangeShapeType="1" noTextEdit="1"/>
          </p:cNvSpPr>
          <p:nvPr/>
        </p:nvSpPr>
        <p:spPr bwMode="auto">
          <a:xfrm>
            <a:off x="7775575" y="1838325"/>
            <a:ext cx="523875" cy="142875"/>
          </a:xfrm>
          <a:prstGeom prst="rect">
            <a:avLst/>
          </a:prstGeom>
        </p:spPr>
        <p:txBody>
          <a:bodyPr wrap="none" fromWordArt="1">
            <a:prstTxWarp prst="textCanDown">
              <a:avLst>
                <a:gd name="adj" fmla="val 33333"/>
              </a:avLst>
            </a:prstTxWarp>
          </a:bodyPr>
          <a:lstStyle/>
          <a:p>
            <a:pPr algn="ctr"/>
            <a:r>
              <a:rPr lang="en-US" sz="3600" kern="10">
                <a:ln w="12700">
                  <a:noFill/>
                  <a:round/>
                  <a:headEnd/>
                  <a:tailEnd/>
                </a:ln>
                <a:gradFill rotWithShape="1">
                  <a:gsLst>
                    <a:gs pos="0">
                      <a:srgbClr val="996633"/>
                    </a:gs>
                    <a:gs pos="100000">
                      <a:srgbClr val="663300"/>
                    </a:gs>
                  </a:gsLst>
                  <a:lin ang="2700000" scaled="1"/>
                </a:gradFill>
                <a:latin typeface="Arial Black"/>
              </a:rPr>
              <a:t> River </a:t>
            </a:r>
          </a:p>
        </p:txBody>
      </p:sp>
      <p:sp>
        <p:nvSpPr>
          <p:cNvPr id="163874" name="WordArt 34"/>
          <p:cNvSpPr>
            <a:spLocks noChangeArrowheads="1" noChangeShapeType="1" noTextEdit="1"/>
          </p:cNvSpPr>
          <p:nvPr/>
        </p:nvSpPr>
        <p:spPr bwMode="auto">
          <a:xfrm>
            <a:off x="7058025" y="2171700"/>
            <a:ext cx="1320800" cy="287338"/>
          </a:xfrm>
          <a:prstGeom prst="rect">
            <a:avLst/>
          </a:prstGeom>
        </p:spPr>
        <p:txBody>
          <a:bodyPr wrap="none" fromWordArt="1">
            <a:prstTxWarp prst="textFadeUp">
              <a:avLst>
                <a:gd name="adj" fmla="val 26866"/>
              </a:avLst>
            </a:prstTxWarp>
          </a:bodyPr>
          <a:lstStyle/>
          <a:p>
            <a:pPr algn="ctr"/>
            <a:r>
              <a:rPr lang="en-US" sz="3600" kern="10">
                <a:ln w="12700">
                  <a:noFill/>
                  <a:round/>
                  <a:headEnd/>
                  <a:tailEnd/>
                </a:ln>
                <a:gradFill rotWithShape="1">
                  <a:gsLst>
                    <a:gs pos="0">
                      <a:srgbClr val="663300"/>
                    </a:gs>
                    <a:gs pos="50000">
                      <a:srgbClr val="996633"/>
                    </a:gs>
                    <a:gs pos="100000">
                      <a:srgbClr val="663300"/>
                    </a:gs>
                  </a:gsLst>
                  <a:lin ang="2700000" scaled="1"/>
                </a:gradFill>
                <a:latin typeface="Arial Black"/>
              </a:rPr>
              <a:t>Dead Sea</a:t>
            </a:r>
          </a:p>
        </p:txBody>
      </p:sp>
      <p:sp>
        <p:nvSpPr>
          <p:cNvPr id="163875" name="WordArt 35"/>
          <p:cNvSpPr>
            <a:spLocks noChangeArrowheads="1" noChangeShapeType="1" noTextEdit="1"/>
          </p:cNvSpPr>
          <p:nvPr/>
        </p:nvSpPr>
        <p:spPr bwMode="auto">
          <a:xfrm rot="-25553890">
            <a:off x="560387" y="3932238"/>
            <a:ext cx="1751013" cy="439738"/>
          </a:xfrm>
          <a:prstGeom prst="rect">
            <a:avLst/>
          </a:prstGeom>
        </p:spPr>
        <p:txBody>
          <a:bodyPr wrap="none" fromWordArt="1">
            <a:prstTxWarp prst="textCurveDown">
              <a:avLst>
                <a:gd name="adj" fmla="val 52630"/>
              </a:avLst>
            </a:prstTxWarp>
          </a:bodyPr>
          <a:lstStyle/>
          <a:p>
            <a:pPr algn="ctr"/>
            <a:r>
              <a:rPr lang="en-US" sz="3600" kern="10">
                <a:ln w="12700">
                  <a:noFill/>
                  <a:round/>
                  <a:headEnd/>
                  <a:tailEnd/>
                </a:ln>
                <a:gradFill rotWithShape="1">
                  <a:gsLst>
                    <a:gs pos="0">
                      <a:srgbClr val="663300"/>
                    </a:gs>
                    <a:gs pos="100000">
                      <a:srgbClr val="996600"/>
                    </a:gs>
                  </a:gsLst>
                  <a:lin ang="2700000" scaled="1"/>
                </a:gradFill>
                <a:latin typeface="Lithograph"/>
              </a:rPr>
              <a:t>Egypt</a:t>
            </a:r>
          </a:p>
        </p:txBody>
      </p:sp>
      <p:sp>
        <p:nvSpPr>
          <p:cNvPr id="163876" name="WordArt 36"/>
          <p:cNvSpPr>
            <a:spLocks noChangeArrowheads="1" noChangeShapeType="1" noTextEdit="1"/>
          </p:cNvSpPr>
          <p:nvPr/>
        </p:nvSpPr>
        <p:spPr bwMode="auto">
          <a:xfrm rot="-42460276">
            <a:off x="6627813" y="3205163"/>
            <a:ext cx="1752600" cy="1697037"/>
          </a:xfrm>
          <a:prstGeom prst="rect">
            <a:avLst/>
          </a:prstGeom>
        </p:spPr>
        <p:txBody>
          <a:bodyPr wrap="none" fromWordArt="1">
            <a:prstTxWarp prst="textCurveDown">
              <a:avLst>
                <a:gd name="adj" fmla="val 52630"/>
              </a:avLst>
            </a:prstTxWarp>
          </a:bodyPr>
          <a:lstStyle/>
          <a:p>
            <a:pPr algn="ctr"/>
            <a:r>
              <a:rPr lang="en-US" sz="3600" kern="10" dirty="0">
                <a:ln w="12700">
                  <a:noFill/>
                  <a:round/>
                  <a:headEnd/>
                  <a:tailEnd/>
                </a:ln>
                <a:gradFill rotWithShape="1">
                  <a:gsLst>
                    <a:gs pos="0">
                      <a:srgbClr val="996633"/>
                    </a:gs>
                    <a:gs pos="100000">
                      <a:srgbClr val="663300"/>
                    </a:gs>
                  </a:gsLst>
                  <a:lin ang="2700000" scaled="1"/>
                </a:gradFill>
                <a:latin typeface="MANDELA"/>
              </a:rPr>
              <a:t>Wilderness</a:t>
            </a:r>
          </a:p>
          <a:p>
            <a:pPr algn="ctr"/>
            <a:r>
              <a:rPr lang="en-US" sz="3600" kern="10" dirty="0">
                <a:ln w="12700">
                  <a:noFill/>
                  <a:round/>
                  <a:headEnd/>
                  <a:tailEnd/>
                </a:ln>
                <a:gradFill rotWithShape="1">
                  <a:gsLst>
                    <a:gs pos="0">
                      <a:srgbClr val="996633"/>
                    </a:gs>
                    <a:gs pos="100000">
                      <a:srgbClr val="663300"/>
                    </a:gs>
                  </a:gsLst>
                  <a:lin ang="2700000" scaled="1"/>
                </a:gradFill>
                <a:latin typeface="MANDELA"/>
              </a:rPr>
              <a:t>of</a:t>
            </a:r>
          </a:p>
          <a:p>
            <a:pPr algn="ctr"/>
            <a:r>
              <a:rPr lang="en-US" sz="3600" kern="10" dirty="0" err="1">
                <a:ln w="12700">
                  <a:noFill/>
                  <a:round/>
                  <a:headEnd/>
                  <a:tailEnd/>
                </a:ln>
                <a:gradFill rotWithShape="1">
                  <a:gsLst>
                    <a:gs pos="0">
                      <a:srgbClr val="996633"/>
                    </a:gs>
                    <a:gs pos="100000">
                      <a:srgbClr val="663300"/>
                    </a:gs>
                  </a:gsLst>
                  <a:lin ang="2700000" scaled="1"/>
                </a:gradFill>
                <a:latin typeface="MANDELA"/>
              </a:rPr>
              <a:t>Midian</a:t>
            </a:r>
            <a:endParaRPr lang="en-US" sz="3600" kern="10" dirty="0">
              <a:ln w="12700">
                <a:noFill/>
                <a:round/>
                <a:headEnd/>
                <a:tailEnd/>
              </a:ln>
              <a:gradFill rotWithShape="1">
                <a:gsLst>
                  <a:gs pos="0">
                    <a:srgbClr val="996633"/>
                  </a:gs>
                  <a:gs pos="100000">
                    <a:srgbClr val="663300"/>
                  </a:gs>
                </a:gsLst>
                <a:lin ang="2700000" scaled="1"/>
              </a:gradFill>
              <a:latin typeface="MANDELA"/>
            </a:endParaRPr>
          </a:p>
        </p:txBody>
      </p:sp>
      <p:sp>
        <p:nvSpPr>
          <p:cNvPr id="163877" name="WordArt 37"/>
          <p:cNvSpPr>
            <a:spLocks noChangeArrowheads="1" noChangeShapeType="1" noTextEdit="1"/>
          </p:cNvSpPr>
          <p:nvPr/>
        </p:nvSpPr>
        <p:spPr bwMode="auto">
          <a:xfrm rot="-44106511">
            <a:off x="4086225" y="3968750"/>
            <a:ext cx="1323975" cy="863600"/>
          </a:xfrm>
          <a:prstGeom prst="rect">
            <a:avLst/>
          </a:prstGeom>
        </p:spPr>
        <p:txBody>
          <a:bodyPr wrap="none" fromWordArt="1">
            <a:prstTxWarp prst="textCanDown">
              <a:avLst>
                <a:gd name="adj" fmla="val 14287"/>
              </a:avLst>
            </a:prstTxWarp>
          </a:bodyPr>
          <a:lstStyle/>
          <a:p>
            <a:pPr algn="ctr"/>
            <a:r>
              <a:rPr lang="en-US" sz="3600" kern="10">
                <a:ln w="12700">
                  <a:noFill/>
                  <a:round/>
                  <a:headEnd/>
                  <a:tailEnd/>
                </a:ln>
                <a:gradFill rotWithShape="1">
                  <a:gsLst>
                    <a:gs pos="0">
                      <a:srgbClr val="996633"/>
                    </a:gs>
                    <a:gs pos="100000">
                      <a:srgbClr val="663300"/>
                    </a:gs>
                  </a:gsLst>
                  <a:lin ang="2700000" scaled="1"/>
                </a:gradFill>
                <a:latin typeface="MANDELA"/>
              </a:rPr>
              <a:t>Wilderness</a:t>
            </a:r>
          </a:p>
          <a:p>
            <a:pPr algn="ctr"/>
            <a:r>
              <a:rPr lang="en-US" sz="3600" kern="10">
                <a:ln w="12700">
                  <a:noFill/>
                  <a:round/>
                  <a:headEnd/>
                  <a:tailEnd/>
                </a:ln>
                <a:gradFill rotWithShape="1">
                  <a:gsLst>
                    <a:gs pos="0">
                      <a:srgbClr val="996633"/>
                    </a:gs>
                    <a:gs pos="100000">
                      <a:srgbClr val="663300"/>
                    </a:gs>
                  </a:gsLst>
                  <a:lin ang="2700000" scaled="1"/>
                </a:gradFill>
                <a:latin typeface="MANDELA"/>
              </a:rPr>
              <a:t>of</a:t>
            </a:r>
          </a:p>
          <a:p>
            <a:pPr algn="ctr"/>
            <a:r>
              <a:rPr lang="en-US" sz="3600" kern="10">
                <a:ln w="12700">
                  <a:noFill/>
                  <a:round/>
                  <a:headEnd/>
                  <a:tailEnd/>
                </a:ln>
                <a:gradFill rotWithShape="1">
                  <a:gsLst>
                    <a:gs pos="0">
                      <a:srgbClr val="996633"/>
                    </a:gs>
                    <a:gs pos="100000">
                      <a:srgbClr val="663300"/>
                    </a:gs>
                  </a:gsLst>
                  <a:lin ang="2700000" scaled="1"/>
                </a:gradFill>
                <a:latin typeface="MANDELA"/>
              </a:rPr>
              <a:t>Sinai</a:t>
            </a:r>
          </a:p>
        </p:txBody>
      </p:sp>
      <p:sp>
        <p:nvSpPr>
          <p:cNvPr id="163878" name="WordArt 38"/>
          <p:cNvSpPr>
            <a:spLocks noChangeArrowheads="1" noChangeShapeType="1" noTextEdit="1"/>
          </p:cNvSpPr>
          <p:nvPr/>
        </p:nvSpPr>
        <p:spPr bwMode="auto">
          <a:xfrm>
            <a:off x="3886200" y="4800600"/>
            <a:ext cx="927100" cy="228600"/>
          </a:xfrm>
          <a:prstGeom prst="rect">
            <a:avLst/>
          </a:prstGeom>
        </p:spPr>
        <p:txBody>
          <a:bodyPr spcFirstLastPara="1" wrap="none" fromWordArt="1">
            <a:prstTxWarp prst="textArchDown">
              <a:avLst>
                <a:gd name="adj" fmla="val 145726"/>
              </a:avLst>
            </a:prstTxWarp>
          </a:bodyPr>
          <a:lstStyle/>
          <a:p>
            <a:pPr algn="ctr"/>
            <a:r>
              <a:rPr lang="en-US" sz="3600" kern="10">
                <a:ln w="3175">
                  <a:noFill/>
                  <a:round/>
                  <a:headEnd/>
                  <a:tailEnd/>
                </a:ln>
                <a:solidFill>
                  <a:srgbClr val="996633"/>
                </a:solidFill>
                <a:latin typeface="Arial Black"/>
              </a:rPr>
              <a:t>Mt. Horeb</a:t>
            </a:r>
          </a:p>
        </p:txBody>
      </p:sp>
      <p:sp>
        <p:nvSpPr>
          <p:cNvPr id="163879" name="Freeform 39"/>
          <p:cNvSpPr>
            <a:spLocks/>
          </p:cNvSpPr>
          <p:nvPr/>
        </p:nvSpPr>
        <p:spPr bwMode="auto">
          <a:xfrm>
            <a:off x="4135438" y="4678363"/>
            <a:ext cx="436562" cy="225425"/>
          </a:xfrm>
          <a:custGeom>
            <a:avLst/>
            <a:gdLst/>
            <a:ahLst/>
            <a:cxnLst>
              <a:cxn ang="0">
                <a:pos x="0" y="3424"/>
              </a:cxn>
              <a:cxn ang="0">
                <a:pos x="925" y="1452"/>
              </a:cxn>
              <a:cxn ang="0">
                <a:pos x="1332" y="1627"/>
              </a:cxn>
              <a:cxn ang="0">
                <a:pos x="2486" y="0"/>
              </a:cxn>
              <a:cxn ang="0">
                <a:pos x="3527" y="727"/>
              </a:cxn>
              <a:cxn ang="0">
                <a:pos x="4134" y="2265"/>
              </a:cxn>
              <a:cxn ang="0">
                <a:pos x="4454" y="2148"/>
              </a:cxn>
              <a:cxn ang="0">
                <a:pos x="5350" y="3339"/>
              </a:cxn>
              <a:cxn ang="0">
                <a:pos x="0" y="3424"/>
              </a:cxn>
            </a:cxnLst>
            <a:rect l="0" t="0" r="r" b="b"/>
            <a:pathLst>
              <a:path w="5350" h="3424">
                <a:moveTo>
                  <a:pt x="0" y="3424"/>
                </a:moveTo>
                <a:lnTo>
                  <a:pt x="925" y="1452"/>
                </a:lnTo>
                <a:lnTo>
                  <a:pt x="1332" y="1627"/>
                </a:lnTo>
                <a:lnTo>
                  <a:pt x="2486" y="0"/>
                </a:lnTo>
                <a:lnTo>
                  <a:pt x="3527" y="727"/>
                </a:lnTo>
                <a:lnTo>
                  <a:pt x="4134" y="2265"/>
                </a:lnTo>
                <a:lnTo>
                  <a:pt x="4454" y="2148"/>
                </a:lnTo>
                <a:lnTo>
                  <a:pt x="5350" y="3339"/>
                </a:lnTo>
                <a:lnTo>
                  <a:pt x="0" y="3424"/>
                </a:lnTo>
                <a:close/>
              </a:path>
            </a:pathLst>
          </a:custGeom>
          <a:gradFill rotWithShape="1">
            <a:gsLst>
              <a:gs pos="0">
                <a:srgbClr val="996600"/>
              </a:gs>
              <a:gs pos="100000">
                <a:srgbClr val="663300"/>
              </a:gs>
            </a:gsLst>
            <a:lin ang="5400000" scaled="1"/>
          </a:gradFill>
          <a:ln w="9525">
            <a:noFill/>
            <a:round/>
            <a:headEnd/>
            <a:tailEnd/>
          </a:ln>
        </p:spPr>
        <p:txBody>
          <a:bodyPr/>
          <a:lstStyle/>
          <a:p>
            <a:endParaRPr lang="en-US"/>
          </a:p>
        </p:txBody>
      </p:sp>
      <p:grpSp>
        <p:nvGrpSpPr>
          <p:cNvPr id="163880" name="Group 40"/>
          <p:cNvGrpSpPr>
            <a:grpSpLocks/>
          </p:cNvGrpSpPr>
          <p:nvPr/>
        </p:nvGrpSpPr>
        <p:grpSpPr bwMode="auto">
          <a:xfrm>
            <a:off x="2540000" y="2487613"/>
            <a:ext cx="1677988" cy="2200275"/>
            <a:chOff x="1600" y="1567"/>
            <a:chExt cx="1057" cy="1386"/>
          </a:xfrm>
        </p:grpSpPr>
        <p:sp>
          <p:nvSpPr>
            <p:cNvPr id="163881" name="Freeform 41"/>
            <p:cNvSpPr>
              <a:spLocks/>
            </p:cNvSpPr>
            <p:nvPr/>
          </p:nvSpPr>
          <p:spPr bwMode="auto">
            <a:xfrm rot="-3700227">
              <a:off x="1646" y="1553"/>
              <a:ext cx="80" cy="163"/>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7FFF7F"/>
            </a:solidFill>
            <a:ln w="3175" cmpd="sng">
              <a:solidFill>
                <a:srgbClr val="00CC00"/>
              </a:solidFill>
              <a:round/>
              <a:headEnd/>
              <a:tailEnd/>
            </a:ln>
          </p:spPr>
          <p:txBody>
            <a:bodyPr/>
            <a:lstStyle/>
            <a:p>
              <a:endParaRPr lang="en-US"/>
            </a:p>
          </p:txBody>
        </p:sp>
        <p:sp>
          <p:nvSpPr>
            <p:cNvPr id="163882" name="Freeform 42"/>
            <p:cNvSpPr>
              <a:spLocks/>
            </p:cNvSpPr>
            <p:nvPr/>
          </p:nvSpPr>
          <p:spPr bwMode="auto">
            <a:xfrm rot="4199582" flipV="1">
              <a:off x="1861" y="1501"/>
              <a:ext cx="90" cy="278"/>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7FFF7F"/>
            </a:solidFill>
            <a:ln w="3175" cmpd="sng">
              <a:solidFill>
                <a:srgbClr val="00CC00"/>
              </a:solidFill>
              <a:round/>
              <a:headEnd/>
              <a:tailEnd/>
            </a:ln>
          </p:spPr>
          <p:txBody>
            <a:bodyPr/>
            <a:lstStyle/>
            <a:p>
              <a:endParaRPr lang="en-US"/>
            </a:p>
          </p:txBody>
        </p:sp>
        <p:sp>
          <p:nvSpPr>
            <p:cNvPr id="163883" name="Oval 43"/>
            <p:cNvSpPr>
              <a:spLocks noChangeArrowheads="1"/>
            </p:cNvSpPr>
            <p:nvPr/>
          </p:nvSpPr>
          <p:spPr bwMode="auto">
            <a:xfrm>
              <a:off x="2602" y="2908"/>
              <a:ext cx="55" cy="45"/>
            </a:xfrm>
            <a:prstGeom prst="ellipse">
              <a:avLst/>
            </a:prstGeom>
            <a:solidFill>
              <a:srgbClr val="FF3300"/>
            </a:solidFill>
            <a:ln w="57150">
              <a:solidFill>
                <a:srgbClr val="FF3300"/>
              </a:solidFill>
              <a:round/>
              <a:headEnd/>
              <a:tailEnd/>
            </a:ln>
            <a:effectLst/>
          </p:spPr>
          <p:txBody>
            <a:bodyPr wrap="none" anchor="ctr"/>
            <a:lstStyle/>
            <a:p>
              <a:endParaRPr lang="en-US"/>
            </a:p>
          </p:txBody>
        </p:sp>
        <p:sp>
          <p:nvSpPr>
            <p:cNvPr id="163884" name="Oval 44"/>
            <p:cNvSpPr>
              <a:spLocks noChangeArrowheads="1"/>
            </p:cNvSpPr>
            <p:nvPr/>
          </p:nvSpPr>
          <p:spPr bwMode="auto">
            <a:xfrm>
              <a:off x="1767" y="1685"/>
              <a:ext cx="56" cy="45"/>
            </a:xfrm>
            <a:prstGeom prst="ellipse">
              <a:avLst/>
            </a:prstGeom>
            <a:solidFill>
              <a:srgbClr val="FF3300"/>
            </a:solidFill>
            <a:ln w="57150">
              <a:solidFill>
                <a:srgbClr val="FF3300"/>
              </a:solidFill>
              <a:round/>
              <a:headEnd/>
              <a:tailEnd/>
            </a:ln>
            <a:effectLst/>
          </p:spPr>
          <p:txBody>
            <a:bodyPr wrap="none" anchor="ctr"/>
            <a:lstStyle/>
            <a:p>
              <a:endParaRPr lang="en-US"/>
            </a:p>
          </p:txBody>
        </p:sp>
        <p:sp>
          <p:nvSpPr>
            <p:cNvPr id="163885" name="Oval 45"/>
            <p:cNvSpPr>
              <a:spLocks noChangeArrowheads="1"/>
            </p:cNvSpPr>
            <p:nvPr/>
          </p:nvSpPr>
          <p:spPr bwMode="auto">
            <a:xfrm>
              <a:off x="1600" y="1567"/>
              <a:ext cx="56" cy="45"/>
            </a:xfrm>
            <a:prstGeom prst="ellipse">
              <a:avLst/>
            </a:prstGeom>
            <a:solidFill>
              <a:srgbClr val="FF3300"/>
            </a:solidFill>
            <a:ln w="57150">
              <a:solidFill>
                <a:srgbClr val="FF3300"/>
              </a:solidFill>
              <a:round/>
              <a:headEnd/>
              <a:tailEnd/>
            </a:ln>
            <a:effectLst/>
          </p:spPr>
          <p:txBody>
            <a:bodyPr wrap="none" anchor="ctr"/>
            <a:lstStyle/>
            <a:p>
              <a:endParaRPr lang="en-US"/>
            </a:p>
          </p:txBody>
        </p:sp>
        <p:grpSp>
          <p:nvGrpSpPr>
            <p:cNvPr id="163886" name="Group 46"/>
            <p:cNvGrpSpPr>
              <a:grpSpLocks/>
            </p:cNvGrpSpPr>
            <p:nvPr/>
          </p:nvGrpSpPr>
          <p:grpSpPr bwMode="auto">
            <a:xfrm>
              <a:off x="1920" y="1595"/>
              <a:ext cx="672" cy="1252"/>
              <a:chOff x="1920" y="1595"/>
              <a:chExt cx="672" cy="1252"/>
            </a:xfrm>
          </p:grpSpPr>
          <p:sp>
            <p:nvSpPr>
              <p:cNvPr id="163887" name="Freeform 47"/>
              <p:cNvSpPr>
                <a:spLocks/>
              </p:cNvSpPr>
              <p:nvPr/>
            </p:nvSpPr>
            <p:spPr bwMode="auto">
              <a:xfrm rot="1128864" flipH="1">
                <a:off x="1990" y="1595"/>
                <a:ext cx="111" cy="272"/>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7FFF7F"/>
              </a:solidFill>
              <a:ln w="3175" cmpd="sng">
                <a:solidFill>
                  <a:srgbClr val="00CC00"/>
                </a:solidFill>
                <a:round/>
                <a:headEnd/>
                <a:tailEnd/>
              </a:ln>
            </p:spPr>
            <p:txBody>
              <a:bodyPr/>
              <a:lstStyle/>
              <a:p>
                <a:endParaRPr lang="en-US"/>
              </a:p>
            </p:txBody>
          </p:sp>
          <p:sp>
            <p:nvSpPr>
              <p:cNvPr id="163888" name="Freeform 48"/>
              <p:cNvSpPr>
                <a:spLocks/>
              </p:cNvSpPr>
              <p:nvPr/>
            </p:nvSpPr>
            <p:spPr bwMode="auto">
              <a:xfrm>
                <a:off x="1934" y="1912"/>
                <a:ext cx="111" cy="272"/>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7FFF7F"/>
              </a:solidFill>
              <a:ln w="3175" cmpd="sng">
                <a:solidFill>
                  <a:srgbClr val="00CC00"/>
                </a:solidFill>
                <a:round/>
                <a:headEnd/>
                <a:tailEnd/>
              </a:ln>
            </p:spPr>
            <p:txBody>
              <a:bodyPr/>
              <a:lstStyle/>
              <a:p>
                <a:endParaRPr lang="en-US"/>
              </a:p>
            </p:txBody>
          </p:sp>
          <p:sp>
            <p:nvSpPr>
              <p:cNvPr id="163889" name="Freeform 49"/>
              <p:cNvSpPr>
                <a:spLocks/>
              </p:cNvSpPr>
              <p:nvPr/>
            </p:nvSpPr>
            <p:spPr bwMode="auto">
              <a:xfrm rot="-4541548">
                <a:off x="2002" y="2174"/>
                <a:ext cx="107" cy="272"/>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7FFF7F"/>
              </a:solidFill>
              <a:ln w="3175" cmpd="sng">
                <a:solidFill>
                  <a:srgbClr val="00CC00"/>
                </a:solidFill>
                <a:round/>
                <a:headEnd/>
                <a:tailEnd/>
              </a:ln>
            </p:spPr>
            <p:txBody>
              <a:bodyPr/>
              <a:lstStyle/>
              <a:p>
                <a:endParaRPr lang="en-US"/>
              </a:p>
            </p:txBody>
          </p:sp>
          <p:sp>
            <p:nvSpPr>
              <p:cNvPr id="163890" name="Freeform 50"/>
              <p:cNvSpPr>
                <a:spLocks/>
              </p:cNvSpPr>
              <p:nvPr/>
            </p:nvSpPr>
            <p:spPr bwMode="auto">
              <a:xfrm rot="20566753" flipH="1">
                <a:off x="2208" y="2400"/>
                <a:ext cx="111" cy="272"/>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7FFF7F"/>
              </a:solidFill>
              <a:ln w="3175" cmpd="sng">
                <a:solidFill>
                  <a:srgbClr val="00CC00"/>
                </a:solidFill>
                <a:round/>
                <a:headEnd/>
                <a:tailEnd/>
              </a:ln>
            </p:spPr>
            <p:txBody>
              <a:bodyPr/>
              <a:lstStyle/>
              <a:p>
                <a:endParaRPr lang="en-US"/>
              </a:p>
            </p:txBody>
          </p:sp>
          <p:sp>
            <p:nvSpPr>
              <p:cNvPr id="163891" name="Freeform 51"/>
              <p:cNvSpPr>
                <a:spLocks/>
              </p:cNvSpPr>
              <p:nvPr/>
            </p:nvSpPr>
            <p:spPr bwMode="auto">
              <a:xfrm rot="-3725283">
                <a:off x="2400" y="2656"/>
                <a:ext cx="111" cy="272"/>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7FFF7F"/>
              </a:solidFill>
              <a:ln w="3175" cmpd="sng">
                <a:solidFill>
                  <a:srgbClr val="00CC00"/>
                </a:solidFill>
                <a:round/>
                <a:headEnd/>
                <a:tailEnd/>
              </a:ln>
            </p:spPr>
            <p:txBody>
              <a:bodyPr/>
              <a:lstStyle/>
              <a:p>
                <a:endParaRPr lang="en-US"/>
              </a:p>
            </p:txBody>
          </p:sp>
        </p:grpSp>
      </p:grpSp>
      <p:sp>
        <p:nvSpPr>
          <p:cNvPr id="163892" name="Oval 52"/>
          <p:cNvSpPr>
            <a:spLocks noChangeArrowheads="1"/>
          </p:cNvSpPr>
          <p:nvPr/>
        </p:nvSpPr>
        <p:spPr bwMode="auto">
          <a:xfrm>
            <a:off x="6618288" y="3281363"/>
            <a:ext cx="87312" cy="71437"/>
          </a:xfrm>
          <a:prstGeom prst="ellipse">
            <a:avLst/>
          </a:prstGeom>
          <a:solidFill>
            <a:srgbClr val="FF3300"/>
          </a:solidFill>
          <a:ln w="57150">
            <a:solidFill>
              <a:srgbClr val="FF3300"/>
            </a:solidFill>
            <a:round/>
            <a:headEnd/>
            <a:tailEnd/>
          </a:ln>
          <a:effectLst/>
        </p:spPr>
        <p:txBody>
          <a:bodyPr wrap="none" anchor="ctr"/>
          <a:lstStyle/>
          <a:p>
            <a:endParaRPr lang="en-US"/>
          </a:p>
        </p:txBody>
      </p:sp>
      <p:grpSp>
        <p:nvGrpSpPr>
          <p:cNvPr id="163893" name="Group 53"/>
          <p:cNvGrpSpPr>
            <a:grpSpLocks/>
          </p:cNvGrpSpPr>
          <p:nvPr/>
        </p:nvGrpSpPr>
        <p:grpSpPr bwMode="auto">
          <a:xfrm>
            <a:off x="4495800" y="1981200"/>
            <a:ext cx="2971800" cy="2773363"/>
            <a:chOff x="2832" y="1248"/>
            <a:chExt cx="1872" cy="1747"/>
          </a:xfrm>
        </p:grpSpPr>
        <p:grpSp>
          <p:nvGrpSpPr>
            <p:cNvPr id="163894" name="Group 54"/>
            <p:cNvGrpSpPr>
              <a:grpSpLocks/>
            </p:cNvGrpSpPr>
            <p:nvPr/>
          </p:nvGrpSpPr>
          <p:grpSpPr bwMode="auto">
            <a:xfrm>
              <a:off x="2832" y="1680"/>
              <a:ext cx="1311" cy="1315"/>
              <a:chOff x="2832" y="1680"/>
              <a:chExt cx="1311" cy="1315"/>
            </a:xfrm>
          </p:grpSpPr>
          <p:sp>
            <p:nvSpPr>
              <p:cNvPr id="163895" name="Oval 55"/>
              <p:cNvSpPr>
                <a:spLocks noChangeArrowheads="1"/>
              </p:cNvSpPr>
              <p:nvPr/>
            </p:nvSpPr>
            <p:spPr bwMode="auto">
              <a:xfrm>
                <a:off x="4025" y="1680"/>
                <a:ext cx="55" cy="45"/>
              </a:xfrm>
              <a:prstGeom prst="ellipse">
                <a:avLst/>
              </a:prstGeom>
              <a:solidFill>
                <a:srgbClr val="FF3300"/>
              </a:solidFill>
              <a:ln w="57150">
                <a:solidFill>
                  <a:srgbClr val="FF3300"/>
                </a:solidFill>
                <a:round/>
                <a:headEnd/>
                <a:tailEnd/>
              </a:ln>
              <a:effectLst/>
            </p:spPr>
            <p:txBody>
              <a:bodyPr wrap="none" anchor="ctr"/>
              <a:lstStyle/>
              <a:p>
                <a:pPr algn="ctr"/>
                <a:endParaRPr lang="en-US" sz="3200">
                  <a:solidFill>
                    <a:srgbClr val="000099"/>
                  </a:solidFill>
                  <a:latin typeface="Arial Black" pitchFamily="34" charset="0"/>
                </a:endParaRPr>
              </a:p>
            </p:txBody>
          </p:sp>
          <p:sp>
            <p:nvSpPr>
              <p:cNvPr id="163896" name="Oval 56"/>
              <p:cNvSpPr>
                <a:spLocks noChangeArrowheads="1"/>
              </p:cNvSpPr>
              <p:nvPr/>
            </p:nvSpPr>
            <p:spPr bwMode="auto">
              <a:xfrm>
                <a:off x="3545" y="2547"/>
                <a:ext cx="55" cy="45"/>
              </a:xfrm>
              <a:prstGeom prst="ellipse">
                <a:avLst/>
              </a:prstGeom>
              <a:solidFill>
                <a:srgbClr val="FF3300"/>
              </a:solidFill>
              <a:ln w="57150">
                <a:solidFill>
                  <a:srgbClr val="FF3300"/>
                </a:solidFill>
                <a:round/>
                <a:headEnd/>
                <a:tailEnd/>
              </a:ln>
              <a:effectLst/>
            </p:spPr>
            <p:txBody>
              <a:bodyPr wrap="none" anchor="ctr"/>
              <a:lstStyle/>
              <a:p>
                <a:endParaRPr lang="en-US"/>
              </a:p>
            </p:txBody>
          </p:sp>
          <p:sp>
            <p:nvSpPr>
              <p:cNvPr id="163897" name="Freeform 57"/>
              <p:cNvSpPr>
                <a:spLocks/>
              </p:cNvSpPr>
              <p:nvPr/>
            </p:nvSpPr>
            <p:spPr bwMode="auto">
              <a:xfrm rot="-11501446">
                <a:off x="4032" y="1792"/>
                <a:ext cx="111" cy="272"/>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7FFF7F"/>
              </a:solidFill>
              <a:ln w="3175" cmpd="sng">
                <a:solidFill>
                  <a:srgbClr val="00CC00"/>
                </a:solidFill>
                <a:round/>
                <a:headEnd/>
                <a:tailEnd/>
              </a:ln>
            </p:spPr>
            <p:txBody>
              <a:bodyPr/>
              <a:lstStyle/>
              <a:p>
                <a:endParaRPr lang="en-US"/>
              </a:p>
            </p:txBody>
          </p:sp>
          <p:sp>
            <p:nvSpPr>
              <p:cNvPr id="163898" name="Freeform 58"/>
              <p:cNvSpPr>
                <a:spLocks/>
              </p:cNvSpPr>
              <p:nvPr/>
            </p:nvSpPr>
            <p:spPr bwMode="auto">
              <a:xfrm rot="-9680793">
                <a:off x="3637" y="2272"/>
                <a:ext cx="107" cy="272"/>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7FFF7F"/>
              </a:solidFill>
              <a:ln w="3175" cmpd="sng">
                <a:solidFill>
                  <a:srgbClr val="00CC00"/>
                </a:solidFill>
                <a:round/>
                <a:headEnd/>
                <a:tailEnd/>
              </a:ln>
            </p:spPr>
            <p:txBody>
              <a:bodyPr/>
              <a:lstStyle/>
              <a:p>
                <a:endParaRPr lang="en-US"/>
              </a:p>
            </p:txBody>
          </p:sp>
          <p:sp>
            <p:nvSpPr>
              <p:cNvPr id="163899" name="Freeform 59"/>
              <p:cNvSpPr>
                <a:spLocks/>
              </p:cNvSpPr>
              <p:nvPr/>
            </p:nvSpPr>
            <p:spPr bwMode="auto">
              <a:xfrm rot="4727632" flipV="1">
                <a:off x="3032" y="2642"/>
                <a:ext cx="90" cy="278"/>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7FFF7F"/>
              </a:solidFill>
              <a:ln w="3175" cmpd="sng">
                <a:solidFill>
                  <a:srgbClr val="00CC00"/>
                </a:solidFill>
                <a:round/>
                <a:headEnd/>
                <a:tailEnd/>
              </a:ln>
            </p:spPr>
            <p:txBody>
              <a:bodyPr/>
              <a:lstStyle/>
              <a:p>
                <a:endParaRPr lang="en-US"/>
              </a:p>
            </p:txBody>
          </p:sp>
          <p:sp>
            <p:nvSpPr>
              <p:cNvPr id="163900" name="Freeform 60"/>
              <p:cNvSpPr>
                <a:spLocks/>
              </p:cNvSpPr>
              <p:nvPr/>
            </p:nvSpPr>
            <p:spPr bwMode="auto">
              <a:xfrm rot="12311760">
                <a:off x="2832" y="2832"/>
                <a:ext cx="80" cy="163"/>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7FFF7F"/>
              </a:solidFill>
              <a:ln w="3175" cmpd="sng">
                <a:solidFill>
                  <a:srgbClr val="00CC00"/>
                </a:solidFill>
                <a:round/>
                <a:headEnd/>
                <a:tailEnd/>
              </a:ln>
            </p:spPr>
            <p:txBody>
              <a:bodyPr/>
              <a:lstStyle/>
              <a:p>
                <a:endParaRPr lang="en-US"/>
              </a:p>
            </p:txBody>
          </p:sp>
          <p:sp>
            <p:nvSpPr>
              <p:cNvPr id="163901" name="Oval 61"/>
              <p:cNvSpPr>
                <a:spLocks noChangeArrowheads="1"/>
              </p:cNvSpPr>
              <p:nvPr/>
            </p:nvSpPr>
            <p:spPr bwMode="auto">
              <a:xfrm>
                <a:off x="3257" y="2688"/>
                <a:ext cx="55" cy="45"/>
              </a:xfrm>
              <a:prstGeom prst="ellipse">
                <a:avLst/>
              </a:prstGeom>
              <a:solidFill>
                <a:srgbClr val="FF3300"/>
              </a:solidFill>
              <a:ln w="57150">
                <a:solidFill>
                  <a:srgbClr val="FF3300"/>
                </a:solidFill>
                <a:round/>
                <a:headEnd/>
                <a:tailEnd/>
              </a:ln>
              <a:effectLst/>
            </p:spPr>
            <p:txBody>
              <a:bodyPr wrap="none" anchor="ctr"/>
              <a:lstStyle/>
              <a:p>
                <a:endParaRPr lang="en-US"/>
              </a:p>
            </p:txBody>
          </p:sp>
          <p:sp>
            <p:nvSpPr>
              <p:cNvPr id="163902" name="Freeform 62"/>
              <p:cNvSpPr>
                <a:spLocks/>
              </p:cNvSpPr>
              <p:nvPr/>
            </p:nvSpPr>
            <p:spPr bwMode="auto">
              <a:xfrm rot="15472822" flipH="1">
                <a:off x="3369" y="2535"/>
                <a:ext cx="85" cy="200"/>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7FFF7F"/>
              </a:solidFill>
              <a:ln w="3175" cmpd="sng">
                <a:solidFill>
                  <a:srgbClr val="00CC00"/>
                </a:solidFill>
                <a:round/>
                <a:headEnd/>
                <a:tailEnd/>
              </a:ln>
            </p:spPr>
            <p:txBody>
              <a:bodyPr/>
              <a:lstStyle/>
              <a:p>
                <a:endParaRPr lang="en-US"/>
              </a:p>
            </p:txBody>
          </p:sp>
          <p:sp>
            <p:nvSpPr>
              <p:cNvPr id="163903" name="Freeform 63"/>
              <p:cNvSpPr>
                <a:spLocks/>
              </p:cNvSpPr>
              <p:nvPr/>
            </p:nvSpPr>
            <p:spPr bwMode="auto">
              <a:xfrm rot="14923250" flipH="1">
                <a:off x="3888" y="2032"/>
                <a:ext cx="111" cy="272"/>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7FFF7F"/>
              </a:solidFill>
              <a:ln w="3175" cmpd="sng">
                <a:solidFill>
                  <a:srgbClr val="00CC00"/>
                </a:solidFill>
                <a:round/>
                <a:headEnd/>
                <a:tailEnd/>
              </a:ln>
            </p:spPr>
            <p:txBody>
              <a:bodyPr/>
              <a:lstStyle/>
              <a:p>
                <a:endParaRPr lang="en-US"/>
              </a:p>
            </p:txBody>
          </p:sp>
        </p:grpSp>
        <p:grpSp>
          <p:nvGrpSpPr>
            <p:cNvPr id="163904" name="Group 64"/>
            <p:cNvGrpSpPr>
              <a:grpSpLocks/>
            </p:cNvGrpSpPr>
            <p:nvPr/>
          </p:nvGrpSpPr>
          <p:grpSpPr bwMode="auto">
            <a:xfrm>
              <a:off x="4080" y="1248"/>
              <a:ext cx="624" cy="384"/>
              <a:chOff x="4080" y="1248"/>
              <a:chExt cx="624" cy="384"/>
            </a:xfrm>
          </p:grpSpPr>
          <p:sp>
            <p:nvSpPr>
              <p:cNvPr id="163905" name="Freeform 65"/>
              <p:cNvSpPr>
                <a:spLocks/>
              </p:cNvSpPr>
              <p:nvPr/>
            </p:nvSpPr>
            <p:spPr bwMode="auto">
              <a:xfrm rot="14392819" flipH="1">
                <a:off x="4116" y="1524"/>
                <a:ext cx="72" cy="144"/>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7FFF7F"/>
              </a:solidFill>
              <a:ln w="3175" cmpd="sng">
                <a:solidFill>
                  <a:srgbClr val="00CC00"/>
                </a:solidFill>
                <a:round/>
                <a:headEnd/>
                <a:tailEnd/>
              </a:ln>
            </p:spPr>
            <p:txBody>
              <a:bodyPr/>
              <a:lstStyle/>
              <a:p>
                <a:endParaRPr lang="en-US"/>
              </a:p>
            </p:txBody>
          </p:sp>
          <p:sp>
            <p:nvSpPr>
              <p:cNvPr id="163906" name="Freeform 66"/>
              <p:cNvSpPr>
                <a:spLocks/>
              </p:cNvSpPr>
              <p:nvPr/>
            </p:nvSpPr>
            <p:spPr bwMode="auto">
              <a:xfrm rot="12416600">
                <a:off x="4624" y="1248"/>
                <a:ext cx="80" cy="163"/>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7FFF7F"/>
              </a:solidFill>
              <a:ln w="3175" cmpd="sng">
                <a:solidFill>
                  <a:srgbClr val="00CC00"/>
                </a:solidFill>
                <a:round/>
                <a:headEnd/>
                <a:tailEnd/>
              </a:ln>
            </p:spPr>
            <p:txBody>
              <a:bodyPr/>
              <a:lstStyle/>
              <a:p>
                <a:endParaRPr lang="en-US"/>
              </a:p>
            </p:txBody>
          </p:sp>
          <p:sp>
            <p:nvSpPr>
              <p:cNvPr id="163907" name="Freeform 67"/>
              <p:cNvSpPr>
                <a:spLocks/>
              </p:cNvSpPr>
              <p:nvPr/>
            </p:nvSpPr>
            <p:spPr bwMode="auto">
              <a:xfrm rot="11256710">
                <a:off x="4416" y="1296"/>
                <a:ext cx="80" cy="163"/>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7FFF7F"/>
              </a:solidFill>
              <a:ln w="3175" cmpd="sng">
                <a:solidFill>
                  <a:srgbClr val="00CC00"/>
                </a:solidFill>
                <a:round/>
                <a:headEnd/>
                <a:tailEnd/>
              </a:ln>
            </p:spPr>
            <p:txBody>
              <a:bodyPr/>
              <a:lstStyle/>
              <a:p>
                <a:endParaRPr lang="en-US"/>
              </a:p>
            </p:txBody>
          </p:sp>
          <p:sp>
            <p:nvSpPr>
              <p:cNvPr id="163908" name="Freeform 68"/>
              <p:cNvSpPr>
                <a:spLocks/>
              </p:cNvSpPr>
              <p:nvPr/>
            </p:nvSpPr>
            <p:spPr bwMode="auto">
              <a:xfrm rot="16070035" flipH="1">
                <a:off x="4465" y="1335"/>
                <a:ext cx="85" cy="200"/>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7FFF7F"/>
              </a:solidFill>
              <a:ln w="3175" cmpd="sng">
                <a:solidFill>
                  <a:srgbClr val="00CC00"/>
                </a:solidFill>
                <a:round/>
                <a:headEnd/>
                <a:tailEnd/>
              </a:ln>
            </p:spPr>
            <p:txBody>
              <a:bodyPr/>
              <a:lstStyle/>
              <a:p>
                <a:endParaRPr lang="en-US"/>
              </a:p>
            </p:txBody>
          </p:sp>
          <p:sp>
            <p:nvSpPr>
              <p:cNvPr id="163909" name="Freeform 69"/>
              <p:cNvSpPr>
                <a:spLocks/>
              </p:cNvSpPr>
              <p:nvPr/>
            </p:nvSpPr>
            <p:spPr bwMode="auto">
              <a:xfrm rot="14649555">
                <a:off x="4266" y="1414"/>
                <a:ext cx="80" cy="163"/>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7FFF7F"/>
              </a:solidFill>
              <a:ln w="3175" cmpd="sng">
                <a:solidFill>
                  <a:srgbClr val="00CC00"/>
                </a:solidFill>
                <a:round/>
                <a:headEnd/>
                <a:tailEnd/>
              </a:ln>
            </p:spPr>
            <p:txBody>
              <a:bodyPr/>
              <a:lstStyle/>
              <a:p>
                <a:endParaRPr lang="en-US"/>
              </a:p>
            </p:txBody>
          </p:sp>
        </p:grpSp>
      </p:grpSp>
      <p:sp>
        <p:nvSpPr>
          <p:cNvPr id="163913" name="AutoShape 73"/>
          <p:cNvSpPr>
            <a:spLocks noChangeArrowheads="1"/>
          </p:cNvSpPr>
          <p:nvPr/>
        </p:nvSpPr>
        <p:spPr bwMode="auto">
          <a:xfrm flipH="1">
            <a:off x="7923213" y="1906588"/>
            <a:ext cx="76200" cy="76200"/>
          </a:xfrm>
          <a:prstGeom prst="triangle">
            <a:avLst>
              <a:gd name="adj" fmla="val 50000"/>
            </a:avLst>
          </a:prstGeom>
          <a:solidFill>
            <a:srgbClr val="CC6600"/>
          </a:solidFill>
          <a:ln w="57150" algn="ctr">
            <a:solidFill>
              <a:srgbClr val="663300"/>
            </a:solidFill>
            <a:miter lim="800000"/>
            <a:headEnd/>
            <a:tailEnd/>
          </a:ln>
          <a:effectLst/>
        </p:spPr>
        <p:txBody>
          <a:bodyPr anchor="ctr">
            <a:spAutoFit/>
          </a:bodyPr>
          <a:lstStyle/>
          <a:p>
            <a:endParaRPr lang="en-US"/>
          </a:p>
        </p:txBody>
      </p:sp>
      <p:sp>
        <p:nvSpPr>
          <p:cNvPr id="163916" name="Text Box 76"/>
          <p:cNvSpPr txBox="1">
            <a:spLocks noChangeArrowheads="1"/>
          </p:cNvSpPr>
          <p:nvPr/>
        </p:nvSpPr>
        <p:spPr bwMode="auto">
          <a:xfrm>
            <a:off x="762000" y="4419600"/>
            <a:ext cx="7620000" cy="513602"/>
          </a:xfrm>
          <a:prstGeom prst="rect">
            <a:avLst/>
          </a:prstGeom>
          <a:noFill/>
          <a:ln w="19050">
            <a:noFill/>
            <a:miter lim="800000"/>
            <a:headEnd/>
            <a:tailEnd/>
          </a:ln>
          <a:effectLst>
            <a:outerShdw dist="12700" algn="ctr" rotWithShape="0">
              <a:schemeClr val="tx1"/>
            </a:outerShdw>
          </a:effectLst>
        </p:spPr>
        <p:txBody>
          <a:bodyPr>
            <a:spAutoFit/>
          </a:bodyPr>
          <a:lstStyle/>
          <a:p>
            <a:pPr algn="ctr" eaLnBrk="0" hangingPunct="0">
              <a:lnSpc>
                <a:spcPct val="75000"/>
              </a:lnSpc>
            </a:pPr>
            <a:r>
              <a:rPr lang="en-US" sz="3600" b="1" dirty="0">
                <a:solidFill>
                  <a:srgbClr val="FFFFE9"/>
                </a:solidFill>
                <a:effectLst>
                  <a:outerShdw dist="38100" dir="12960000" algn="tl">
                    <a:srgbClr val="000000"/>
                  </a:outerShdw>
                </a:effectLst>
                <a:latin typeface="Fette Engschrift" pitchFamily="2" charset="0"/>
              </a:rPr>
              <a:t>Failure of  21-month second wilderness course</a:t>
            </a:r>
          </a:p>
        </p:txBody>
      </p:sp>
      <p:sp>
        <p:nvSpPr>
          <p:cNvPr id="163921" name="Text Box 81"/>
          <p:cNvSpPr txBox="1">
            <a:spLocks noChangeArrowheads="1"/>
          </p:cNvSpPr>
          <p:nvPr/>
        </p:nvSpPr>
        <p:spPr bwMode="auto">
          <a:xfrm>
            <a:off x="317500" y="12700"/>
            <a:ext cx="8001000" cy="579438"/>
          </a:xfrm>
          <a:prstGeom prst="rect">
            <a:avLst/>
          </a:prstGeom>
          <a:noFill/>
          <a:ln w="9525">
            <a:noFill/>
            <a:miter lim="800000"/>
            <a:headEnd/>
            <a:tailEnd/>
          </a:ln>
          <a:effectLst/>
        </p:spPr>
        <p:txBody>
          <a:bodyPr>
            <a:spAutoFit/>
          </a:bodyPr>
          <a:lstStyle/>
          <a:p>
            <a:pPr eaLnBrk="0" hangingPunct="0"/>
            <a:r>
              <a:rPr lang="en-US" sz="3200" u="sng">
                <a:solidFill>
                  <a:srgbClr val="66FFFF"/>
                </a:solidFill>
                <a:latin typeface="Fette Engschrift" pitchFamily="2" charset="0"/>
              </a:rPr>
              <a:t>2.2.2.4 Failure of the Second National Course to Restore Canaan</a:t>
            </a:r>
          </a:p>
        </p:txBody>
      </p:sp>
      <p:grpSp>
        <p:nvGrpSpPr>
          <p:cNvPr id="163922" name="Group 82"/>
          <p:cNvGrpSpPr>
            <a:grpSpLocks/>
          </p:cNvGrpSpPr>
          <p:nvPr/>
        </p:nvGrpSpPr>
        <p:grpSpPr bwMode="auto">
          <a:xfrm>
            <a:off x="6705600" y="2058988"/>
            <a:ext cx="1446213" cy="1238250"/>
            <a:chOff x="4224" y="1297"/>
            <a:chExt cx="911" cy="780"/>
          </a:xfrm>
        </p:grpSpPr>
        <p:grpSp>
          <p:nvGrpSpPr>
            <p:cNvPr id="163923" name="Group 83"/>
            <p:cNvGrpSpPr>
              <a:grpSpLocks/>
            </p:cNvGrpSpPr>
            <p:nvPr/>
          </p:nvGrpSpPr>
          <p:grpSpPr bwMode="auto">
            <a:xfrm>
              <a:off x="4224" y="1441"/>
              <a:ext cx="573" cy="636"/>
              <a:chOff x="4224" y="1440"/>
              <a:chExt cx="574" cy="637"/>
            </a:xfrm>
          </p:grpSpPr>
          <p:sp>
            <p:nvSpPr>
              <p:cNvPr id="163924" name="WordArt 84"/>
              <p:cNvSpPr>
                <a:spLocks noChangeArrowheads="1" noChangeShapeType="1" noTextEdit="1"/>
              </p:cNvSpPr>
              <p:nvPr/>
            </p:nvSpPr>
            <p:spPr bwMode="auto">
              <a:xfrm>
                <a:off x="4704" y="1440"/>
                <a:ext cx="48" cy="48"/>
              </a:xfrm>
              <a:prstGeom prst="rect">
                <a:avLst/>
              </a:prstGeom>
            </p:spPr>
            <p:txBody>
              <a:bodyPr wrap="none" fromWordArt="1">
                <a:prstTxWarp prst="textPlain">
                  <a:avLst>
                    <a:gd name="adj" fmla="val 50000"/>
                  </a:avLst>
                </a:prstTxWarp>
              </a:bodyPr>
              <a:lstStyle/>
              <a:p>
                <a:pPr algn="ctr"/>
                <a:r>
                  <a:rPr lang="en-US" sz="3600" kern="10">
                    <a:ln w="9525">
                      <a:noFill/>
                      <a:round/>
                      <a:headEnd/>
                      <a:tailEnd/>
                    </a:ln>
                    <a:solidFill>
                      <a:srgbClr val="FFFF00"/>
                    </a:solidFill>
                    <a:effectLst>
                      <a:outerShdw dist="17961" dir="18900000" algn="ctr" rotWithShape="0">
                        <a:schemeClr val="tx1"/>
                      </a:outerShdw>
                    </a:effectLst>
                    <a:latin typeface="Century"/>
                  </a:rPr>
                  <a:t>.</a:t>
                </a:r>
              </a:p>
            </p:txBody>
          </p:sp>
          <p:sp>
            <p:nvSpPr>
              <p:cNvPr id="163925" name="Arc 85"/>
              <p:cNvSpPr>
                <a:spLocks/>
              </p:cNvSpPr>
              <p:nvPr/>
            </p:nvSpPr>
            <p:spPr bwMode="auto">
              <a:xfrm rot="6715497">
                <a:off x="4249" y="1933"/>
                <a:ext cx="119" cy="170"/>
              </a:xfrm>
              <a:custGeom>
                <a:avLst/>
                <a:gdLst>
                  <a:gd name="G0" fmla="+- 0 0 0"/>
                  <a:gd name="G1" fmla="+- 21192 0 0"/>
                  <a:gd name="G2" fmla="+- 21600 0 0"/>
                  <a:gd name="T0" fmla="*/ 4178 w 18156"/>
                  <a:gd name="T1" fmla="*/ 0 h 21192"/>
                  <a:gd name="T2" fmla="*/ 18156 w 18156"/>
                  <a:gd name="T3" fmla="*/ 9490 h 21192"/>
                  <a:gd name="T4" fmla="*/ 0 w 18156"/>
                  <a:gd name="T5" fmla="*/ 21192 h 21192"/>
                </a:gdLst>
                <a:ahLst/>
                <a:cxnLst>
                  <a:cxn ang="0">
                    <a:pos x="T0" y="T1"/>
                  </a:cxn>
                  <a:cxn ang="0">
                    <a:pos x="T2" y="T3"/>
                  </a:cxn>
                  <a:cxn ang="0">
                    <a:pos x="T4" y="T5"/>
                  </a:cxn>
                </a:cxnLst>
                <a:rect l="0" t="0" r="r" b="b"/>
                <a:pathLst>
                  <a:path w="18156" h="21192" fill="none" extrusionOk="0">
                    <a:moveTo>
                      <a:pt x="4178" y="-1"/>
                    </a:moveTo>
                    <a:cubicBezTo>
                      <a:pt x="9932" y="1134"/>
                      <a:pt x="14978" y="4560"/>
                      <a:pt x="18155" y="9490"/>
                    </a:cubicBezTo>
                  </a:path>
                  <a:path w="18156" h="21192" stroke="0" extrusionOk="0">
                    <a:moveTo>
                      <a:pt x="4178" y="-1"/>
                    </a:moveTo>
                    <a:cubicBezTo>
                      <a:pt x="9932" y="1134"/>
                      <a:pt x="14978" y="4560"/>
                      <a:pt x="18155" y="9490"/>
                    </a:cubicBezTo>
                    <a:lnTo>
                      <a:pt x="0" y="21192"/>
                    </a:lnTo>
                    <a:close/>
                  </a:path>
                </a:pathLst>
              </a:custGeom>
              <a:noFill/>
              <a:ln w="38100">
                <a:solidFill>
                  <a:srgbClr val="FFFF00"/>
                </a:solidFill>
                <a:round/>
                <a:headEnd/>
                <a:tailEnd/>
              </a:ln>
              <a:effectLst>
                <a:outerShdw dist="25400" algn="ctr" rotWithShape="0">
                  <a:schemeClr val="tx2"/>
                </a:outerShdw>
              </a:effectLst>
            </p:spPr>
            <p:txBody>
              <a:bodyPr anchor="ctr">
                <a:spAutoFit/>
              </a:bodyPr>
              <a:lstStyle/>
              <a:p>
                <a:endParaRPr lang="en-US"/>
              </a:p>
            </p:txBody>
          </p:sp>
          <p:sp>
            <p:nvSpPr>
              <p:cNvPr id="163926" name="WordArt 86"/>
              <p:cNvSpPr>
                <a:spLocks noChangeArrowheads="1" noChangeShapeType="1" noTextEdit="1"/>
              </p:cNvSpPr>
              <p:nvPr/>
            </p:nvSpPr>
            <p:spPr bwMode="auto">
              <a:xfrm>
                <a:off x="4414" y="1956"/>
                <a:ext cx="48" cy="48"/>
              </a:xfrm>
              <a:prstGeom prst="rect">
                <a:avLst/>
              </a:prstGeom>
            </p:spPr>
            <p:txBody>
              <a:bodyPr wrap="none" fromWordArt="1">
                <a:prstTxWarp prst="textPlain">
                  <a:avLst>
                    <a:gd name="adj" fmla="val 50000"/>
                  </a:avLst>
                </a:prstTxWarp>
              </a:bodyPr>
              <a:lstStyle/>
              <a:p>
                <a:pPr algn="ctr"/>
                <a:r>
                  <a:rPr lang="en-US" sz="3600" kern="10">
                    <a:ln w="9525">
                      <a:noFill/>
                      <a:round/>
                      <a:headEnd/>
                      <a:tailEnd/>
                    </a:ln>
                    <a:solidFill>
                      <a:srgbClr val="FFFF00"/>
                    </a:solidFill>
                    <a:effectLst>
                      <a:outerShdw dist="17961" dir="18900000" algn="ctr" rotWithShape="0">
                        <a:schemeClr val="tx1"/>
                      </a:outerShdw>
                    </a:effectLst>
                    <a:latin typeface="Century"/>
                  </a:rPr>
                  <a:t>.</a:t>
                </a:r>
              </a:p>
            </p:txBody>
          </p:sp>
          <p:sp>
            <p:nvSpPr>
              <p:cNvPr id="163927" name="Arc 87"/>
              <p:cNvSpPr>
                <a:spLocks/>
              </p:cNvSpPr>
              <p:nvPr/>
            </p:nvSpPr>
            <p:spPr bwMode="auto">
              <a:xfrm rot="9622134" flipV="1">
                <a:off x="4462" y="1833"/>
                <a:ext cx="144" cy="171"/>
              </a:xfrm>
              <a:custGeom>
                <a:avLst/>
                <a:gdLst>
                  <a:gd name="G0" fmla="+- 0 0 0"/>
                  <a:gd name="G1" fmla="+- 21192 0 0"/>
                  <a:gd name="G2" fmla="+- 21600 0 0"/>
                  <a:gd name="T0" fmla="*/ 4178 w 18156"/>
                  <a:gd name="T1" fmla="*/ 0 h 21192"/>
                  <a:gd name="T2" fmla="*/ 18156 w 18156"/>
                  <a:gd name="T3" fmla="*/ 9490 h 21192"/>
                  <a:gd name="T4" fmla="*/ 0 w 18156"/>
                  <a:gd name="T5" fmla="*/ 21192 h 21192"/>
                </a:gdLst>
                <a:ahLst/>
                <a:cxnLst>
                  <a:cxn ang="0">
                    <a:pos x="T0" y="T1"/>
                  </a:cxn>
                  <a:cxn ang="0">
                    <a:pos x="T2" y="T3"/>
                  </a:cxn>
                  <a:cxn ang="0">
                    <a:pos x="T4" y="T5"/>
                  </a:cxn>
                </a:cxnLst>
                <a:rect l="0" t="0" r="r" b="b"/>
                <a:pathLst>
                  <a:path w="18156" h="21192" fill="none" extrusionOk="0">
                    <a:moveTo>
                      <a:pt x="4178" y="-1"/>
                    </a:moveTo>
                    <a:cubicBezTo>
                      <a:pt x="9932" y="1134"/>
                      <a:pt x="14978" y="4560"/>
                      <a:pt x="18155" y="9490"/>
                    </a:cubicBezTo>
                  </a:path>
                  <a:path w="18156" h="21192" stroke="0" extrusionOk="0">
                    <a:moveTo>
                      <a:pt x="4178" y="-1"/>
                    </a:moveTo>
                    <a:cubicBezTo>
                      <a:pt x="9932" y="1134"/>
                      <a:pt x="14978" y="4560"/>
                      <a:pt x="18155" y="9490"/>
                    </a:cubicBezTo>
                    <a:lnTo>
                      <a:pt x="0" y="21192"/>
                    </a:lnTo>
                    <a:close/>
                  </a:path>
                </a:pathLst>
              </a:custGeom>
              <a:noFill/>
              <a:ln w="38100">
                <a:solidFill>
                  <a:srgbClr val="FFFF00"/>
                </a:solidFill>
                <a:round/>
                <a:headEnd/>
                <a:tailEnd/>
              </a:ln>
              <a:effectLst>
                <a:outerShdw dist="25400" algn="ctr" rotWithShape="0">
                  <a:schemeClr val="tx2"/>
                </a:outerShdw>
              </a:effectLst>
            </p:spPr>
            <p:txBody>
              <a:bodyPr anchor="ctr">
                <a:spAutoFit/>
              </a:bodyPr>
              <a:lstStyle/>
              <a:p>
                <a:endParaRPr lang="en-US"/>
              </a:p>
            </p:txBody>
          </p:sp>
          <p:sp>
            <p:nvSpPr>
              <p:cNvPr id="163928" name="WordArt 88"/>
              <p:cNvSpPr>
                <a:spLocks noChangeArrowheads="1" noChangeShapeType="1" noTextEdit="1"/>
              </p:cNvSpPr>
              <p:nvPr/>
            </p:nvSpPr>
            <p:spPr bwMode="auto">
              <a:xfrm rot="-1150740">
                <a:off x="4558" y="1764"/>
                <a:ext cx="48" cy="48"/>
              </a:xfrm>
              <a:prstGeom prst="rect">
                <a:avLst/>
              </a:prstGeom>
            </p:spPr>
            <p:txBody>
              <a:bodyPr wrap="none" fromWordArt="1">
                <a:prstTxWarp prst="textPlain">
                  <a:avLst>
                    <a:gd name="adj" fmla="val 50000"/>
                  </a:avLst>
                </a:prstTxWarp>
              </a:bodyPr>
              <a:lstStyle/>
              <a:p>
                <a:pPr algn="ctr"/>
                <a:r>
                  <a:rPr lang="en-US" sz="3600" kern="10">
                    <a:ln w="9525">
                      <a:noFill/>
                      <a:round/>
                      <a:headEnd/>
                      <a:tailEnd/>
                    </a:ln>
                    <a:solidFill>
                      <a:srgbClr val="FFFF00"/>
                    </a:solidFill>
                    <a:effectLst>
                      <a:outerShdw dist="17961" dir="18900000" algn="ctr" rotWithShape="0">
                        <a:schemeClr val="tx1"/>
                      </a:outerShdw>
                    </a:effectLst>
                    <a:latin typeface="Century"/>
                  </a:rPr>
                  <a:t>.</a:t>
                </a:r>
              </a:p>
            </p:txBody>
          </p:sp>
          <p:sp>
            <p:nvSpPr>
              <p:cNvPr id="163929" name="Arc 89"/>
              <p:cNvSpPr>
                <a:spLocks/>
              </p:cNvSpPr>
              <p:nvPr/>
            </p:nvSpPr>
            <p:spPr bwMode="auto">
              <a:xfrm rot="6715497">
                <a:off x="4585" y="1597"/>
                <a:ext cx="119" cy="170"/>
              </a:xfrm>
              <a:custGeom>
                <a:avLst/>
                <a:gdLst>
                  <a:gd name="G0" fmla="+- 0 0 0"/>
                  <a:gd name="G1" fmla="+- 21192 0 0"/>
                  <a:gd name="G2" fmla="+- 21600 0 0"/>
                  <a:gd name="T0" fmla="*/ 4178 w 18156"/>
                  <a:gd name="T1" fmla="*/ 0 h 21192"/>
                  <a:gd name="T2" fmla="*/ 18156 w 18156"/>
                  <a:gd name="T3" fmla="*/ 9490 h 21192"/>
                  <a:gd name="T4" fmla="*/ 0 w 18156"/>
                  <a:gd name="T5" fmla="*/ 21192 h 21192"/>
                </a:gdLst>
                <a:ahLst/>
                <a:cxnLst>
                  <a:cxn ang="0">
                    <a:pos x="T0" y="T1"/>
                  </a:cxn>
                  <a:cxn ang="0">
                    <a:pos x="T2" y="T3"/>
                  </a:cxn>
                  <a:cxn ang="0">
                    <a:pos x="T4" y="T5"/>
                  </a:cxn>
                </a:cxnLst>
                <a:rect l="0" t="0" r="r" b="b"/>
                <a:pathLst>
                  <a:path w="18156" h="21192" fill="none" extrusionOk="0">
                    <a:moveTo>
                      <a:pt x="4178" y="-1"/>
                    </a:moveTo>
                    <a:cubicBezTo>
                      <a:pt x="9932" y="1134"/>
                      <a:pt x="14978" y="4560"/>
                      <a:pt x="18155" y="9490"/>
                    </a:cubicBezTo>
                  </a:path>
                  <a:path w="18156" h="21192" stroke="0" extrusionOk="0">
                    <a:moveTo>
                      <a:pt x="4178" y="-1"/>
                    </a:moveTo>
                    <a:cubicBezTo>
                      <a:pt x="9932" y="1134"/>
                      <a:pt x="14978" y="4560"/>
                      <a:pt x="18155" y="9490"/>
                    </a:cubicBezTo>
                    <a:lnTo>
                      <a:pt x="0" y="21192"/>
                    </a:lnTo>
                    <a:close/>
                  </a:path>
                </a:pathLst>
              </a:custGeom>
              <a:noFill/>
              <a:ln w="38100">
                <a:solidFill>
                  <a:srgbClr val="FFFF00"/>
                </a:solidFill>
                <a:round/>
                <a:headEnd/>
                <a:tailEnd/>
              </a:ln>
              <a:effectLst>
                <a:outerShdw dist="25400" algn="ctr" rotWithShape="0">
                  <a:schemeClr val="tx2"/>
                </a:outerShdw>
              </a:effectLst>
            </p:spPr>
            <p:txBody>
              <a:bodyPr anchor="ctr">
                <a:spAutoFit/>
              </a:bodyPr>
              <a:lstStyle/>
              <a:p>
                <a:endParaRPr lang="en-US"/>
              </a:p>
            </p:txBody>
          </p:sp>
          <p:sp>
            <p:nvSpPr>
              <p:cNvPr id="163930" name="WordArt 90"/>
              <p:cNvSpPr>
                <a:spLocks noChangeArrowheads="1" noChangeShapeType="1" noTextEdit="1"/>
              </p:cNvSpPr>
              <p:nvPr/>
            </p:nvSpPr>
            <p:spPr bwMode="auto">
              <a:xfrm>
                <a:off x="4750" y="1620"/>
                <a:ext cx="48" cy="48"/>
              </a:xfrm>
              <a:prstGeom prst="rect">
                <a:avLst/>
              </a:prstGeom>
            </p:spPr>
            <p:txBody>
              <a:bodyPr wrap="none" fromWordArt="1">
                <a:prstTxWarp prst="textPlain">
                  <a:avLst>
                    <a:gd name="adj" fmla="val 50000"/>
                  </a:avLst>
                </a:prstTxWarp>
              </a:bodyPr>
              <a:lstStyle/>
              <a:p>
                <a:pPr algn="ctr"/>
                <a:r>
                  <a:rPr lang="en-US" sz="3600" kern="10" dirty="0">
                    <a:ln w="9525">
                      <a:noFill/>
                      <a:round/>
                      <a:headEnd/>
                      <a:tailEnd/>
                    </a:ln>
                    <a:solidFill>
                      <a:srgbClr val="FFFF00"/>
                    </a:solidFill>
                    <a:effectLst>
                      <a:outerShdw dist="17961" dir="18900000" algn="ctr" rotWithShape="0">
                        <a:schemeClr val="tx1"/>
                      </a:outerShdw>
                    </a:effectLst>
                    <a:latin typeface="Century"/>
                  </a:rPr>
                  <a:t>.</a:t>
                </a:r>
              </a:p>
            </p:txBody>
          </p:sp>
          <p:sp>
            <p:nvSpPr>
              <p:cNvPr id="163931" name="Arc 91"/>
              <p:cNvSpPr>
                <a:spLocks/>
              </p:cNvSpPr>
              <p:nvPr/>
            </p:nvSpPr>
            <p:spPr bwMode="auto">
              <a:xfrm rot="8773144" flipV="1">
                <a:off x="4729" y="1488"/>
                <a:ext cx="48" cy="192"/>
              </a:xfrm>
              <a:custGeom>
                <a:avLst/>
                <a:gdLst>
                  <a:gd name="G0" fmla="+- 0 0 0"/>
                  <a:gd name="G1" fmla="+- 21192 0 0"/>
                  <a:gd name="G2" fmla="+- 21600 0 0"/>
                  <a:gd name="T0" fmla="*/ 4178 w 18156"/>
                  <a:gd name="T1" fmla="*/ 0 h 21192"/>
                  <a:gd name="T2" fmla="*/ 18156 w 18156"/>
                  <a:gd name="T3" fmla="*/ 9490 h 21192"/>
                  <a:gd name="T4" fmla="*/ 0 w 18156"/>
                  <a:gd name="T5" fmla="*/ 21192 h 21192"/>
                </a:gdLst>
                <a:ahLst/>
                <a:cxnLst>
                  <a:cxn ang="0">
                    <a:pos x="T0" y="T1"/>
                  </a:cxn>
                  <a:cxn ang="0">
                    <a:pos x="T2" y="T3"/>
                  </a:cxn>
                  <a:cxn ang="0">
                    <a:pos x="T4" y="T5"/>
                  </a:cxn>
                </a:cxnLst>
                <a:rect l="0" t="0" r="r" b="b"/>
                <a:pathLst>
                  <a:path w="18156" h="21192" fill="none" extrusionOk="0">
                    <a:moveTo>
                      <a:pt x="4178" y="-1"/>
                    </a:moveTo>
                    <a:cubicBezTo>
                      <a:pt x="9932" y="1134"/>
                      <a:pt x="14978" y="4560"/>
                      <a:pt x="18155" y="9490"/>
                    </a:cubicBezTo>
                  </a:path>
                  <a:path w="18156" h="21192" stroke="0" extrusionOk="0">
                    <a:moveTo>
                      <a:pt x="4178" y="-1"/>
                    </a:moveTo>
                    <a:cubicBezTo>
                      <a:pt x="9932" y="1134"/>
                      <a:pt x="14978" y="4560"/>
                      <a:pt x="18155" y="9490"/>
                    </a:cubicBezTo>
                    <a:lnTo>
                      <a:pt x="0" y="21192"/>
                    </a:lnTo>
                    <a:close/>
                  </a:path>
                </a:pathLst>
              </a:custGeom>
              <a:noFill/>
              <a:ln w="38100">
                <a:solidFill>
                  <a:srgbClr val="FFFF00"/>
                </a:solidFill>
                <a:round/>
                <a:headEnd/>
                <a:tailEnd/>
              </a:ln>
              <a:effectLst>
                <a:outerShdw dist="25400" algn="ctr" rotWithShape="0">
                  <a:schemeClr val="tx2"/>
                </a:outerShdw>
              </a:effectLst>
            </p:spPr>
            <p:txBody>
              <a:bodyPr anchor="ctr">
                <a:spAutoFit/>
              </a:bodyPr>
              <a:lstStyle/>
              <a:p>
                <a:endParaRPr lang="en-US"/>
              </a:p>
            </p:txBody>
          </p:sp>
        </p:grpSp>
        <p:grpSp>
          <p:nvGrpSpPr>
            <p:cNvPr id="163932" name="Group 92"/>
            <p:cNvGrpSpPr>
              <a:grpSpLocks/>
            </p:cNvGrpSpPr>
            <p:nvPr/>
          </p:nvGrpSpPr>
          <p:grpSpPr bwMode="auto">
            <a:xfrm>
              <a:off x="4703" y="1393"/>
              <a:ext cx="432" cy="101"/>
              <a:chOff x="4704" y="1392"/>
              <a:chExt cx="432" cy="101"/>
            </a:xfrm>
          </p:grpSpPr>
          <p:sp>
            <p:nvSpPr>
              <p:cNvPr id="163933" name="Arc 93"/>
              <p:cNvSpPr>
                <a:spLocks/>
              </p:cNvSpPr>
              <p:nvPr/>
            </p:nvSpPr>
            <p:spPr bwMode="auto">
              <a:xfrm rot="-12756078">
                <a:off x="4952" y="1392"/>
                <a:ext cx="107" cy="101"/>
              </a:xfrm>
              <a:custGeom>
                <a:avLst/>
                <a:gdLst>
                  <a:gd name="G0" fmla="+- 0 0 0"/>
                  <a:gd name="G1" fmla="+- 21037 0 0"/>
                  <a:gd name="G2" fmla="+- 21600 0 0"/>
                  <a:gd name="T0" fmla="*/ 4900 w 18156"/>
                  <a:gd name="T1" fmla="*/ 0 h 21037"/>
                  <a:gd name="T2" fmla="*/ 18156 w 18156"/>
                  <a:gd name="T3" fmla="*/ 9335 h 21037"/>
                  <a:gd name="T4" fmla="*/ 0 w 18156"/>
                  <a:gd name="T5" fmla="*/ 21037 h 21037"/>
                </a:gdLst>
                <a:ahLst/>
                <a:cxnLst>
                  <a:cxn ang="0">
                    <a:pos x="T0" y="T1"/>
                  </a:cxn>
                  <a:cxn ang="0">
                    <a:pos x="T2" y="T3"/>
                  </a:cxn>
                  <a:cxn ang="0">
                    <a:pos x="T4" y="T5"/>
                  </a:cxn>
                </a:cxnLst>
                <a:rect l="0" t="0" r="r" b="b"/>
                <a:pathLst>
                  <a:path w="18156" h="21037" fill="none" extrusionOk="0">
                    <a:moveTo>
                      <a:pt x="4899" y="0"/>
                    </a:moveTo>
                    <a:cubicBezTo>
                      <a:pt x="10363" y="1272"/>
                      <a:pt x="15116" y="4620"/>
                      <a:pt x="18155" y="9335"/>
                    </a:cubicBezTo>
                  </a:path>
                  <a:path w="18156" h="21037" stroke="0" extrusionOk="0">
                    <a:moveTo>
                      <a:pt x="4899" y="0"/>
                    </a:moveTo>
                    <a:cubicBezTo>
                      <a:pt x="10363" y="1272"/>
                      <a:pt x="15116" y="4620"/>
                      <a:pt x="18155" y="9335"/>
                    </a:cubicBezTo>
                    <a:lnTo>
                      <a:pt x="0" y="21037"/>
                    </a:lnTo>
                    <a:close/>
                  </a:path>
                </a:pathLst>
              </a:custGeom>
              <a:noFill/>
              <a:ln w="38100">
                <a:solidFill>
                  <a:srgbClr val="FFFF00"/>
                </a:solidFill>
                <a:prstDash val="lgDashDot"/>
                <a:round/>
                <a:headEnd/>
                <a:tailEnd/>
              </a:ln>
              <a:effectLst>
                <a:outerShdw dist="25400" algn="ctr" rotWithShape="0">
                  <a:schemeClr val="tx2"/>
                </a:outerShdw>
              </a:effectLst>
            </p:spPr>
            <p:txBody>
              <a:bodyPr anchor="ctr">
                <a:spAutoFit/>
              </a:bodyPr>
              <a:lstStyle/>
              <a:p>
                <a:endParaRPr lang="en-US"/>
              </a:p>
            </p:txBody>
          </p:sp>
          <p:sp>
            <p:nvSpPr>
              <p:cNvPr id="163934" name="Arc 94"/>
              <p:cNvSpPr>
                <a:spLocks/>
              </p:cNvSpPr>
              <p:nvPr/>
            </p:nvSpPr>
            <p:spPr bwMode="auto">
              <a:xfrm rot="14637100" flipV="1">
                <a:off x="4752" y="1392"/>
                <a:ext cx="48" cy="144"/>
              </a:xfrm>
              <a:custGeom>
                <a:avLst/>
                <a:gdLst>
                  <a:gd name="G0" fmla="+- 0 0 0"/>
                  <a:gd name="G1" fmla="+- 21192 0 0"/>
                  <a:gd name="G2" fmla="+- 21600 0 0"/>
                  <a:gd name="T0" fmla="*/ 4178 w 18156"/>
                  <a:gd name="T1" fmla="*/ 0 h 21192"/>
                  <a:gd name="T2" fmla="*/ 18156 w 18156"/>
                  <a:gd name="T3" fmla="*/ 9490 h 21192"/>
                  <a:gd name="T4" fmla="*/ 0 w 18156"/>
                  <a:gd name="T5" fmla="*/ 21192 h 21192"/>
                </a:gdLst>
                <a:ahLst/>
                <a:cxnLst>
                  <a:cxn ang="0">
                    <a:pos x="T0" y="T1"/>
                  </a:cxn>
                  <a:cxn ang="0">
                    <a:pos x="T2" y="T3"/>
                  </a:cxn>
                  <a:cxn ang="0">
                    <a:pos x="T4" y="T5"/>
                  </a:cxn>
                </a:cxnLst>
                <a:rect l="0" t="0" r="r" b="b"/>
                <a:pathLst>
                  <a:path w="18156" h="21192" fill="none" extrusionOk="0">
                    <a:moveTo>
                      <a:pt x="4178" y="-1"/>
                    </a:moveTo>
                    <a:cubicBezTo>
                      <a:pt x="9932" y="1134"/>
                      <a:pt x="14978" y="4560"/>
                      <a:pt x="18155" y="9490"/>
                    </a:cubicBezTo>
                  </a:path>
                  <a:path w="18156" h="21192" stroke="0" extrusionOk="0">
                    <a:moveTo>
                      <a:pt x="4178" y="-1"/>
                    </a:moveTo>
                    <a:cubicBezTo>
                      <a:pt x="9932" y="1134"/>
                      <a:pt x="14978" y="4560"/>
                      <a:pt x="18155" y="9490"/>
                    </a:cubicBezTo>
                    <a:lnTo>
                      <a:pt x="0" y="21192"/>
                    </a:lnTo>
                    <a:close/>
                  </a:path>
                </a:pathLst>
              </a:custGeom>
              <a:noFill/>
              <a:ln w="38100">
                <a:solidFill>
                  <a:srgbClr val="FFFF00"/>
                </a:solidFill>
                <a:prstDash val="lgDashDot"/>
                <a:round/>
                <a:headEnd/>
                <a:tailEnd/>
              </a:ln>
              <a:effectLst>
                <a:outerShdw dist="25400" algn="ctr" rotWithShape="0">
                  <a:schemeClr val="tx2"/>
                </a:outerShdw>
              </a:effectLst>
            </p:spPr>
            <p:txBody>
              <a:bodyPr anchor="ctr">
                <a:spAutoFit/>
              </a:bodyPr>
              <a:lstStyle/>
              <a:p>
                <a:endParaRPr lang="en-US"/>
              </a:p>
            </p:txBody>
          </p:sp>
          <p:sp>
            <p:nvSpPr>
              <p:cNvPr id="163935" name="WordArt 95"/>
              <p:cNvSpPr>
                <a:spLocks noChangeArrowheads="1" noChangeShapeType="1" noTextEdit="1"/>
              </p:cNvSpPr>
              <p:nvPr/>
            </p:nvSpPr>
            <p:spPr bwMode="auto">
              <a:xfrm>
                <a:off x="4896" y="1440"/>
                <a:ext cx="48" cy="48"/>
              </a:xfrm>
              <a:prstGeom prst="rect">
                <a:avLst/>
              </a:prstGeom>
            </p:spPr>
            <p:txBody>
              <a:bodyPr wrap="none" fromWordArt="1">
                <a:prstTxWarp prst="textPlain">
                  <a:avLst>
                    <a:gd name="adj" fmla="val 50000"/>
                  </a:avLst>
                </a:prstTxWarp>
              </a:bodyPr>
              <a:lstStyle/>
              <a:p>
                <a:pPr algn="ctr"/>
                <a:r>
                  <a:rPr lang="en-US" sz="3600" kern="10">
                    <a:ln w="9525">
                      <a:noFill/>
                      <a:round/>
                      <a:headEnd/>
                      <a:tailEnd/>
                    </a:ln>
                    <a:solidFill>
                      <a:srgbClr val="FFFF00"/>
                    </a:solidFill>
                    <a:effectLst>
                      <a:outerShdw dist="17961" dir="18900000" algn="ctr" rotWithShape="0">
                        <a:schemeClr val="tx1"/>
                      </a:outerShdw>
                    </a:effectLst>
                    <a:latin typeface="Century"/>
                  </a:rPr>
                  <a:t>.</a:t>
                </a:r>
              </a:p>
            </p:txBody>
          </p:sp>
          <p:sp>
            <p:nvSpPr>
              <p:cNvPr id="163936" name="WordArt 96"/>
              <p:cNvSpPr>
                <a:spLocks noChangeArrowheads="1" noChangeShapeType="1" noTextEdit="1"/>
              </p:cNvSpPr>
              <p:nvPr/>
            </p:nvSpPr>
            <p:spPr bwMode="auto">
              <a:xfrm rot="14733363">
                <a:off x="5088" y="1440"/>
                <a:ext cx="48" cy="48"/>
              </a:xfrm>
              <a:prstGeom prst="rect">
                <a:avLst/>
              </a:prstGeom>
            </p:spPr>
            <p:txBody>
              <a:bodyPr wrap="none" fromWordArt="1">
                <a:prstTxWarp prst="textPlain">
                  <a:avLst>
                    <a:gd name="adj" fmla="val 50000"/>
                  </a:avLst>
                </a:prstTxWarp>
              </a:bodyPr>
              <a:lstStyle/>
              <a:p>
                <a:pPr algn="ctr"/>
                <a:r>
                  <a:rPr lang="en-US" sz="3600" kern="10">
                    <a:ln w="9525">
                      <a:noFill/>
                      <a:round/>
                      <a:headEnd/>
                      <a:tailEnd/>
                    </a:ln>
                    <a:solidFill>
                      <a:srgbClr val="FFFF00"/>
                    </a:solidFill>
                    <a:effectLst>
                      <a:outerShdw dist="17961" dir="18900000" algn="ctr" rotWithShape="0">
                        <a:schemeClr val="tx1"/>
                      </a:outerShdw>
                    </a:effectLst>
                    <a:latin typeface="Century"/>
                  </a:rPr>
                  <a:t>.</a:t>
                </a:r>
              </a:p>
            </p:txBody>
          </p:sp>
        </p:grpSp>
        <p:grpSp>
          <p:nvGrpSpPr>
            <p:cNvPr id="163937" name="Group 97"/>
            <p:cNvGrpSpPr>
              <a:grpSpLocks/>
            </p:cNvGrpSpPr>
            <p:nvPr/>
          </p:nvGrpSpPr>
          <p:grpSpPr bwMode="auto">
            <a:xfrm rot="824930">
              <a:off x="5039" y="1297"/>
              <a:ext cx="54" cy="136"/>
              <a:chOff x="5040" y="1304"/>
              <a:chExt cx="54" cy="136"/>
            </a:xfrm>
          </p:grpSpPr>
          <p:sp>
            <p:nvSpPr>
              <p:cNvPr id="163938" name="Arc 98"/>
              <p:cNvSpPr>
                <a:spLocks/>
              </p:cNvSpPr>
              <p:nvPr/>
            </p:nvSpPr>
            <p:spPr bwMode="auto">
              <a:xfrm rot="19008633" flipV="1">
                <a:off x="5040" y="1304"/>
                <a:ext cx="54" cy="136"/>
              </a:xfrm>
              <a:custGeom>
                <a:avLst/>
                <a:gdLst>
                  <a:gd name="G0" fmla="+- 0 0 0"/>
                  <a:gd name="G1" fmla="+- 19198 0 0"/>
                  <a:gd name="G2" fmla="+- 21600 0 0"/>
                  <a:gd name="T0" fmla="*/ 9898 w 19816"/>
                  <a:gd name="T1" fmla="*/ 0 h 19198"/>
                  <a:gd name="T2" fmla="*/ 19816 w 19816"/>
                  <a:gd name="T3" fmla="*/ 10602 h 19198"/>
                  <a:gd name="T4" fmla="*/ 0 w 19816"/>
                  <a:gd name="T5" fmla="*/ 19198 h 19198"/>
                </a:gdLst>
                <a:ahLst/>
                <a:cxnLst>
                  <a:cxn ang="0">
                    <a:pos x="T0" y="T1"/>
                  </a:cxn>
                  <a:cxn ang="0">
                    <a:pos x="T2" y="T3"/>
                  </a:cxn>
                  <a:cxn ang="0">
                    <a:pos x="T4" y="T5"/>
                  </a:cxn>
                </a:cxnLst>
                <a:rect l="0" t="0" r="r" b="b"/>
                <a:pathLst>
                  <a:path w="19816" h="19198" fill="none" extrusionOk="0">
                    <a:moveTo>
                      <a:pt x="9898" y="-1"/>
                    </a:moveTo>
                    <a:cubicBezTo>
                      <a:pt x="14328" y="2283"/>
                      <a:pt x="17832" y="6029"/>
                      <a:pt x="19815" y="10602"/>
                    </a:cubicBezTo>
                  </a:path>
                  <a:path w="19816" h="19198" stroke="0" extrusionOk="0">
                    <a:moveTo>
                      <a:pt x="9898" y="-1"/>
                    </a:moveTo>
                    <a:cubicBezTo>
                      <a:pt x="14328" y="2283"/>
                      <a:pt x="17832" y="6029"/>
                      <a:pt x="19815" y="10602"/>
                    </a:cubicBezTo>
                    <a:lnTo>
                      <a:pt x="0" y="19198"/>
                    </a:lnTo>
                    <a:close/>
                  </a:path>
                </a:pathLst>
              </a:custGeom>
              <a:noFill/>
              <a:ln w="38100">
                <a:solidFill>
                  <a:srgbClr val="FFFF00"/>
                </a:solidFill>
                <a:round/>
                <a:headEnd/>
                <a:tailEnd/>
              </a:ln>
              <a:effectLst>
                <a:outerShdw dist="25400" algn="ctr" rotWithShape="0">
                  <a:schemeClr val="tx2"/>
                </a:outerShdw>
              </a:effectLst>
            </p:spPr>
            <p:txBody>
              <a:bodyPr anchor="ctr">
                <a:spAutoFit/>
              </a:bodyPr>
              <a:lstStyle/>
              <a:p>
                <a:endParaRPr lang="en-US"/>
              </a:p>
            </p:txBody>
          </p:sp>
          <p:sp>
            <p:nvSpPr>
              <p:cNvPr id="163939" name="AutoShape 99"/>
              <p:cNvSpPr>
                <a:spLocks noChangeArrowheads="1"/>
              </p:cNvSpPr>
              <p:nvPr/>
            </p:nvSpPr>
            <p:spPr bwMode="auto">
              <a:xfrm rot="-2249214">
                <a:off x="5040" y="1304"/>
                <a:ext cx="48" cy="48"/>
              </a:xfrm>
              <a:prstGeom prst="triangle">
                <a:avLst>
                  <a:gd name="adj" fmla="val 52083"/>
                </a:avLst>
              </a:prstGeom>
              <a:solidFill>
                <a:srgbClr val="FFFF00"/>
              </a:solidFill>
              <a:ln w="19050" algn="ctr">
                <a:solidFill>
                  <a:srgbClr val="FFFF00"/>
                </a:solidFill>
                <a:miter lim="800000"/>
                <a:headEnd/>
                <a:tailEnd/>
              </a:ln>
              <a:effectLst/>
            </p:spPr>
            <p:txBody>
              <a:bodyPr anchor="ctr">
                <a:spAutoFit/>
              </a:bodyPr>
              <a:lstStyle/>
              <a:p>
                <a:endParaRPr lang="en-US"/>
              </a:p>
            </p:txBody>
          </p:sp>
        </p:grpSp>
      </p:grpSp>
      <p:grpSp>
        <p:nvGrpSpPr>
          <p:cNvPr id="163940" name="Group 100"/>
          <p:cNvGrpSpPr>
            <a:grpSpLocks/>
          </p:cNvGrpSpPr>
          <p:nvPr/>
        </p:nvGrpSpPr>
        <p:grpSpPr bwMode="auto">
          <a:xfrm>
            <a:off x="990600" y="1219200"/>
            <a:ext cx="1797050" cy="1463675"/>
            <a:chOff x="624" y="768"/>
            <a:chExt cx="1132" cy="922"/>
          </a:xfrm>
        </p:grpSpPr>
        <p:sp>
          <p:nvSpPr>
            <p:cNvPr id="163941" name="WordArt 101"/>
            <p:cNvSpPr>
              <a:spLocks noChangeArrowheads="1" noChangeShapeType="1" noTextEdit="1"/>
            </p:cNvSpPr>
            <p:nvPr/>
          </p:nvSpPr>
          <p:spPr bwMode="auto">
            <a:xfrm>
              <a:off x="624" y="768"/>
              <a:ext cx="912" cy="624"/>
            </a:xfrm>
            <a:prstGeom prst="rect">
              <a:avLst/>
            </a:prstGeom>
          </p:spPr>
          <p:txBody>
            <a:bodyPr wrap="none" fromWordArt="1">
              <a:prstTxWarp prst="textPlain">
                <a:avLst>
                  <a:gd name="adj" fmla="val 50000"/>
                </a:avLst>
              </a:prstTxWarp>
            </a:bodyPr>
            <a:lstStyle/>
            <a:p>
              <a:pPr algn="ctr"/>
              <a:r>
                <a:rPr lang="en-US" sz="3600" kern="10" dirty="0">
                  <a:ln w="9525">
                    <a:solidFill>
                      <a:srgbClr val="003300"/>
                    </a:solidFill>
                    <a:round/>
                    <a:headEnd/>
                    <a:tailEnd/>
                  </a:ln>
                  <a:solidFill>
                    <a:srgbClr val="57FF57"/>
                  </a:solidFill>
                  <a:latin typeface="Arial Black"/>
                </a:rPr>
                <a:t>Second</a:t>
              </a:r>
            </a:p>
            <a:p>
              <a:pPr algn="ctr"/>
              <a:r>
                <a:rPr lang="en-US" sz="3600" kern="10" dirty="0">
                  <a:ln w="9525">
                    <a:solidFill>
                      <a:srgbClr val="003300"/>
                    </a:solidFill>
                    <a:round/>
                    <a:headEnd/>
                    <a:tailEnd/>
                  </a:ln>
                  <a:solidFill>
                    <a:srgbClr val="57FF57"/>
                  </a:solidFill>
                  <a:latin typeface="Arial Black"/>
                </a:rPr>
                <a:t>twenty-one-month</a:t>
              </a:r>
            </a:p>
            <a:p>
              <a:pPr algn="ctr"/>
              <a:r>
                <a:rPr lang="en-US" sz="3600" kern="10" dirty="0">
                  <a:ln w="9525">
                    <a:solidFill>
                      <a:srgbClr val="003300"/>
                    </a:solidFill>
                    <a:round/>
                    <a:headEnd/>
                    <a:tailEnd/>
                  </a:ln>
                  <a:solidFill>
                    <a:srgbClr val="57FF57"/>
                  </a:solidFill>
                  <a:latin typeface="Arial Black"/>
                </a:rPr>
                <a:t>course</a:t>
              </a:r>
            </a:p>
          </p:txBody>
        </p:sp>
        <p:sp>
          <p:nvSpPr>
            <p:cNvPr id="163942" name="Line 102"/>
            <p:cNvSpPr>
              <a:spLocks noChangeShapeType="1"/>
            </p:cNvSpPr>
            <p:nvPr/>
          </p:nvSpPr>
          <p:spPr bwMode="auto">
            <a:xfrm rot="13803019" flipV="1">
              <a:off x="1521" y="1456"/>
              <a:ext cx="353" cy="116"/>
            </a:xfrm>
            <a:prstGeom prst="line">
              <a:avLst/>
            </a:prstGeom>
            <a:noFill/>
            <a:ln w="28575">
              <a:solidFill>
                <a:srgbClr val="00FF00"/>
              </a:solidFill>
              <a:prstDash val="sysDot"/>
              <a:round/>
              <a:headEnd/>
              <a:tailEnd/>
            </a:ln>
            <a:effectLst/>
          </p:spPr>
          <p:txBody>
            <a:bodyPr/>
            <a:lstStyle/>
            <a:p>
              <a:endParaRPr lang="en-US"/>
            </a:p>
          </p:txBody>
        </p:sp>
      </p:grpSp>
      <p:grpSp>
        <p:nvGrpSpPr>
          <p:cNvPr id="163943" name="Group 103"/>
          <p:cNvGrpSpPr>
            <a:grpSpLocks/>
          </p:cNvGrpSpPr>
          <p:nvPr/>
        </p:nvGrpSpPr>
        <p:grpSpPr bwMode="auto">
          <a:xfrm>
            <a:off x="6477000" y="2514600"/>
            <a:ext cx="457200" cy="685800"/>
            <a:chOff x="4080" y="1584"/>
            <a:chExt cx="288" cy="432"/>
          </a:xfrm>
        </p:grpSpPr>
        <p:sp>
          <p:nvSpPr>
            <p:cNvPr id="163944" name="Freeform 104"/>
            <p:cNvSpPr>
              <a:spLocks/>
            </p:cNvSpPr>
            <p:nvPr/>
          </p:nvSpPr>
          <p:spPr bwMode="auto">
            <a:xfrm rot="16023658" flipH="1">
              <a:off x="4137" y="1527"/>
              <a:ext cx="85" cy="200"/>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006600"/>
            </a:solidFill>
            <a:ln w="12700" cmpd="sng">
              <a:solidFill>
                <a:srgbClr val="FFFF00"/>
              </a:solidFill>
              <a:round/>
              <a:headEnd/>
              <a:tailEnd/>
            </a:ln>
            <a:effectLst>
              <a:outerShdw dist="35921" dir="2700000" algn="ctr" rotWithShape="0">
                <a:schemeClr val="tx1"/>
              </a:outerShdw>
            </a:effectLst>
          </p:spPr>
          <p:txBody>
            <a:bodyPr/>
            <a:lstStyle/>
            <a:p>
              <a:endParaRPr lang="en-US"/>
            </a:p>
          </p:txBody>
        </p:sp>
        <p:grpSp>
          <p:nvGrpSpPr>
            <p:cNvPr id="163945" name="Group 105"/>
            <p:cNvGrpSpPr>
              <a:grpSpLocks/>
            </p:cNvGrpSpPr>
            <p:nvPr/>
          </p:nvGrpSpPr>
          <p:grpSpPr bwMode="auto">
            <a:xfrm>
              <a:off x="4272" y="1632"/>
              <a:ext cx="96" cy="384"/>
              <a:chOff x="4272" y="1632"/>
              <a:chExt cx="96" cy="384"/>
            </a:xfrm>
          </p:grpSpPr>
          <p:sp>
            <p:nvSpPr>
              <p:cNvPr id="163946" name="Freeform 106"/>
              <p:cNvSpPr>
                <a:spLocks/>
              </p:cNvSpPr>
              <p:nvPr/>
            </p:nvSpPr>
            <p:spPr bwMode="auto">
              <a:xfrm rot="2303324" flipH="1">
                <a:off x="4272" y="1816"/>
                <a:ext cx="85" cy="200"/>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006600"/>
              </a:solidFill>
              <a:ln w="12700" cmpd="sng">
                <a:solidFill>
                  <a:srgbClr val="FFFF00"/>
                </a:solidFill>
                <a:round/>
                <a:headEnd/>
                <a:tailEnd/>
              </a:ln>
              <a:effectLst>
                <a:outerShdw dist="35921" dir="2700000" algn="ctr" rotWithShape="0">
                  <a:schemeClr val="tx1"/>
                </a:outerShdw>
              </a:effectLst>
            </p:spPr>
            <p:txBody>
              <a:bodyPr/>
              <a:lstStyle/>
              <a:p>
                <a:endParaRPr lang="en-US"/>
              </a:p>
            </p:txBody>
          </p:sp>
          <p:sp>
            <p:nvSpPr>
              <p:cNvPr id="163947" name="Freeform 107"/>
              <p:cNvSpPr>
                <a:spLocks/>
              </p:cNvSpPr>
              <p:nvPr/>
            </p:nvSpPr>
            <p:spPr bwMode="auto">
              <a:xfrm rot="20659951" flipH="1">
                <a:off x="4296" y="1632"/>
                <a:ext cx="72" cy="144"/>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006600"/>
              </a:solidFill>
              <a:ln w="12700" cmpd="sng">
                <a:solidFill>
                  <a:srgbClr val="FFFF00"/>
                </a:solidFill>
                <a:round/>
                <a:headEnd/>
                <a:tailEnd/>
              </a:ln>
              <a:effectLst>
                <a:outerShdw dist="35921" dir="2700000" algn="ctr" rotWithShape="0">
                  <a:schemeClr val="tx1"/>
                </a:outerShdw>
              </a:effectLst>
            </p:spPr>
            <p:txBody>
              <a:bodyPr/>
              <a:lstStyle/>
              <a:p>
                <a:endParaRPr lang="en-US"/>
              </a:p>
            </p:txBody>
          </p:sp>
        </p:grpSp>
      </p:grpSp>
      <p:grpSp>
        <p:nvGrpSpPr>
          <p:cNvPr id="163910" name="Group 70"/>
          <p:cNvGrpSpPr>
            <a:grpSpLocks/>
          </p:cNvGrpSpPr>
          <p:nvPr/>
        </p:nvGrpSpPr>
        <p:grpSpPr bwMode="auto">
          <a:xfrm>
            <a:off x="876300" y="5029200"/>
            <a:ext cx="7277100" cy="563563"/>
            <a:chOff x="1248" y="3168"/>
            <a:chExt cx="2880" cy="355"/>
          </a:xfrm>
        </p:grpSpPr>
        <p:sp>
          <p:nvSpPr>
            <p:cNvPr id="163911" name="Rectangle 71"/>
            <p:cNvSpPr>
              <a:spLocks noChangeArrowheads="1"/>
            </p:cNvSpPr>
            <p:nvPr/>
          </p:nvSpPr>
          <p:spPr bwMode="auto">
            <a:xfrm>
              <a:off x="1248" y="3168"/>
              <a:ext cx="2880" cy="336"/>
            </a:xfrm>
            <a:prstGeom prst="rect">
              <a:avLst/>
            </a:prstGeom>
            <a:solidFill>
              <a:srgbClr val="EAD5FF"/>
            </a:solidFill>
            <a:ln w="19050" algn="ctr">
              <a:solidFill>
                <a:srgbClr val="6600CC"/>
              </a:solidFill>
              <a:miter lim="800000"/>
              <a:headEnd/>
              <a:tailEnd/>
            </a:ln>
            <a:effectLst/>
          </p:spPr>
          <p:txBody>
            <a:bodyPr wrap="none" anchor="ctr"/>
            <a:lstStyle/>
            <a:p>
              <a:endParaRPr lang="en-US"/>
            </a:p>
          </p:txBody>
        </p:sp>
        <p:sp>
          <p:nvSpPr>
            <p:cNvPr id="163912" name="Text Box 72"/>
            <p:cNvSpPr txBox="1">
              <a:spLocks noChangeArrowheads="1"/>
            </p:cNvSpPr>
            <p:nvPr/>
          </p:nvSpPr>
          <p:spPr bwMode="auto">
            <a:xfrm>
              <a:off x="1248" y="3196"/>
              <a:ext cx="2880" cy="327"/>
            </a:xfrm>
            <a:prstGeom prst="rect">
              <a:avLst/>
            </a:prstGeom>
            <a:noFill/>
            <a:ln w="19050">
              <a:noFill/>
              <a:miter lim="800000"/>
              <a:headEnd/>
              <a:tailEnd/>
            </a:ln>
            <a:effectLst>
              <a:outerShdw dist="28398" dir="20006097" algn="ctr" rotWithShape="0">
                <a:schemeClr val="bg1"/>
              </a:outerShdw>
            </a:effectLst>
          </p:spPr>
          <p:txBody>
            <a:bodyPr>
              <a:spAutoFit/>
            </a:bodyPr>
            <a:lstStyle/>
            <a:p>
              <a:pPr algn="ctr" eaLnBrk="0" hangingPunct="0">
                <a:lnSpc>
                  <a:spcPct val="70000"/>
                </a:lnSpc>
              </a:pPr>
              <a:r>
                <a:rPr lang="en-US" sz="4000" b="1" dirty="0">
                  <a:solidFill>
                    <a:srgbClr val="000099"/>
                  </a:solidFill>
                  <a:latin typeface="Fette Engschrift" pitchFamily="2" charset="0"/>
                </a:rPr>
                <a:t>Prolonged to 4O-year third wilderness course</a:t>
              </a:r>
            </a:p>
          </p:txBody>
        </p:sp>
      </p:grpSp>
      <p:sp>
        <p:nvSpPr>
          <p:cNvPr id="163917" name="Rectangle 77"/>
          <p:cNvSpPr>
            <a:spLocks noChangeArrowheads="1"/>
          </p:cNvSpPr>
          <p:nvPr/>
        </p:nvSpPr>
        <p:spPr bwMode="auto">
          <a:xfrm>
            <a:off x="0" y="5722938"/>
            <a:ext cx="9144000" cy="1135062"/>
          </a:xfrm>
          <a:prstGeom prst="rect">
            <a:avLst/>
          </a:prstGeom>
          <a:solidFill>
            <a:schemeClr val="tx1"/>
          </a:solidFill>
          <a:ln w="9525">
            <a:solidFill>
              <a:schemeClr val="tx1"/>
            </a:solidFill>
            <a:miter lim="800000"/>
            <a:headEnd/>
            <a:tailEnd/>
          </a:ln>
          <a:effectLst/>
        </p:spPr>
        <p:txBody>
          <a:bodyPr wrap="none" anchor="ctr"/>
          <a:lstStyle/>
          <a:p>
            <a:endParaRPr lang="en-US"/>
          </a:p>
        </p:txBody>
      </p:sp>
      <p:grpSp>
        <p:nvGrpSpPr>
          <p:cNvPr id="163918" name="Group 78"/>
          <p:cNvGrpSpPr>
            <a:grpSpLocks/>
          </p:cNvGrpSpPr>
          <p:nvPr/>
        </p:nvGrpSpPr>
        <p:grpSpPr bwMode="auto">
          <a:xfrm>
            <a:off x="1373822" y="5868995"/>
            <a:ext cx="6702916" cy="658813"/>
            <a:chOff x="260" y="3633"/>
            <a:chExt cx="4941" cy="415"/>
          </a:xfrm>
        </p:grpSpPr>
        <p:sp>
          <p:nvSpPr>
            <p:cNvPr id="163919" name="Text Box 79"/>
            <p:cNvSpPr txBox="1">
              <a:spLocks noChangeArrowheads="1"/>
            </p:cNvSpPr>
            <p:nvPr/>
          </p:nvSpPr>
          <p:spPr bwMode="auto">
            <a:xfrm>
              <a:off x="481" y="3680"/>
              <a:ext cx="4720" cy="368"/>
            </a:xfrm>
            <a:prstGeom prst="rect">
              <a:avLst/>
            </a:prstGeom>
            <a:noFill/>
            <a:ln w="9525">
              <a:noFill/>
              <a:miter lim="800000"/>
              <a:headEnd/>
              <a:tailEnd/>
            </a:ln>
            <a:effectLst/>
          </p:spPr>
          <p:txBody>
            <a:bodyPr wrap="square">
              <a:spAutoFit/>
            </a:bodyPr>
            <a:lstStyle/>
            <a:p>
              <a:pPr eaLnBrk="0" hangingPunct="0">
                <a:lnSpc>
                  <a:spcPct val="80000"/>
                </a:lnSpc>
              </a:pPr>
              <a:r>
                <a:rPr lang="en-US" sz="2000" b="1" dirty="0" smtClean="0">
                  <a:solidFill>
                    <a:schemeClr val="bg1"/>
                  </a:solidFill>
                  <a:latin typeface="Arial Narrow" pitchFamily="34" charset="0"/>
                </a:rPr>
                <a:t>The  </a:t>
              </a:r>
              <a:r>
                <a:rPr lang="en-US" sz="2000" b="1" u="sng" dirty="0">
                  <a:solidFill>
                    <a:schemeClr val="bg1"/>
                  </a:solidFill>
                  <a:latin typeface="Arial Narrow" pitchFamily="34" charset="0"/>
                </a:rPr>
                <a:t>twenty-one-month </a:t>
              </a:r>
              <a:r>
                <a:rPr lang="en-US" sz="2000" b="1" u="sng" dirty="0" smtClean="0">
                  <a:solidFill>
                    <a:schemeClr val="bg1"/>
                  </a:solidFill>
                  <a:latin typeface="Arial Narrow" pitchFamily="34" charset="0"/>
                </a:rPr>
                <a:t>second wilderness </a:t>
              </a:r>
              <a:r>
                <a:rPr lang="en-US" sz="2000" b="1" u="sng" dirty="0">
                  <a:solidFill>
                    <a:schemeClr val="bg1"/>
                  </a:solidFill>
                  <a:latin typeface="Arial Narrow" pitchFamily="34" charset="0"/>
                </a:rPr>
                <a:t>course</a:t>
              </a:r>
              <a:r>
                <a:rPr lang="en-US" sz="2000" b="1" dirty="0">
                  <a:solidFill>
                    <a:schemeClr val="bg1"/>
                  </a:solidFill>
                  <a:latin typeface="Arial Narrow" pitchFamily="34" charset="0"/>
                </a:rPr>
                <a:t>  </a:t>
              </a:r>
            </a:p>
            <a:p>
              <a:pPr eaLnBrk="0" hangingPunct="0">
                <a:lnSpc>
                  <a:spcPct val="80000"/>
                </a:lnSpc>
              </a:pPr>
              <a:r>
                <a:rPr lang="en-US" sz="2000" b="1" dirty="0">
                  <a:solidFill>
                    <a:schemeClr val="bg1"/>
                  </a:solidFill>
                  <a:latin typeface="Arial Narrow" pitchFamily="34" charset="0"/>
                </a:rPr>
                <a:t>was prolonged to </a:t>
              </a:r>
              <a:r>
                <a:rPr lang="en-US" sz="2000" b="1" dirty="0" smtClean="0">
                  <a:solidFill>
                    <a:schemeClr val="bg1"/>
                  </a:solidFill>
                  <a:latin typeface="Arial Narrow" pitchFamily="34" charset="0"/>
                </a:rPr>
                <a:t>the  </a:t>
              </a:r>
              <a:r>
                <a:rPr lang="en-US" sz="2000" b="1" u="sng" dirty="0">
                  <a:solidFill>
                    <a:schemeClr val="bg1"/>
                  </a:solidFill>
                  <a:latin typeface="Arial Narrow" pitchFamily="34" charset="0"/>
                </a:rPr>
                <a:t>forty-year </a:t>
              </a:r>
              <a:r>
                <a:rPr lang="en-US" sz="2000" b="1" u="sng" dirty="0" smtClean="0">
                  <a:solidFill>
                    <a:schemeClr val="bg1"/>
                  </a:solidFill>
                  <a:latin typeface="Arial Narrow" pitchFamily="34" charset="0"/>
                </a:rPr>
                <a:t>third wilderness </a:t>
              </a:r>
              <a:r>
                <a:rPr lang="en-US" sz="2000" b="1" u="sng" dirty="0">
                  <a:solidFill>
                    <a:schemeClr val="bg1"/>
                  </a:solidFill>
                  <a:latin typeface="Arial Narrow" pitchFamily="34" charset="0"/>
                </a:rPr>
                <a:t>course</a:t>
              </a:r>
              <a:r>
                <a:rPr lang="en-US" sz="2000" b="1" dirty="0">
                  <a:solidFill>
                    <a:schemeClr val="bg1"/>
                  </a:solidFill>
                  <a:latin typeface="Arial Narrow" pitchFamily="34" charset="0"/>
                </a:rPr>
                <a:t>.</a:t>
              </a:r>
              <a:endParaRPr lang="en-US" sz="2000" dirty="0">
                <a:solidFill>
                  <a:schemeClr val="bg1"/>
                </a:solidFill>
                <a:latin typeface="Arial Narrow" pitchFamily="34" charset="0"/>
              </a:endParaRPr>
            </a:p>
          </p:txBody>
        </p:sp>
        <p:sp>
          <p:nvSpPr>
            <p:cNvPr id="163920" name="Text Box 80"/>
            <p:cNvSpPr txBox="1">
              <a:spLocks noChangeArrowheads="1"/>
            </p:cNvSpPr>
            <p:nvPr/>
          </p:nvSpPr>
          <p:spPr bwMode="auto">
            <a:xfrm>
              <a:off x="260" y="3633"/>
              <a:ext cx="223" cy="266"/>
            </a:xfrm>
            <a:prstGeom prst="rect">
              <a:avLst/>
            </a:prstGeom>
            <a:noFill/>
            <a:ln w="9525">
              <a:noFill/>
              <a:miter lim="800000"/>
              <a:headEnd/>
              <a:tailEnd/>
            </a:ln>
            <a:effectLst/>
          </p:spPr>
          <p:txBody>
            <a:bodyPr>
              <a:spAutoFit/>
            </a:bodyPr>
            <a:lstStyle/>
            <a:p>
              <a:pPr eaLnBrk="0" hangingPunct="0">
                <a:lnSpc>
                  <a:spcPts val="2600"/>
                </a:lnSpc>
              </a:pPr>
              <a:r>
                <a:rPr lang="en-US" sz="4400" b="1" dirty="0">
                  <a:solidFill>
                    <a:schemeClr val="bg1"/>
                  </a:solidFill>
                  <a:latin typeface="Times New Roman" pitchFamily="18" charset="0"/>
                  <a:sym typeface="CommonBullets" pitchFamily="34" charset="2"/>
                </a:rPr>
                <a:t></a:t>
              </a:r>
              <a:endParaRPr lang="en-US" sz="4400" b="1" dirty="0">
                <a:solidFill>
                  <a:schemeClr val="bg1"/>
                </a:solidFill>
                <a:latin typeface="Times New Roman" pitchFamily="18" charset="0"/>
              </a:endParaRPr>
            </a:p>
          </p:txBody>
        </p:sp>
      </p:grpSp>
    </p:spTree>
  </p:cSld>
  <p:clrMapOvr>
    <a:masterClrMapping/>
  </p:clrMapOvr>
  <p:transition spd="slow">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withEffect">
                                  <p:stCondLst>
                                    <p:cond delay="0"/>
                                  </p:stCondLst>
                                  <p:childTnLst>
                                    <p:set>
                                      <p:cBhvr>
                                        <p:cTn id="6" dur="1" fill="hold">
                                          <p:stCondLst>
                                            <p:cond delay="0"/>
                                          </p:stCondLst>
                                        </p:cTn>
                                        <p:tgtEl>
                                          <p:spTgt spid="163918"/>
                                        </p:tgtEl>
                                        <p:attrNameLst>
                                          <p:attrName>style.visibility</p:attrName>
                                        </p:attrNameLst>
                                      </p:cBhvr>
                                      <p:to>
                                        <p:strVal val="visible"/>
                                      </p:to>
                                    </p:set>
                                    <p:animEffect transition="in" filter="barn(outVertical)">
                                      <p:cBhvr>
                                        <p:cTn id="7" dur="500"/>
                                        <p:tgtEl>
                                          <p:spTgt spid="163918"/>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163916"/>
                                        </p:tgtEl>
                                        <p:attrNameLst>
                                          <p:attrName>style.visibility</p:attrName>
                                        </p:attrNameLst>
                                      </p:cBhvr>
                                      <p:to>
                                        <p:strVal val="visible"/>
                                      </p:to>
                                    </p:set>
                                    <p:animEffect transition="in" filter="fade">
                                      <p:cBhvr>
                                        <p:cTn id="12" dur="2000"/>
                                        <p:tgtEl>
                                          <p:spTgt spid="163916"/>
                                        </p:tgtEl>
                                      </p:cBhvr>
                                    </p:animEffect>
                                    <p:anim calcmode="lin" valueType="num">
                                      <p:cBhvr>
                                        <p:cTn id="13" dur="2000" fill="hold"/>
                                        <p:tgtEl>
                                          <p:spTgt spid="163916"/>
                                        </p:tgtEl>
                                        <p:attrNameLst>
                                          <p:attrName>ppt_x</p:attrName>
                                        </p:attrNameLst>
                                      </p:cBhvr>
                                      <p:tavLst>
                                        <p:tav tm="0">
                                          <p:val>
                                            <p:strVal val="#ppt_x"/>
                                          </p:val>
                                        </p:tav>
                                        <p:tav tm="100000">
                                          <p:val>
                                            <p:strVal val="#ppt_x"/>
                                          </p:val>
                                        </p:tav>
                                      </p:tavLst>
                                    </p:anim>
                                    <p:anim calcmode="lin" valueType="num">
                                      <p:cBhvr>
                                        <p:cTn id="14" dur="2000" fill="hold"/>
                                        <p:tgtEl>
                                          <p:spTgt spid="163916"/>
                                        </p:tgtEl>
                                        <p:attrNameLst>
                                          <p:attrName>ppt_y</p:attrName>
                                        </p:attrNameLst>
                                      </p:cBhvr>
                                      <p:tavLst>
                                        <p:tav tm="0">
                                          <p:val>
                                            <p:strVal val="#ppt_y+.1"/>
                                          </p:val>
                                        </p:tav>
                                        <p:tav tm="100000">
                                          <p:val>
                                            <p:strVal val="#ppt_y"/>
                                          </p:val>
                                        </p:tav>
                                      </p:tavLst>
                                    </p:anim>
                                  </p:childTnLst>
                                </p:cTn>
                              </p:par>
                              <p:par>
                                <p:cTn id="15" presetID="10" presetClass="entr" presetSubtype="0" fill="hold" nodeType="withEffect">
                                  <p:stCondLst>
                                    <p:cond delay="0"/>
                                  </p:stCondLst>
                                  <p:childTnLst>
                                    <p:set>
                                      <p:cBhvr>
                                        <p:cTn id="16" dur="1" fill="hold">
                                          <p:stCondLst>
                                            <p:cond delay="0"/>
                                          </p:stCondLst>
                                        </p:cTn>
                                        <p:tgtEl>
                                          <p:spTgt spid="163880"/>
                                        </p:tgtEl>
                                        <p:attrNameLst>
                                          <p:attrName>style.visibility</p:attrName>
                                        </p:attrNameLst>
                                      </p:cBhvr>
                                      <p:to>
                                        <p:strVal val="visible"/>
                                      </p:to>
                                    </p:set>
                                    <p:animEffect transition="in" filter="fade">
                                      <p:cBhvr>
                                        <p:cTn id="17" dur="2000"/>
                                        <p:tgtEl>
                                          <p:spTgt spid="163880"/>
                                        </p:tgtEl>
                                      </p:cBhvr>
                                    </p:animEffect>
                                  </p:childTnLst>
                                </p:cTn>
                              </p:par>
                              <p:par>
                                <p:cTn id="18" presetID="10" presetClass="entr" presetSubtype="0" fill="hold" nodeType="withEffect">
                                  <p:stCondLst>
                                    <p:cond delay="0"/>
                                  </p:stCondLst>
                                  <p:childTnLst>
                                    <p:set>
                                      <p:cBhvr>
                                        <p:cTn id="19" dur="1" fill="hold">
                                          <p:stCondLst>
                                            <p:cond delay="0"/>
                                          </p:stCondLst>
                                        </p:cTn>
                                        <p:tgtEl>
                                          <p:spTgt spid="163893"/>
                                        </p:tgtEl>
                                        <p:attrNameLst>
                                          <p:attrName>style.visibility</p:attrName>
                                        </p:attrNameLst>
                                      </p:cBhvr>
                                      <p:to>
                                        <p:strVal val="visible"/>
                                      </p:to>
                                    </p:set>
                                    <p:animEffect transition="in" filter="fade">
                                      <p:cBhvr>
                                        <p:cTn id="20" dur="2000"/>
                                        <p:tgtEl>
                                          <p:spTgt spid="163893"/>
                                        </p:tgtEl>
                                      </p:cBhvr>
                                    </p:animEffect>
                                  </p:childTnLst>
                                </p:cTn>
                              </p:par>
                              <p:par>
                                <p:cTn id="21" presetID="10" presetClass="entr" presetSubtype="0" fill="hold" nodeType="withEffect">
                                  <p:stCondLst>
                                    <p:cond delay="0"/>
                                  </p:stCondLst>
                                  <p:childTnLst>
                                    <p:set>
                                      <p:cBhvr>
                                        <p:cTn id="22" dur="1" fill="hold">
                                          <p:stCondLst>
                                            <p:cond delay="0"/>
                                          </p:stCondLst>
                                        </p:cTn>
                                        <p:tgtEl>
                                          <p:spTgt spid="163940"/>
                                        </p:tgtEl>
                                        <p:attrNameLst>
                                          <p:attrName>style.visibility</p:attrName>
                                        </p:attrNameLst>
                                      </p:cBhvr>
                                      <p:to>
                                        <p:strVal val="visible"/>
                                      </p:to>
                                    </p:set>
                                    <p:animEffect transition="in" filter="fade">
                                      <p:cBhvr>
                                        <p:cTn id="23" dur="2000"/>
                                        <p:tgtEl>
                                          <p:spTgt spid="163940"/>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4" repeatCount="3000" fill="hold" nodeType="clickEffect">
                                  <p:stCondLst>
                                    <p:cond delay="0"/>
                                  </p:stCondLst>
                                  <p:childTnLst>
                                    <p:set>
                                      <p:cBhvr>
                                        <p:cTn id="27" dur="1" fill="hold">
                                          <p:stCondLst>
                                            <p:cond delay="0"/>
                                          </p:stCondLst>
                                        </p:cTn>
                                        <p:tgtEl>
                                          <p:spTgt spid="163922"/>
                                        </p:tgtEl>
                                        <p:attrNameLst>
                                          <p:attrName>style.visibility</p:attrName>
                                        </p:attrNameLst>
                                      </p:cBhvr>
                                      <p:to>
                                        <p:strVal val="visible"/>
                                      </p:to>
                                    </p:set>
                                    <p:animEffect transition="in" filter="wipe(down)">
                                      <p:cBhvr>
                                        <p:cTn id="28" dur="1000"/>
                                        <p:tgtEl>
                                          <p:spTgt spid="163922"/>
                                        </p:tgtEl>
                                      </p:cBhvr>
                                    </p:animEffect>
                                  </p:childTnLst>
                                </p:cTn>
                              </p:par>
                              <p:par>
                                <p:cTn id="29" presetID="10" presetClass="exit" presetSubtype="0" fill="hold" grpId="1" nodeType="withEffect">
                                  <p:stCondLst>
                                    <p:cond delay="0"/>
                                  </p:stCondLst>
                                  <p:childTnLst>
                                    <p:animEffect transition="out" filter="fade">
                                      <p:cBhvr>
                                        <p:cTn id="30" dur="2000"/>
                                        <p:tgtEl>
                                          <p:spTgt spid="163916"/>
                                        </p:tgtEl>
                                      </p:cBhvr>
                                    </p:animEffect>
                                    <p:set>
                                      <p:cBhvr>
                                        <p:cTn id="31" dur="1" fill="hold">
                                          <p:stCondLst>
                                            <p:cond delay="1999"/>
                                          </p:stCondLst>
                                        </p:cTn>
                                        <p:tgtEl>
                                          <p:spTgt spid="163916"/>
                                        </p:tgtEl>
                                        <p:attrNameLst>
                                          <p:attrName>style.visibility</p:attrName>
                                        </p:attrNameLst>
                                      </p:cBhvr>
                                      <p:to>
                                        <p:strVal val="hidden"/>
                                      </p:to>
                                    </p:set>
                                  </p:childTnLst>
                                </p:cTn>
                              </p:par>
                              <p:par>
                                <p:cTn id="32" presetID="10" presetClass="entr" presetSubtype="0" fill="hold" nodeType="withEffect">
                                  <p:stCondLst>
                                    <p:cond delay="0"/>
                                  </p:stCondLst>
                                  <p:childTnLst>
                                    <p:set>
                                      <p:cBhvr>
                                        <p:cTn id="33" dur="1" fill="hold">
                                          <p:stCondLst>
                                            <p:cond delay="0"/>
                                          </p:stCondLst>
                                        </p:cTn>
                                        <p:tgtEl>
                                          <p:spTgt spid="163943"/>
                                        </p:tgtEl>
                                        <p:attrNameLst>
                                          <p:attrName>style.visibility</p:attrName>
                                        </p:attrNameLst>
                                      </p:cBhvr>
                                      <p:to>
                                        <p:strVal val="visible"/>
                                      </p:to>
                                    </p:set>
                                    <p:animEffect transition="in" filter="fade">
                                      <p:cBhvr>
                                        <p:cTn id="34" dur="1000"/>
                                        <p:tgtEl>
                                          <p:spTgt spid="163943"/>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163892"/>
                                        </p:tgtEl>
                                        <p:attrNameLst>
                                          <p:attrName>style.visibility</p:attrName>
                                        </p:attrNameLst>
                                      </p:cBhvr>
                                      <p:to>
                                        <p:strVal val="visible"/>
                                      </p:to>
                                    </p:set>
                                    <p:animEffect transition="in" filter="fade">
                                      <p:cBhvr>
                                        <p:cTn id="37" dur="500"/>
                                        <p:tgtEl>
                                          <p:spTgt spid="163892"/>
                                        </p:tgtEl>
                                      </p:cBhvr>
                                    </p:animEffect>
                                  </p:childTnLst>
                                </p:cTn>
                              </p:par>
                              <p:par>
                                <p:cTn id="38" presetID="23" presetClass="entr" presetSubtype="16" fill="hold" grpId="0" nodeType="withEffect">
                                  <p:stCondLst>
                                    <p:cond delay="0"/>
                                  </p:stCondLst>
                                  <p:childTnLst>
                                    <p:set>
                                      <p:cBhvr>
                                        <p:cTn id="39" dur="1" fill="hold">
                                          <p:stCondLst>
                                            <p:cond delay="0"/>
                                          </p:stCondLst>
                                        </p:cTn>
                                        <p:tgtEl>
                                          <p:spTgt spid="163913"/>
                                        </p:tgtEl>
                                        <p:attrNameLst>
                                          <p:attrName>style.visibility</p:attrName>
                                        </p:attrNameLst>
                                      </p:cBhvr>
                                      <p:to>
                                        <p:strVal val="visible"/>
                                      </p:to>
                                    </p:set>
                                    <p:anim calcmode="lin" valueType="num">
                                      <p:cBhvr>
                                        <p:cTn id="40" dur="3000" fill="hold"/>
                                        <p:tgtEl>
                                          <p:spTgt spid="163913"/>
                                        </p:tgtEl>
                                        <p:attrNameLst>
                                          <p:attrName>ppt_w</p:attrName>
                                        </p:attrNameLst>
                                      </p:cBhvr>
                                      <p:tavLst>
                                        <p:tav tm="0">
                                          <p:val>
                                            <p:fltVal val="0"/>
                                          </p:val>
                                        </p:tav>
                                        <p:tav tm="100000">
                                          <p:val>
                                            <p:strVal val="#ppt_w"/>
                                          </p:val>
                                        </p:tav>
                                      </p:tavLst>
                                    </p:anim>
                                    <p:anim calcmode="lin" valueType="num">
                                      <p:cBhvr>
                                        <p:cTn id="41" dur="3000" fill="hold"/>
                                        <p:tgtEl>
                                          <p:spTgt spid="163913"/>
                                        </p:tgtEl>
                                        <p:attrNameLst>
                                          <p:attrName>ppt_h</p:attrName>
                                        </p:attrNameLst>
                                      </p:cBhvr>
                                      <p:tavLst>
                                        <p:tav tm="0">
                                          <p:val>
                                            <p:fltVal val="0"/>
                                          </p:val>
                                        </p:tav>
                                        <p:tav tm="100000">
                                          <p:val>
                                            <p:strVal val="#ppt_h"/>
                                          </p:val>
                                        </p:tav>
                                      </p:tavLst>
                                    </p:anim>
                                  </p:childTnLst>
                                </p:cTn>
                              </p:par>
                              <p:par>
                                <p:cTn id="42" presetID="42" presetClass="entr" presetSubtype="0" fill="hold" nodeType="withEffect">
                                  <p:stCondLst>
                                    <p:cond delay="0"/>
                                  </p:stCondLst>
                                  <p:childTnLst>
                                    <p:set>
                                      <p:cBhvr>
                                        <p:cTn id="43" dur="1" fill="hold">
                                          <p:stCondLst>
                                            <p:cond delay="0"/>
                                          </p:stCondLst>
                                        </p:cTn>
                                        <p:tgtEl>
                                          <p:spTgt spid="163910"/>
                                        </p:tgtEl>
                                        <p:attrNameLst>
                                          <p:attrName>style.visibility</p:attrName>
                                        </p:attrNameLst>
                                      </p:cBhvr>
                                      <p:to>
                                        <p:strVal val="visible"/>
                                      </p:to>
                                    </p:set>
                                    <p:animEffect transition="in" filter="fade">
                                      <p:cBhvr>
                                        <p:cTn id="44" dur="2000"/>
                                        <p:tgtEl>
                                          <p:spTgt spid="163910"/>
                                        </p:tgtEl>
                                      </p:cBhvr>
                                    </p:animEffect>
                                    <p:anim calcmode="lin" valueType="num">
                                      <p:cBhvr>
                                        <p:cTn id="45" dur="2000" fill="hold"/>
                                        <p:tgtEl>
                                          <p:spTgt spid="163910"/>
                                        </p:tgtEl>
                                        <p:attrNameLst>
                                          <p:attrName>ppt_x</p:attrName>
                                        </p:attrNameLst>
                                      </p:cBhvr>
                                      <p:tavLst>
                                        <p:tav tm="0">
                                          <p:val>
                                            <p:strVal val="#ppt_x"/>
                                          </p:val>
                                        </p:tav>
                                        <p:tav tm="100000">
                                          <p:val>
                                            <p:strVal val="#ppt_x"/>
                                          </p:val>
                                        </p:tav>
                                      </p:tavLst>
                                    </p:anim>
                                    <p:anim calcmode="lin" valueType="num">
                                      <p:cBhvr>
                                        <p:cTn id="46" dur="2000" fill="hold"/>
                                        <p:tgtEl>
                                          <p:spTgt spid="163910"/>
                                        </p:tgtEl>
                                        <p:attrNameLst>
                                          <p:attrName>ppt_y</p:attrName>
                                        </p:attrNameLst>
                                      </p:cBhvr>
                                      <p:tavLst>
                                        <p:tav tm="0">
                                          <p:val>
                                            <p:strVal val="#ppt_y+.1"/>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10" presetClass="exit" presetSubtype="0" fill="hold" nodeType="clickEffect">
                                  <p:stCondLst>
                                    <p:cond delay="0"/>
                                  </p:stCondLst>
                                  <p:childTnLst>
                                    <p:animEffect transition="out" filter="fade">
                                      <p:cBhvr>
                                        <p:cTn id="50" dur="2000"/>
                                        <p:tgtEl>
                                          <p:spTgt spid="163893"/>
                                        </p:tgtEl>
                                      </p:cBhvr>
                                    </p:animEffect>
                                    <p:set>
                                      <p:cBhvr>
                                        <p:cTn id="51" dur="1" fill="hold">
                                          <p:stCondLst>
                                            <p:cond delay="1999"/>
                                          </p:stCondLst>
                                        </p:cTn>
                                        <p:tgtEl>
                                          <p:spTgt spid="163893"/>
                                        </p:tgtEl>
                                        <p:attrNameLst>
                                          <p:attrName>style.visibility</p:attrName>
                                        </p:attrNameLst>
                                      </p:cBhvr>
                                      <p:to>
                                        <p:strVal val="hidden"/>
                                      </p:to>
                                    </p:set>
                                  </p:childTnLst>
                                </p:cTn>
                              </p:par>
                              <p:par>
                                <p:cTn id="52" presetID="10" presetClass="exit" presetSubtype="0" fill="hold" nodeType="withEffect">
                                  <p:stCondLst>
                                    <p:cond delay="0"/>
                                  </p:stCondLst>
                                  <p:childTnLst>
                                    <p:animEffect transition="out" filter="fade">
                                      <p:cBhvr>
                                        <p:cTn id="53" dur="2000"/>
                                        <p:tgtEl>
                                          <p:spTgt spid="163940"/>
                                        </p:tgtEl>
                                      </p:cBhvr>
                                    </p:animEffect>
                                    <p:set>
                                      <p:cBhvr>
                                        <p:cTn id="54" dur="1" fill="hold">
                                          <p:stCondLst>
                                            <p:cond delay="1999"/>
                                          </p:stCondLst>
                                        </p:cTn>
                                        <p:tgtEl>
                                          <p:spTgt spid="163940"/>
                                        </p:tgtEl>
                                        <p:attrNameLst>
                                          <p:attrName>style.visibility</p:attrName>
                                        </p:attrNameLst>
                                      </p:cBhvr>
                                      <p:to>
                                        <p:strVal val="hidden"/>
                                      </p:to>
                                    </p:set>
                                  </p:childTnLst>
                                </p:cTn>
                              </p:par>
                              <p:par>
                                <p:cTn id="55" presetID="10" presetClass="exit" presetSubtype="0" fill="hold" nodeType="withEffect">
                                  <p:stCondLst>
                                    <p:cond delay="0"/>
                                  </p:stCondLst>
                                  <p:childTnLst>
                                    <p:animEffect transition="out" filter="fade">
                                      <p:cBhvr>
                                        <p:cTn id="56" dur="2000"/>
                                        <p:tgtEl>
                                          <p:spTgt spid="163922"/>
                                        </p:tgtEl>
                                      </p:cBhvr>
                                    </p:animEffect>
                                    <p:set>
                                      <p:cBhvr>
                                        <p:cTn id="57" dur="1" fill="hold">
                                          <p:stCondLst>
                                            <p:cond delay="1999"/>
                                          </p:stCondLst>
                                        </p:cTn>
                                        <p:tgtEl>
                                          <p:spTgt spid="163922"/>
                                        </p:tgtEl>
                                        <p:attrNameLst>
                                          <p:attrName>style.visibility</p:attrName>
                                        </p:attrNameLst>
                                      </p:cBhvr>
                                      <p:to>
                                        <p:strVal val="hidden"/>
                                      </p:to>
                                    </p:set>
                                  </p:childTnLst>
                                </p:cTn>
                              </p:par>
                              <p:par>
                                <p:cTn id="58" presetID="10" presetClass="exit" presetSubtype="0" fill="hold" nodeType="withEffect">
                                  <p:stCondLst>
                                    <p:cond delay="0"/>
                                  </p:stCondLst>
                                  <p:childTnLst>
                                    <p:animEffect transition="out" filter="fade">
                                      <p:cBhvr>
                                        <p:cTn id="59" dur="1000"/>
                                        <p:tgtEl>
                                          <p:spTgt spid="163943"/>
                                        </p:tgtEl>
                                      </p:cBhvr>
                                    </p:animEffect>
                                    <p:set>
                                      <p:cBhvr>
                                        <p:cTn id="60" dur="1" fill="hold">
                                          <p:stCondLst>
                                            <p:cond delay="999"/>
                                          </p:stCondLst>
                                        </p:cTn>
                                        <p:tgtEl>
                                          <p:spTgt spid="163943"/>
                                        </p:tgtEl>
                                        <p:attrNameLst>
                                          <p:attrName>style.visibility</p:attrName>
                                        </p:attrNameLst>
                                      </p:cBhvr>
                                      <p:to>
                                        <p:strVal val="hidden"/>
                                      </p:to>
                                    </p:set>
                                  </p:childTnLst>
                                </p:cTn>
                              </p:par>
                              <p:par>
                                <p:cTn id="61" presetID="10" presetClass="exit" presetSubtype="0" fill="hold" grpId="1" nodeType="withEffect">
                                  <p:stCondLst>
                                    <p:cond delay="0"/>
                                  </p:stCondLst>
                                  <p:childTnLst>
                                    <p:animEffect transition="out" filter="fade">
                                      <p:cBhvr>
                                        <p:cTn id="62" dur="1000"/>
                                        <p:tgtEl>
                                          <p:spTgt spid="163892"/>
                                        </p:tgtEl>
                                      </p:cBhvr>
                                    </p:animEffect>
                                    <p:set>
                                      <p:cBhvr>
                                        <p:cTn id="63" dur="1" fill="hold">
                                          <p:stCondLst>
                                            <p:cond delay="999"/>
                                          </p:stCondLst>
                                        </p:cTn>
                                        <p:tgtEl>
                                          <p:spTgt spid="163892"/>
                                        </p:tgtEl>
                                        <p:attrNameLst>
                                          <p:attrName>style.visibility</p:attrName>
                                        </p:attrNameLst>
                                      </p:cBhvr>
                                      <p:to>
                                        <p:strVal val="hidden"/>
                                      </p:to>
                                    </p:set>
                                  </p:childTnLst>
                                </p:cTn>
                              </p:par>
                              <p:par>
                                <p:cTn id="64" presetID="10" presetClass="exit" presetSubtype="0" fill="hold" grpId="1" nodeType="withEffect">
                                  <p:stCondLst>
                                    <p:cond delay="0"/>
                                  </p:stCondLst>
                                  <p:childTnLst>
                                    <p:animEffect transition="out" filter="fade">
                                      <p:cBhvr>
                                        <p:cTn id="65" dur="2000"/>
                                        <p:tgtEl>
                                          <p:spTgt spid="163913"/>
                                        </p:tgtEl>
                                      </p:cBhvr>
                                    </p:animEffect>
                                    <p:set>
                                      <p:cBhvr>
                                        <p:cTn id="66" dur="1" fill="hold">
                                          <p:stCondLst>
                                            <p:cond delay="1999"/>
                                          </p:stCondLst>
                                        </p:cTn>
                                        <p:tgtEl>
                                          <p:spTgt spid="163913"/>
                                        </p:tgtEl>
                                        <p:attrNameLst>
                                          <p:attrName>style.visibility</p:attrName>
                                        </p:attrNameLst>
                                      </p:cBhvr>
                                      <p:to>
                                        <p:strVal val="hidden"/>
                                      </p:to>
                                    </p:set>
                                  </p:childTnLst>
                                </p:cTn>
                              </p:par>
                              <p:par>
                                <p:cTn id="67" presetID="10" presetClass="exit" presetSubtype="0" fill="hold" nodeType="withEffect">
                                  <p:stCondLst>
                                    <p:cond delay="0"/>
                                  </p:stCondLst>
                                  <p:childTnLst>
                                    <p:animEffect transition="out" filter="fade">
                                      <p:cBhvr>
                                        <p:cTn id="68" dur="2000"/>
                                        <p:tgtEl>
                                          <p:spTgt spid="163880"/>
                                        </p:tgtEl>
                                      </p:cBhvr>
                                    </p:animEffect>
                                    <p:set>
                                      <p:cBhvr>
                                        <p:cTn id="69" dur="1" fill="hold">
                                          <p:stCondLst>
                                            <p:cond delay="1999"/>
                                          </p:stCondLst>
                                        </p:cTn>
                                        <p:tgtEl>
                                          <p:spTgt spid="163880"/>
                                        </p:tgtEl>
                                        <p:attrNameLst>
                                          <p:attrName>style.visibility</p:attrName>
                                        </p:attrNameLst>
                                      </p:cBhvr>
                                      <p:to>
                                        <p:strVal val="hidden"/>
                                      </p:to>
                                    </p:set>
                                  </p:childTnLst>
                                </p:cTn>
                              </p:par>
                              <p:par>
                                <p:cTn id="70" presetID="10" presetClass="exit" presetSubtype="0" fill="hold" nodeType="withEffect">
                                  <p:stCondLst>
                                    <p:cond delay="0"/>
                                  </p:stCondLst>
                                  <p:childTnLst>
                                    <p:animEffect transition="out" filter="fade">
                                      <p:cBhvr>
                                        <p:cTn id="71" dur="2000"/>
                                        <p:tgtEl>
                                          <p:spTgt spid="163865"/>
                                        </p:tgtEl>
                                      </p:cBhvr>
                                    </p:animEffect>
                                    <p:set>
                                      <p:cBhvr>
                                        <p:cTn id="72" dur="1" fill="hold">
                                          <p:stCondLst>
                                            <p:cond delay="1999"/>
                                          </p:stCondLst>
                                        </p:cTn>
                                        <p:tgtEl>
                                          <p:spTgt spid="163865"/>
                                        </p:tgtEl>
                                        <p:attrNameLst>
                                          <p:attrName>style.visibility</p:attrName>
                                        </p:attrNameLst>
                                      </p:cBhvr>
                                      <p:to>
                                        <p:strVal val="hidden"/>
                                      </p:to>
                                    </p:set>
                                  </p:childTnLst>
                                </p:cTn>
                              </p:par>
                              <p:par>
                                <p:cTn id="73" presetID="10" presetClass="exit" presetSubtype="0" fill="hold" nodeType="withEffect">
                                  <p:stCondLst>
                                    <p:cond delay="0"/>
                                  </p:stCondLst>
                                  <p:childTnLst>
                                    <p:animEffect transition="out" filter="fade">
                                      <p:cBhvr>
                                        <p:cTn id="74" dur="2000"/>
                                        <p:tgtEl>
                                          <p:spTgt spid="163869"/>
                                        </p:tgtEl>
                                      </p:cBhvr>
                                    </p:animEffect>
                                    <p:set>
                                      <p:cBhvr>
                                        <p:cTn id="75" dur="1" fill="hold">
                                          <p:stCondLst>
                                            <p:cond delay="1999"/>
                                          </p:stCondLst>
                                        </p:cTn>
                                        <p:tgtEl>
                                          <p:spTgt spid="163869"/>
                                        </p:tgtEl>
                                        <p:attrNameLst>
                                          <p:attrName>style.visibility</p:attrName>
                                        </p:attrNameLst>
                                      </p:cBhvr>
                                      <p:to>
                                        <p:strVal val="hidden"/>
                                      </p:to>
                                    </p:set>
                                  </p:childTnLst>
                                </p:cTn>
                              </p:par>
                              <p:par>
                                <p:cTn id="76" presetID="10" presetClass="exit" presetSubtype="0" fill="hold" grpId="0" nodeType="withEffect">
                                  <p:stCondLst>
                                    <p:cond delay="0"/>
                                  </p:stCondLst>
                                  <p:childTnLst>
                                    <p:animEffect transition="out" filter="fade">
                                      <p:cBhvr>
                                        <p:cTn id="77" dur="2000"/>
                                        <p:tgtEl>
                                          <p:spTgt spid="163870"/>
                                        </p:tgtEl>
                                      </p:cBhvr>
                                    </p:animEffect>
                                    <p:set>
                                      <p:cBhvr>
                                        <p:cTn id="78" dur="1" fill="hold">
                                          <p:stCondLst>
                                            <p:cond delay="1999"/>
                                          </p:stCondLst>
                                        </p:cTn>
                                        <p:tgtEl>
                                          <p:spTgt spid="163870"/>
                                        </p:tgtEl>
                                        <p:attrNameLst>
                                          <p:attrName>style.visibility</p:attrName>
                                        </p:attrNameLst>
                                      </p:cBhvr>
                                      <p:to>
                                        <p:strVal val="hidden"/>
                                      </p:to>
                                    </p:set>
                                  </p:childTnLst>
                                </p:cTn>
                              </p:par>
                              <p:par>
                                <p:cTn id="79" presetID="10" presetClass="exit" presetSubtype="0" fill="hold" grpId="0" nodeType="withEffect">
                                  <p:stCondLst>
                                    <p:cond delay="0"/>
                                  </p:stCondLst>
                                  <p:childTnLst>
                                    <p:animEffect transition="out" filter="fade">
                                      <p:cBhvr>
                                        <p:cTn id="80" dur="2000"/>
                                        <p:tgtEl>
                                          <p:spTgt spid="163871"/>
                                        </p:tgtEl>
                                      </p:cBhvr>
                                    </p:animEffect>
                                    <p:set>
                                      <p:cBhvr>
                                        <p:cTn id="81" dur="1" fill="hold">
                                          <p:stCondLst>
                                            <p:cond delay="1999"/>
                                          </p:stCondLst>
                                        </p:cTn>
                                        <p:tgtEl>
                                          <p:spTgt spid="163871"/>
                                        </p:tgtEl>
                                        <p:attrNameLst>
                                          <p:attrName>style.visibility</p:attrName>
                                        </p:attrNameLst>
                                      </p:cBhvr>
                                      <p:to>
                                        <p:strVal val="hidden"/>
                                      </p:to>
                                    </p:set>
                                  </p:childTnLst>
                                </p:cTn>
                              </p:par>
                              <p:par>
                                <p:cTn id="82" presetID="10" presetClass="exit" presetSubtype="0" fill="hold" grpId="0" nodeType="withEffect">
                                  <p:stCondLst>
                                    <p:cond delay="0"/>
                                  </p:stCondLst>
                                  <p:childTnLst>
                                    <p:animEffect transition="out" filter="fade">
                                      <p:cBhvr>
                                        <p:cTn id="83" dur="2000"/>
                                        <p:tgtEl>
                                          <p:spTgt spid="163872"/>
                                        </p:tgtEl>
                                      </p:cBhvr>
                                    </p:animEffect>
                                    <p:set>
                                      <p:cBhvr>
                                        <p:cTn id="84" dur="1" fill="hold">
                                          <p:stCondLst>
                                            <p:cond delay="1999"/>
                                          </p:stCondLst>
                                        </p:cTn>
                                        <p:tgtEl>
                                          <p:spTgt spid="163872"/>
                                        </p:tgtEl>
                                        <p:attrNameLst>
                                          <p:attrName>style.visibility</p:attrName>
                                        </p:attrNameLst>
                                      </p:cBhvr>
                                      <p:to>
                                        <p:strVal val="hidden"/>
                                      </p:to>
                                    </p:set>
                                  </p:childTnLst>
                                </p:cTn>
                              </p:par>
                              <p:par>
                                <p:cTn id="85" presetID="10" presetClass="exit" presetSubtype="0" fill="hold" grpId="0" nodeType="withEffect">
                                  <p:stCondLst>
                                    <p:cond delay="0"/>
                                  </p:stCondLst>
                                  <p:childTnLst>
                                    <p:animEffect transition="out" filter="fade">
                                      <p:cBhvr>
                                        <p:cTn id="86" dur="2000"/>
                                        <p:tgtEl>
                                          <p:spTgt spid="163873"/>
                                        </p:tgtEl>
                                      </p:cBhvr>
                                    </p:animEffect>
                                    <p:set>
                                      <p:cBhvr>
                                        <p:cTn id="87" dur="1" fill="hold">
                                          <p:stCondLst>
                                            <p:cond delay="1999"/>
                                          </p:stCondLst>
                                        </p:cTn>
                                        <p:tgtEl>
                                          <p:spTgt spid="163873"/>
                                        </p:tgtEl>
                                        <p:attrNameLst>
                                          <p:attrName>style.visibility</p:attrName>
                                        </p:attrNameLst>
                                      </p:cBhvr>
                                      <p:to>
                                        <p:strVal val="hidden"/>
                                      </p:to>
                                    </p:set>
                                  </p:childTnLst>
                                </p:cTn>
                              </p:par>
                              <p:par>
                                <p:cTn id="88" presetID="10" presetClass="exit" presetSubtype="0" fill="hold" grpId="0" nodeType="withEffect">
                                  <p:stCondLst>
                                    <p:cond delay="0"/>
                                  </p:stCondLst>
                                  <p:childTnLst>
                                    <p:animEffect transition="out" filter="fade">
                                      <p:cBhvr>
                                        <p:cTn id="89" dur="2000"/>
                                        <p:tgtEl>
                                          <p:spTgt spid="163874"/>
                                        </p:tgtEl>
                                      </p:cBhvr>
                                    </p:animEffect>
                                    <p:set>
                                      <p:cBhvr>
                                        <p:cTn id="90" dur="1" fill="hold">
                                          <p:stCondLst>
                                            <p:cond delay="1999"/>
                                          </p:stCondLst>
                                        </p:cTn>
                                        <p:tgtEl>
                                          <p:spTgt spid="163874"/>
                                        </p:tgtEl>
                                        <p:attrNameLst>
                                          <p:attrName>style.visibility</p:attrName>
                                        </p:attrNameLst>
                                      </p:cBhvr>
                                      <p:to>
                                        <p:strVal val="hidden"/>
                                      </p:to>
                                    </p:set>
                                  </p:childTnLst>
                                </p:cTn>
                              </p:par>
                              <p:par>
                                <p:cTn id="91" presetID="10" presetClass="exit" presetSubtype="0" fill="hold" grpId="0" nodeType="withEffect">
                                  <p:stCondLst>
                                    <p:cond delay="0"/>
                                  </p:stCondLst>
                                  <p:childTnLst>
                                    <p:animEffect transition="out" filter="fade">
                                      <p:cBhvr>
                                        <p:cTn id="92" dur="2000"/>
                                        <p:tgtEl>
                                          <p:spTgt spid="163875"/>
                                        </p:tgtEl>
                                      </p:cBhvr>
                                    </p:animEffect>
                                    <p:set>
                                      <p:cBhvr>
                                        <p:cTn id="93" dur="1" fill="hold">
                                          <p:stCondLst>
                                            <p:cond delay="1999"/>
                                          </p:stCondLst>
                                        </p:cTn>
                                        <p:tgtEl>
                                          <p:spTgt spid="163875"/>
                                        </p:tgtEl>
                                        <p:attrNameLst>
                                          <p:attrName>style.visibility</p:attrName>
                                        </p:attrNameLst>
                                      </p:cBhvr>
                                      <p:to>
                                        <p:strVal val="hidden"/>
                                      </p:to>
                                    </p:set>
                                  </p:childTnLst>
                                </p:cTn>
                              </p:par>
                              <p:par>
                                <p:cTn id="94" presetID="10" presetClass="exit" presetSubtype="0" fill="hold" grpId="0" nodeType="withEffect">
                                  <p:stCondLst>
                                    <p:cond delay="0"/>
                                  </p:stCondLst>
                                  <p:childTnLst>
                                    <p:animEffect transition="out" filter="fade">
                                      <p:cBhvr>
                                        <p:cTn id="95" dur="2000"/>
                                        <p:tgtEl>
                                          <p:spTgt spid="163876"/>
                                        </p:tgtEl>
                                      </p:cBhvr>
                                    </p:animEffect>
                                    <p:set>
                                      <p:cBhvr>
                                        <p:cTn id="96" dur="1" fill="hold">
                                          <p:stCondLst>
                                            <p:cond delay="1999"/>
                                          </p:stCondLst>
                                        </p:cTn>
                                        <p:tgtEl>
                                          <p:spTgt spid="163876"/>
                                        </p:tgtEl>
                                        <p:attrNameLst>
                                          <p:attrName>style.visibility</p:attrName>
                                        </p:attrNameLst>
                                      </p:cBhvr>
                                      <p:to>
                                        <p:strVal val="hidden"/>
                                      </p:to>
                                    </p:set>
                                  </p:childTnLst>
                                </p:cTn>
                              </p:par>
                              <p:par>
                                <p:cTn id="97" presetID="10" presetClass="exit" presetSubtype="0" fill="hold" grpId="0" nodeType="withEffect">
                                  <p:stCondLst>
                                    <p:cond delay="0"/>
                                  </p:stCondLst>
                                  <p:childTnLst>
                                    <p:animEffect transition="out" filter="fade">
                                      <p:cBhvr>
                                        <p:cTn id="98" dur="2000"/>
                                        <p:tgtEl>
                                          <p:spTgt spid="163877"/>
                                        </p:tgtEl>
                                      </p:cBhvr>
                                    </p:animEffect>
                                    <p:set>
                                      <p:cBhvr>
                                        <p:cTn id="99" dur="1" fill="hold">
                                          <p:stCondLst>
                                            <p:cond delay="1999"/>
                                          </p:stCondLst>
                                        </p:cTn>
                                        <p:tgtEl>
                                          <p:spTgt spid="163877"/>
                                        </p:tgtEl>
                                        <p:attrNameLst>
                                          <p:attrName>style.visibility</p:attrName>
                                        </p:attrNameLst>
                                      </p:cBhvr>
                                      <p:to>
                                        <p:strVal val="hidden"/>
                                      </p:to>
                                    </p:set>
                                  </p:childTnLst>
                                </p:cTn>
                              </p:par>
                              <p:par>
                                <p:cTn id="100" presetID="10" presetClass="exit" presetSubtype="0" fill="hold" grpId="0" nodeType="withEffect">
                                  <p:stCondLst>
                                    <p:cond delay="0"/>
                                  </p:stCondLst>
                                  <p:childTnLst>
                                    <p:animEffect transition="out" filter="fade">
                                      <p:cBhvr>
                                        <p:cTn id="101" dur="2000"/>
                                        <p:tgtEl>
                                          <p:spTgt spid="163878"/>
                                        </p:tgtEl>
                                      </p:cBhvr>
                                    </p:animEffect>
                                    <p:set>
                                      <p:cBhvr>
                                        <p:cTn id="102" dur="1" fill="hold">
                                          <p:stCondLst>
                                            <p:cond delay="1999"/>
                                          </p:stCondLst>
                                        </p:cTn>
                                        <p:tgtEl>
                                          <p:spTgt spid="163878"/>
                                        </p:tgtEl>
                                        <p:attrNameLst>
                                          <p:attrName>style.visibility</p:attrName>
                                        </p:attrNameLst>
                                      </p:cBhvr>
                                      <p:to>
                                        <p:strVal val="hidden"/>
                                      </p:to>
                                    </p:set>
                                  </p:childTnLst>
                                </p:cTn>
                              </p:par>
                              <p:par>
                                <p:cTn id="103" presetID="10" presetClass="exit" presetSubtype="0" fill="hold" grpId="0" nodeType="withEffect">
                                  <p:stCondLst>
                                    <p:cond delay="0"/>
                                  </p:stCondLst>
                                  <p:childTnLst>
                                    <p:animEffect transition="out" filter="fade">
                                      <p:cBhvr>
                                        <p:cTn id="104" dur="2000"/>
                                        <p:tgtEl>
                                          <p:spTgt spid="163879"/>
                                        </p:tgtEl>
                                      </p:cBhvr>
                                    </p:animEffect>
                                    <p:set>
                                      <p:cBhvr>
                                        <p:cTn id="105" dur="1" fill="hold">
                                          <p:stCondLst>
                                            <p:cond delay="1999"/>
                                          </p:stCondLst>
                                        </p:cTn>
                                        <p:tgtEl>
                                          <p:spTgt spid="163879"/>
                                        </p:tgtEl>
                                        <p:attrNameLst>
                                          <p:attrName>style.visibility</p:attrName>
                                        </p:attrNameLst>
                                      </p:cBhvr>
                                      <p:to>
                                        <p:strVal val="hidden"/>
                                      </p:to>
                                    </p:set>
                                  </p:childTnLst>
                                </p:cTn>
                              </p:par>
                              <p:par>
                                <p:cTn id="106" presetID="10" presetClass="exit" presetSubtype="0" fill="hold" grpId="0" nodeType="withEffect">
                                  <p:stCondLst>
                                    <p:cond delay="0"/>
                                  </p:stCondLst>
                                  <p:childTnLst>
                                    <p:animEffect transition="out" filter="fade">
                                      <p:cBhvr>
                                        <p:cTn id="107" dur="2000"/>
                                        <p:tgtEl>
                                          <p:spTgt spid="163921"/>
                                        </p:tgtEl>
                                      </p:cBhvr>
                                    </p:animEffect>
                                    <p:set>
                                      <p:cBhvr>
                                        <p:cTn id="108" dur="1" fill="hold">
                                          <p:stCondLst>
                                            <p:cond delay="1999"/>
                                          </p:stCondLst>
                                        </p:cTn>
                                        <p:tgtEl>
                                          <p:spTgt spid="16392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70" grpId="0" animBg="1"/>
      <p:bldP spid="163871" grpId="0" animBg="1"/>
      <p:bldP spid="163872" grpId="0" animBg="1"/>
      <p:bldP spid="163873" grpId="0" animBg="1"/>
      <p:bldP spid="163874" grpId="0" animBg="1"/>
      <p:bldP spid="163875" grpId="0" animBg="1"/>
      <p:bldP spid="163876" grpId="0" animBg="1"/>
      <p:bldP spid="163877" grpId="0" animBg="1"/>
      <p:bldP spid="163878" grpId="0" animBg="1"/>
      <p:bldP spid="163879" grpId="0" animBg="1"/>
      <p:bldP spid="163892" grpId="0" animBg="1"/>
      <p:bldP spid="163892" grpId="1" animBg="1"/>
      <p:bldP spid="163913" grpId="0" animBg="1"/>
      <p:bldP spid="163913" grpId="1" animBg="1"/>
      <p:bldP spid="163916" grpId="0"/>
      <p:bldP spid="163916" grpId="1"/>
      <p:bldP spid="163921" grpId="0"/>
    </p:bldLst>
  </p:timing>
</p:sld>
</file>

<file path=ppt/slides/slide81.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136194" name="Picture 2" descr="Sinai_New_11_13_03"/>
          <p:cNvPicPr>
            <a:picLocks noChangeAspect="1" noChangeArrowheads="1"/>
          </p:cNvPicPr>
          <p:nvPr/>
        </p:nvPicPr>
        <p:blipFill>
          <a:blip r:embed="rId3" cstate="print">
            <a:lum bright="-30000"/>
          </a:blip>
          <a:srcRect/>
          <a:stretch>
            <a:fillRect/>
          </a:stretch>
        </p:blipFill>
        <p:spPr bwMode="auto">
          <a:xfrm>
            <a:off x="738188" y="628650"/>
            <a:ext cx="7667625" cy="5924550"/>
          </a:xfrm>
          <a:prstGeom prst="rect">
            <a:avLst/>
          </a:prstGeom>
          <a:noFill/>
        </p:spPr>
      </p:pic>
      <p:sp>
        <p:nvSpPr>
          <p:cNvPr id="136195" name="WordArt 3"/>
          <p:cNvSpPr>
            <a:spLocks noChangeArrowheads="1" noChangeShapeType="1" noTextEdit="1"/>
          </p:cNvSpPr>
          <p:nvPr/>
        </p:nvSpPr>
        <p:spPr bwMode="auto">
          <a:xfrm>
            <a:off x="3276600" y="3800475"/>
            <a:ext cx="1446213" cy="238125"/>
          </a:xfrm>
          <a:prstGeom prst="rect">
            <a:avLst/>
          </a:prstGeom>
        </p:spPr>
        <p:txBody>
          <a:bodyPr wrap="none" fromWordArt="1">
            <a:prstTxWarp prst="textCanDown">
              <a:avLst>
                <a:gd name="adj" fmla="val 33333"/>
              </a:avLst>
            </a:prstTxWarp>
          </a:bodyPr>
          <a:lstStyle/>
          <a:p>
            <a:pPr algn="ctr"/>
            <a:r>
              <a:rPr lang="en-US" sz="3600" kern="10">
                <a:ln w="3175">
                  <a:noFill/>
                  <a:round/>
                  <a:headEnd/>
                  <a:tailEnd/>
                </a:ln>
                <a:gradFill rotWithShape="1">
                  <a:gsLst>
                    <a:gs pos="0">
                      <a:srgbClr val="996633"/>
                    </a:gs>
                    <a:gs pos="100000">
                      <a:srgbClr val="663300"/>
                    </a:gs>
                  </a:gsLst>
                  <a:lin ang="2700000" scaled="1"/>
                </a:gradFill>
                <a:latin typeface="MANDELA"/>
              </a:rPr>
              <a:t>Wilderness of Sin</a:t>
            </a:r>
          </a:p>
        </p:txBody>
      </p:sp>
      <p:sp>
        <p:nvSpPr>
          <p:cNvPr id="136196" name="WordArt 4"/>
          <p:cNvSpPr>
            <a:spLocks noChangeArrowheads="1" noChangeShapeType="1" noTextEdit="1"/>
          </p:cNvSpPr>
          <p:nvPr/>
        </p:nvSpPr>
        <p:spPr bwMode="auto">
          <a:xfrm rot="-66688103">
            <a:off x="6845300" y="1411288"/>
            <a:ext cx="1471613" cy="344487"/>
          </a:xfrm>
          <a:prstGeom prst="rect">
            <a:avLst/>
          </a:prstGeom>
        </p:spPr>
        <p:txBody>
          <a:bodyPr wrap="none" fromWordArt="1">
            <a:prstTxWarp prst="textChevron">
              <a:avLst>
                <a:gd name="adj" fmla="val 50000"/>
              </a:avLst>
            </a:prstTxWarp>
          </a:bodyPr>
          <a:lstStyle/>
          <a:p>
            <a:pPr algn="ctr"/>
            <a:r>
              <a:rPr lang="en-US" sz="3600" kern="10">
                <a:ln w="12700">
                  <a:noFill/>
                  <a:round/>
                  <a:headEnd/>
                  <a:tailEnd/>
                </a:ln>
                <a:gradFill rotWithShape="1">
                  <a:gsLst>
                    <a:gs pos="0">
                      <a:srgbClr val="663300"/>
                    </a:gs>
                    <a:gs pos="50000">
                      <a:srgbClr val="996633"/>
                    </a:gs>
                    <a:gs pos="100000">
                      <a:srgbClr val="663300"/>
                    </a:gs>
                  </a:gsLst>
                  <a:lin ang="0" scaled="1"/>
                </a:gradFill>
                <a:latin typeface="One Stroke Script LET"/>
              </a:rPr>
              <a:t>Canaan</a:t>
            </a:r>
          </a:p>
        </p:txBody>
      </p:sp>
      <p:sp>
        <p:nvSpPr>
          <p:cNvPr id="136197" name="WordArt 5"/>
          <p:cNvSpPr>
            <a:spLocks noChangeArrowheads="1" noChangeShapeType="1" noTextEdit="1"/>
          </p:cNvSpPr>
          <p:nvPr/>
        </p:nvSpPr>
        <p:spPr bwMode="auto">
          <a:xfrm>
            <a:off x="7778750" y="1693863"/>
            <a:ext cx="527050" cy="144462"/>
          </a:xfrm>
          <a:prstGeom prst="rect">
            <a:avLst/>
          </a:prstGeom>
        </p:spPr>
        <p:txBody>
          <a:bodyPr wrap="none" fromWordArt="1">
            <a:prstTxWarp prst="textCanDown">
              <a:avLst>
                <a:gd name="adj" fmla="val 33333"/>
              </a:avLst>
            </a:prstTxWarp>
          </a:bodyPr>
          <a:lstStyle/>
          <a:p>
            <a:pPr algn="ctr"/>
            <a:r>
              <a:rPr lang="en-US" sz="3600" kern="10">
                <a:ln w="12700">
                  <a:noFill/>
                  <a:round/>
                  <a:headEnd/>
                  <a:tailEnd/>
                </a:ln>
                <a:gradFill rotWithShape="1">
                  <a:gsLst>
                    <a:gs pos="0">
                      <a:srgbClr val="996633"/>
                    </a:gs>
                    <a:gs pos="100000">
                      <a:srgbClr val="663300"/>
                    </a:gs>
                  </a:gsLst>
                  <a:lin ang="2700000" scaled="1"/>
                </a:gradFill>
                <a:latin typeface="Arial Black"/>
              </a:rPr>
              <a:t>Jordan</a:t>
            </a:r>
          </a:p>
        </p:txBody>
      </p:sp>
      <p:sp>
        <p:nvSpPr>
          <p:cNvPr id="136198" name="WordArt 6"/>
          <p:cNvSpPr>
            <a:spLocks noChangeArrowheads="1" noChangeShapeType="1" noTextEdit="1"/>
          </p:cNvSpPr>
          <p:nvPr/>
        </p:nvSpPr>
        <p:spPr bwMode="auto">
          <a:xfrm>
            <a:off x="7775575" y="1838325"/>
            <a:ext cx="525463" cy="142875"/>
          </a:xfrm>
          <a:prstGeom prst="rect">
            <a:avLst/>
          </a:prstGeom>
        </p:spPr>
        <p:txBody>
          <a:bodyPr wrap="none" fromWordArt="1">
            <a:prstTxWarp prst="textCanDown">
              <a:avLst>
                <a:gd name="adj" fmla="val 33333"/>
              </a:avLst>
            </a:prstTxWarp>
          </a:bodyPr>
          <a:lstStyle/>
          <a:p>
            <a:pPr algn="ctr"/>
            <a:r>
              <a:rPr lang="en-US" sz="3600" kern="10">
                <a:ln w="12700">
                  <a:noFill/>
                  <a:round/>
                  <a:headEnd/>
                  <a:tailEnd/>
                </a:ln>
                <a:gradFill rotWithShape="1">
                  <a:gsLst>
                    <a:gs pos="0">
                      <a:srgbClr val="996633"/>
                    </a:gs>
                    <a:gs pos="100000">
                      <a:srgbClr val="663300"/>
                    </a:gs>
                  </a:gsLst>
                  <a:lin ang="2700000" scaled="1"/>
                </a:gradFill>
                <a:latin typeface="Arial Black"/>
              </a:rPr>
              <a:t> River </a:t>
            </a:r>
          </a:p>
        </p:txBody>
      </p:sp>
      <p:sp>
        <p:nvSpPr>
          <p:cNvPr id="136199" name="WordArt 7"/>
          <p:cNvSpPr>
            <a:spLocks noChangeArrowheads="1" noChangeShapeType="1" noTextEdit="1"/>
          </p:cNvSpPr>
          <p:nvPr/>
        </p:nvSpPr>
        <p:spPr bwMode="auto">
          <a:xfrm>
            <a:off x="7058025" y="2171700"/>
            <a:ext cx="1323975" cy="287338"/>
          </a:xfrm>
          <a:prstGeom prst="rect">
            <a:avLst/>
          </a:prstGeom>
        </p:spPr>
        <p:txBody>
          <a:bodyPr wrap="none" fromWordArt="1">
            <a:prstTxWarp prst="textFadeUp">
              <a:avLst>
                <a:gd name="adj" fmla="val 26866"/>
              </a:avLst>
            </a:prstTxWarp>
          </a:bodyPr>
          <a:lstStyle/>
          <a:p>
            <a:pPr algn="ctr"/>
            <a:r>
              <a:rPr lang="en-US" sz="3600" kern="10">
                <a:ln w="12700">
                  <a:noFill/>
                  <a:round/>
                  <a:headEnd/>
                  <a:tailEnd/>
                </a:ln>
                <a:gradFill rotWithShape="1">
                  <a:gsLst>
                    <a:gs pos="0">
                      <a:srgbClr val="663300"/>
                    </a:gs>
                    <a:gs pos="50000">
                      <a:srgbClr val="996633"/>
                    </a:gs>
                    <a:gs pos="100000">
                      <a:srgbClr val="663300"/>
                    </a:gs>
                  </a:gsLst>
                  <a:lin ang="2700000" scaled="1"/>
                </a:gradFill>
                <a:latin typeface="Arial Black"/>
              </a:rPr>
              <a:t>Dead Sea</a:t>
            </a:r>
          </a:p>
        </p:txBody>
      </p:sp>
      <p:sp>
        <p:nvSpPr>
          <p:cNvPr id="136200" name="WordArt 8"/>
          <p:cNvSpPr>
            <a:spLocks noChangeArrowheads="1" noChangeShapeType="1" noTextEdit="1"/>
          </p:cNvSpPr>
          <p:nvPr/>
        </p:nvSpPr>
        <p:spPr bwMode="auto">
          <a:xfrm rot="-25553890">
            <a:off x="561182" y="3933031"/>
            <a:ext cx="1752600" cy="439737"/>
          </a:xfrm>
          <a:prstGeom prst="rect">
            <a:avLst/>
          </a:prstGeom>
        </p:spPr>
        <p:txBody>
          <a:bodyPr wrap="none" fromWordArt="1">
            <a:prstTxWarp prst="textCurveDown">
              <a:avLst>
                <a:gd name="adj" fmla="val 52630"/>
              </a:avLst>
            </a:prstTxWarp>
          </a:bodyPr>
          <a:lstStyle/>
          <a:p>
            <a:pPr algn="ctr"/>
            <a:r>
              <a:rPr lang="en-US" sz="3600" kern="10">
                <a:ln w="12700">
                  <a:noFill/>
                  <a:round/>
                  <a:headEnd/>
                  <a:tailEnd/>
                </a:ln>
                <a:gradFill rotWithShape="1">
                  <a:gsLst>
                    <a:gs pos="0">
                      <a:srgbClr val="663300"/>
                    </a:gs>
                    <a:gs pos="100000">
                      <a:srgbClr val="996600"/>
                    </a:gs>
                  </a:gsLst>
                  <a:lin ang="2700000" scaled="1"/>
                </a:gradFill>
                <a:latin typeface="Lithograph"/>
              </a:rPr>
              <a:t>Egypt</a:t>
            </a:r>
          </a:p>
        </p:txBody>
      </p:sp>
      <p:sp>
        <p:nvSpPr>
          <p:cNvPr id="136201" name="WordArt 9"/>
          <p:cNvSpPr>
            <a:spLocks noChangeArrowheads="1" noChangeShapeType="1" noTextEdit="1"/>
          </p:cNvSpPr>
          <p:nvPr/>
        </p:nvSpPr>
        <p:spPr bwMode="auto">
          <a:xfrm rot="-42460276">
            <a:off x="6629400" y="3205163"/>
            <a:ext cx="1754188" cy="1698625"/>
          </a:xfrm>
          <a:prstGeom prst="rect">
            <a:avLst/>
          </a:prstGeom>
        </p:spPr>
        <p:txBody>
          <a:bodyPr wrap="none" fromWordArt="1">
            <a:prstTxWarp prst="textCurveDown">
              <a:avLst>
                <a:gd name="adj" fmla="val 52630"/>
              </a:avLst>
            </a:prstTxWarp>
          </a:bodyPr>
          <a:lstStyle/>
          <a:p>
            <a:pPr algn="ctr"/>
            <a:r>
              <a:rPr lang="en-US" sz="3600" kern="10">
                <a:ln w="12700">
                  <a:noFill/>
                  <a:round/>
                  <a:headEnd/>
                  <a:tailEnd/>
                </a:ln>
                <a:gradFill rotWithShape="1">
                  <a:gsLst>
                    <a:gs pos="0">
                      <a:srgbClr val="996633"/>
                    </a:gs>
                    <a:gs pos="100000">
                      <a:srgbClr val="663300"/>
                    </a:gs>
                  </a:gsLst>
                  <a:lin ang="2700000" scaled="1"/>
                </a:gradFill>
                <a:latin typeface="MANDELA"/>
              </a:rPr>
              <a:t>Wilderness</a:t>
            </a:r>
          </a:p>
          <a:p>
            <a:pPr algn="ctr"/>
            <a:r>
              <a:rPr lang="en-US" sz="3600" kern="10">
                <a:ln w="12700">
                  <a:noFill/>
                  <a:round/>
                  <a:headEnd/>
                  <a:tailEnd/>
                </a:ln>
                <a:gradFill rotWithShape="1">
                  <a:gsLst>
                    <a:gs pos="0">
                      <a:srgbClr val="996633"/>
                    </a:gs>
                    <a:gs pos="100000">
                      <a:srgbClr val="663300"/>
                    </a:gs>
                  </a:gsLst>
                  <a:lin ang="2700000" scaled="1"/>
                </a:gradFill>
                <a:latin typeface="MANDELA"/>
              </a:rPr>
              <a:t>of</a:t>
            </a:r>
          </a:p>
          <a:p>
            <a:pPr algn="ctr"/>
            <a:r>
              <a:rPr lang="en-US" sz="3600" kern="10">
                <a:ln w="12700">
                  <a:noFill/>
                  <a:round/>
                  <a:headEnd/>
                  <a:tailEnd/>
                </a:ln>
                <a:gradFill rotWithShape="1">
                  <a:gsLst>
                    <a:gs pos="0">
                      <a:srgbClr val="996633"/>
                    </a:gs>
                    <a:gs pos="100000">
                      <a:srgbClr val="663300"/>
                    </a:gs>
                  </a:gsLst>
                  <a:lin ang="2700000" scaled="1"/>
                </a:gradFill>
                <a:latin typeface="MANDELA"/>
              </a:rPr>
              <a:t>Midian</a:t>
            </a:r>
          </a:p>
        </p:txBody>
      </p:sp>
      <p:sp>
        <p:nvSpPr>
          <p:cNvPr id="136202" name="WordArt 10"/>
          <p:cNvSpPr>
            <a:spLocks noChangeArrowheads="1" noChangeShapeType="1" noTextEdit="1"/>
          </p:cNvSpPr>
          <p:nvPr/>
        </p:nvSpPr>
        <p:spPr bwMode="auto">
          <a:xfrm rot="-44106511">
            <a:off x="4086225" y="3968750"/>
            <a:ext cx="1323975" cy="863600"/>
          </a:xfrm>
          <a:prstGeom prst="rect">
            <a:avLst/>
          </a:prstGeom>
        </p:spPr>
        <p:txBody>
          <a:bodyPr wrap="none" fromWordArt="1">
            <a:prstTxWarp prst="textCanDown">
              <a:avLst>
                <a:gd name="adj" fmla="val 14287"/>
              </a:avLst>
            </a:prstTxWarp>
          </a:bodyPr>
          <a:lstStyle/>
          <a:p>
            <a:pPr algn="ctr"/>
            <a:r>
              <a:rPr lang="en-US" sz="3600" kern="10">
                <a:ln w="12700">
                  <a:noFill/>
                  <a:round/>
                  <a:headEnd/>
                  <a:tailEnd/>
                </a:ln>
                <a:gradFill rotWithShape="1">
                  <a:gsLst>
                    <a:gs pos="0">
                      <a:srgbClr val="996633"/>
                    </a:gs>
                    <a:gs pos="100000">
                      <a:srgbClr val="663300"/>
                    </a:gs>
                  </a:gsLst>
                  <a:lin ang="2700000" scaled="1"/>
                </a:gradFill>
                <a:latin typeface="MANDELA"/>
              </a:rPr>
              <a:t>Wilderness</a:t>
            </a:r>
          </a:p>
          <a:p>
            <a:pPr algn="ctr"/>
            <a:r>
              <a:rPr lang="en-US" sz="3600" kern="10">
                <a:ln w="12700">
                  <a:noFill/>
                  <a:round/>
                  <a:headEnd/>
                  <a:tailEnd/>
                </a:ln>
                <a:gradFill rotWithShape="1">
                  <a:gsLst>
                    <a:gs pos="0">
                      <a:srgbClr val="996633"/>
                    </a:gs>
                    <a:gs pos="100000">
                      <a:srgbClr val="663300"/>
                    </a:gs>
                  </a:gsLst>
                  <a:lin ang="2700000" scaled="1"/>
                </a:gradFill>
                <a:latin typeface="MANDELA"/>
              </a:rPr>
              <a:t>of</a:t>
            </a:r>
          </a:p>
          <a:p>
            <a:pPr algn="ctr"/>
            <a:r>
              <a:rPr lang="en-US" sz="3600" kern="10">
                <a:ln w="12700">
                  <a:noFill/>
                  <a:round/>
                  <a:headEnd/>
                  <a:tailEnd/>
                </a:ln>
                <a:gradFill rotWithShape="1">
                  <a:gsLst>
                    <a:gs pos="0">
                      <a:srgbClr val="996633"/>
                    </a:gs>
                    <a:gs pos="100000">
                      <a:srgbClr val="663300"/>
                    </a:gs>
                  </a:gsLst>
                  <a:lin ang="2700000" scaled="1"/>
                </a:gradFill>
                <a:latin typeface="MANDELA"/>
              </a:rPr>
              <a:t>Sinai</a:t>
            </a:r>
          </a:p>
        </p:txBody>
      </p:sp>
      <p:sp>
        <p:nvSpPr>
          <p:cNvPr id="136203" name="WordArt 11"/>
          <p:cNvSpPr>
            <a:spLocks noChangeArrowheads="1" noChangeShapeType="1" noTextEdit="1"/>
          </p:cNvSpPr>
          <p:nvPr/>
        </p:nvSpPr>
        <p:spPr bwMode="auto">
          <a:xfrm>
            <a:off x="3886200" y="4800600"/>
            <a:ext cx="930275" cy="228600"/>
          </a:xfrm>
          <a:prstGeom prst="rect">
            <a:avLst/>
          </a:prstGeom>
        </p:spPr>
        <p:txBody>
          <a:bodyPr spcFirstLastPara="1" wrap="none" fromWordArt="1">
            <a:prstTxWarp prst="textArchDown">
              <a:avLst>
                <a:gd name="adj" fmla="val 145229"/>
              </a:avLst>
            </a:prstTxWarp>
          </a:bodyPr>
          <a:lstStyle/>
          <a:p>
            <a:pPr algn="ctr"/>
            <a:r>
              <a:rPr lang="en-US" sz="3600" kern="10">
                <a:ln w="3175">
                  <a:noFill/>
                  <a:round/>
                  <a:headEnd/>
                  <a:tailEnd/>
                </a:ln>
                <a:solidFill>
                  <a:srgbClr val="996633"/>
                </a:solidFill>
                <a:latin typeface="Arial Black"/>
              </a:rPr>
              <a:t>Mt. Horeb</a:t>
            </a:r>
          </a:p>
        </p:txBody>
      </p:sp>
      <p:sp>
        <p:nvSpPr>
          <p:cNvPr id="136204" name="Freeform 12"/>
          <p:cNvSpPr>
            <a:spLocks/>
          </p:cNvSpPr>
          <p:nvPr/>
        </p:nvSpPr>
        <p:spPr bwMode="auto">
          <a:xfrm>
            <a:off x="4135438" y="4678363"/>
            <a:ext cx="436562" cy="225425"/>
          </a:xfrm>
          <a:custGeom>
            <a:avLst/>
            <a:gdLst/>
            <a:ahLst/>
            <a:cxnLst>
              <a:cxn ang="0">
                <a:pos x="0" y="3424"/>
              </a:cxn>
              <a:cxn ang="0">
                <a:pos x="925" y="1452"/>
              </a:cxn>
              <a:cxn ang="0">
                <a:pos x="1332" y="1627"/>
              </a:cxn>
              <a:cxn ang="0">
                <a:pos x="2486" y="0"/>
              </a:cxn>
              <a:cxn ang="0">
                <a:pos x="3527" y="727"/>
              </a:cxn>
              <a:cxn ang="0">
                <a:pos x="4134" y="2265"/>
              </a:cxn>
              <a:cxn ang="0">
                <a:pos x="4454" y="2148"/>
              </a:cxn>
              <a:cxn ang="0">
                <a:pos x="5350" y="3339"/>
              </a:cxn>
              <a:cxn ang="0">
                <a:pos x="0" y="3424"/>
              </a:cxn>
            </a:cxnLst>
            <a:rect l="0" t="0" r="r" b="b"/>
            <a:pathLst>
              <a:path w="5350" h="3424">
                <a:moveTo>
                  <a:pt x="0" y="3424"/>
                </a:moveTo>
                <a:lnTo>
                  <a:pt x="925" y="1452"/>
                </a:lnTo>
                <a:lnTo>
                  <a:pt x="1332" y="1627"/>
                </a:lnTo>
                <a:lnTo>
                  <a:pt x="2486" y="0"/>
                </a:lnTo>
                <a:lnTo>
                  <a:pt x="3527" y="727"/>
                </a:lnTo>
                <a:lnTo>
                  <a:pt x="4134" y="2265"/>
                </a:lnTo>
                <a:lnTo>
                  <a:pt x="4454" y="2148"/>
                </a:lnTo>
                <a:lnTo>
                  <a:pt x="5350" y="3339"/>
                </a:lnTo>
                <a:lnTo>
                  <a:pt x="0" y="3424"/>
                </a:lnTo>
                <a:close/>
              </a:path>
            </a:pathLst>
          </a:custGeom>
          <a:gradFill rotWithShape="1">
            <a:gsLst>
              <a:gs pos="0">
                <a:srgbClr val="996600"/>
              </a:gs>
              <a:gs pos="100000">
                <a:srgbClr val="663300"/>
              </a:gs>
            </a:gsLst>
            <a:lin ang="5400000" scaled="1"/>
          </a:gradFill>
          <a:ln w="9525">
            <a:noFill/>
            <a:round/>
            <a:headEnd/>
            <a:tailEnd/>
          </a:ln>
        </p:spPr>
        <p:txBody>
          <a:bodyPr/>
          <a:lstStyle/>
          <a:p>
            <a:endParaRPr lang="en-US"/>
          </a:p>
        </p:txBody>
      </p:sp>
      <p:sp>
        <p:nvSpPr>
          <p:cNvPr id="136205" name="Text Box 13"/>
          <p:cNvSpPr txBox="1">
            <a:spLocks noChangeArrowheads="1"/>
          </p:cNvSpPr>
          <p:nvPr/>
        </p:nvSpPr>
        <p:spPr bwMode="auto">
          <a:xfrm>
            <a:off x="304800" y="457200"/>
            <a:ext cx="4267200" cy="579438"/>
          </a:xfrm>
          <a:prstGeom prst="rect">
            <a:avLst/>
          </a:prstGeom>
          <a:noFill/>
          <a:ln w="9525">
            <a:noFill/>
            <a:miter lim="800000"/>
            <a:headEnd/>
            <a:tailEnd/>
          </a:ln>
          <a:effectLst/>
        </p:spPr>
        <p:txBody>
          <a:bodyPr>
            <a:spAutoFit/>
          </a:bodyPr>
          <a:lstStyle/>
          <a:p>
            <a:pPr eaLnBrk="0" hangingPunct="0"/>
            <a:r>
              <a:rPr lang="en-US" sz="3200" u="sng" dirty="0">
                <a:solidFill>
                  <a:srgbClr val="66FFFF"/>
                </a:solidFill>
                <a:latin typeface="Fette Engschrift" pitchFamily="2" charset="0"/>
              </a:rPr>
              <a:t>2.2.3.1  The Foundation of Faith</a:t>
            </a:r>
          </a:p>
        </p:txBody>
      </p:sp>
      <p:sp>
        <p:nvSpPr>
          <p:cNvPr id="136206" name="Text Box 14"/>
          <p:cNvSpPr txBox="1">
            <a:spLocks noChangeArrowheads="1"/>
          </p:cNvSpPr>
          <p:nvPr/>
        </p:nvSpPr>
        <p:spPr bwMode="auto">
          <a:xfrm>
            <a:off x="304800" y="0"/>
            <a:ext cx="6629400" cy="579438"/>
          </a:xfrm>
          <a:prstGeom prst="rect">
            <a:avLst/>
          </a:prstGeom>
          <a:noFill/>
          <a:ln w="9525">
            <a:noFill/>
            <a:miter lim="800000"/>
            <a:headEnd/>
            <a:tailEnd/>
          </a:ln>
          <a:effectLst/>
        </p:spPr>
        <p:txBody>
          <a:bodyPr>
            <a:spAutoFit/>
          </a:bodyPr>
          <a:lstStyle/>
          <a:p>
            <a:pPr eaLnBrk="0" hangingPunct="0"/>
            <a:r>
              <a:rPr lang="en-US" sz="3200" u="sng" dirty="0">
                <a:solidFill>
                  <a:srgbClr val="66FFFF"/>
                </a:solidFill>
                <a:latin typeface="Fette Engschrift" pitchFamily="2" charset="0"/>
              </a:rPr>
              <a:t>2.2.3  The  Third National Course to Restore Canaan</a:t>
            </a:r>
          </a:p>
        </p:txBody>
      </p:sp>
      <p:sp>
        <p:nvSpPr>
          <p:cNvPr id="136207" name="Rectangle 15"/>
          <p:cNvSpPr>
            <a:spLocks noChangeArrowheads="1"/>
          </p:cNvSpPr>
          <p:nvPr/>
        </p:nvSpPr>
        <p:spPr bwMode="auto">
          <a:xfrm>
            <a:off x="0" y="5341938"/>
            <a:ext cx="9144000" cy="1516062"/>
          </a:xfrm>
          <a:prstGeom prst="rect">
            <a:avLst/>
          </a:prstGeom>
          <a:solidFill>
            <a:schemeClr val="tx1"/>
          </a:solidFill>
          <a:ln w="9525">
            <a:solidFill>
              <a:schemeClr val="tx1"/>
            </a:solidFill>
            <a:miter lim="800000"/>
            <a:headEnd/>
            <a:tailEnd/>
          </a:ln>
          <a:effectLst/>
        </p:spPr>
        <p:txBody>
          <a:bodyPr wrap="none" anchor="ctr"/>
          <a:lstStyle/>
          <a:p>
            <a:endParaRPr lang="en-US"/>
          </a:p>
        </p:txBody>
      </p:sp>
      <p:grpSp>
        <p:nvGrpSpPr>
          <p:cNvPr id="136208" name="Group 16"/>
          <p:cNvGrpSpPr>
            <a:grpSpLocks/>
          </p:cNvGrpSpPr>
          <p:nvPr/>
        </p:nvGrpSpPr>
        <p:grpSpPr bwMode="auto">
          <a:xfrm>
            <a:off x="1079930" y="5519738"/>
            <a:ext cx="6921070" cy="881062"/>
            <a:chOff x="288" y="3336"/>
            <a:chExt cx="4900" cy="555"/>
          </a:xfrm>
        </p:grpSpPr>
        <p:sp>
          <p:nvSpPr>
            <p:cNvPr id="136209" name="Text Box 17"/>
            <p:cNvSpPr txBox="1">
              <a:spLocks noChangeArrowheads="1"/>
            </p:cNvSpPr>
            <p:nvPr/>
          </p:nvSpPr>
          <p:spPr bwMode="auto">
            <a:xfrm>
              <a:off x="512" y="3397"/>
              <a:ext cx="4676" cy="494"/>
            </a:xfrm>
            <a:prstGeom prst="rect">
              <a:avLst/>
            </a:prstGeom>
            <a:noFill/>
            <a:ln w="9525">
              <a:noFill/>
              <a:miter lim="800000"/>
              <a:headEnd/>
              <a:tailEnd/>
            </a:ln>
            <a:effectLst/>
          </p:spPr>
          <p:txBody>
            <a:bodyPr wrap="square">
              <a:spAutoFit/>
            </a:bodyPr>
            <a:lstStyle/>
            <a:p>
              <a:pPr eaLnBrk="0" hangingPunct="0">
                <a:lnSpc>
                  <a:spcPct val="75000"/>
                </a:lnSpc>
              </a:pPr>
              <a:r>
                <a:rPr lang="en-US" sz="2000" b="1" dirty="0">
                  <a:solidFill>
                    <a:schemeClr val="bg1"/>
                  </a:solidFill>
                  <a:latin typeface="Arial Narrow" pitchFamily="34" charset="0"/>
                </a:rPr>
                <a:t>Because the second national course to restore Canaan </a:t>
              </a:r>
              <a:r>
                <a:rPr lang="en-US" sz="2000" b="1" dirty="0" smtClean="0">
                  <a:solidFill>
                    <a:schemeClr val="bg1"/>
                  </a:solidFill>
                  <a:latin typeface="Arial Narrow" pitchFamily="34" charset="0"/>
                </a:rPr>
                <a:t>ended</a:t>
              </a:r>
            </a:p>
            <a:p>
              <a:pPr eaLnBrk="0" hangingPunct="0">
                <a:lnSpc>
                  <a:spcPct val="75000"/>
                </a:lnSpc>
              </a:pPr>
              <a:r>
                <a:rPr lang="en-US" sz="2000" b="1" dirty="0" smtClean="0">
                  <a:solidFill>
                    <a:schemeClr val="bg1"/>
                  </a:solidFill>
                  <a:latin typeface="Arial Narrow" pitchFamily="34" charset="0"/>
                </a:rPr>
                <a:t>in </a:t>
              </a:r>
              <a:r>
                <a:rPr lang="en-US" sz="2000" b="1" dirty="0">
                  <a:solidFill>
                    <a:schemeClr val="bg1"/>
                  </a:solidFill>
                  <a:latin typeface="Arial Narrow" pitchFamily="34" charset="0"/>
                </a:rPr>
                <a:t>failure, the forty years </a:t>
              </a:r>
              <a:r>
                <a:rPr lang="en-US" sz="2000" b="1" dirty="0">
                  <a:solidFill>
                    <a:srgbClr val="FFFF66"/>
                  </a:solidFill>
                  <a:latin typeface="Arial Narrow" pitchFamily="34" charset="0"/>
                </a:rPr>
                <a:t>Moses</a:t>
              </a:r>
              <a:r>
                <a:rPr lang="en-US" sz="2000" b="1" dirty="0">
                  <a:solidFill>
                    <a:schemeClr val="bg1"/>
                  </a:solidFill>
                  <a:latin typeface="Arial Narrow" pitchFamily="34" charset="0"/>
                </a:rPr>
                <a:t> had spent in the wilderness</a:t>
              </a:r>
              <a:r>
                <a:rPr lang="en-US" sz="2000" b="1" dirty="0">
                  <a:solidFill>
                    <a:srgbClr val="FFFF66"/>
                  </a:solidFill>
                  <a:latin typeface="Arial Narrow" pitchFamily="34" charset="0"/>
                </a:rPr>
                <a:t> </a:t>
              </a:r>
              <a:r>
                <a:rPr lang="en-US" sz="2000" b="1" dirty="0">
                  <a:solidFill>
                    <a:schemeClr val="bg1"/>
                  </a:solidFill>
                  <a:latin typeface="Arial Narrow" pitchFamily="34" charset="0"/>
                </a:rPr>
                <a:t>of </a:t>
              </a:r>
              <a:r>
                <a:rPr lang="en-US" sz="2000" b="1" dirty="0" err="1">
                  <a:solidFill>
                    <a:schemeClr val="bg1"/>
                  </a:solidFill>
                  <a:latin typeface="Arial Narrow" pitchFamily="34" charset="0"/>
                </a:rPr>
                <a:t>Midian</a:t>
              </a:r>
              <a:r>
                <a:rPr lang="en-US" sz="2000" b="1" dirty="0">
                  <a:solidFill>
                    <a:schemeClr val="bg1"/>
                  </a:solidFill>
                  <a:latin typeface="Arial Narrow" pitchFamily="34" charset="0"/>
                </a:rPr>
                <a:t> to restore the foundation of faith were invaded by Satan.</a:t>
              </a:r>
            </a:p>
          </p:txBody>
        </p:sp>
        <p:sp>
          <p:nvSpPr>
            <p:cNvPr id="136210" name="Text Box 18"/>
            <p:cNvSpPr txBox="1">
              <a:spLocks noChangeArrowheads="1"/>
            </p:cNvSpPr>
            <p:nvPr/>
          </p:nvSpPr>
          <p:spPr bwMode="auto">
            <a:xfrm>
              <a:off x="288" y="3336"/>
              <a:ext cx="240" cy="293"/>
            </a:xfrm>
            <a:prstGeom prst="rect">
              <a:avLst/>
            </a:prstGeom>
            <a:noFill/>
            <a:ln w="9525">
              <a:noFill/>
              <a:miter lim="800000"/>
              <a:headEnd/>
              <a:tailEnd/>
            </a:ln>
            <a:effectLst/>
          </p:spPr>
          <p:txBody>
            <a:bodyPr>
              <a:spAutoFit/>
            </a:bodyPr>
            <a:lstStyle/>
            <a:p>
              <a:pPr eaLnBrk="0" hangingPunct="0">
                <a:lnSpc>
                  <a:spcPct val="55000"/>
                </a:lnSpc>
              </a:pPr>
              <a:r>
                <a:rPr lang="en-US" sz="4200" b="1" dirty="0">
                  <a:solidFill>
                    <a:schemeClr val="bg1"/>
                  </a:solidFill>
                  <a:latin typeface="Times New Roman" pitchFamily="18" charset="0"/>
                  <a:sym typeface="CommonBullets" pitchFamily="34" charset="2"/>
                </a:rPr>
                <a:t></a:t>
              </a:r>
              <a:endParaRPr lang="en-US" sz="4200" b="1" dirty="0">
                <a:solidFill>
                  <a:schemeClr val="bg1"/>
                </a:solidFill>
                <a:latin typeface="Times New Roman" pitchFamily="18" charset="0"/>
              </a:endParaRPr>
            </a:p>
          </p:txBody>
        </p:sp>
      </p:grpSp>
      <p:sp>
        <p:nvSpPr>
          <p:cNvPr id="136211" name="WordArt 19"/>
          <p:cNvSpPr>
            <a:spLocks noChangeArrowheads="1" noChangeShapeType="1" noTextEdit="1"/>
          </p:cNvSpPr>
          <p:nvPr/>
        </p:nvSpPr>
        <p:spPr bwMode="auto">
          <a:xfrm rot="-42460276">
            <a:off x="6629400" y="3200400"/>
            <a:ext cx="1754188" cy="1698625"/>
          </a:xfrm>
          <a:prstGeom prst="rect">
            <a:avLst/>
          </a:prstGeom>
        </p:spPr>
        <p:txBody>
          <a:bodyPr wrap="none" fromWordArt="1">
            <a:prstTxWarp prst="textCurveDown">
              <a:avLst>
                <a:gd name="adj" fmla="val 52630"/>
              </a:avLst>
            </a:prstTxWarp>
          </a:bodyPr>
          <a:lstStyle/>
          <a:p>
            <a:pPr algn="ctr"/>
            <a:r>
              <a:rPr lang="en-US" sz="3600" kern="10" dirty="0">
                <a:ln w="12700">
                  <a:noFill/>
                  <a:round/>
                  <a:headEnd/>
                  <a:tailEnd/>
                </a:ln>
                <a:gradFill rotWithShape="1">
                  <a:gsLst>
                    <a:gs pos="0">
                      <a:srgbClr val="663300"/>
                    </a:gs>
                    <a:gs pos="50000">
                      <a:schemeClr val="bg1"/>
                    </a:gs>
                    <a:gs pos="100000">
                      <a:srgbClr val="663300"/>
                    </a:gs>
                  </a:gsLst>
                  <a:lin ang="2700000" scaled="1"/>
                </a:gradFill>
                <a:effectLst>
                  <a:prstShdw prst="shdw17" dist="12700" dir="5400000">
                    <a:srgbClr val="996600"/>
                  </a:prstShdw>
                </a:effectLst>
                <a:latin typeface="MANDELA"/>
              </a:rPr>
              <a:t>Wilderness</a:t>
            </a:r>
          </a:p>
          <a:p>
            <a:pPr algn="ctr"/>
            <a:r>
              <a:rPr lang="en-US" sz="3600" kern="10" dirty="0">
                <a:ln w="12700">
                  <a:noFill/>
                  <a:round/>
                  <a:headEnd/>
                  <a:tailEnd/>
                </a:ln>
                <a:gradFill rotWithShape="1">
                  <a:gsLst>
                    <a:gs pos="0">
                      <a:srgbClr val="663300"/>
                    </a:gs>
                    <a:gs pos="50000">
                      <a:schemeClr val="bg1"/>
                    </a:gs>
                    <a:gs pos="100000">
                      <a:srgbClr val="663300"/>
                    </a:gs>
                  </a:gsLst>
                  <a:lin ang="2700000" scaled="1"/>
                </a:gradFill>
                <a:effectLst>
                  <a:prstShdw prst="shdw17" dist="12700" dir="5400000">
                    <a:srgbClr val="996600"/>
                  </a:prstShdw>
                </a:effectLst>
                <a:latin typeface="MANDELA"/>
              </a:rPr>
              <a:t>of</a:t>
            </a:r>
          </a:p>
          <a:p>
            <a:pPr algn="ctr"/>
            <a:r>
              <a:rPr lang="en-US" sz="3600" kern="10" dirty="0" err="1">
                <a:ln w="12700">
                  <a:noFill/>
                  <a:round/>
                  <a:headEnd/>
                  <a:tailEnd/>
                </a:ln>
                <a:gradFill rotWithShape="1">
                  <a:gsLst>
                    <a:gs pos="0">
                      <a:srgbClr val="663300"/>
                    </a:gs>
                    <a:gs pos="50000">
                      <a:schemeClr val="bg1"/>
                    </a:gs>
                    <a:gs pos="100000">
                      <a:srgbClr val="663300"/>
                    </a:gs>
                  </a:gsLst>
                  <a:lin ang="2700000" scaled="1"/>
                </a:gradFill>
                <a:effectLst>
                  <a:prstShdw prst="shdw17" dist="12700" dir="5400000">
                    <a:srgbClr val="996600"/>
                  </a:prstShdw>
                </a:effectLst>
                <a:latin typeface="MANDELA"/>
              </a:rPr>
              <a:t>Midian</a:t>
            </a:r>
            <a:endParaRPr lang="en-US" sz="3600" kern="10" dirty="0">
              <a:ln w="12700">
                <a:noFill/>
                <a:round/>
                <a:headEnd/>
                <a:tailEnd/>
              </a:ln>
              <a:gradFill rotWithShape="1">
                <a:gsLst>
                  <a:gs pos="0">
                    <a:srgbClr val="663300"/>
                  </a:gs>
                  <a:gs pos="50000">
                    <a:schemeClr val="bg1"/>
                  </a:gs>
                  <a:gs pos="100000">
                    <a:srgbClr val="663300"/>
                  </a:gs>
                </a:gsLst>
                <a:lin ang="2700000" scaled="1"/>
              </a:gradFill>
              <a:effectLst>
                <a:prstShdw prst="shdw17" dist="12700" dir="5400000">
                  <a:srgbClr val="996600"/>
                </a:prstShdw>
              </a:effectLst>
              <a:latin typeface="MANDELA"/>
            </a:endParaRPr>
          </a:p>
        </p:txBody>
      </p:sp>
      <p:grpSp>
        <p:nvGrpSpPr>
          <p:cNvPr id="136212" name="Group 20"/>
          <p:cNvGrpSpPr>
            <a:grpSpLocks/>
          </p:cNvGrpSpPr>
          <p:nvPr/>
        </p:nvGrpSpPr>
        <p:grpSpPr bwMode="auto">
          <a:xfrm>
            <a:off x="7158038" y="2895600"/>
            <a:ext cx="1223962" cy="1416050"/>
            <a:chOff x="4352" y="2036"/>
            <a:chExt cx="771" cy="892"/>
          </a:xfrm>
        </p:grpSpPr>
        <p:pic>
          <p:nvPicPr>
            <p:cNvPr id="136213" name="Picture 21" descr="Burning Bush 3"/>
            <p:cNvPicPr>
              <a:picLocks noChangeAspect="1" noChangeArrowheads="1"/>
            </p:cNvPicPr>
            <p:nvPr/>
          </p:nvPicPr>
          <p:blipFill>
            <a:blip r:embed="rId4" cstate="print">
              <a:clrChange>
                <a:clrFrom>
                  <a:srgbClr val="FFFFFF"/>
                </a:clrFrom>
                <a:clrTo>
                  <a:srgbClr val="FFFFFF">
                    <a:alpha val="0"/>
                  </a:srgbClr>
                </a:clrTo>
              </a:clrChange>
            </a:blip>
            <a:srcRect/>
            <a:stretch>
              <a:fillRect/>
            </a:stretch>
          </p:blipFill>
          <p:spPr bwMode="auto">
            <a:xfrm>
              <a:off x="4352" y="2036"/>
              <a:ext cx="448" cy="508"/>
            </a:xfrm>
            <a:prstGeom prst="rect">
              <a:avLst/>
            </a:prstGeom>
            <a:noFill/>
          </p:spPr>
        </p:pic>
        <p:pic>
          <p:nvPicPr>
            <p:cNvPr id="136214" name="Picture 22" descr="Burning Bush 4"/>
            <p:cNvPicPr>
              <a:picLocks noChangeAspect="1" noChangeArrowheads="1"/>
            </p:cNvPicPr>
            <p:nvPr/>
          </p:nvPicPr>
          <p:blipFill>
            <a:blip r:embed="rId5" cstate="print">
              <a:clrChange>
                <a:clrFrom>
                  <a:srgbClr val="FFFFFF"/>
                </a:clrFrom>
                <a:clrTo>
                  <a:srgbClr val="FFFFFF">
                    <a:alpha val="0"/>
                  </a:srgbClr>
                </a:clrTo>
              </a:clrChange>
            </a:blip>
            <a:srcRect/>
            <a:stretch>
              <a:fillRect/>
            </a:stretch>
          </p:blipFill>
          <p:spPr bwMode="auto">
            <a:xfrm>
              <a:off x="4752" y="2160"/>
              <a:ext cx="371" cy="768"/>
            </a:xfrm>
            <a:prstGeom prst="rect">
              <a:avLst/>
            </a:prstGeom>
            <a:noFill/>
          </p:spPr>
        </p:pic>
      </p:grpSp>
      <p:grpSp>
        <p:nvGrpSpPr>
          <p:cNvPr id="136215" name="Group 23"/>
          <p:cNvGrpSpPr>
            <a:grpSpLocks/>
          </p:cNvGrpSpPr>
          <p:nvPr/>
        </p:nvGrpSpPr>
        <p:grpSpPr bwMode="auto">
          <a:xfrm>
            <a:off x="990600" y="1219200"/>
            <a:ext cx="6477000" cy="3535363"/>
            <a:chOff x="624" y="768"/>
            <a:chExt cx="4080" cy="2227"/>
          </a:xfrm>
        </p:grpSpPr>
        <p:grpSp>
          <p:nvGrpSpPr>
            <p:cNvPr id="136216" name="Group 24"/>
            <p:cNvGrpSpPr>
              <a:grpSpLocks/>
            </p:cNvGrpSpPr>
            <p:nvPr/>
          </p:nvGrpSpPr>
          <p:grpSpPr bwMode="auto">
            <a:xfrm>
              <a:off x="624" y="768"/>
              <a:ext cx="1132" cy="922"/>
              <a:chOff x="624" y="768"/>
              <a:chExt cx="1132" cy="922"/>
            </a:xfrm>
          </p:grpSpPr>
          <p:sp>
            <p:nvSpPr>
              <p:cNvPr id="136217" name="WordArt 25"/>
              <p:cNvSpPr>
                <a:spLocks noChangeArrowheads="1" noChangeShapeType="1" noTextEdit="1"/>
              </p:cNvSpPr>
              <p:nvPr/>
            </p:nvSpPr>
            <p:spPr bwMode="auto">
              <a:xfrm>
                <a:off x="624" y="768"/>
                <a:ext cx="912" cy="624"/>
              </a:xfrm>
              <a:prstGeom prst="rect">
                <a:avLst/>
              </a:prstGeom>
            </p:spPr>
            <p:txBody>
              <a:bodyPr wrap="none" fromWordArt="1">
                <a:prstTxWarp prst="textPlain">
                  <a:avLst>
                    <a:gd name="adj" fmla="val 50000"/>
                  </a:avLst>
                </a:prstTxWarp>
              </a:bodyPr>
              <a:lstStyle/>
              <a:p>
                <a:pPr algn="ctr"/>
                <a:r>
                  <a:rPr lang="en-US" sz="3600" kern="10">
                    <a:ln w="9525">
                      <a:solidFill>
                        <a:srgbClr val="003300"/>
                      </a:solidFill>
                      <a:round/>
                      <a:headEnd/>
                      <a:tailEnd/>
                    </a:ln>
                    <a:solidFill>
                      <a:srgbClr val="57FF57"/>
                    </a:solidFill>
                    <a:latin typeface="Arial Black"/>
                  </a:rPr>
                  <a:t>Second</a:t>
                </a:r>
              </a:p>
              <a:p>
                <a:pPr algn="ctr"/>
                <a:r>
                  <a:rPr lang="en-US" sz="3600" kern="10">
                    <a:ln w="9525">
                      <a:solidFill>
                        <a:srgbClr val="003300"/>
                      </a:solidFill>
                      <a:round/>
                      <a:headEnd/>
                      <a:tailEnd/>
                    </a:ln>
                    <a:solidFill>
                      <a:srgbClr val="57FF57"/>
                    </a:solidFill>
                    <a:latin typeface="Arial Black"/>
                  </a:rPr>
                  <a:t>twenty-one-month</a:t>
                </a:r>
              </a:p>
              <a:p>
                <a:pPr algn="ctr"/>
                <a:r>
                  <a:rPr lang="en-US" sz="3600" kern="10">
                    <a:ln w="9525">
                      <a:solidFill>
                        <a:srgbClr val="003300"/>
                      </a:solidFill>
                      <a:round/>
                      <a:headEnd/>
                      <a:tailEnd/>
                    </a:ln>
                    <a:solidFill>
                      <a:srgbClr val="57FF57"/>
                    </a:solidFill>
                    <a:latin typeface="Arial Black"/>
                  </a:rPr>
                  <a:t>course</a:t>
                </a:r>
              </a:p>
            </p:txBody>
          </p:sp>
          <p:sp>
            <p:nvSpPr>
              <p:cNvPr id="136218" name="Line 26"/>
              <p:cNvSpPr>
                <a:spLocks noChangeShapeType="1"/>
              </p:cNvSpPr>
              <p:nvPr/>
            </p:nvSpPr>
            <p:spPr bwMode="auto">
              <a:xfrm rot="13803019" flipV="1">
                <a:off x="1521" y="1456"/>
                <a:ext cx="353" cy="116"/>
              </a:xfrm>
              <a:prstGeom prst="line">
                <a:avLst/>
              </a:prstGeom>
              <a:noFill/>
              <a:ln w="28575">
                <a:solidFill>
                  <a:srgbClr val="00FF00"/>
                </a:solidFill>
                <a:prstDash val="sysDot"/>
                <a:round/>
                <a:headEnd/>
                <a:tailEnd/>
              </a:ln>
              <a:effectLst/>
            </p:spPr>
            <p:txBody>
              <a:bodyPr/>
              <a:lstStyle/>
              <a:p>
                <a:endParaRPr lang="en-US"/>
              </a:p>
            </p:txBody>
          </p:sp>
        </p:grpSp>
        <p:grpSp>
          <p:nvGrpSpPr>
            <p:cNvPr id="136219" name="Group 27"/>
            <p:cNvGrpSpPr>
              <a:grpSpLocks/>
            </p:cNvGrpSpPr>
            <p:nvPr/>
          </p:nvGrpSpPr>
          <p:grpSpPr bwMode="auto">
            <a:xfrm>
              <a:off x="1600" y="1248"/>
              <a:ext cx="3104" cy="1747"/>
              <a:chOff x="1600" y="1248"/>
              <a:chExt cx="3104" cy="1747"/>
            </a:xfrm>
          </p:grpSpPr>
          <p:grpSp>
            <p:nvGrpSpPr>
              <p:cNvPr id="136220" name="Group 28"/>
              <p:cNvGrpSpPr>
                <a:grpSpLocks/>
              </p:cNvGrpSpPr>
              <p:nvPr/>
            </p:nvGrpSpPr>
            <p:grpSpPr bwMode="auto">
              <a:xfrm>
                <a:off x="1600" y="1567"/>
                <a:ext cx="1057" cy="1386"/>
                <a:chOff x="1600" y="1567"/>
                <a:chExt cx="1057" cy="1386"/>
              </a:xfrm>
            </p:grpSpPr>
            <p:sp>
              <p:nvSpPr>
                <p:cNvPr id="136221" name="Freeform 29"/>
                <p:cNvSpPr>
                  <a:spLocks/>
                </p:cNvSpPr>
                <p:nvPr/>
              </p:nvSpPr>
              <p:spPr bwMode="auto">
                <a:xfrm rot="-3700227">
                  <a:off x="1646" y="1553"/>
                  <a:ext cx="80" cy="163"/>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7FFF7F"/>
                </a:solidFill>
                <a:ln w="3175" cmpd="sng">
                  <a:solidFill>
                    <a:srgbClr val="00CC00"/>
                  </a:solidFill>
                  <a:round/>
                  <a:headEnd/>
                  <a:tailEnd/>
                </a:ln>
              </p:spPr>
              <p:txBody>
                <a:bodyPr/>
                <a:lstStyle/>
                <a:p>
                  <a:endParaRPr lang="en-US"/>
                </a:p>
              </p:txBody>
            </p:sp>
            <p:sp>
              <p:nvSpPr>
                <p:cNvPr id="136222" name="Freeform 30"/>
                <p:cNvSpPr>
                  <a:spLocks/>
                </p:cNvSpPr>
                <p:nvPr/>
              </p:nvSpPr>
              <p:spPr bwMode="auto">
                <a:xfrm rot="4199582" flipV="1">
                  <a:off x="1861" y="1501"/>
                  <a:ext cx="90" cy="278"/>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7FFF7F"/>
                </a:solidFill>
                <a:ln w="3175" cmpd="sng">
                  <a:solidFill>
                    <a:srgbClr val="00CC00"/>
                  </a:solidFill>
                  <a:round/>
                  <a:headEnd/>
                  <a:tailEnd/>
                </a:ln>
              </p:spPr>
              <p:txBody>
                <a:bodyPr/>
                <a:lstStyle/>
                <a:p>
                  <a:endParaRPr lang="en-US"/>
                </a:p>
              </p:txBody>
            </p:sp>
            <p:sp>
              <p:nvSpPr>
                <p:cNvPr id="136223" name="Oval 31"/>
                <p:cNvSpPr>
                  <a:spLocks noChangeArrowheads="1"/>
                </p:cNvSpPr>
                <p:nvPr/>
              </p:nvSpPr>
              <p:spPr bwMode="auto">
                <a:xfrm>
                  <a:off x="2602" y="2908"/>
                  <a:ext cx="55" cy="45"/>
                </a:xfrm>
                <a:prstGeom prst="ellipse">
                  <a:avLst/>
                </a:prstGeom>
                <a:solidFill>
                  <a:srgbClr val="FF3300"/>
                </a:solidFill>
                <a:ln w="57150">
                  <a:solidFill>
                    <a:srgbClr val="FF3300"/>
                  </a:solidFill>
                  <a:round/>
                  <a:headEnd/>
                  <a:tailEnd/>
                </a:ln>
                <a:effectLst/>
              </p:spPr>
              <p:txBody>
                <a:bodyPr wrap="none" anchor="ctr"/>
                <a:lstStyle/>
                <a:p>
                  <a:endParaRPr lang="en-US"/>
                </a:p>
              </p:txBody>
            </p:sp>
            <p:sp>
              <p:nvSpPr>
                <p:cNvPr id="136224" name="Oval 32"/>
                <p:cNvSpPr>
                  <a:spLocks noChangeArrowheads="1"/>
                </p:cNvSpPr>
                <p:nvPr/>
              </p:nvSpPr>
              <p:spPr bwMode="auto">
                <a:xfrm>
                  <a:off x="1767" y="1685"/>
                  <a:ext cx="56" cy="45"/>
                </a:xfrm>
                <a:prstGeom prst="ellipse">
                  <a:avLst/>
                </a:prstGeom>
                <a:solidFill>
                  <a:srgbClr val="FF3300"/>
                </a:solidFill>
                <a:ln w="57150">
                  <a:solidFill>
                    <a:srgbClr val="FF3300"/>
                  </a:solidFill>
                  <a:round/>
                  <a:headEnd/>
                  <a:tailEnd/>
                </a:ln>
                <a:effectLst/>
              </p:spPr>
              <p:txBody>
                <a:bodyPr wrap="none" anchor="ctr"/>
                <a:lstStyle/>
                <a:p>
                  <a:endParaRPr lang="en-US"/>
                </a:p>
              </p:txBody>
            </p:sp>
            <p:sp>
              <p:nvSpPr>
                <p:cNvPr id="136225" name="Oval 33"/>
                <p:cNvSpPr>
                  <a:spLocks noChangeArrowheads="1"/>
                </p:cNvSpPr>
                <p:nvPr/>
              </p:nvSpPr>
              <p:spPr bwMode="auto">
                <a:xfrm>
                  <a:off x="1600" y="1567"/>
                  <a:ext cx="56" cy="45"/>
                </a:xfrm>
                <a:prstGeom prst="ellipse">
                  <a:avLst/>
                </a:prstGeom>
                <a:solidFill>
                  <a:srgbClr val="FF3300"/>
                </a:solidFill>
                <a:ln w="57150">
                  <a:solidFill>
                    <a:srgbClr val="FF3300"/>
                  </a:solidFill>
                  <a:round/>
                  <a:headEnd/>
                  <a:tailEnd/>
                </a:ln>
                <a:effectLst/>
              </p:spPr>
              <p:txBody>
                <a:bodyPr wrap="none" anchor="ctr"/>
                <a:lstStyle/>
                <a:p>
                  <a:endParaRPr lang="en-US"/>
                </a:p>
              </p:txBody>
            </p:sp>
            <p:grpSp>
              <p:nvGrpSpPr>
                <p:cNvPr id="136226" name="Group 34"/>
                <p:cNvGrpSpPr>
                  <a:grpSpLocks/>
                </p:cNvGrpSpPr>
                <p:nvPr/>
              </p:nvGrpSpPr>
              <p:grpSpPr bwMode="auto">
                <a:xfrm>
                  <a:off x="1920" y="1595"/>
                  <a:ext cx="672" cy="1252"/>
                  <a:chOff x="1920" y="1595"/>
                  <a:chExt cx="672" cy="1252"/>
                </a:xfrm>
              </p:grpSpPr>
              <p:sp>
                <p:nvSpPr>
                  <p:cNvPr id="136227" name="Freeform 35"/>
                  <p:cNvSpPr>
                    <a:spLocks/>
                  </p:cNvSpPr>
                  <p:nvPr/>
                </p:nvSpPr>
                <p:spPr bwMode="auto">
                  <a:xfrm rot="1128864" flipH="1">
                    <a:off x="1990" y="1595"/>
                    <a:ext cx="111" cy="272"/>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7FFF7F"/>
                  </a:solidFill>
                  <a:ln w="3175" cmpd="sng">
                    <a:solidFill>
                      <a:srgbClr val="00CC00"/>
                    </a:solidFill>
                    <a:round/>
                    <a:headEnd/>
                    <a:tailEnd/>
                  </a:ln>
                </p:spPr>
                <p:txBody>
                  <a:bodyPr/>
                  <a:lstStyle/>
                  <a:p>
                    <a:endParaRPr lang="en-US"/>
                  </a:p>
                </p:txBody>
              </p:sp>
              <p:sp>
                <p:nvSpPr>
                  <p:cNvPr id="136228" name="Freeform 36"/>
                  <p:cNvSpPr>
                    <a:spLocks/>
                  </p:cNvSpPr>
                  <p:nvPr/>
                </p:nvSpPr>
                <p:spPr bwMode="auto">
                  <a:xfrm>
                    <a:off x="1934" y="1912"/>
                    <a:ext cx="111" cy="272"/>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7FFF7F"/>
                  </a:solidFill>
                  <a:ln w="3175" cmpd="sng">
                    <a:solidFill>
                      <a:srgbClr val="00CC00"/>
                    </a:solidFill>
                    <a:round/>
                    <a:headEnd/>
                    <a:tailEnd/>
                  </a:ln>
                </p:spPr>
                <p:txBody>
                  <a:bodyPr/>
                  <a:lstStyle/>
                  <a:p>
                    <a:endParaRPr lang="en-US"/>
                  </a:p>
                </p:txBody>
              </p:sp>
              <p:sp>
                <p:nvSpPr>
                  <p:cNvPr id="136229" name="Freeform 37"/>
                  <p:cNvSpPr>
                    <a:spLocks/>
                  </p:cNvSpPr>
                  <p:nvPr/>
                </p:nvSpPr>
                <p:spPr bwMode="auto">
                  <a:xfrm rot="-4541548">
                    <a:off x="2002" y="2174"/>
                    <a:ext cx="107" cy="272"/>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7FFF7F"/>
                  </a:solidFill>
                  <a:ln w="3175" cmpd="sng">
                    <a:solidFill>
                      <a:srgbClr val="00CC00"/>
                    </a:solidFill>
                    <a:round/>
                    <a:headEnd/>
                    <a:tailEnd/>
                  </a:ln>
                </p:spPr>
                <p:txBody>
                  <a:bodyPr/>
                  <a:lstStyle/>
                  <a:p>
                    <a:endParaRPr lang="en-US"/>
                  </a:p>
                </p:txBody>
              </p:sp>
              <p:sp>
                <p:nvSpPr>
                  <p:cNvPr id="136230" name="Freeform 38"/>
                  <p:cNvSpPr>
                    <a:spLocks/>
                  </p:cNvSpPr>
                  <p:nvPr/>
                </p:nvSpPr>
                <p:spPr bwMode="auto">
                  <a:xfrm rot="20566753" flipH="1">
                    <a:off x="2208" y="2400"/>
                    <a:ext cx="111" cy="272"/>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7FFF7F"/>
                  </a:solidFill>
                  <a:ln w="3175" cmpd="sng">
                    <a:solidFill>
                      <a:srgbClr val="00CC00"/>
                    </a:solidFill>
                    <a:round/>
                    <a:headEnd/>
                    <a:tailEnd/>
                  </a:ln>
                </p:spPr>
                <p:txBody>
                  <a:bodyPr/>
                  <a:lstStyle/>
                  <a:p>
                    <a:endParaRPr lang="en-US"/>
                  </a:p>
                </p:txBody>
              </p:sp>
              <p:sp>
                <p:nvSpPr>
                  <p:cNvPr id="136231" name="Freeform 39"/>
                  <p:cNvSpPr>
                    <a:spLocks/>
                  </p:cNvSpPr>
                  <p:nvPr/>
                </p:nvSpPr>
                <p:spPr bwMode="auto">
                  <a:xfrm rot="-3725283">
                    <a:off x="2400" y="2656"/>
                    <a:ext cx="111" cy="272"/>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7FFF7F"/>
                  </a:solidFill>
                  <a:ln w="3175" cmpd="sng">
                    <a:solidFill>
                      <a:srgbClr val="00CC00"/>
                    </a:solidFill>
                    <a:round/>
                    <a:headEnd/>
                    <a:tailEnd/>
                  </a:ln>
                </p:spPr>
                <p:txBody>
                  <a:bodyPr/>
                  <a:lstStyle/>
                  <a:p>
                    <a:endParaRPr lang="en-US"/>
                  </a:p>
                </p:txBody>
              </p:sp>
            </p:grpSp>
          </p:grpSp>
          <p:grpSp>
            <p:nvGrpSpPr>
              <p:cNvPr id="136232" name="Group 40"/>
              <p:cNvGrpSpPr>
                <a:grpSpLocks/>
              </p:cNvGrpSpPr>
              <p:nvPr/>
            </p:nvGrpSpPr>
            <p:grpSpPr bwMode="auto">
              <a:xfrm>
                <a:off x="2832" y="1248"/>
                <a:ext cx="1872" cy="1747"/>
                <a:chOff x="2832" y="1248"/>
                <a:chExt cx="1872" cy="1747"/>
              </a:xfrm>
            </p:grpSpPr>
            <p:grpSp>
              <p:nvGrpSpPr>
                <p:cNvPr id="136233" name="Group 41"/>
                <p:cNvGrpSpPr>
                  <a:grpSpLocks/>
                </p:cNvGrpSpPr>
                <p:nvPr/>
              </p:nvGrpSpPr>
              <p:grpSpPr bwMode="auto">
                <a:xfrm>
                  <a:off x="2832" y="1680"/>
                  <a:ext cx="1311" cy="1315"/>
                  <a:chOff x="2832" y="1680"/>
                  <a:chExt cx="1311" cy="1315"/>
                </a:xfrm>
              </p:grpSpPr>
              <p:sp>
                <p:nvSpPr>
                  <p:cNvPr id="136234" name="Oval 42"/>
                  <p:cNvSpPr>
                    <a:spLocks noChangeArrowheads="1"/>
                  </p:cNvSpPr>
                  <p:nvPr/>
                </p:nvSpPr>
                <p:spPr bwMode="auto">
                  <a:xfrm>
                    <a:off x="4025" y="1680"/>
                    <a:ext cx="55" cy="45"/>
                  </a:xfrm>
                  <a:prstGeom prst="ellipse">
                    <a:avLst/>
                  </a:prstGeom>
                  <a:solidFill>
                    <a:srgbClr val="FF3300"/>
                  </a:solidFill>
                  <a:ln w="57150">
                    <a:solidFill>
                      <a:srgbClr val="FF3300"/>
                    </a:solidFill>
                    <a:round/>
                    <a:headEnd/>
                    <a:tailEnd/>
                  </a:ln>
                  <a:effectLst/>
                </p:spPr>
                <p:txBody>
                  <a:bodyPr wrap="none" anchor="ctr"/>
                  <a:lstStyle/>
                  <a:p>
                    <a:pPr algn="ctr"/>
                    <a:endParaRPr lang="en-US" sz="3200">
                      <a:solidFill>
                        <a:srgbClr val="000099"/>
                      </a:solidFill>
                      <a:latin typeface="Arial Black" pitchFamily="34" charset="0"/>
                    </a:endParaRPr>
                  </a:p>
                </p:txBody>
              </p:sp>
              <p:sp>
                <p:nvSpPr>
                  <p:cNvPr id="136235" name="Oval 43"/>
                  <p:cNvSpPr>
                    <a:spLocks noChangeArrowheads="1"/>
                  </p:cNvSpPr>
                  <p:nvPr/>
                </p:nvSpPr>
                <p:spPr bwMode="auto">
                  <a:xfrm>
                    <a:off x="3545" y="2547"/>
                    <a:ext cx="55" cy="45"/>
                  </a:xfrm>
                  <a:prstGeom prst="ellipse">
                    <a:avLst/>
                  </a:prstGeom>
                  <a:solidFill>
                    <a:srgbClr val="FF3300"/>
                  </a:solidFill>
                  <a:ln w="57150">
                    <a:solidFill>
                      <a:srgbClr val="FF3300"/>
                    </a:solidFill>
                    <a:round/>
                    <a:headEnd/>
                    <a:tailEnd/>
                  </a:ln>
                  <a:effectLst/>
                </p:spPr>
                <p:txBody>
                  <a:bodyPr wrap="none" anchor="ctr"/>
                  <a:lstStyle/>
                  <a:p>
                    <a:endParaRPr lang="en-US"/>
                  </a:p>
                </p:txBody>
              </p:sp>
              <p:sp>
                <p:nvSpPr>
                  <p:cNvPr id="136236" name="Freeform 44"/>
                  <p:cNvSpPr>
                    <a:spLocks/>
                  </p:cNvSpPr>
                  <p:nvPr/>
                </p:nvSpPr>
                <p:spPr bwMode="auto">
                  <a:xfrm rot="-11501446">
                    <a:off x="4032" y="1792"/>
                    <a:ext cx="111" cy="272"/>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7FFF7F"/>
                  </a:solidFill>
                  <a:ln w="3175" cmpd="sng">
                    <a:solidFill>
                      <a:srgbClr val="00CC00"/>
                    </a:solidFill>
                    <a:round/>
                    <a:headEnd/>
                    <a:tailEnd/>
                  </a:ln>
                </p:spPr>
                <p:txBody>
                  <a:bodyPr/>
                  <a:lstStyle/>
                  <a:p>
                    <a:endParaRPr lang="en-US"/>
                  </a:p>
                </p:txBody>
              </p:sp>
              <p:sp>
                <p:nvSpPr>
                  <p:cNvPr id="136237" name="Freeform 45"/>
                  <p:cNvSpPr>
                    <a:spLocks/>
                  </p:cNvSpPr>
                  <p:nvPr/>
                </p:nvSpPr>
                <p:spPr bwMode="auto">
                  <a:xfrm rot="-9680793">
                    <a:off x="3637" y="2272"/>
                    <a:ext cx="107" cy="272"/>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7FFF7F"/>
                  </a:solidFill>
                  <a:ln w="3175" cmpd="sng">
                    <a:solidFill>
                      <a:srgbClr val="00CC00"/>
                    </a:solidFill>
                    <a:round/>
                    <a:headEnd/>
                    <a:tailEnd/>
                  </a:ln>
                </p:spPr>
                <p:txBody>
                  <a:bodyPr/>
                  <a:lstStyle/>
                  <a:p>
                    <a:endParaRPr lang="en-US"/>
                  </a:p>
                </p:txBody>
              </p:sp>
              <p:sp>
                <p:nvSpPr>
                  <p:cNvPr id="136238" name="Freeform 46"/>
                  <p:cNvSpPr>
                    <a:spLocks/>
                  </p:cNvSpPr>
                  <p:nvPr/>
                </p:nvSpPr>
                <p:spPr bwMode="auto">
                  <a:xfrm rot="4727632" flipV="1">
                    <a:off x="3032" y="2642"/>
                    <a:ext cx="90" cy="278"/>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7FFF7F"/>
                  </a:solidFill>
                  <a:ln w="3175" cmpd="sng">
                    <a:solidFill>
                      <a:srgbClr val="00CC00"/>
                    </a:solidFill>
                    <a:round/>
                    <a:headEnd/>
                    <a:tailEnd/>
                  </a:ln>
                </p:spPr>
                <p:txBody>
                  <a:bodyPr/>
                  <a:lstStyle/>
                  <a:p>
                    <a:endParaRPr lang="en-US"/>
                  </a:p>
                </p:txBody>
              </p:sp>
              <p:sp>
                <p:nvSpPr>
                  <p:cNvPr id="136239" name="Freeform 47"/>
                  <p:cNvSpPr>
                    <a:spLocks/>
                  </p:cNvSpPr>
                  <p:nvPr/>
                </p:nvSpPr>
                <p:spPr bwMode="auto">
                  <a:xfrm rot="12311760">
                    <a:off x="2832" y="2832"/>
                    <a:ext cx="80" cy="163"/>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7FFF7F"/>
                  </a:solidFill>
                  <a:ln w="3175" cmpd="sng">
                    <a:solidFill>
                      <a:srgbClr val="00CC00"/>
                    </a:solidFill>
                    <a:round/>
                    <a:headEnd/>
                    <a:tailEnd/>
                  </a:ln>
                </p:spPr>
                <p:txBody>
                  <a:bodyPr/>
                  <a:lstStyle/>
                  <a:p>
                    <a:endParaRPr lang="en-US"/>
                  </a:p>
                </p:txBody>
              </p:sp>
              <p:sp>
                <p:nvSpPr>
                  <p:cNvPr id="136240" name="Oval 48"/>
                  <p:cNvSpPr>
                    <a:spLocks noChangeArrowheads="1"/>
                  </p:cNvSpPr>
                  <p:nvPr/>
                </p:nvSpPr>
                <p:spPr bwMode="auto">
                  <a:xfrm>
                    <a:off x="3257" y="2688"/>
                    <a:ext cx="55" cy="45"/>
                  </a:xfrm>
                  <a:prstGeom prst="ellipse">
                    <a:avLst/>
                  </a:prstGeom>
                  <a:solidFill>
                    <a:srgbClr val="FF3300"/>
                  </a:solidFill>
                  <a:ln w="57150">
                    <a:solidFill>
                      <a:srgbClr val="FF3300"/>
                    </a:solidFill>
                    <a:round/>
                    <a:headEnd/>
                    <a:tailEnd/>
                  </a:ln>
                  <a:effectLst/>
                </p:spPr>
                <p:txBody>
                  <a:bodyPr wrap="none" anchor="ctr"/>
                  <a:lstStyle/>
                  <a:p>
                    <a:endParaRPr lang="en-US"/>
                  </a:p>
                </p:txBody>
              </p:sp>
              <p:sp>
                <p:nvSpPr>
                  <p:cNvPr id="136241" name="Freeform 49"/>
                  <p:cNvSpPr>
                    <a:spLocks/>
                  </p:cNvSpPr>
                  <p:nvPr/>
                </p:nvSpPr>
                <p:spPr bwMode="auto">
                  <a:xfrm rot="15472822" flipH="1">
                    <a:off x="3369" y="2535"/>
                    <a:ext cx="85" cy="200"/>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7FFF7F"/>
                  </a:solidFill>
                  <a:ln w="3175" cmpd="sng">
                    <a:solidFill>
                      <a:srgbClr val="00CC00"/>
                    </a:solidFill>
                    <a:round/>
                    <a:headEnd/>
                    <a:tailEnd/>
                  </a:ln>
                </p:spPr>
                <p:txBody>
                  <a:bodyPr/>
                  <a:lstStyle/>
                  <a:p>
                    <a:endParaRPr lang="en-US"/>
                  </a:p>
                </p:txBody>
              </p:sp>
              <p:sp>
                <p:nvSpPr>
                  <p:cNvPr id="136242" name="Freeform 50"/>
                  <p:cNvSpPr>
                    <a:spLocks/>
                  </p:cNvSpPr>
                  <p:nvPr/>
                </p:nvSpPr>
                <p:spPr bwMode="auto">
                  <a:xfrm rot="14923250" flipH="1">
                    <a:off x="3888" y="2032"/>
                    <a:ext cx="111" cy="272"/>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7FFF7F"/>
                  </a:solidFill>
                  <a:ln w="3175" cmpd="sng">
                    <a:solidFill>
                      <a:srgbClr val="00CC00"/>
                    </a:solidFill>
                    <a:round/>
                    <a:headEnd/>
                    <a:tailEnd/>
                  </a:ln>
                </p:spPr>
                <p:txBody>
                  <a:bodyPr/>
                  <a:lstStyle/>
                  <a:p>
                    <a:endParaRPr lang="en-US"/>
                  </a:p>
                </p:txBody>
              </p:sp>
            </p:grpSp>
            <p:grpSp>
              <p:nvGrpSpPr>
                <p:cNvPr id="136243" name="Group 51"/>
                <p:cNvGrpSpPr>
                  <a:grpSpLocks/>
                </p:cNvGrpSpPr>
                <p:nvPr/>
              </p:nvGrpSpPr>
              <p:grpSpPr bwMode="auto">
                <a:xfrm>
                  <a:off x="4080" y="1248"/>
                  <a:ext cx="624" cy="384"/>
                  <a:chOff x="4080" y="1248"/>
                  <a:chExt cx="624" cy="384"/>
                </a:xfrm>
              </p:grpSpPr>
              <p:sp>
                <p:nvSpPr>
                  <p:cNvPr id="136244" name="Freeform 52"/>
                  <p:cNvSpPr>
                    <a:spLocks/>
                  </p:cNvSpPr>
                  <p:nvPr/>
                </p:nvSpPr>
                <p:spPr bwMode="auto">
                  <a:xfrm rot="14392819" flipH="1">
                    <a:off x="4116" y="1524"/>
                    <a:ext cx="72" cy="144"/>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7FFF7F"/>
                  </a:solidFill>
                  <a:ln w="3175" cmpd="sng">
                    <a:solidFill>
                      <a:srgbClr val="00CC00"/>
                    </a:solidFill>
                    <a:round/>
                    <a:headEnd/>
                    <a:tailEnd/>
                  </a:ln>
                </p:spPr>
                <p:txBody>
                  <a:bodyPr/>
                  <a:lstStyle/>
                  <a:p>
                    <a:endParaRPr lang="en-US"/>
                  </a:p>
                </p:txBody>
              </p:sp>
              <p:sp>
                <p:nvSpPr>
                  <p:cNvPr id="136245" name="Freeform 53"/>
                  <p:cNvSpPr>
                    <a:spLocks/>
                  </p:cNvSpPr>
                  <p:nvPr/>
                </p:nvSpPr>
                <p:spPr bwMode="auto">
                  <a:xfrm rot="12416600">
                    <a:off x="4624" y="1248"/>
                    <a:ext cx="80" cy="163"/>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7FFF7F"/>
                  </a:solidFill>
                  <a:ln w="3175" cmpd="sng">
                    <a:solidFill>
                      <a:srgbClr val="00CC00"/>
                    </a:solidFill>
                    <a:round/>
                    <a:headEnd/>
                    <a:tailEnd/>
                  </a:ln>
                </p:spPr>
                <p:txBody>
                  <a:bodyPr/>
                  <a:lstStyle/>
                  <a:p>
                    <a:endParaRPr lang="en-US"/>
                  </a:p>
                </p:txBody>
              </p:sp>
              <p:sp>
                <p:nvSpPr>
                  <p:cNvPr id="136246" name="Freeform 54"/>
                  <p:cNvSpPr>
                    <a:spLocks/>
                  </p:cNvSpPr>
                  <p:nvPr/>
                </p:nvSpPr>
                <p:spPr bwMode="auto">
                  <a:xfrm rot="11256710">
                    <a:off x="4416" y="1296"/>
                    <a:ext cx="80" cy="163"/>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7FFF7F"/>
                  </a:solidFill>
                  <a:ln w="3175" cmpd="sng">
                    <a:solidFill>
                      <a:srgbClr val="00CC00"/>
                    </a:solidFill>
                    <a:round/>
                    <a:headEnd/>
                    <a:tailEnd/>
                  </a:ln>
                </p:spPr>
                <p:txBody>
                  <a:bodyPr/>
                  <a:lstStyle/>
                  <a:p>
                    <a:endParaRPr lang="en-US"/>
                  </a:p>
                </p:txBody>
              </p:sp>
              <p:sp>
                <p:nvSpPr>
                  <p:cNvPr id="136247" name="Freeform 55"/>
                  <p:cNvSpPr>
                    <a:spLocks/>
                  </p:cNvSpPr>
                  <p:nvPr/>
                </p:nvSpPr>
                <p:spPr bwMode="auto">
                  <a:xfrm rot="16070035" flipH="1">
                    <a:off x="4465" y="1335"/>
                    <a:ext cx="85" cy="200"/>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7FFF7F"/>
                  </a:solidFill>
                  <a:ln w="3175" cmpd="sng">
                    <a:solidFill>
                      <a:srgbClr val="00CC00"/>
                    </a:solidFill>
                    <a:round/>
                    <a:headEnd/>
                    <a:tailEnd/>
                  </a:ln>
                </p:spPr>
                <p:txBody>
                  <a:bodyPr/>
                  <a:lstStyle/>
                  <a:p>
                    <a:endParaRPr lang="en-US"/>
                  </a:p>
                </p:txBody>
              </p:sp>
              <p:sp>
                <p:nvSpPr>
                  <p:cNvPr id="136248" name="Freeform 56"/>
                  <p:cNvSpPr>
                    <a:spLocks/>
                  </p:cNvSpPr>
                  <p:nvPr/>
                </p:nvSpPr>
                <p:spPr bwMode="auto">
                  <a:xfrm rot="14649555">
                    <a:off x="4266" y="1414"/>
                    <a:ext cx="80" cy="163"/>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7FFF7F"/>
                  </a:solidFill>
                  <a:ln w="3175" cmpd="sng">
                    <a:solidFill>
                      <a:srgbClr val="00CC00"/>
                    </a:solidFill>
                    <a:round/>
                    <a:headEnd/>
                    <a:tailEnd/>
                  </a:ln>
                </p:spPr>
                <p:txBody>
                  <a:bodyPr/>
                  <a:lstStyle/>
                  <a:p>
                    <a:endParaRPr lang="en-US"/>
                  </a:p>
                </p:txBody>
              </p:sp>
            </p:grpSp>
          </p:grpSp>
        </p:grpSp>
      </p:grpSp>
    </p:spTree>
  </p:cSld>
  <p:clrMapOvr>
    <a:masterClrMapping/>
  </p:clrMapOvr>
  <p:transition spd="slow">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withEffect">
                                  <p:stCondLst>
                                    <p:cond delay="0"/>
                                  </p:stCondLst>
                                  <p:childTnLst>
                                    <p:set>
                                      <p:cBhvr>
                                        <p:cTn id="6" dur="1" fill="hold">
                                          <p:stCondLst>
                                            <p:cond delay="0"/>
                                          </p:stCondLst>
                                        </p:cTn>
                                        <p:tgtEl>
                                          <p:spTgt spid="136206"/>
                                        </p:tgtEl>
                                        <p:attrNameLst>
                                          <p:attrName>style.visibility</p:attrName>
                                        </p:attrNameLst>
                                      </p:cBhvr>
                                      <p:to>
                                        <p:strVal val="visible"/>
                                      </p:to>
                                    </p:set>
                                    <p:anim calcmode="lin" valueType="num">
                                      <p:cBhvr>
                                        <p:cTn id="7" dur="2000" fill="hold"/>
                                        <p:tgtEl>
                                          <p:spTgt spid="136206"/>
                                        </p:tgtEl>
                                        <p:attrNameLst>
                                          <p:attrName>ppt_w</p:attrName>
                                        </p:attrNameLst>
                                      </p:cBhvr>
                                      <p:tavLst>
                                        <p:tav tm="0">
                                          <p:val>
                                            <p:strVal val="#ppt_w*0.70"/>
                                          </p:val>
                                        </p:tav>
                                        <p:tav tm="100000">
                                          <p:val>
                                            <p:strVal val="#ppt_w"/>
                                          </p:val>
                                        </p:tav>
                                      </p:tavLst>
                                    </p:anim>
                                    <p:anim calcmode="lin" valueType="num">
                                      <p:cBhvr>
                                        <p:cTn id="8" dur="2000" fill="hold"/>
                                        <p:tgtEl>
                                          <p:spTgt spid="136206"/>
                                        </p:tgtEl>
                                        <p:attrNameLst>
                                          <p:attrName>ppt_h</p:attrName>
                                        </p:attrNameLst>
                                      </p:cBhvr>
                                      <p:tavLst>
                                        <p:tav tm="0">
                                          <p:val>
                                            <p:strVal val="#ppt_h"/>
                                          </p:val>
                                        </p:tav>
                                        <p:tav tm="100000">
                                          <p:val>
                                            <p:strVal val="#ppt_h"/>
                                          </p:val>
                                        </p:tav>
                                      </p:tavLst>
                                    </p:anim>
                                    <p:animEffect transition="in" filter="fade">
                                      <p:cBhvr>
                                        <p:cTn id="9" dur="2000"/>
                                        <p:tgtEl>
                                          <p:spTgt spid="136206"/>
                                        </p:tgtEl>
                                      </p:cBhvr>
                                    </p:animEffect>
                                  </p:childTnLst>
                                </p:cTn>
                              </p:par>
                            </p:childTnLst>
                          </p:cTn>
                        </p:par>
                      </p:childTnLst>
                    </p:cTn>
                  </p:par>
                  <p:par>
                    <p:cTn id="10" fill="hold">
                      <p:stCondLst>
                        <p:cond delay="indefinite"/>
                      </p:stCondLst>
                      <p:childTnLst>
                        <p:par>
                          <p:cTn id="11" fill="hold">
                            <p:stCondLst>
                              <p:cond delay="0"/>
                            </p:stCondLst>
                            <p:childTnLst>
                              <p:par>
                                <p:cTn id="12" presetID="55" presetClass="entr" presetSubtype="0" fill="hold" nodeType="clickEffect">
                                  <p:stCondLst>
                                    <p:cond delay="0"/>
                                  </p:stCondLst>
                                  <p:childTnLst>
                                    <p:set>
                                      <p:cBhvr>
                                        <p:cTn id="13" dur="1" fill="hold">
                                          <p:stCondLst>
                                            <p:cond delay="0"/>
                                          </p:stCondLst>
                                        </p:cTn>
                                        <p:tgtEl>
                                          <p:spTgt spid="136205">
                                            <p:txEl>
                                              <p:pRg st="0" end="0"/>
                                            </p:txEl>
                                          </p:spTgt>
                                        </p:tgtEl>
                                        <p:attrNameLst>
                                          <p:attrName>style.visibility</p:attrName>
                                        </p:attrNameLst>
                                      </p:cBhvr>
                                      <p:to>
                                        <p:strVal val="visible"/>
                                      </p:to>
                                    </p:set>
                                    <p:anim calcmode="lin" valueType="num">
                                      <p:cBhvr>
                                        <p:cTn id="14" dur="2000" fill="hold"/>
                                        <p:tgtEl>
                                          <p:spTgt spid="136205">
                                            <p:txEl>
                                              <p:pRg st="0" end="0"/>
                                            </p:txEl>
                                          </p:spTgt>
                                        </p:tgtEl>
                                        <p:attrNameLst>
                                          <p:attrName>ppt_w</p:attrName>
                                        </p:attrNameLst>
                                      </p:cBhvr>
                                      <p:tavLst>
                                        <p:tav tm="0">
                                          <p:val>
                                            <p:strVal val="#ppt_w*0.70"/>
                                          </p:val>
                                        </p:tav>
                                        <p:tav tm="100000">
                                          <p:val>
                                            <p:strVal val="#ppt_w"/>
                                          </p:val>
                                        </p:tav>
                                      </p:tavLst>
                                    </p:anim>
                                    <p:anim calcmode="lin" valueType="num">
                                      <p:cBhvr>
                                        <p:cTn id="15" dur="2000" fill="hold"/>
                                        <p:tgtEl>
                                          <p:spTgt spid="136205">
                                            <p:txEl>
                                              <p:pRg st="0" end="0"/>
                                            </p:txEl>
                                          </p:spTgt>
                                        </p:tgtEl>
                                        <p:attrNameLst>
                                          <p:attrName>ppt_h</p:attrName>
                                        </p:attrNameLst>
                                      </p:cBhvr>
                                      <p:tavLst>
                                        <p:tav tm="0">
                                          <p:val>
                                            <p:strVal val="#ppt_h"/>
                                          </p:val>
                                        </p:tav>
                                        <p:tav tm="100000">
                                          <p:val>
                                            <p:strVal val="#ppt_h"/>
                                          </p:val>
                                        </p:tav>
                                      </p:tavLst>
                                    </p:anim>
                                    <p:animEffect transition="in" filter="fade">
                                      <p:cBhvr>
                                        <p:cTn id="16" dur="2000"/>
                                        <p:tgtEl>
                                          <p:spTgt spid="136205">
                                            <p:txEl>
                                              <p:pRg st="0" end="0"/>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16" presetClass="entr" presetSubtype="37" fill="hold" nodeType="clickEffect">
                                  <p:stCondLst>
                                    <p:cond delay="0"/>
                                  </p:stCondLst>
                                  <p:childTnLst>
                                    <p:set>
                                      <p:cBhvr>
                                        <p:cTn id="20" dur="1" fill="hold">
                                          <p:stCondLst>
                                            <p:cond delay="0"/>
                                          </p:stCondLst>
                                        </p:cTn>
                                        <p:tgtEl>
                                          <p:spTgt spid="136208"/>
                                        </p:tgtEl>
                                        <p:attrNameLst>
                                          <p:attrName>style.visibility</p:attrName>
                                        </p:attrNameLst>
                                      </p:cBhvr>
                                      <p:to>
                                        <p:strVal val="visible"/>
                                      </p:to>
                                    </p:set>
                                    <p:animEffect transition="in" filter="barn(outVertical)">
                                      <p:cBhvr>
                                        <p:cTn id="21" dur="500"/>
                                        <p:tgtEl>
                                          <p:spTgt spid="136208"/>
                                        </p:tgtEl>
                                      </p:cBhvr>
                                    </p:animEffect>
                                  </p:childTnLst>
                                </p:cTn>
                              </p:par>
                            </p:childTnLst>
                          </p:cTn>
                        </p:par>
                        <p:par>
                          <p:cTn id="22" fill="hold">
                            <p:stCondLst>
                              <p:cond delay="500"/>
                            </p:stCondLst>
                            <p:childTnLst>
                              <p:par>
                                <p:cTn id="23" presetID="10" presetClass="entr" presetSubtype="0" fill="hold" nodeType="afterEffect">
                                  <p:stCondLst>
                                    <p:cond delay="0"/>
                                  </p:stCondLst>
                                  <p:childTnLst>
                                    <p:set>
                                      <p:cBhvr>
                                        <p:cTn id="24" dur="1" fill="hold">
                                          <p:stCondLst>
                                            <p:cond delay="0"/>
                                          </p:stCondLst>
                                        </p:cTn>
                                        <p:tgtEl>
                                          <p:spTgt spid="136215"/>
                                        </p:tgtEl>
                                        <p:attrNameLst>
                                          <p:attrName>style.visibility</p:attrName>
                                        </p:attrNameLst>
                                      </p:cBhvr>
                                      <p:to>
                                        <p:strVal val="visible"/>
                                      </p:to>
                                    </p:set>
                                    <p:animEffect transition="in" filter="fade">
                                      <p:cBhvr>
                                        <p:cTn id="25" dur="2000"/>
                                        <p:tgtEl>
                                          <p:spTgt spid="136215"/>
                                        </p:tgtEl>
                                      </p:cBhvr>
                                    </p:animEffect>
                                  </p:childTnLst>
                                </p:cTn>
                              </p:par>
                            </p:childTnLst>
                          </p:cTn>
                        </p:par>
                      </p:childTnLst>
                    </p:cTn>
                  </p:par>
                  <p:par>
                    <p:cTn id="26" fill="hold">
                      <p:stCondLst>
                        <p:cond delay="indefinite"/>
                      </p:stCondLst>
                      <p:childTnLst>
                        <p:par>
                          <p:cTn id="27" fill="hold">
                            <p:stCondLst>
                              <p:cond delay="0"/>
                            </p:stCondLst>
                            <p:childTnLst>
                              <p:par>
                                <p:cTn id="28" presetID="6" presetClass="emph" presetSubtype="0" fill="hold" grpId="0" nodeType="clickEffect">
                                  <p:stCondLst>
                                    <p:cond delay="0"/>
                                  </p:stCondLst>
                                  <p:childTnLst>
                                    <p:animScale>
                                      <p:cBhvr>
                                        <p:cTn id="29" dur="3000" fill="hold"/>
                                        <p:tgtEl>
                                          <p:spTgt spid="136201"/>
                                        </p:tgtEl>
                                      </p:cBhvr>
                                      <p:by x="100000" y="100000"/>
                                    </p:animScale>
                                  </p:childTnLst>
                                </p:cTn>
                              </p:par>
                              <p:par>
                                <p:cTn id="30" presetID="10" presetClass="entr" presetSubtype="0" fill="hold" grpId="0" nodeType="withEffect">
                                  <p:stCondLst>
                                    <p:cond delay="0"/>
                                  </p:stCondLst>
                                  <p:childTnLst>
                                    <p:set>
                                      <p:cBhvr>
                                        <p:cTn id="31" dur="1" fill="hold">
                                          <p:stCondLst>
                                            <p:cond delay="0"/>
                                          </p:stCondLst>
                                        </p:cTn>
                                        <p:tgtEl>
                                          <p:spTgt spid="136211"/>
                                        </p:tgtEl>
                                        <p:attrNameLst>
                                          <p:attrName>style.visibility</p:attrName>
                                        </p:attrNameLst>
                                      </p:cBhvr>
                                      <p:to>
                                        <p:strVal val="visible"/>
                                      </p:to>
                                    </p:set>
                                    <p:animEffect transition="in" filter="fade">
                                      <p:cBhvr>
                                        <p:cTn id="32" dur="2000"/>
                                        <p:tgtEl>
                                          <p:spTgt spid="136211"/>
                                        </p:tgtEl>
                                      </p:cBhvr>
                                    </p:animEffect>
                                  </p:childTnLst>
                                </p:cTn>
                              </p:par>
                              <p:par>
                                <p:cTn id="33" presetID="10" presetClass="entr" presetSubtype="0" fill="hold" nodeType="withEffect">
                                  <p:stCondLst>
                                    <p:cond delay="0"/>
                                  </p:stCondLst>
                                  <p:childTnLst>
                                    <p:set>
                                      <p:cBhvr>
                                        <p:cTn id="34" dur="1" fill="hold">
                                          <p:stCondLst>
                                            <p:cond delay="0"/>
                                          </p:stCondLst>
                                        </p:cTn>
                                        <p:tgtEl>
                                          <p:spTgt spid="136212"/>
                                        </p:tgtEl>
                                        <p:attrNameLst>
                                          <p:attrName>style.visibility</p:attrName>
                                        </p:attrNameLst>
                                      </p:cBhvr>
                                      <p:to>
                                        <p:strVal val="visible"/>
                                      </p:to>
                                    </p:set>
                                    <p:animEffect transition="in" filter="fade">
                                      <p:cBhvr>
                                        <p:cTn id="35" dur="2000"/>
                                        <p:tgtEl>
                                          <p:spTgt spid="136212"/>
                                        </p:tgtEl>
                                      </p:cBhvr>
                                    </p:animEffect>
                                  </p:childTnLst>
                                </p:cTn>
                              </p:par>
                              <p:par>
                                <p:cTn id="36" presetID="10" presetClass="exit" presetSubtype="0" fill="hold" nodeType="withEffect">
                                  <p:stCondLst>
                                    <p:cond delay="4500"/>
                                  </p:stCondLst>
                                  <p:childTnLst>
                                    <p:animEffect transition="out" filter="fade">
                                      <p:cBhvr>
                                        <p:cTn id="37" dur="2000"/>
                                        <p:tgtEl>
                                          <p:spTgt spid="136211"/>
                                        </p:tgtEl>
                                      </p:cBhvr>
                                    </p:animEffect>
                                    <p:set>
                                      <p:cBhvr>
                                        <p:cTn id="38" dur="1" fill="hold">
                                          <p:stCondLst>
                                            <p:cond delay="1999"/>
                                          </p:stCondLst>
                                        </p:cTn>
                                        <p:tgtEl>
                                          <p:spTgt spid="136211"/>
                                        </p:tgtEl>
                                        <p:attrNameLst>
                                          <p:attrName>style.visibility</p:attrName>
                                        </p:attrNameLst>
                                      </p:cBhvr>
                                      <p:to>
                                        <p:strVal val="hidden"/>
                                      </p:to>
                                    </p:set>
                                  </p:childTnLst>
                                </p:cTn>
                              </p:par>
                              <p:par>
                                <p:cTn id="39" presetID="10" presetClass="exit" presetSubtype="0" fill="hold" nodeType="withEffect">
                                  <p:stCondLst>
                                    <p:cond delay="4500"/>
                                  </p:stCondLst>
                                  <p:childTnLst>
                                    <p:animEffect transition="out" filter="fade">
                                      <p:cBhvr>
                                        <p:cTn id="40" dur="2000"/>
                                        <p:tgtEl>
                                          <p:spTgt spid="136212"/>
                                        </p:tgtEl>
                                      </p:cBhvr>
                                    </p:animEffect>
                                    <p:set>
                                      <p:cBhvr>
                                        <p:cTn id="41" dur="1" fill="hold">
                                          <p:stCondLst>
                                            <p:cond delay="1999"/>
                                          </p:stCondLst>
                                        </p:cTn>
                                        <p:tgtEl>
                                          <p:spTgt spid="136212"/>
                                        </p:tgtEl>
                                        <p:attrNameLst>
                                          <p:attrName>style.visibility</p:attrName>
                                        </p:attrNameLst>
                                      </p:cBhvr>
                                      <p:to>
                                        <p:strVal val="hidden"/>
                                      </p:to>
                                    </p:set>
                                  </p:childTnLst>
                                </p:cTn>
                              </p:par>
                              <p:par>
                                <p:cTn id="42" presetID="10" presetClass="exit" presetSubtype="0" fill="hold" nodeType="withEffect">
                                  <p:stCondLst>
                                    <p:cond delay="4500"/>
                                  </p:stCondLst>
                                  <p:childTnLst>
                                    <p:animEffect transition="out" filter="fade">
                                      <p:cBhvr>
                                        <p:cTn id="43" dur="2000"/>
                                        <p:tgtEl>
                                          <p:spTgt spid="136215"/>
                                        </p:tgtEl>
                                      </p:cBhvr>
                                    </p:animEffect>
                                    <p:set>
                                      <p:cBhvr>
                                        <p:cTn id="44" dur="1" fill="hold">
                                          <p:stCondLst>
                                            <p:cond delay="1999"/>
                                          </p:stCondLst>
                                        </p:cTn>
                                        <p:tgtEl>
                                          <p:spTgt spid="13621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6201" grpId="0" animBg="1"/>
      <p:bldP spid="136206" grpId="0"/>
      <p:bldP spid="136211" grpId="0" animBg="1"/>
    </p:bldLst>
  </p:timing>
</p:sld>
</file>

<file path=ppt/slides/slide82.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137218" name="Picture 2" descr="Sinai_New_11_13_03"/>
          <p:cNvPicPr>
            <a:picLocks noChangeAspect="1" noChangeArrowheads="1"/>
          </p:cNvPicPr>
          <p:nvPr/>
        </p:nvPicPr>
        <p:blipFill>
          <a:blip r:embed="rId3" cstate="print">
            <a:lum bright="-30000"/>
          </a:blip>
          <a:srcRect/>
          <a:stretch>
            <a:fillRect/>
          </a:stretch>
        </p:blipFill>
        <p:spPr bwMode="auto">
          <a:xfrm>
            <a:off x="738188" y="628650"/>
            <a:ext cx="7667625" cy="5924550"/>
          </a:xfrm>
          <a:prstGeom prst="rect">
            <a:avLst/>
          </a:prstGeom>
          <a:noFill/>
        </p:spPr>
      </p:pic>
      <p:sp>
        <p:nvSpPr>
          <p:cNvPr id="137219" name="WordArt 3"/>
          <p:cNvSpPr>
            <a:spLocks noChangeArrowheads="1" noChangeShapeType="1" noTextEdit="1"/>
          </p:cNvSpPr>
          <p:nvPr/>
        </p:nvSpPr>
        <p:spPr bwMode="auto">
          <a:xfrm>
            <a:off x="3276600" y="3800475"/>
            <a:ext cx="1446213" cy="238125"/>
          </a:xfrm>
          <a:prstGeom prst="rect">
            <a:avLst/>
          </a:prstGeom>
        </p:spPr>
        <p:txBody>
          <a:bodyPr wrap="none" fromWordArt="1">
            <a:prstTxWarp prst="textCanDown">
              <a:avLst>
                <a:gd name="adj" fmla="val 33333"/>
              </a:avLst>
            </a:prstTxWarp>
          </a:bodyPr>
          <a:lstStyle/>
          <a:p>
            <a:pPr algn="ctr"/>
            <a:r>
              <a:rPr lang="en-US" sz="3600" kern="10">
                <a:ln w="3175">
                  <a:noFill/>
                  <a:round/>
                  <a:headEnd/>
                  <a:tailEnd/>
                </a:ln>
                <a:gradFill rotWithShape="1">
                  <a:gsLst>
                    <a:gs pos="0">
                      <a:srgbClr val="996633"/>
                    </a:gs>
                    <a:gs pos="100000">
                      <a:srgbClr val="663300"/>
                    </a:gs>
                  </a:gsLst>
                  <a:lin ang="2700000" scaled="1"/>
                </a:gradFill>
                <a:latin typeface="MANDELA"/>
              </a:rPr>
              <a:t>Wilderness of Sin</a:t>
            </a:r>
          </a:p>
        </p:txBody>
      </p:sp>
      <p:sp>
        <p:nvSpPr>
          <p:cNvPr id="137220" name="WordArt 4"/>
          <p:cNvSpPr>
            <a:spLocks noChangeArrowheads="1" noChangeShapeType="1" noTextEdit="1"/>
          </p:cNvSpPr>
          <p:nvPr/>
        </p:nvSpPr>
        <p:spPr bwMode="auto">
          <a:xfrm rot="-66688103">
            <a:off x="6845300" y="1411288"/>
            <a:ext cx="1471613" cy="344487"/>
          </a:xfrm>
          <a:prstGeom prst="rect">
            <a:avLst/>
          </a:prstGeom>
        </p:spPr>
        <p:txBody>
          <a:bodyPr wrap="none" fromWordArt="1">
            <a:prstTxWarp prst="textChevron">
              <a:avLst>
                <a:gd name="adj" fmla="val 50000"/>
              </a:avLst>
            </a:prstTxWarp>
          </a:bodyPr>
          <a:lstStyle/>
          <a:p>
            <a:pPr algn="ctr"/>
            <a:r>
              <a:rPr lang="en-US" sz="3600" kern="10">
                <a:ln w="12700">
                  <a:noFill/>
                  <a:round/>
                  <a:headEnd/>
                  <a:tailEnd/>
                </a:ln>
                <a:gradFill rotWithShape="1">
                  <a:gsLst>
                    <a:gs pos="0">
                      <a:srgbClr val="663300"/>
                    </a:gs>
                    <a:gs pos="50000">
                      <a:srgbClr val="996633"/>
                    </a:gs>
                    <a:gs pos="100000">
                      <a:srgbClr val="663300"/>
                    </a:gs>
                  </a:gsLst>
                  <a:lin ang="0" scaled="1"/>
                </a:gradFill>
                <a:latin typeface="One Stroke Script LET"/>
              </a:rPr>
              <a:t>Canaan</a:t>
            </a:r>
          </a:p>
        </p:txBody>
      </p:sp>
      <p:sp>
        <p:nvSpPr>
          <p:cNvPr id="137221" name="WordArt 5"/>
          <p:cNvSpPr>
            <a:spLocks noChangeArrowheads="1" noChangeShapeType="1" noTextEdit="1"/>
          </p:cNvSpPr>
          <p:nvPr/>
        </p:nvSpPr>
        <p:spPr bwMode="auto">
          <a:xfrm>
            <a:off x="7778750" y="1693863"/>
            <a:ext cx="527050" cy="144462"/>
          </a:xfrm>
          <a:prstGeom prst="rect">
            <a:avLst/>
          </a:prstGeom>
        </p:spPr>
        <p:txBody>
          <a:bodyPr wrap="none" fromWordArt="1">
            <a:prstTxWarp prst="textCanDown">
              <a:avLst>
                <a:gd name="adj" fmla="val 33333"/>
              </a:avLst>
            </a:prstTxWarp>
          </a:bodyPr>
          <a:lstStyle/>
          <a:p>
            <a:pPr algn="ctr"/>
            <a:r>
              <a:rPr lang="en-US" sz="3600" kern="10">
                <a:ln w="12700">
                  <a:noFill/>
                  <a:round/>
                  <a:headEnd/>
                  <a:tailEnd/>
                </a:ln>
                <a:gradFill rotWithShape="1">
                  <a:gsLst>
                    <a:gs pos="0">
                      <a:srgbClr val="996633"/>
                    </a:gs>
                    <a:gs pos="100000">
                      <a:srgbClr val="663300"/>
                    </a:gs>
                  </a:gsLst>
                  <a:lin ang="2700000" scaled="1"/>
                </a:gradFill>
                <a:latin typeface="Arial Black"/>
              </a:rPr>
              <a:t>Jordan</a:t>
            </a:r>
          </a:p>
        </p:txBody>
      </p:sp>
      <p:sp>
        <p:nvSpPr>
          <p:cNvPr id="137222" name="WordArt 6"/>
          <p:cNvSpPr>
            <a:spLocks noChangeArrowheads="1" noChangeShapeType="1" noTextEdit="1"/>
          </p:cNvSpPr>
          <p:nvPr/>
        </p:nvSpPr>
        <p:spPr bwMode="auto">
          <a:xfrm>
            <a:off x="7775575" y="1838325"/>
            <a:ext cx="525463" cy="142875"/>
          </a:xfrm>
          <a:prstGeom prst="rect">
            <a:avLst/>
          </a:prstGeom>
        </p:spPr>
        <p:txBody>
          <a:bodyPr wrap="none" fromWordArt="1">
            <a:prstTxWarp prst="textCanDown">
              <a:avLst>
                <a:gd name="adj" fmla="val 33333"/>
              </a:avLst>
            </a:prstTxWarp>
          </a:bodyPr>
          <a:lstStyle/>
          <a:p>
            <a:pPr algn="ctr"/>
            <a:r>
              <a:rPr lang="en-US" sz="3600" kern="10">
                <a:ln w="12700">
                  <a:noFill/>
                  <a:round/>
                  <a:headEnd/>
                  <a:tailEnd/>
                </a:ln>
                <a:gradFill rotWithShape="1">
                  <a:gsLst>
                    <a:gs pos="0">
                      <a:srgbClr val="996633"/>
                    </a:gs>
                    <a:gs pos="100000">
                      <a:srgbClr val="663300"/>
                    </a:gs>
                  </a:gsLst>
                  <a:lin ang="2700000" scaled="1"/>
                </a:gradFill>
                <a:latin typeface="Arial Black"/>
              </a:rPr>
              <a:t> River </a:t>
            </a:r>
          </a:p>
        </p:txBody>
      </p:sp>
      <p:sp>
        <p:nvSpPr>
          <p:cNvPr id="137223" name="WordArt 7"/>
          <p:cNvSpPr>
            <a:spLocks noChangeArrowheads="1" noChangeShapeType="1" noTextEdit="1"/>
          </p:cNvSpPr>
          <p:nvPr/>
        </p:nvSpPr>
        <p:spPr bwMode="auto">
          <a:xfrm>
            <a:off x="7058025" y="2171700"/>
            <a:ext cx="1323975" cy="287338"/>
          </a:xfrm>
          <a:prstGeom prst="rect">
            <a:avLst/>
          </a:prstGeom>
        </p:spPr>
        <p:txBody>
          <a:bodyPr wrap="none" fromWordArt="1">
            <a:prstTxWarp prst="textFadeUp">
              <a:avLst>
                <a:gd name="adj" fmla="val 26866"/>
              </a:avLst>
            </a:prstTxWarp>
          </a:bodyPr>
          <a:lstStyle/>
          <a:p>
            <a:pPr algn="ctr"/>
            <a:r>
              <a:rPr lang="en-US" sz="3600" kern="10">
                <a:ln w="12700">
                  <a:noFill/>
                  <a:round/>
                  <a:headEnd/>
                  <a:tailEnd/>
                </a:ln>
                <a:gradFill rotWithShape="1">
                  <a:gsLst>
                    <a:gs pos="0">
                      <a:srgbClr val="663300"/>
                    </a:gs>
                    <a:gs pos="50000">
                      <a:srgbClr val="996633"/>
                    </a:gs>
                    <a:gs pos="100000">
                      <a:srgbClr val="663300"/>
                    </a:gs>
                  </a:gsLst>
                  <a:lin ang="2700000" scaled="1"/>
                </a:gradFill>
                <a:latin typeface="Arial Black"/>
              </a:rPr>
              <a:t>Dead Sea</a:t>
            </a:r>
          </a:p>
        </p:txBody>
      </p:sp>
      <p:sp>
        <p:nvSpPr>
          <p:cNvPr id="137224" name="WordArt 8"/>
          <p:cNvSpPr>
            <a:spLocks noChangeArrowheads="1" noChangeShapeType="1" noTextEdit="1"/>
          </p:cNvSpPr>
          <p:nvPr/>
        </p:nvSpPr>
        <p:spPr bwMode="auto">
          <a:xfrm rot="-25553890">
            <a:off x="561182" y="3933031"/>
            <a:ext cx="1752600" cy="439737"/>
          </a:xfrm>
          <a:prstGeom prst="rect">
            <a:avLst/>
          </a:prstGeom>
        </p:spPr>
        <p:txBody>
          <a:bodyPr wrap="none" fromWordArt="1">
            <a:prstTxWarp prst="textCurveDown">
              <a:avLst>
                <a:gd name="adj" fmla="val 52630"/>
              </a:avLst>
            </a:prstTxWarp>
          </a:bodyPr>
          <a:lstStyle/>
          <a:p>
            <a:pPr algn="ctr"/>
            <a:r>
              <a:rPr lang="en-US" sz="3600" kern="10">
                <a:ln w="12700">
                  <a:noFill/>
                  <a:round/>
                  <a:headEnd/>
                  <a:tailEnd/>
                </a:ln>
                <a:gradFill rotWithShape="1">
                  <a:gsLst>
                    <a:gs pos="0">
                      <a:srgbClr val="663300"/>
                    </a:gs>
                    <a:gs pos="100000">
                      <a:srgbClr val="996600"/>
                    </a:gs>
                  </a:gsLst>
                  <a:lin ang="2700000" scaled="1"/>
                </a:gradFill>
                <a:latin typeface="Lithograph"/>
              </a:rPr>
              <a:t>Egypt</a:t>
            </a:r>
          </a:p>
        </p:txBody>
      </p:sp>
      <p:sp>
        <p:nvSpPr>
          <p:cNvPr id="137225" name="WordArt 9"/>
          <p:cNvSpPr>
            <a:spLocks noChangeArrowheads="1" noChangeShapeType="1" noTextEdit="1"/>
          </p:cNvSpPr>
          <p:nvPr/>
        </p:nvSpPr>
        <p:spPr bwMode="auto">
          <a:xfrm rot="-42460276">
            <a:off x="6629400" y="3205163"/>
            <a:ext cx="1754188" cy="1698625"/>
          </a:xfrm>
          <a:prstGeom prst="rect">
            <a:avLst/>
          </a:prstGeom>
        </p:spPr>
        <p:txBody>
          <a:bodyPr wrap="none" fromWordArt="1">
            <a:prstTxWarp prst="textCurveDown">
              <a:avLst>
                <a:gd name="adj" fmla="val 52630"/>
              </a:avLst>
            </a:prstTxWarp>
          </a:bodyPr>
          <a:lstStyle/>
          <a:p>
            <a:pPr algn="ctr"/>
            <a:r>
              <a:rPr lang="en-US" sz="3600" kern="10">
                <a:ln w="12700">
                  <a:noFill/>
                  <a:round/>
                  <a:headEnd/>
                  <a:tailEnd/>
                </a:ln>
                <a:gradFill rotWithShape="1">
                  <a:gsLst>
                    <a:gs pos="0">
                      <a:srgbClr val="996633"/>
                    </a:gs>
                    <a:gs pos="100000">
                      <a:srgbClr val="663300"/>
                    </a:gs>
                  </a:gsLst>
                  <a:lin ang="2700000" scaled="1"/>
                </a:gradFill>
                <a:latin typeface="MANDELA"/>
              </a:rPr>
              <a:t>Wilderness</a:t>
            </a:r>
          </a:p>
          <a:p>
            <a:pPr algn="ctr"/>
            <a:r>
              <a:rPr lang="en-US" sz="3600" kern="10">
                <a:ln w="12700">
                  <a:noFill/>
                  <a:round/>
                  <a:headEnd/>
                  <a:tailEnd/>
                </a:ln>
                <a:gradFill rotWithShape="1">
                  <a:gsLst>
                    <a:gs pos="0">
                      <a:srgbClr val="996633"/>
                    </a:gs>
                    <a:gs pos="100000">
                      <a:srgbClr val="663300"/>
                    </a:gs>
                  </a:gsLst>
                  <a:lin ang="2700000" scaled="1"/>
                </a:gradFill>
                <a:latin typeface="MANDELA"/>
              </a:rPr>
              <a:t>of</a:t>
            </a:r>
          </a:p>
          <a:p>
            <a:pPr algn="ctr"/>
            <a:r>
              <a:rPr lang="en-US" sz="3600" kern="10">
                <a:ln w="12700">
                  <a:noFill/>
                  <a:round/>
                  <a:headEnd/>
                  <a:tailEnd/>
                </a:ln>
                <a:gradFill rotWithShape="1">
                  <a:gsLst>
                    <a:gs pos="0">
                      <a:srgbClr val="996633"/>
                    </a:gs>
                    <a:gs pos="100000">
                      <a:srgbClr val="663300"/>
                    </a:gs>
                  </a:gsLst>
                  <a:lin ang="2700000" scaled="1"/>
                </a:gradFill>
                <a:latin typeface="MANDELA"/>
              </a:rPr>
              <a:t>Midian</a:t>
            </a:r>
          </a:p>
        </p:txBody>
      </p:sp>
      <p:sp>
        <p:nvSpPr>
          <p:cNvPr id="137226" name="WordArt 10"/>
          <p:cNvSpPr>
            <a:spLocks noChangeArrowheads="1" noChangeShapeType="1" noTextEdit="1"/>
          </p:cNvSpPr>
          <p:nvPr/>
        </p:nvSpPr>
        <p:spPr bwMode="auto">
          <a:xfrm rot="-44106511">
            <a:off x="4086225" y="3968750"/>
            <a:ext cx="1323975" cy="863600"/>
          </a:xfrm>
          <a:prstGeom prst="rect">
            <a:avLst/>
          </a:prstGeom>
        </p:spPr>
        <p:txBody>
          <a:bodyPr wrap="none" fromWordArt="1">
            <a:prstTxWarp prst="textCanDown">
              <a:avLst>
                <a:gd name="adj" fmla="val 14287"/>
              </a:avLst>
            </a:prstTxWarp>
          </a:bodyPr>
          <a:lstStyle/>
          <a:p>
            <a:pPr algn="ctr"/>
            <a:r>
              <a:rPr lang="en-US" sz="3600" kern="10">
                <a:ln w="12700">
                  <a:noFill/>
                  <a:round/>
                  <a:headEnd/>
                  <a:tailEnd/>
                </a:ln>
                <a:gradFill rotWithShape="1">
                  <a:gsLst>
                    <a:gs pos="0">
                      <a:srgbClr val="996633"/>
                    </a:gs>
                    <a:gs pos="100000">
                      <a:srgbClr val="663300"/>
                    </a:gs>
                  </a:gsLst>
                  <a:lin ang="2700000" scaled="1"/>
                </a:gradFill>
                <a:latin typeface="MANDELA"/>
              </a:rPr>
              <a:t>Wilderness</a:t>
            </a:r>
          </a:p>
          <a:p>
            <a:pPr algn="ctr"/>
            <a:r>
              <a:rPr lang="en-US" sz="3600" kern="10">
                <a:ln w="12700">
                  <a:noFill/>
                  <a:round/>
                  <a:headEnd/>
                  <a:tailEnd/>
                </a:ln>
                <a:gradFill rotWithShape="1">
                  <a:gsLst>
                    <a:gs pos="0">
                      <a:srgbClr val="996633"/>
                    </a:gs>
                    <a:gs pos="100000">
                      <a:srgbClr val="663300"/>
                    </a:gs>
                  </a:gsLst>
                  <a:lin ang="2700000" scaled="1"/>
                </a:gradFill>
                <a:latin typeface="MANDELA"/>
              </a:rPr>
              <a:t>of</a:t>
            </a:r>
          </a:p>
          <a:p>
            <a:pPr algn="ctr"/>
            <a:r>
              <a:rPr lang="en-US" sz="3600" kern="10">
                <a:ln w="12700">
                  <a:noFill/>
                  <a:round/>
                  <a:headEnd/>
                  <a:tailEnd/>
                </a:ln>
                <a:gradFill rotWithShape="1">
                  <a:gsLst>
                    <a:gs pos="0">
                      <a:srgbClr val="996633"/>
                    </a:gs>
                    <a:gs pos="100000">
                      <a:srgbClr val="663300"/>
                    </a:gs>
                  </a:gsLst>
                  <a:lin ang="2700000" scaled="1"/>
                </a:gradFill>
                <a:latin typeface="MANDELA"/>
              </a:rPr>
              <a:t>Sinai</a:t>
            </a:r>
          </a:p>
        </p:txBody>
      </p:sp>
      <p:sp>
        <p:nvSpPr>
          <p:cNvPr id="137227" name="WordArt 11"/>
          <p:cNvSpPr>
            <a:spLocks noChangeArrowheads="1" noChangeShapeType="1" noTextEdit="1"/>
          </p:cNvSpPr>
          <p:nvPr/>
        </p:nvSpPr>
        <p:spPr bwMode="auto">
          <a:xfrm>
            <a:off x="3886200" y="4800600"/>
            <a:ext cx="930275" cy="228600"/>
          </a:xfrm>
          <a:prstGeom prst="rect">
            <a:avLst/>
          </a:prstGeom>
        </p:spPr>
        <p:txBody>
          <a:bodyPr spcFirstLastPara="1" wrap="none" fromWordArt="1">
            <a:prstTxWarp prst="textArchDown">
              <a:avLst>
                <a:gd name="adj" fmla="val 145229"/>
              </a:avLst>
            </a:prstTxWarp>
          </a:bodyPr>
          <a:lstStyle/>
          <a:p>
            <a:pPr algn="ctr"/>
            <a:r>
              <a:rPr lang="en-US" sz="3600" kern="10">
                <a:ln w="3175">
                  <a:noFill/>
                  <a:round/>
                  <a:headEnd/>
                  <a:tailEnd/>
                </a:ln>
                <a:solidFill>
                  <a:srgbClr val="996633"/>
                </a:solidFill>
                <a:latin typeface="Arial Black"/>
              </a:rPr>
              <a:t>Mt. Horeb</a:t>
            </a:r>
          </a:p>
        </p:txBody>
      </p:sp>
      <p:sp>
        <p:nvSpPr>
          <p:cNvPr id="137228" name="Text Box 12"/>
          <p:cNvSpPr txBox="1">
            <a:spLocks noChangeArrowheads="1"/>
          </p:cNvSpPr>
          <p:nvPr/>
        </p:nvSpPr>
        <p:spPr bwMode="auto">
          <a:xfrm>
            <a:off x="304800" y="457200"/>
            <a:ext cx="4267200" cy="579438"/>
          </a:xfrm>
          <a:prstGeom prst="rect">
            <a:avLst/>
          </a:prstGeom>
          <a:noFill/>
          <a:ln w="9525">
            <a:noFill/>
            <a:miter lim="800000"/>
            <a:headEnd/>
            <a:tailEnd/>
          </a:ln>
          <a:effectLst/>
        </p:spPr>
        <p:txBody>
          <a:bodyPr>
            <a:spAutoFit/>
          </a:bodyPr>
          <a:lstStyle/>
          <a:p>
            <a:pPr eaLnBrk="0" hangingPunct="0"/>
            <a:r>
              <a:rPr lang="en-US" sz="3200" u="sng">
                <a:solidFill>
                  <a:srgbClr val="66FFFF"/>
                </a:solidFill>
                <a:latin typeface="Fette Engschrift" pitchFamily="2" charset="0"/>
              </a:rPr>
              <a:t>2.2.3.1  The Foundation of Faith</a:t>
            </a:r>
          </a:p>
        </p:txBody>
      </p:sp>
      <p:sp>
        <p:nvSpPr>
          <p:cNvPr id="137229" name="Text Box 13"/>
          <p:cNvSpPr txBox="1">
            <a:spLocks noChangeArrowheads="1"/>
          </p:cNvSpPr>
          <p:nvPr/>
        </p:nvSpPr>
        <p:spPr bwMode="auto">
          <a:xfrm>
            <a:off x="304800" y="0"/>
            <a:ext cx="6629400" cy="579438"/>
          </a:xfrm>
          <a:prstGeom prst="rect">
            <a:avLst/>
          </a:prstGeom>
          <a:noFill/>
          <a:ln w="9525">
            <a:noFill/>
            <a:miter lim="800000"/>
            <a:headEnd/>
            <a:tailEnd/>
          </a:ln>
          <a:effectLst/>
        </p:spPr>
        <p:txBody>
          <a:bodyPr>
            <a:spAutoFit/>
          </a:bodyPr>
          <a:lstStyle/>
          <a:p>
            <a:pPr eaLnBrk="0" hangingPunct="0"/>
            <a:r>
              <a:rPr lang="en-US" sz="3200" u="sng">
                <a:solidFill>
                  <a:srgbClr val="66FFFF"/>
                </a:solidFill>
                <a:latin typeface="Fette Engschrift" pitchFamily="2" charset="0"/>
              </a:rPr>
              <a:t>2.2.3  The  Third National Course to Restore Canaan</a:t>
            </a:r>
          </a:p>
        </p:txBody>
      </p:sp>
      <p:sp>
        <p:nvSpPr>
          <p:cNvPr id="137230" name="Rectangle 14"/>
          <p:cNvSpPr>
            <a:spLocks noChangeArrowheads="1"/>
          </p:cNvSpPr>
          <p:nvPr/>
        </p:nvSpPr>
        <p:spPr bwMode="auto">
          <a:xfrm>
            <a:off x="4572000" y="2209800"/>
            <a:ext cx="304800" cy="533400"/>
          </a:xfrm>
          <a:prstGeom prst="rect">
            <a:avLst/>
          </a:prstGeom>
          <a:noFill/>
          <a:ln w="9525">
            <a:noFill/>
            <a:miter lim="800000"/>
            <a:headEnd/>
            <a:tailEnd/>
          </a:ln>
          <a:effectLst/>
        </p:spPr>
        <p:txBody>
          <a:bodyPr wrap="none" anchor="ctr"/>
          <a:lstStyle/>
          <a:p>
            <a:pPr algn="ctr" eaLnBrk="0" hangingPunct="0">
              <a:lnSpc>
                <a:spcPct val="115000"/>
              </a:lnSpc>
            </a:pPr>
            <a:r>
              <a:rPr lang="en-US" sz="2800">
                <a:ln w="12700">
                  <a:solidFill>
                    <a:schemeClr val="tx1"/>
                  </a:solidFill>
                </a:ln>
                <a:solidFill>
                  <a:srgbClr val="FFFFD5"/>
                </a:solidFill>
                <a:latin typeface="Impact" pitchFamily="34" charset="0"/>
              </a:rPr>
              <a:t>:</a:t>
            </a:r>
          </a:p>
        </p:txBody>
      </p:sp>
      <p:sp>
        <p:nvSpPr>
          <p:cNvPr id="137231" name="Text Box 15"/>
          <p:cNvSpPr txBox="1">
            <a:spLocks noChangeArrowheads="1"/>
          </p:cNvSpPr>
          <p:nvPr/>
        </p:nvSpPr>
        <p:spPr bwMode="auto">
          <a:xfrm>
            <a:off x="4800600" y="2239963"/>
            <a:ext cx="1295400" cy="519112"/>
          </a:xfrm>
          <a:prstGeom prst="rect">
            <a:avLst/>
          </a:prstGeom>
          <a:noFill/>
          <a:ln w="9525">
            <a:noFill/>
            <a:miter lim="800000"/>
            <a:headEnd/>
            <a:tailEnd/>
          </a:ln>
          <a:effectLst/>
        </p:spPr>
        <p:txBody>
          <a:bodyPr>
            <a:spAutoFit/>
          </a:bodyPr>
          <a:lstStyle/>
          <a:p>
            <a:pPr>
              <a:spcBef>
                <a:spcPct val="50000"/>
              </a:spcBef>
            </a:pPr>
            <a:r>
              <a:rPr lang="en-US" sz="2800">
                <a:ln w="12700">
                  <a:solidFill>
                    <a:schemeClr val="tx1"/>
                  </a:solidFill>
                </a:ln>
                <a:solidFill>
                  <a:srgbClr val="FFFFD5"/>
                </a:solidFill>
                <a:latin typeface="Impact" pitchFamily="34" charset="0"/>
              </a:rPr>
              <a:t>Moses</a:t>
            </a:r>
          </a:p>
        </p:txBody>
      </p:sp>
      <p:sp>
        <p:nvSpPr>
          <p:cNvPr id="137232" name="Text Box 16"/>
          <p:cNvSpPr txBox="1">
            <a:spLocks noChangeArrowheads="1"/>
          </p:cNvSpPr>
          <p:nvPr/>
        </p:nvSpPr>
        <p:spPr bwMode="auto">
          <a:xfrm>
            <a:off x="5410200" y="2667000"/>
            <a:ext cx="304800" cy="539750"/>
          </a:xfrm>
          <a:prstGeom prst="rect">
            <a:avLst/>
          </a:prstGeom>
          <a:noFill/>
          <a:ln w="9525">
            <a:noFill/>
            <a:miter lim="800000"/>
            <a:headEnd/>
            <a:tailEnd/>
          </a:ln>
          <a:effectLst/>
        </p:spPr>
        <p:txBody>
          <a:bodyPr>
            <a:spAutoFit/>
          </a:bodyPr>
          <a:lstStyle/>
          <a:p>
            <a:pPr algn="ctr">
              <a:lnSpc>
                <a:spcPct val="105000"/>
              </a:lnSpc>
            </a:pPr>
            <a:r>
              <a:rPr lang="en-US" sz="2800">
                <a:ln w="12700">
                  <a:solidFill>
                    <a:schemeClr val="tx1"/>
                  </a:solidFill>
                </a:ln>
                <a:solidFill>
                  <a:srgbClr val="FFFFD5"/>
                </a:solidFill>
                <a:latin typeface="Impact" pitchFamily="34" charset="0"/>
              </a:rPr>
              <a:t>:</a:t>
            </a:r>
          </a:p>
        </p:txBody>
      </p:sp>
      <p:sp>
        <p:nvSpPr>
          <p:cNvPr id="137233" name="Text Box 17"/>
          <p:cNvSpPr txBox="1">
            <a:spLocks noChangeArrowheads="1"/>
          </p:cNvSpPr>
          <p:nvPr/>
        </p:nvSpPr>
        <p:spPr bwMode="auto">
          <a:xfrm>
            <a:off x="5029200" y="3184525"/>
            <a:ext cx="304800" cy="519113"/>
          </a:xfrm>
          <a:prstGeom prst="rect">
            <a:avLst/>
          </a:prstGeom>
          <a:noFill/>
          <a:ln w="9525">
            <a:noFill/>
            <a:miter lim="800000"/>
            <a:headEnd/>
            <a:tailEnd/>
          </a:ln>
          <a:effectLst/>
        </p:spPr>
        <p:txBody>
          <a:bodyPr>
            <a:spAutoFit/>
          </a:bodyPr>
          <a:lstStyle/>
          <a:p>
            <a:pPr algn="ctr"/>
            <a:r>
              <a:rPr lang="en-US" sz="2800">
                <a:ln w="12700">
                  <a:solidFill>
                    <a:schemeClr val="tx1"/>
                  </a:solidFill>
                </a:ln>
                <a:solidFill>
                  <a:srgbClr val="FFFFD5"/>
                </a:solidFill>
                <a:latin typeface="Impact" pitchFamily="34" charset="0"/>
              </a:rPr>
              <a:t>:</a:t>
            </a:r>
          </a:p>
        </p:txBody>
      </p:sp>
      <p:grpSp>
        <p:nvGrpSpPr>
          <p:cNvPr id="137234" name="Group 18"/>
          <p:cNvGrpSpPr>
            <a:grpSpLocks/>
          </p:cNvGrpSpPr>
          <p:nvPr/>
        </p:nvGrpSpPr>
        <p:grpSpPr bwMode="auto">
          <a:xfrm>
            <a:off x="304800" y="2819400"/>
            <a:ext cx="1600200" cy="762000"/>
            <a:chOff x="192" y="1872"/>
            <a:chExt cx="1008" cy="480"/>
          </a:xfrm>
        </p:grpSpPr>
        <p:sp>
          <p:nvSpPr>
            <p:cNvPr id="137235" name="Rectangle 19"/>
            <p:cNvSpPr>
              <a:spLocks noChangeArrowheads="1"/>
            </p:cNvSpPr>
            <p:nvPr/>
          </p:nvSpPr>
          <p:spPr bwMode="auto">
            <a:xfrm>
              <a:off x="211" y="1872"/>
              <a:ext cx="970" cy="480"/>
            </a:xfrm>
            <a:prstGeom prst="rect">
              <a:avLst/>
            </a:prstGeom>
            <a:gradFill rotWithShape="1">
              <a:gsLst>
                <a:gs pos="0">
                  <a:srgbClr val="FFFFFF"/>
                </a:gs>
                <a:gs pos="100000">
                  <a:srgbClr val="DAB590"/>
                </a:gs>
              </a:gsLst>
              <a:path path="shape">
                <a:fillToRect l="50000" t="50000" r="50000" b="50000"/>
              </a:path>
            </a:gradFill>
            <a:ln w="28575" algn="ctr">
              <a:solidFill>
                <a:srgbClr val="660033"/>
              </a:solidFill>
              <a:miter lim="800000"/>
              <a:headEnd/>
              <a:tailEnd/>
            </a:ln>
            <a:effectLst/>
          </p:spPr>
          <p:txBody>
            <a:bodyPr wrap="none" anchor="ctr"/>
            <a:lstStyle/>
            <a:p>
              <a:endParaRPr lang="en-US"/>
            </a:p>
          </p:txBody>
        </p:sp>
        <p:sp>
          <p:nvSpPr>
            <p:cNvPr id="137236" name="Text Box 20"/>
            <p:cNvSpPr txBox="1">
              <a:spLocks noChangeArrowheads="1"/>
            </p:cNvSpPr>
            <p:nvPr/>
          </p:nvSpPr>
          <p:spPr bwMode="auto">
            <a:xfrm>
              <a:off x="192" y="1912"/>
              <a:ext cx="1008" cy="440"/>
            </a:xfrm>
            <a:prstGeom prst="rect">
              <a:avLst/>
            </a:prstGeom>
            <a:noFill/>
            <a:ln w="19050">
              <a:noFill/>
              <a:miter lim="800000"/>
              <a:headEnd/>
              <a:tailEnd/>
            </a:ln>
            <a:effectLst/>
          </p:spPr>
          <p:txBody>
            <a:bodyPr>
              <a:spAutoFit/>
            </a:bodyPr>
            <a:lstStyle/>
            <a:p>
              <a:pPr algn="ctr" eaLnBrk="0" hangingPunct="0">
                <a:lnSpc>
                  <a:spcPct val="75000"/>
                </a:lnSpc>
              </a:pPr>
              <a:endParaRPr lang="en-US" sz="200" dirty="0">
                <a:solidFill>
                  <a:srgbClr val="440022"/>
                </a:solidFill>
                <a:latin typeface="Impact" pitchFamily="34" charset="0"/>
              </a:endParaRPr>
            </a:p>
            <a:p>
              <a:pPr algn="ctr" eaLnBrk="0" hangingPunct="0">
                <a:lnSpc>
                  <a:spcPct val="80000"/>
                </a:lnSpc>
              </a:pPr>
              <a:r>
                <a:rPr lang="en-US" sz="2400" dirty="0">
                  <a:solidFill>
                    <a:srgbClr val="440022"/>
                  </a:solidFill>
                  <a:latin typeface="Impact" pitchFamily="34" charset="0"/>
                </a:rPr>
                <a:t>Foundation</a:t>
              </a:r>
            </a:p>
            <a:p>
              <a:pPr algn="ctr" eaLnBrk="0" hangingPunct="0">
                <a:lnSpc>
                  <a:spcPct val="80000"/>
                </a:lnSpc>
              </a:pPr>
              <a:r>
                <a:rPr lang="en-US" sz="2400" dirty="0">
                  <a:solidFill>
                    <a:srgbClr val="440022"/>
                  </a:solidFill>
                  <a:latin typeface="Impact" pitchFamily="34" charset="0"/>
                </a:rPr>
                <a:t>of faith</a:t>
              </a:r>
            </a:p>
          </p:txBody>
        </p:sp>
      </p:grpSp>
      <p:sp>
        <p:nvSpPr>
          <p:cNvPr id="137237" name="AutoShape 21"/>
          <p:cNvSpPr>
            <a:spLocks noChangeArrowheads="1"/>
          </p:cNvSpPr>
          <p:nvPr/>
        </p:nvSpPr>
        <p:spPr bwMode="auto">
          <a:xfrm rot="10800000">
            <a:off x="1943100" y="2286000"/>
            <a:ext cx="190500" cy="1828800"/>
          </a:xfrm>
          <a:prstGeom prst="downArrow">
            <a:avLst>
              <a:gd name="adj1" fmla="val 41676"/>
              <a:gd name="adj2" fmla="val 217467"/>
            </a:avLst>
          </a:prstGeom>
          <a:solidFill>
            <a:srgbClr val="6600CC"/>
          </a:solidFill>
          <a:ln w="19050" algn="ctr">
            <a:solidFill>
              <a:srgbClr val="FFFF00"/>
            </a:solidFill>
            <a:miter lim="800000"/>
            <a:headEnd/>
            <a:tailEnd/>
          </a:ln>
          <a:effectLst/>
        </p:spPr>
        <p:txBody>
          <a:bodyPr rot="10800000" wrap="none" anchor="ctr"/>
          <a:lstStyle/>
          <a:p>
            <a:pPr algn="ctr"/>
            <a:endParaRPr lang="en-US">
              <a:latin typeface="Arial Black" pitchFamily="34" charset="0"/>
            </a:endParaRPr>
          </a:p>
        </p:txBody>
      </p:sp>
      <p:grpSp>
        <p:nvGrpSpPr>
          <p:cNvPr id="137238" name="Group 22"/>
          <p:cNvGrpSpPr>
            <a:grpSpLocks/>
          </p:cNvGrpSpPr>
          <p:nvPr/>
        </p:nvGrpSpPr>
        <p:grpSpPr bwMode="auto">
          <a:xfrm>
            <a:off x="1476375" y="1143000"/>
            <a:ext cx="1103313" cy="1090613"/>
            <a:chOff x="4704" y="288"/>
            <a:chExt cx="672" cy="720"/>
          </a:xfrm>
        </p:grpSpPr>
        <p:sp>
          <p:nvSpPr>
            <p:cNvPr id="137239" name="Oval 23"/>
            <p:cNvSpPr>
              <a:spLocks noChangeArrowheads="1"/>
            </p:cNvSpPr>
            <p:nvPr/>
          </p:nvSpPr>
          <p:spPr bwMode="auto">
            <a:xfrm>
              <a:off x="4704" y="288"/>
              <a:ext cx="672" cy="720"/>
            </a:xfrm>
            <a:prstGeom prst="ellipse">
              <a:avLst/>
            </a:prstGeom>
            <a:gradFill rotWithShape="0">
              <a:gsLst>
                <a:gs pos="0">
                  <a:srgbClr val="FFFFFF"/>
                </a:gs>
                <a:gs pos="100000">
                  <a:srgbClr val="FFFFFF"/>
                </a:gs>
              </a:gsLst>
              <a:lin ang="2700000" scaled="1"/>
            </a:gradFill>
            <a:ln w="12700">
              <a:round/>
              <a:headEnd/>
              <a:tailEnd/>
            </a:ln>
            <a:effectLst/>
            <a:scene3d>
              <a:camera prst="legacyPerspectiveTop"/>
              <a:lightRig rig="legacyFlat3" dir="t"/>
            </a:scene3d>
            <a:sp3d extrusionH="430200" prstMaterial="legacyMatte">
              <a:bevelT w="13500" h="13500" prst="angle"/>
              <a:bevelB w="13500" h="13500" prst="angle"/>
              <a:extrusionClr>
                <a:srgbClr val="9900FF"/>
              </a:extrusionClr>
            </a:sp3d>
          </p:spPr>
          <p:txBody>
            <a:bodyPr wrap="none" anchor="ctr">
              <a:flatTx/>
            </a:bodyPr>
            <a:lstStyle/>
            <a:p>
              <a:pPr algn="ctr" eaLnBrk="0" hangingPunct="0"/>
              <a:endParaRPr lang="en-US" sz="4800" b="1">
                <a:solidFill>
                  <a:srgbClr val="6600CC"/>
                </a:solidFill>
                <a:latin typeface="Impact" pitchFamily="34" charset="0"/>
              </a:endParaRPr>
            </a:p>
          </p:txBody>
        </p:sp>
        <p:sp>
          <p:nvSpPr>
            <p:cNvPr id="137240" name="WordArt 24"/>
            <p:cNvSpPr>
              <a:spLocks noChangeArrowheads="1" noChangeShapeType="1" noTextEdit="1"/>
            </p:cNvSpPr>
            <p:nvPr/>
          </p:nvSpPr>
          <p:spPr bwMode="auto">
            <a:xfrm>
              <a:off x="4778" y="492"/>
              <a:ext cx="517" cy="344"/>
            </a:xfrm>
            <a:prstGeom prst="rect">
              <a:avLst/>
            </a:prstGeom>
          </p:spPr>
          <p:txBody>
            <a:bodyPr wrap="none" fromWordArt="1">
              <a:prstTxWarp prst="textPlain">
                <a:avLst>
                  <a:gd name="adj" fmla="val 50000"/>
                </a:avLst>
              </a:prstTxWarp>
            </a:bodyPr>
            <a:lstStyle/>
            <a:p>
              <a:pPr algn="ctr"/>
              <a:r>
                <a:rPr lang="en-US" sz="3600" kern="10">
                  <a:ln w="38100">
                    <a:solidFill>
                      <a:srgbClr val="6600CC"/>
                    </a:solidFill>
                    <a:round/>
                    <a:headEnd/>
                    <a:tailEnd/>
                  </a:ln>
                  <a:solidFill>
                    <a:schemeClr val="bg1"/>
                  </a:solidFill>
                  <a:latin typeface="Impact"/>
                </a:rPr>
                <a:t>God</a:t>
              </a:r>
            </a:p>
          </p:txBody>
        </p:sp>
      </p:grpSp>
      <p:grpSp>
        <p:nvGrpSpPr>
          <p:cNvPr id="137241" name="Group 25"/>
          <p:cNvGrpSpPr>
            <a:grpSpLocks/>
          </p:cNvGrpSpPr>
          <p:nvPr/>
        </p:nvGrpSpPr>
        <p:grpSpPr bwMode="auto">
          <a:xfrm>
            <a:off x="1219200" y="3997325"/>
            <a:ext cx="1619250" cy="855663"/>
            <a:chOff x="1344" y="2736"/>
            <a:chExt cx="1056" cy="528"/>
          </a:xfrm>
        </p:grpSpPr>
        <p:sp>
          <p:nvSpPr>
            <p:cNvPr id="137242" name="Oval 26"/>
            <p:cNvSpPr>
              <a:spLocks noChangeArrowheads="1"/>
            </p:cNvSpPr>
            <p:nvPr/>
          </p:nvSpPr>
          <p:spPr bwMode="auto">
            <a:xfrm>
              <a:off x="1344" y="2736"/>
              <a:ext cx="1056" cy="528"/>
            </a:xfrm>
            <a:prstGeom prst="ellipse">
              <a:avLst/>
            </a:prstGeom>
            <a:gradFill rotWithShape="0">
              <a:gsLst>
                <a:gs pos="0">
                  <a:srgbClr val="FFFFCC"/>
                </a:gs>
                <a:gs pos="100000">
                  <a:srgbClr val="FFFF00"/>
                </a:gs>
              </a:gsLst>
              <a:path path="shape">
                <a:fillToRect l="50000" t="50000" r="50000" b="50000"/>
              </a:path>
            </a:gradFill>
            <a:ln w="12700" algn="ctr">
              <a:solidFill>
                <a:srgbClr val="FFCC00"/>
              </a:solidFill>
              <a:round/>
              <a:headEnd/>
              <a:tailEnd/>
            </a:ln>
            <a:effectLst>
              <a:outerShdw dist="64758" dir="4721404" algn="ctr" rotWithShape="0">
                <a:srgbClr val="DEB400"/>
              </a:outerShdw>
            </a:effectLst>
          </p:spPr>
          <p:txBody>
            <a:bodyPr wrap="none" anchor="ctr"/>
            <a:lstStyle/>
            <a:p>
              <a:pPr algn="ctr" eaLnBrk="0" hangingPunct="0"/>
              <a:endParaRPr lang="en-US" sz="3600">
                <a:solidFill>
                  <a:srgbClr val="5A002D"/>
                </a:solidFill>
                <a:latin typeface="Impact" pitchFamily="34" charset="0"/>
              </a:endParaRPr>
            </a:p>
          </p:txBody>
        </p:sp>
        <p:sp>
          <p:nvSpPr>
            <p:cNvPr id="137243" name="WordArt 27"/>
            <p:cNvSpPr>
              <a:spLocks noChangeArrowheads="1" noChangeShapeType="1" noTextEdit="1"/>
            </p:cNvSpPr>
            <p:nvPr/>
          </p:nvSpPr>
          <p:spPr bwMode="auto">
            <a:xfrm>
              <a:off x="1535" y="2856"/>
              <a:ext cx="674" cy="288"/>
            </a:xfrm>
            <a:prstGeom prst="rect">
              <a:avLst/>
            </a:prstGeom>
          </p:spPr>
          <p:txBody>
            <a:bodyPr wrap="none" fromWordArt="1">
              <a:prstTxWarp prst="textInflate">
                <a:avLst>
                  <a:gd name="adj" fmla="val 13634"/>
                </a:avLst>
              </a:prstTxWarp>
            </a:bodyPr>
            <a:lstStyle/>
            <a:p>
              <a:pPr algn="ctr"/>
              <a:r>
                <a:rPr lang="en-US" sz="3600" kern="10">
                  <a:ln w="38100">
                    <a:noFill/>
                    <a:round/>
                    <a:headEnd/>
                    <a:tailEnd/>
                  </a:ln>
                  <a:solidFill>
                    <a:srgbClr val="580000"/>
                  </a:solidFill>
                  <a:latin typeface="Impact"/>
                </a:rPr>
                <a:t>Moses</a:t>
              </a:r>
            </a:p>
          </p:txBody>
        </p:sp>
      </p:grpSp>
      <p:sp>
        <p:nvSpPr>
          <p:cNvPr id="137244" name="Rectangle 28"/>
          <p:cNvSpPr>
            <a:spLocks noChangeArrowheads="1"/>
          </p:cNvSpPr>
          <p:nvPr/>
        </p:nvSpPr>
        <p:spPr bwMode="auto">
          <a:xfrm>
            <a:off x="0" y="5341938"/>
            <a:ext cx="9144000" cy="1516062"/>
          </a:xfrm>
          <a:prstGeom prst="rect">
            <a:avLst/>
          </a:prstGeom>
          <a:solidFill>
            <a:schemeClr val="tx1"/>
          </a:solidFill>
          <a:ln w="9525">
            <a:solidFill>
              <a:schemeClr val="tx1"/>
            </a:solidFill>
            <a:miter lim="800000"/>
            <a:headEnd/>
            <a:tailEnd/>
          </a:ln>
          <a:effectLst/>
        </p:spPr>
        <p:txBody>
          <a:bodyPr wrap="none" anchor="ctr"/>
          <a:lstStyle/>
          <a:p>
            <a:endParaRPr lang="en-US"/>
          </a:p>
        </p:txBody>
      </p:sp>
      <p:sp>
        <p:nvSpPr>
          <p:cNvPr id="137245" name="Rectangle 29"/>
          <p:cNvSpPr>
            <a:spLocks noChangeArrowheads="1"/>
          </p:cNvSpPr>
          <p:nvPr/>
        </p:nvSpPr>
        <p:spPr bwMode="auto">
          <a:xfrm>
            <a:off x="0" y="5341938"/>
            <a:ext cx="9144000" cy="1516062"/>
          </a:xfrm>
          <a:prstGeom prst="rect">
            <a:avLst/>
          </a:prstGeom>
          <a:solidFill>
            <a:schemeClr val="tx1"/>
          </a:solidFill>
          <a:ln w="9525">
            <a:solidFill>
              <a:schemeClr val="tx1"/>
            </a:solidFill>
            <a:miter lim="800000"/>
            <a:headEnd/>
            <a:tailEnd/>
          </a:ln>
          <a:effectLst/>
        </p:spPr>
        <p:txBody>
          <a:bodyPr wrap="none" anchor="ctr"/>
          <a:lstStyle/>
          <a:p>
            <a:endParaRPr lang="en-US"/>
          </a:p>
        </p:txBody>
      </p:sp>
      <p:grpSp>
        <p:nvGrpSpPr>
          <p:cNvPr id="137246" name="Group 30"/>
          <p:cNvGrpSpPr>
            <a:grpSpLocks/>
          </p:cNvGrpSpPr>
          <p:nvPr/>
        </p:nvGrpSpPr>
        <p:grpSpPr bwMode="auto">
          <a:xfrm>
            <a:off x="312737" y="5432425"/>
            <a:ext cx="8526463" cy="1196975"/>
            <a:chOff x="237" y="3363"/>
            <a:chExt cx="5371" cy="754"/>
          </a:xfrm>
        </p:grpSpPr>
        <p:sp>
          <p:nvSpPr>
            <p:cNvPr id="137247" name="Text Box 31"/>
            <p:cNvSpPr txBox="1">
              <a:spLocks noChangeArrowheads="1"/>
            </p:cNvSpPr>
            <p:nvPr/>
          </p:nvSpPr>
          <p:spPr bwMode="auto">
            <a:xfrm>
              <a:off x="432" y="3400"/>
              <a:ext cx="5176" cy="717"/>
            </a:xfrm>
            <a:prstGeom prst="rect">
              <a:avLst/>
            </a:prstGeom>
            <a:noFill/>
            <a:ln w="9525">
              <a:noFill/>
              <a:miter lim="800000"/>
              <a:headEnd/>
              <a:tailEnd/>
            </a:ln>
            <a:effectLst/>
          </p:spPr>
          <p:txBody>
            <a:bodyPr wrap="square">
              <a:spAutoFit/>
            </a:bodyPr>
            <a:lstStyle/>
            <a:p>
              <a:pPr eaLnBrk="0" hangingPunct="0">
                <a:lnSpc>
                  <a:spcPct val="85000"/>
                </a:lnSpc>
              </a:pPr>
              <a:r>
                <a:rPr lang="en-US" sz="2000" b="1" dirty="0">
                  <a:solidFill>
                    <a:schemeClr val="bg1"/>
                  </a:solidFill>
                  <a:latin typeface="Arial Narrow" pitchFamily="34" charset="0"/>
                </a:rPr>
                <a:t>For </a:t>
              </a:r>
              <a:r>
                <a:rPr lang="en-US" sz="2000" b="1" u="sng" dirty="0">
                  <a:solidFill>
                    <a:schemeClr val="bg1"/>
                  </a:solidFill>
                  <a:latin typeface="Arial Narrow" pitchFamily="34" charset="0"/>
                </a:rPr>
                <a:t>Moses</a:t>
              </a:r>
              <a:r>
                <a:rPr lang="en-US" sz="2000" b="1" dirty="0">
                  <a:solidFill>
                    <a:schemeClr val="bg1"/>
                  </a:solidFill>
                  <a:latin typeface="Arial Narrow" pitchFamily="34" charset="0"/>
                </a:rPr>
                <a:t> the </a:t>
              </a:r>
              <a:r>
                <a:rPr lang="en-US" sz="2000" b="1" u="sng" dirty="0">
                  <a:solidFill>
                    <a:schemeClr val="bg1"/>
                  </a:solidFill>
                  <a:latin typeface="Arial Narrow" pitchFamily="34" charset="0"/>
                </a:rPr>
                <a:t>forty-year’s wandering</a:t>
              </a:r>
              <a:r>
                <a:rPr lang="en-US" sz="2000" b="1" dirty="0">
                  <a:solidFill>
                    <a:schemeClr val="bg1"/>
                  </a:solidFill>
                  <a:latin typeface="Arial Narrow" pitchFamily="34" charset="0"/>
                </a:rPr>
                <a:t> in the wilderness </a:t>
              </a:r>
              <a:r>
                <a:rPr lang="en-US" sz="2000" b="1" u="sng" dirty="0">
                  <a:solidFill>
                    <a:schemeClr val="bg1"/>
                  </a:solidFill>
                  <a:latin typeface="Arial Narrow" pitchFamily="34" charset="0"/>
                </a:rPr>
                <a:t>honoring the Tabernacle</a:t>
              </a:r>
              <a:r>
                <a:rPr lang="en-US" sz="2000" b="1" dirty="0">
                  <a:solidFill>
                    <a:schemeClr val="bg1"/>
                  </a:solidFill>
                  <a:latin typeface="Arial Narrow" pitchFamily="34" charset="0"/>
                </a:rPr>
                <a:t> until the Israelites returned to </a:t>
              </a:r>
              <a:r>
                <a:rPr lang="en-US" sz="2000" b="1" dirty="0" err="1">
                  <a:solidFill>
                    <a:srgbClr val="FFFF66"/>
                  </a:solidFill>
                  <a:latin typeface="Arial Narrow" pitchFamily="34" charset="0"/>
                </a:rPr>
                <a:t>Kadesh-barnea</a:t>
              </a:r>
              <a:r>
                <a:rPr lang="en-US" sz="2000" b="1" dirty="0">
                  <a:solidFill>
                    <a:schemeClr val="bg1"/>
                  </a:solidFill>
                  <a:latin typeface="Arial Narrow" pitchFamily="34" charset="0"/>
                </a:rPr>
                <a:t> was to </a:t>
              </a:r>
              <a:r>
                <a:rPr lang="en-US" sz="2000" b="1" u="sng" dirty="0" smtClean="0">
                  <a:solidFill>
                    <a:schemeClr val="bg1"/>
                  </a:solidFill>
                  <a:latin typeface="Arial Narrow" pitchFamily="34" charset="0"/>
                </a:rPr>
                <a:t>separate </a:t>
              </a:r>
              <a:r>
                <a:rPr lang="en-US" sz="2000" b="1" u="sng" dirty="0">
                  <a:solidFill>
                    <a:schemeClr val="bg1"/>
                  </a:solidFill>
                  <a:latin typeface="Arial Narrow" pitchFamily="34" charset="0"/>
                </a:rPr>
                <a:t>Satan</a:t>
              </a:r>
              <a:r>
                <a:rPr lang="en-US" sz="2000" b="1" dirty="0">
                  <a:solidFill>
                    <a:schemeClr val="bg1"/>
                  </a:solidFill>
                  <a:latin typeface="Arial Narrow" pitchFamily="34" charset="0"/>
                </a:rPr>
                <a:t>, who had invaded the previous foundation of faith, </a:t>
              </a:r>
              <a:r>
                <a:rPr lang="en-US" sz="2000" b="1" dirty="0" smtClean="0">
                  <a:solidFill>
                    <a:schemeClr val="bg1"/>
                  </a:solidFill>
                  <a:latin typeface="Arial Narrow" pitchFamily="34" charset="0"/>
                </a:rPr>
                <a:t>and to </a:t>
              </a:r>
              <a:r>
                <a:rPr lang="en-US" sz="2000" b="1" dirty="0">
                  <a:solidFill>
                    <a:schemeClr val="bg1"/>
                  </a:solidFill>
                  <a:latin typeface="Arial Narrow" pitchFamily="34" charset="0"/>
                </a:rPr>
                <a:t>restore through indemnity the </a:t>
              </a:r>
              <a:r>
                <a:rPr lang="en-US" sz="2000" b="1" u="sng" dirty="0">
                  <a:solidFill>
                    <a:schemeClr val="bg1"/>
                  </a:solidFill>
                  <a:latin typeface="Arial Narrow" pitchFamily="34" charset="0"/>
                </a:rPr>
                <a:t>foundation of faith</a:t>
              </a:r>
              <a:r>
                <a:rPr lang="en-US" sz="2000" b="1" dirty="0">
                  <a:solidFill>
                    <a:schemeClr val="bg1"/>
                  </a:solidFill>
                  <a:latin typeface="Arial Narrow" pitchFamily="34" charset="0"/>
                </a:rPr>
                <a:t> for the third </a:t>
              </a:r>
              <a:r>
                <a:rPr lang="en-US" sz="2000" b="1" dirty="0" smtClean="0">
                  <a:solidFill>
                    <a:schemeClr val="bg1"/>
                  </a:solidFill>
                  <a:latin typeface="Arial Narrow" pitchFamily="34" charset="0"/>
                </a:rPr>
                <a:t>course </a:t>
              </a:r>
              <a:r>
                <a:rPr lang="en-US" sz="1600" dirty="0" smtClean="0">
                  <a:solidFill>
                    <a:schemeClr val="bg1"/>
                  </a:solidFill>
                  <a:latin typeface="Arial Narrow" pitchFamily="34" charset="0"/>
                </a:rPr>
                <a:t>(p</a:t>
              </a:r>
              <a:r>
                <a:rPr lang="en-US" sz="1600" dirty="0">
                  <a:solidFill>
                    <a:schemeClr val="bg1"/>
                  </a:solidFill>
                  <a:latin typeface="Arial Narrow" pitchFamily="34" charset="0"/>
                </a:rPr>
                <a:t>. 252-3)</a:t>
              </a:r>
              <a:r>
                <a:rPr lang="en-US" sz="1600" b="1" dirty="0">
                  <a:solidFill>
                    <a:schemeClr val="bg1"/>
                  </a:solidFill>
                  <a:latin typeface="Arial Narrow" pitchFamily="34" charset="0"/>
                </a:rPr>
                <a:t>.</a:t>
              </a:r>
            </a:p>
          </p:txBody>
        </p:sp>
        <p:sp>
          <p:nvSpPr>
            <p:cNvPr id="137248" name="Text Box 32"/>
            <p:cNvSpPr txBox="1">
              <a:spLocks noChangeArrowheads="1"/>
            </p:cNvSpPr>
            <p:nvPr/>
          </p:nvSpPr>
          <p:spPr bwMode="auto">
            <a:xfrm>
              <a:off x="237" y="3363"/>
              <a:ext cx="235" cy="293"/>
            </a:xfrm>
            <a:prstGeom prst="rect">
              <a:avLst/>
            </a:prstGeom>
            <a:noFill/>
            <a:ln w="9525">
              <a:noFill/>
              <a:miter lim="800000"/>
              <a:headEnd/>
              <a:tailEnd/>
            </a:ln>
            <a:effectLst/>
          </p:spPr>
          <p:txBody>
            <a:bodyPr>
              <a:spAutoFit/>
            </a:bodyPr>
            <a:lstStyle/>
            <a:p>
              <a:pPr eaLnBrk="0" hangingPunct="0">
                <a:lnSpc>
                  <a:spcPct val="55000"/>
                </a:lnSpc>
              </a:pPr>
              <a:r>
                <a:rPr lang="en-US" sz="4200" b="1" dirty="0">
                  <a:solidFill>
                    <a:schemeClr val="bg1"/>
                  </a:solidFill>
                  <a:latin typeface="Times New Roman" pitchFamily="18" charset="0"/>
                  <a:sym typeface="CommonBullets" pitchFamily="34" charset="2"/>
                </a:rPr>
                <a:t></a:t>
              </a:r>
              <a:endParaRPr lang="en-US" sz="4200" b="1" dirty="0">
                <a:solidFill>
                  <a:schemeClr val="bg1"/>
                </a:solidFill>
                <a:latin typeface="Times New Roman" pitchFamily="18" charset="0"/>
              </a:endParaRPr>
            </a:p>
          </p:txBody>
        </p:sp>
      </p:grpSp>
      <p:sp>
        <p:nvSpPr>
          <p:cNvPr id="137249" name="Freeform 33"/>
          <p:cNvSpPr>
            <a:spLocks/>
          </p:cNvSpPr>
          <p:nvPr/>
        </p:nvSpPr>
        <p:spPr bwMode="auto">
          <a:xfrm>
            <a:off x="4135438" y="4678363"/>
            <a:ext cx="436562" cy="225425"/>
          </a:xfrm>
          <a:custGeom>
            <a:avLst/>
            <a:gdLst/>
            <a:ahLst/>
            <a:cxnLst>
              <a:cxn ang="0">
                <a:pos x="0" y="3424"/>
              </a:cxn>
              <a:cxn ang="0">
                <a:pos x="925" y="1452"/>
              </a:cxn>
              <a:cxn ang="0">
                <a:pos x="1332" y="1627"/>
              </a:cxn>
              <a:cxn ang="0">
                <a:pos x="2486" y="0"/>
              </a:cxn>
              <a:cxn ang="0">
                <a:pos x="3527" y="727"/>
              </a:cxn>
              <a:cxn ang="0">
                <a:pos x="4134" y="2265"/>
              </a:cxn>
              <a:cxn ang="0">
                <a:pos x="4454" y="2148"/>
              </a:cxn>
              <a:cxn ang="0">
                <a:pos x="5350" y="3339"/>
              </a:cxn>
              <a:cxn ang="0">
                <a:pos x="0" y="3424"/>
              </a:cxn>
            </a:cxnLst>
            <a:rect l="0" t="0" r="r" b="b"/>
            <a:pathLst>
              <a:path w="5350" h="3424">
                <a:moveTo>
                  <a:pt x="0" y="3424"/>
                </a:moveTo>
                <a:lnTo>
                  <a:pt x="925" y="1452"/>
                </a:lnTo>
                <a:lnTo>
                  <a:pt x="1332" y="1627"/>
                </a:lnTo>
                <a:lnTo>
                  <a:pt x="2486" y="0"/>
                </a:lnTo>
                <a:lnTo>
                  <a:pt x="3527" y="727"/>
                </a:lnTo>
                <a:lnTo>
                  <a:pt x="4134" y="2265"/>
                </a:lnTo>
                <a:lnTo>
                  <a:pt x="4454" y="2148"/>
                </a:lnTo>
                <a:lnTo>
                  <a:pt x="5350" y="3339"/>
                </a:lnTo>
                <a:lnTo>
                  <a:pt x="0" y="3424"/>
                </a:lnTo>
                <a:close/>
              </a:path>
            </a:pathLst>
          </a:custGeom>
          <a:gradFill rotWithShape="1">
            <a:gsLst>
              <a:gs pos="0">
                <a:srgbClr val="996600"/>
              </a:gs>
              <a:gs pos="100000">
                <a:srgbClr val="663300"/>
              </a:gs>
            </a:gsLst>
            <a:lin ang="5400000" scaled="1"/>
          </a:gradFill>
          <a:ln w="9525">
            <a:noFill/>
            <a:round/>
            <a:headEnd/>
            <a:tailEnd/>
          </a:ln>
        </p:spPr>
        <p:txBody>
          <a:bodyPr/>
          <a:lstStyle/>
          <a:p>
            <a:endParaRPr lang="en-US"/>
          </a:p>
        </p:txBody>
      </p:sp>
      <p:grpSp>
        <p:nvGrpSpPr>
          <p:cNvPr id="137250" name="Group 34"/>
          <p:cNvGrpSpPr>
            <a:grpSpLocks/>
          </p:cNvGrpSpPr>
          <p:nvPr/>
        </p:nvGrpSpPr>
        <p:grpSpPr bwMode="auto">
          <a:xfrm>
            <a:off x="2540000" y="1981200"/>
            <a:ext cx="4927600" cy="2773363"/>
            <a:chOff x="1600" y="1248"/>
            <a:chExt cx="3104" cy="1747"/>
          </a:xfrm>
        </p:grpSpPr>
        <p:sp>
          <p:nvSpPr>
            <p:cNvPr id="137251" name="Oval 35"/>
            <p:cNvSpPr>
              <a:spLocks noChangeArrowheads="1"/>
            </p:cNvSpPr>
            <p:nvPr/>
          </p:nvSpPr>
          <p:spPr bwMode="auto">
            <a:xfrm>
              <a:off x="4025" y="1680"/>
              <a:ext cx="55" cy="45"/>
            </a:xfrm>
            <a:prstGeom prst="ellipse">
              <a:avLst/>
            </a:prstGeom>
            <a:solidFill>
              <a:srgbClr val="663300"/>
            </a:solidFill>
            <a:ln w="57150">
              <a:solidFill>
                <a:srgbClr val="663300"/>
              </a:solidFill>
              <a:round/>
              <a:headEnd/>
              <a:tailEnd/>
            </a:ln>
            <a:effectLst/>
          </p:spPr>
          <p:txBody>
            <a:bodyPr wrap="none" anchor="ctr"/>
            <a:lstStyle/>
            <a:p>
              <a:pPr algn="ctr"/>
              <a:endParaRPr lang="en-US" sz="3200">
                <a:solidFill>
                  <a:srgbClr val="000099"/>
                </a:solidFill>
                <a:latin typeface="Arial Black" pitchFamily="34" charset="0"/>
              </a:endParaRPr>
            </a:p>
          </p:txBody>
        </p:sp>
        <p:grpSp>
          <p:nvGrpSpPr>
            <p:cNvPr id="137252" name="Group 36"/>
            <p:cNvGrpSpPr>
              <a:grpSpLocks/>
            </p:cNvGrpSpPr>
            <p:nvPr/>
          </p:nvGrpSpPr>
          <p:grpSpPr bwMode="auto">
            <a:xfrm>
              <a:off x="1600" y="1248"/>
              <a:ext cx="3104" cy="1747"/>
              <a:chOff x="1600" y="1248"/>
              <a:chExt cx="3104" cy="1747"/>
            </a:xfrm>
          </p:grpSpPr>
          <p:grpSp>
            <p:nvGrpSpPr>
              <p:cNvPr id="137253" name="Group 37"/>
              <p:cNvGrpSpPr>
                <a:grpSpLocks/>
              </p:cNvGrpSpPr>
              <p:nvPr/>
            </p:nvGrpSpPr>
            <p:grpSpPr bwMode="auto">
              <a:xfrm>
                <a:off x="1600" y="1567"/>
                <a:ext cx="1057" cy="1386"/>
                <a:chOff x="1600" y="1567"/>
                <a:chExt cx="1057" cy="1386"/>
              </a:xfrm>
            </p:grpSpPr>
            <p:sp>
              <p:nvSpPr>
                <p:cNvPr id="137254" name="Freeform 38"/>
                <p:cNvSpPr>
                  <a:spLocks/>
                </p:cNvSpPr>
                <p:nvPr/>
              </p:nvSpPr>
              <p:spPr bwMode="auto">
                <a:xfrm rot="-3700227">
                  <a:off x="1646" y="1553"/>
                  <a:ext cx="80" cy="163"/>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663300"/>
                </a:solidFill>
                <a:ln w="3175" cmpd="sng">
                  <a:solidFill>
                    <a:srgbClr val="663300"/>
                  </a:solidFill>
                  <a:round/>
                  <a:headEnd/>
                  <a:tailEnd/>
                </a:ln>
              </p:spPr>
              <p:txBody>
                <a:bodyPr/>
                <a:lstStyle/>
                <a:p>
                  <a:endParaRPr lang="en-US"/>
                </a:p>
              </p:txBody>
            </p:sp>
            <p:sp>
              <p:nvSpPr>
                <p:cNvPr id="137255" name="Freeform 39"/>
                <p:cNvSpPr>
                  <a:spLocks/>
                </p:cNvSpPr>
                <p:nvPr/>
              </p:nvSpPr>
              <p:spPr bwMode="auto">
                <a:xfrm rot="4199582" flipV="1">
                  <a:off x="1861" y="1501"/>
                  <a:ext cx="90" cy="278"/>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663300"/>
                </a:solidFill>
                <a:ln w="3175" cmpd="sng">
                  <a:solidFill>
                    <a:srgbClr val="663300"/>
                  </a:solidFill>
                  <a:round/>
                  <a:headEnd/>
                  <a:tailEnd/>
                </a:ln>
              </p:spPr>
              <p:txBody>
                <a:bodyPr/>
                <a:lstStyle/>
                <a:p>
                  <a:endParaRPr lang="en-US"/>
                </a:p>
              </p:txBody>
            </p:sp>
            <p:grpSp>
              <p:nvGrpSpPr>
                <p:cNvPr id="137256" name="Group 40"/>
                <p:cNvGrpSpPr>
                  <a:grpSpLocks/>
                </p:cNvGrpSpPr>
                <p:nvPr/>
              </p:nvGrpSpPr>
              <p:grpSpPr bwMode="auto">
                <a:xfrm>
                  <a:off x="1920" y="1595"/>
                  <a:ext cx="672" cy="1252"/>
                  <a:chOff x="1920" y="1595"/>
                  <a:chExt cx="672" cy="1252"/>
                </a:xfrm>
              </p:grpSpPr>
              <p:sp>
                <p:nvSpPr>
                  <p:cNvPr id="137257" name="Freeform 41"/>
                  <p:cNvSpPr>
                    <a:spLocks/>
                  </p:cNvSpPr>
                  <p:nvPr/>
                </p:nvSpPr>
                <p:spPr bwMode="auto">
                  <a:xfrm rot="1128864" flipH="1">
                    <a:off x="1990" y="1595"/>
                    <a:ext cx="111" cy="272"/>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663300"/>
                  </a:solidFill>
                  <a:ln w="3175" cmpd="sng">
                    <a:solidFill>
                      <a:srgbClr val="663300"/>
                    </a:solidFill>
                    <a:round/>
                    <a:headEnd/>
                    <a:tailEnd/>
                  </a:ln>
                </p:spPr>
                <p:txBody>
                  <a:bodyPr/>
                  <a:lstStyle/>
                  <a:p>
                    <a:endParaRPr lang="en-US"/>
                  </a:p>
                </p:txBody>
              </p:sp>
              <p:sp>
                <p:nvSpPr>
                  <p:cNvPr id="137258" name="Freeform 42"/>
                  <p:cNvSpPr>
                    <a:spLocks/>
                  </p:cNvSpPr>
                  <p:nvPr/>
                </p:nvSpPr>
                <p:spPr bwMode="auto">
                  <a:xfrm>
                    <a:off x="1934" y="1912"/>
                    <a:ext cx="111" cy="272"/>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663300"/>
                  </a:solidFill>
                  <a:ln w="3175" cmpd="sng">
                    <a:solidFill>
                      <a:srgbClr val="663300"/>
                    </a:solidFill>
                    <a:round/>
                    <a:headEnd/>
                    <a:tailEnd/>
                  </a:ln>
                </p:spPr>
                <p:txBody>
                  <a:bodyPr/>
                  <a:lstStyle/>
                  <a:p>
                    <a:endParaRPr lang="en-US"/>
                  </a:p>
                </p:txBody>
              </p:sp>
              <p:sp>
                <p:nvSpPr>
                  <p:cNvPr id="137259" name="Freeform 43"/>
                  <p:cNvSpPr>
                    <a:spLocks/>
                  </p:cNvSpPr>
                  <p:nvPr/>
                </p:nvSpPr>
                <p:spPr bwMode="auto">
                  <a:xfrm rot="-4541548">
                    <a:off x="2002" y="2174"/>
                    <a:ext cx="107" cy="272"/>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663300"/>
                  </a:solidFill>
                  <a:ln w="3175" cmpd="sng">
                    <a:solidFill>
                      <a:srgbClr val="663300"/>
                    </a:solidFill>
                    <a:round/>
                    <a:headEnd/>
                    <a:tailEnd/>
                  </a:ln>
                </p:spPr>
                <p:txBody>
                  <a:bodyPr/>
                  <a:lstStyle/>
                  <a:p>
                    <a:endParaRPr lang="en-US"/>
                  </a:p>
                </p:txBody>
              </p:sp>
              <p:sp>
                <p:nvSpPr>
                  <p:cNvPr id="137260" name="Freeform 44"/>
                  <p:cNvSpPr>
                    <a:spLocks/>
                  </p:cNvSpPr>
                  <p:nvPr/>
                </p:nvSpPr>
                <p:spPr bwMode="auto">
                  <a:xfrm rot="20566753" flipH="1">
                    <a:off x="2208" y="2400"/>
                    <a:ext cx="111" cy="272"/>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663300"/>
                  </a:solidFill>
                  <a:ln w="3175" cmpd="sng">
                    <a:solidFill>
                      <a:srgbClr val="663300"/>
                    </a:solidFill>
                    <a:round/>
                    <a:headEnd/>
                    <a:tailEnd/>
                  </a:ln>
                </p:spPr>
                <p:txBody>
                  <a:bodyPr/>
                  <a:lstStyle/>
                  <a:p>
                    <a:endParaRPr lang="en-US"/>
                  </a:p>
                </p:txBody>
              </p:sp>
              <p:sp>
                <p:nvSpPr>
                  <p:cNvPr id="137261" name="Freeform 45"/>
                  <p:cNvSpPr>
                    <a:spLocks/>
                  </p:cNvSpPr>
                  <p:nvPr/>
                </p:nvSpPr>
                <p:spPr bwMode="auto">
                  <a:xfrm rot="-3725283">
                    <a:off x="2400" y="2656"/>
                    <a:ext cx="111" cy="272"/>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663300"/>
                  </a:solidFill>
                  <a:ln w="3175" cmpd="sng">
                    <a:solidFill>
                      <a:srgbClr val="663300"/>
                    </a:solidFill>
                    <a:round/>
                    <a:headEnd/>
                    <a:tailEnd/>
                  </a:ln>
                </p:spPr>
                <p:txBody>
                  <a:bodyPr/>
                  <a:lstStyle/>
                  <a:p>
                    <a:endParaRPr lang="en-US"/>
                  </a:p>
                </p:txBody>
              </p:sp>
            </p:grpSp>
            <p:sp>
              <p:nvSpPr>
                <p:cNvPr id="137262" name="Oval 46"/>
                <p:cNvSpPr>
                  <a:spLocks noChangeArrowheads="1"/>
                </p:cNvSpPr>
                <p:nvPr/>
              </p:nvSpPr>
              <p:spPr bwMode="auto">
                <a:xfrm>
                  <a:off x="2602" y="2908"/>
                  <a:ext cx="55" cy="45"/>
                </a:xfrm>
                <a:prstGeom prst="ellipse">
                  <a:avLst/>
                </a:prstGeom>
                <a:solidFill>
                  <a:srgbClr val="663300"/>
                </a:solidFill>
                <a:ln w="57150">
                  <a:solidFill>
                    <a:srgbClr val="663300"/>
                  </a:solidFill>
                  <a:round/>
                  <a:headEnd/>
                  <a:tailEnd/>
                </a:ln>
                <a:effectLst/>
              </p:spPr>
              <p:txBody>
                <a:bodyPr wrap="none" anchor="ctr"/>
                <a:lstStyle/>
                <a:p>
                  <a:endParaRPr lang="en-US"/>
                </a:p>
              </p:txBody>
            </p:sp>
            <p:sp>
              <p:nvSpPr>
                <p:cNvPr id="137263" name="Oval 47"/>
                <p:cNvSpPr>
                  <a:spLocks noChangeArrowheads="1"/>
                </p:cNvSpPr>
                <p:nvPr/>
              </p:nvSpPr>
              <p:spPr bwMode="auto">
                <a:xfrm>
                  <a:off x="1767" y="1685"/>
                  <a:ext cx="56" cy="45"/>
                </a:xfrm>
                <a:prstGeom prst="ellipse">
                  <a:avLst/>
                </a:prstGeom>
                <a:solidFill>
                  <a:srgbClr val="663300"/>
                </a:solidFill>
                <a:ln w="57150">
                  <a:solidFill>
                    <a:srgbClr val="663300"/>
                  </a:solidFill>
                  <a:round/>
                  <a:headEnd/>
                  <a:tailEnd/>
                </a:ln>
                <a:effectLst/>
              </p:spPr>
              <p:txBody>
                <a:bodyPr wrap="none" anchor="ctr"/>
                <a:lstStyle/>
                <a:p>
                  <a:endParaRPr lang="en-US"/>
                </a:p>
              </p:txBody>
            </p:sp>
            <p:sp>
              <p:nvSpPr>
                <p:cNvPr id="137264" name="Oval 48"/>
                <p:cNvSpPr>
                  <a:spLocks noChangeArrowheads="1"/>
                </p:cNvSpPr>
                <p:nvPr/>
              </p:nvSpPr>
              <p:spPr bwMode="auto">
                <a:xfrm>
                  <a:off x="1600" y="1567"/>
                  <a:ext cx="56" cy="45"/>
                </a:xfrm>
                <a:prstGeom prst="ellipse">
                  <a:avLst/>
                </a:prstGeom>
                <a:solidFill>
                  <a:srgbClr val="663300"/>
                </a:solidFill>
                <a:ln w="57150">
                  <a:solidFill>
                    <a:srgbClr val="663300"/>
                  </a:solidFill>
                  <a:round/>
                  <a:headEnd/>
                  <a:tailEnd/>
                </a:ln>
                <a:effectLst/>
              </p:spPr>
              <p:txBody>
                <a:bodyPr wrap="none" anchor="ctr"/>
                <a:lstStyle/>
                <a:p>
                  <a:endParaRPr lang="en-US"/>
                </a:p>
              </p:txBody>
            </p:sp>
          </p:grpSp>
          <p:grpSp>
            <p:nvGrpSpPr>
              <p:cNvPr id="137265" name="Group 49"/>
              <p:cNvGrpSpPr>
                <a:grpSpLocks/>
              </p:cNvGrpSpPr>
              <p:nvPr/>
            </p:nvGrpSpPr>
            <p:grpSpPr bwMode="auto">
              <a:xfrm>
                <a:off x="2832" y="1248"/>
                <a:ext cx="1872" cy="1747"/>
                <a:chOff x="2832" y="1248"/>
                <a:chExt cx="1872" cy="1747"/>
              </a:xfrm>
            </p:grpSpPr>
            <p:sp>
              <p:nvSpPr>
                <p:cNvPr id="137266" name="Oval 50"/>
                <p:cNvSpPr>
                  <a:spLocks noChangeArrowheads="1"/>
                </p:cNvSpPr>
                <p:nvPr/>
              </p:nvSpPr>
              <p:spPr bwMode="auto">
                <a:xfrm>
                  <a:off x="3545" y="2547"/>
                  <a:ext cx="55" cy="45"/>
                </a:xfrm>
                <a:prstGeom prst="ellipse">
                  <a:avLst/>
                </a:prstGeom>
                <a:solidFill>
                  <a:srgbClr val="663300"/>
                </a:solidFill>
                <a:ln w="57150">
                  <a:solidFill>
                    <a:srgbClr val="663300"/>
                  </a:solidFill>
                  <a:round/>
                  <a:headEnd/>
                  <a:tailEnd/>
                </a:ln>
                <a:effectLst/>
              </p:spPr>
              <p:txBody>
                <a:bodyPr wrap="none" anchor="ctr"/>
                <a:lstStyle/>
                <a:p>
                  <a:endParaRPr lang="en-US"/>
                </a:p>
              </p:txBody>
            </p:sp>
            <p:sp>
              <p:nvSpPr>
                <p:cNvPr id="137267" name="Freeform 51"/>
                <p:cNvSpPr>
                  <a:spLocks/>
                </p:cNvSpPr>
                <p:nvPr/>
              </p:nvSpPr>
              <p:spPr bwMode="auto">
                <a:xfrm rot="-11501446">
                  <a:off x="4032" y="1792"/>
                  <a:ext cx="111" cy="272"/>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663300"/>
                </a:solidFill>
                <a:ln w="3175" cmpd="sng">
                  <a:solidFill>
                    <a:srgbClr val="663300"/>
                  </a:solidFill>
                  <a:round/>
                  <a:headEnd/>
                  <a:tailEnd/>
                </a:ln>
              </p:spPr>
              <p:txBody>
                <a:bodyPr/>
                <a:lstStyle/>
                <a:p>
                  <a:endParaRPr lang="en-US"/>
                </a:p>
              </p:txBody>
            </p:sp>
            <p:sp>
              <p:nvSpPr>
                <p:cNvPr id="137268" name="Freeform 52"/>
                <p:cNvSpPr>
                  <a:spLocks/>
                </p:cNvSpPr>
                <p:nvPr/>
              </p:nvSpPr>
              <p:spPr bwMode="auto">
                <a:xfrm rot="-9680793">
                  <a:off x="3637" y="2272"/>
                  <a:ext cx="107" cy="272"/>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663300"/>
                </a:solidFill>
                <a:ln w="3175" cmpd="sng">
                  <a:solidFill>
                    <a:srgbClr val="663300"/>
                  </a:solidFill>
                  <a:round/>
                  <a:headEnd/>
                  <a:tailEnd/>
                </a:ln>
              </p:spPr>
              <p:txBody>
                <a:bodyPr/>
                <a:lstStyle/>
                <a:p>
                  <a:endParaRPr lang="en-US"/>
                </a:p>
              </p:txBody>
            </p:sp>
            <p:sp>
              <p:nvSpPr>
                <p:cNvPr id="137269" name="Freeform 53"/>
                <p:cNvSpPr>
                  <a:spLocks/>
                </p:cNvSpPr>
                <p:nvPr/>
              </p:nvSpPr>
              <p:spPr bwMode="auto">
                <a:xfrm rot="4727632" flipV="1">
                  <a:off x="3032" y="2642"/>
                  <a:ext cx="90" cy="278"/>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663300"/>
                </a:solidFill>
                <a:ln w="3175" cmpd="sng">
                  <a:solidFill>
                    <a:srgbClr val="663300"/>
                  </a:solidFill>
                  <a:round/>
                  <a:headEnd/>
                  <a:tailEnd/>
                </a:ln>
              </p:spPr>
              <p:txBody>
                <a:bodyPr/>
                <a:lstStyle/>
                <a:p>
                  <a:endParaRPr lang="en-US"/>
                </a:p>
              </p:txBody>
            </p:sp>
            <p:sp>
              <p:nvSpPr>
                <p:cNvPr id="137270" name="Freeform 54"/>
                <p:cNvSpPr>
                  <a:spLocks/>
                </p:cNvSpPr>
                <p:nvPr/>
              </p:nvSpPr>
              <p:spPr bwMode="auto">
                <a:xfrm rot="12311760">
                  <a:off x="2832" y="2832"/>
                  <a:ext cx="80" cy="163"/>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663300"/>
                </a:solidFill>
                <a:ln w="3175" cmpd="sng">
                  <a:solidFill>
                    <a:srgbClr val="663300"/>
                  </a:solidFill>
                  <a:round/>
                  <a:headEnd/>
                  <a:tailEnd/>
                </a:ln>
              </p:spPr>
              <p:txBody>
                <a:bodyPr/>
                <a:lstStyle/>
                <a:p>
                  <a:endParaRPr lang="en-US"/>
                </a:p>
              </p:txBody>
            </p:sp>
            <p:sp>
              <p:nvSpPr>
                <p:cNvPr id="137271" name="Oval 55"/>
                <p:cNvSpPr>
                  <a:spLocks noChangeArrowheads="1"/>
                </p:cNvSpPr>
                <p:nvPr/>
              </p:nvSpPr>
              <p:spPr bwMode="auto">
                <a:xfrm>
                  <a:off x="3257" y="2688"/>
                  <a:ext cx="55" cy="45"/>
                </a:xfrm>
                <a:prstGeom prst="ellipse">
                  <a:avLst/>
                </a:prstGeom>
                <a:solidFill>
                  <a:srgbClr val="663300"/>
                </a:solidFill>
                <a:ln w="57150">
                  <a:solidFill>
                    <a:srgbClr val="663300"/>
                  </a:solidFill>
                  <a:round/>
                  <a:headEnd/>
                  <a:tailEnd/>
                </a:ln>
                <a:effectLst/>
              </p:spPr>
              <p:txBody>
                <a:bodyPr wrap="none" anchor="ctr"/>
                <a:lstStyle/>
                <a:p>
                  <a:endParaRPr lang="en-US"/>
                </a:p>
              </p:txBody>
            </p:sp>
            <p:sp>
              <p:nvSpPr>
                <p:cNvPr id="137272" name="Freeform 56"/>
                <p:cNvSpPr>
                  <a:spLocks/>
                </p:cNvSpPr>
                <p:nvPr/>
              </p:nvSpPr>
              <p:spPr bwMode="auto">
                <a:xfrm rot="15472822" flipH="1">
                  <a:off x="3369" y="2535"/>
                  <a:ext cx="85" cy="200"/>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663300"/>
                </a:solidFill>
                <a:ln w="3175" cmpd="sng">
                  <a:solidFill>
                    <a:srgbClr val="663300"/>
                  </a:solidFill>
                  <a:round/>
                  <a:headEnd/>
                  <a:tailEnd/>
                </a:ln>
              </p:spPr>
              <p:txBody>
                <a:bodyPr/>
                <a:lstStyle/>
                <a:p>
                  <a:endParaRPr lang="en-US"/>
                </a:p>
              </p:txBody>
            </p:sp>
            <p:sp>
              <p:nvSpPr>
                <p:cNvPr id="137273" name="Freeform 57"/>
                <p:cNvSpPr>
                  <a:spLocks/>
                </p:cNvSpPr>
                <p:nvPr/>
              </p:nvSpPr>
              <p:spPr bwMode="auto">
                <a:xfrm rot="14923250" flipH="1">
                  <a:off x="3888" y="2032"/>
                  <a:ext cx="111" cy="272"/>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663300"/>
                </a:solidFill>
                <a:ln w="3175" cmpd="sng">
                  <a:solidFill>
                    <a:srgbClr val="663300"/>
                  </a:solidFill>
                  <a:round/>
                  <a:headEnd/>
                  <a:tailEnd/>
                </a:ln>
              </p:spPr>
              <p:txBody>
                <a:bodyPr/>
                <a:lstStyle/>
                <a:p>
                  <a:endParaRPr lang="en-US"/>
                </a:p>
              </p:txBody>
            </p:sp>
            <p:sp>
              <p:nvSpPr>
                <p:cNvPr id="137274" name="Freeform 58"/>
                <p:cNvSpPr>
                  <a:spLocks/>
                </p:cNvSpPr>
                <p:nvPr/>
              </p:nvSpPr>
              <p:spPr bwMode="auto">
                <a:xfrm rot="14392819" flipH="1">
                  <a:off x="4116" y="1524"/>
                  <a:ext cx="72" cy="144"/>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663300"/>
                </a:solidFill>
                <a:ln w="3175" cmpd="sng">
                  <a:solidFill>
                    <a:srgbClr val="663300"/>
                  </a:solidFill>
                  <a:round/>
                  <a:headEnd/>
                  <a:tailEnd/>
                </a:ln>
              </p:spPr>
              <p:txBody>
                <a:bodyPr/>
                <a:lstStyle/>
                <a:p>
                  <a:endParaRPr lang="en-US"/>
                </a:p>
              </p:txBody>
            </p:sp>
            <p:sp>
              <p:nvSpPr>
                <p:cNvPr id="137275" name="Freeform 59"/>
                <p:cNvSpPr>
                  <a:spLocks/>
                </p:cNvSpPr>
                <p:nvPr/>
              </p:nvSpPr>
              <p:spPr bwMode="auto">
                <a:xfrm rot="12416600">
                  <a:off x="4624" y="1248"/>
                  <a:ext cx="80" cy="163"/>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663300"/>
                </a:solidFill>
                <a:ln w="3175" cmpd="sng">
                  <a:solidFill>
                    <a:srgbClr val="663300"/>
                  </a:solidFill>
                  <a:round/>
                  <a:headEnd/>
                  <a:tailEnd/>
                </a:ln>
              </p:spPr>
              <p:txBody>
                <a:bodyPr/>
                <a:lstStyle/>
                <a:p>
                  <a:endParaRPr lang="en-US"/>
                </a:p>
              </p:txBody>
            </p:sp>
            <p:sp>
              <p:nvSpPr>
                <p:cNvPr id="137276" name="Freeform 60"/>
                <p:cNvSpPr>
                  <a:spLocks/>
                </p:cNvSpPr>
                <p:nvPr/>
              </p:nvSpPr>
              <p:spPr bwMode="auto">
                <a:xfrm rot="11256710">
                  <a:off x="4416" y="1296"/>
                  <a:ext cx="80" cy="163"/>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663300"/>
                </a:solidFill>
                <a:ln w="3175" cmpd="sng">
                  <a:solidFill>
                    <a:srgbClr val="663300"/>
                  </a:solidFill>
                  <a:round/>
                  <a:headEnd/>
                  <a:tailEnd/>
                </a:ln>
              </p:spPr>
              <p:txBody>
                <a:bodyPr/>
                <a:lstStyle/>
                <a:p>
                  <a:endParaRPr lang="en-US"/>
                </a:p>
              </p:txBody>
            </p:sp>
            <p:sp>
              <p:nvSpPr>
                <p:cNvPr id="137277" name="Freeform 61"/>
                <p:cNvSpPr>
                  <a:spLocks/>
                </p:cNvSpPr>
                <p:nvPr/>
              </p:nvSpPr>
              <p:spPr bwMode="auto">
                <a:xfrm rot="16070035" flipH="1">
                  <a:off x="4465" y="1335"/>
                  <a:ext cx="85" cy="200"/>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663300"/>
                </a:solidFill>
                <a:ln w="3175" cmpd="sng">
                  <a:solidFill>
                    <a:srgbClr val="663300"/>
                  </a:solidFill>
                  <a:round/>
                  <a:headEnd/>
                  <a:tailEnd/>
                </a:ln>
              </p:spPr>
              <p:txBody>
                <a:bodyPr/>
                <a:lstStyle/>
                <a:p>
                  <a:endParaRPr lang="en-US"/>
                </a:p>
              </p:txBody>
            </p:sp>
            <p:sp>
              <p:nvSpPr>
                <p:cNvPr id="137278" name="Freeform 62"/>
                <p:cNvSpPr>
                  <a:spLocks/>
                </p:cNvSpPr>
                <p:nvPr/>
              </p:nvSpPr>
              <p:spPr bwMode="auto">
                <a:xfrm rot="14649555">
                  <a:off x="4266" y="1414"/>
                  <a:ext cx="80" cy="163"/>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663300"/>
                </a:solidFill>
                <a:ln w="3175" cmpd="sng">
                  <a:solidFill>
                    <a:srgbClr val="663300"/>
                  </a:solidFill>
                  <a:round/>
                  <a:headEnd/>
                  <a:tailEnd/>
                </a:ln>
              </p:spPr>
              <p:txBody>
                <a:bodyPr/>
                <a:lstStyle/>
                <a:p>
                  <a:endParaRPr lang="en-US"/>
                </a:p>
              </p:txBody>
            </p:sp>
          </p:grpSp>
        </p:grpSp>
      </p:grpSp>
      <p:grpSp>
        <p:nvGrpSpPr>
          <p:cNvPr id="137279" name="Group 63"/>
          <p:cNvGrpSpPr>
            <a:grpSpLocks/>
          </p:cNvGrpSpPr>
          <p:nvPr/>
        </p:nvGrpSpPr>
        <p:grpSpPr bwMode="auto">
          <a:xfrm>
            <a:off x="6477000" y="2514600"/>
            <a:ext cx="457200" cy="685800"/>
            <a:chOff x="4080" y="1584"/>
            <a:chExt cx="288" cy="432"/>
          </a:xfrm>
        </p:grpSpPr>
        <p:sp>
          <p:nvSpPr>
            <p:cNvPr id="137280" name="Freeform 64"/>
            <p:cNvSpPr>
              <a:spLocks/>
            </p:cNvSpPr>
            <p:nvPr/>
          </p:nvSpPr>
          <p:spPr bwMode="auto">
            <a:xfrm rot="16023658" flipH="1">
              <a:off x="4137" y="1527"/>
              <a:ext cx="85" cy="200"/>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006600"/>
            </a:solidFill>
            <a:ln w="12700" cmpd="sng">
              <a:solidFill>
                <a:srgbClr val="FFFF00"/>
              </a:solidFill>
              <a:round/>
              <a:headEnd/>
              <a:tailEnd/>
            </a:ln>
            <a:effectLst>
              <a:outerShdw dist="35921" dir="2700000" algn="ctr" rotWithShape="0">
                <a:schemeClr val="tx1"/>
              </a:outerShdw>
            </a:effectLst>
          </p:spPr>
          <p:txBody>
            <a:bodyPr/>
            <a:lstStyle/>
            <a:p>
              <a:endParaRPr lang="en-US"/>
            </a:p>
          </p:txBody>
        </p:sp>
        <p:grpSp>
          <p:nvGrpSpPr>
            <p:cNvPr id="137281" name="Group 65"/>
            <p:cNvGrpSpPr>
              <a:grpSpLocks/>
            </p:cNvGrpSpPr>
            <p:nvPr/>
          </p:nvGrpSpPr>
          <p:grpSpPr bwMode="auto">
            <a:xfrm>
              <a:off x="4272" y="1632"/>
              <a:ext cx="96" cy="384"/>
              <a:chOff x="4272" y="1632"/>
              <a:chExt cx="96" cy="384"/>
            </a:xfrm>
          </p:grpSpPr>
          <p:sp>
            <p:nvSpPr>
              <p:cNvPr id="137282" name="Freeform 66"/>
              <p:cNvSpPr>
                <a:spLocks/>
              </p:cNvSpPr>
              <p:nvPr/>
            </p:nvSpPr>
            <p:spPr bwMode="auto">
              <a:xfrm rot="2303324" flipH="1">
                <a:off x="4272" y="1816"/>
                <a:ext cx="85" cy="200"/>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006600"/>
              </a:solidFill>
              <a:ln w="12700" cmpd="sng">
                <a:solidFill>
                  <a:srgbClr val="FFFF00"/>
                </a:solidFill>
                <a:round/>
                <a:headEnd/>
                <a:tailEnd/>
              </a:ln>
              <a:effectLst>
                <a:outerShdw dist="35921" dir="2700000" algn="ctr" rotWithShape="0">
                  <a:schemeClr val="tx1"/>
                </a:outerShdw>
              </a:effectLst>
            </p:spPr>
            <p:txBody>
              <a:bodyPr/>
              <a:lstStyle/>
              <a:p>
                <a:endParaRPr lang="en-US"/>
              </a:p>
            </p:txBody>
          </p:sp>
          <p:sp>
            <p:nvSpPr>
              <p:cNvPr id="137283" name="Freeform 67"/>
              <p:cNvSpPr>
                <a:spLocks/>
              </p:cNvSpPr>
              <p:nvPr/>
            </p:nvSpPr>
            <p:spPr bwMode="auto">
              <a:xfrm rot="20659951" flipH="1">
                <a:off x="4296" y="1632"/>
                <a:ext cx="72" cy="144"/>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006600"/>
              </a:solidFill>
              <a:ln w="12700" cmpd="sng">
                <a:solidFill>
                  <a:srgbClr val="FFFF00"/>
                </a:solidFill>
                <a:round/>
                <a:headEnd/>
                <a:tailEnd/>
              </a:ln>
              <a:effectLst>
                <a:outerShdw dist="35921" dir="2700000" algn="ctr" rotWithShape="0">
                  <a:schemeClr val="tx1"/>
                </a:outerShdw>
              </a:effectLst>
            </p:spPr>
            <p:txBody>
              <a:bodyPr/>
              <a:lstStyle/>
              <a:p>
                <a:endParaRPr lang="en-US"/>
              </a:p>
            </p:txBody>
          </p:sp>
        </p:grpSp>
      </p:grpSp>
      <p:grpSp>
        <p:nvGrpSpPr>
          <p:cNvPr id="137284" name="Group 68"/>
          <p:cNvGrpSpPr>
            <a:grpSpLocks/>
          </p:cNvGrpSpPr>
          <p:nvPr/>
        </p:nvGrpSpPr>
        <p:grpSpPr bwMode="auto">
          <a:xfrm>
            <a:off x="6477000" y="2311400"/>
            <a:ext cx="487363" cy="279400"/>
            <a:chOff x="4080" y="1456"/>
            <a:chExt cx="307" cy="176"/>
          </a:xfrm>
        </p:grpSpPr>
        <p:sp>
          <p:nvSpPr>
            <p:cNvPr id="137285" name="Freeform 69"/>
            <p:cNvSpPr>
              <a:spLocks/>
            </p:cNvSpPr>
            <p:nvPr/>
          </p:nvSpPr>
          <p:spPr bwMode="auto">
            <a:xfrm rot="14392819" flipH="1">
              <a:off x="4116" y="1524"/>
              <a:ext cx="72" cy="144"/>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006600"/>
            </a:solidFill>
            <a:ln w="12700" cap="flat" cmpd="sng">
              <a:solidFill>
                <a:srgbClr val="FFFF00"/>
              </a:solidFill>
              <a:prstDash val="solid"/>
              <a:round/>
              <a:headEnd type="none" w="med" len="med"/>
              <a:tailEnd type="none" w="med" len="med"/>
            </a:ln>
            <a:effectLst>
              <a:outerShdw dist="35921" dir="2700000" algn="ctr" rotWithShape="0">
                <a:schemeClr val="tx1"/>
              </a:outerShdw>
            </a:effectLst>
          </p:spPr>
          <p:txBody>
            <a:bodyPr/>
            <a:lstStyle/>
            <a:p>
              <a:endParaRPr lang="en-US"/>
            </a:p>
          </p:txBody>
        </p:sp>
        <p:sp>
          <p:nvSpPr>
            <p:cNvPr id="137286" name="Freeform 70"/>
            <p:cNvSpPr>
              <a:spLocks/>
            </p:cNvSpPr>
            <p:nvPr/>
          </p:nvSpPr>
          <p:spPr bwMode="auto">
            <a:xfrm rot="14649555">
              <a:off x="4266" y="1414"/>
              <a:ext cx="80" cy="163"/>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006600"/>
            </a:solidFill>
            <a:ln w="12700" cap="flat" cmpd="sng">
              <a:solidFill>
                <a:srgbClr val="FFFF00"/>
              </a:solidFill>
              <a:prstDash val="solid"/>
              <a:round/>
              <a:headEnd type="none" w="med" len="med"/>
              <a:tailEnd type="none" w="med" len="med"/>
            </a:ln>
            <a:effectLst>
              <a:outerShdw dist="35921" dir="2700000" algn="ctr" rotWithShape="0">
                <a:schemeClr val="tx1"/>
              </a:outerShdw>
            </a:effectLst>
          </p:spPr>
          <p:txBody>
            <a:bodyPr/>
            <a:lstStyle/>
            <a:p>
              <a:endParaRPr lang="en-US"/>
            </a:p>
          </p:txBody>
        </p:sp>
      </p:grpSp>
      <p:sp>
        <p:nvSpPr>
          <p:cNvPr id="137287" name="Oval 71"/>
          <p:cNvSpPr>
            <a:spLocks noChangeArrowheads="1"/>
          </p:cNvSpPr>
          <p:nvPr/>
        </p:nvSpPr>
        <p:spPr bwMode="auto">
          <a:xfrm>
            <a:off x="6389688" y="2667000"/>
            <a:ext cx="87312" cy="71438"/>
          </a:xfrm>
          <a:prstGeom prst="ellipse">
            <a:avLst/>
          </a:prstGeom>
          <a:solidFill>
            <a:srgbClr val="FF3300"/>
          </a:solidFill>
          <a:ln w="57150">
            <a:solidFill>
              <a:srgbClr val="FF3300"/>
            </a:solidFill>
            <a:round/>
            <a:headEnd/>
            <a:tailEnd/>
          </a:ln>
          <a:effectLst/>
        </p:spPr>
        <p:txBody>
          <a:bodyPr wrap="none" anchor="ctr"/>
          <a:lstStyle/>
          <a:p>
            <a:pPr algn="ctr"/>
            <a:endParaRPr lang="en-US" sz="3200">
              <a:ln w="12700">
                <a:solidFill>
                  <a:schemeClr val="tx1"/>
                </a:solidFill>
              </a:ln>
              <a:solidFill>
                <a:srgbClr val="000099"/>
              </a:solidFill>
              <a:latin typeface="Arial Black" pitchFamily="34" charset="0"/>
            </a:endParaRPr>
          </a:p>
        </p:txBody>
      </p:sp>
      <p:sp>
        <p:nvSpPr>
          <p:cNvPr id="137288" name="Text Box 72"/>
          <p:cNvSpPr txBox="1">
            <a:spLocks noChangeArrowheads="1"/>
          </p:cNvSpPr>
          <p:nvPr/>
        </p:nvSpPr>
        <p:spPr bwMode="auto">
          <a:xfrm>
            <a:off x="2209800" y="2247900"/>
            <a:ext cx="381000" cy="517706"/>
          </a:xfrm>
          <a:prstGeom prst="rect">
            <a:avLst/>
          </a:prstGeom>
          <a:noFill/>
          <a:ln w="9525">
            <a:noFill/>
            <a:miter lim="800000"/>
            <a:headEnd/>
            <a:tailEnd/>
          </a:ln>
          <a:effectLst/>
        </p:spPr>
        <p:txBody>
          <a:bodyPr>
            <a:spAutoFit/>
          </a:bodyPr>
          <a:lstStyle/>
          <a:p>
            <a:pPr eaLnBrk="0" hangingPunct="0">
              <a:lnSpc>
                <a:spcPct val="55000"/>
              </a:lnSpc>
            </a:pPr>
            <a:r>
              <a:rPr lang="en-US" sz="4800" b="1">
                <a:ln w="12700">
                  <a:solidFill>
                    <a:schemeClr val="tx1"/>
                  </a:solidFill>
                </a:ln>
                <a:solidFill>
                  <a:srgbClr val="FFFFD5"/>
                </a:solidFill>
                <a:latin typeface="Times New Roman" pitchFamily="18" charset="0"/>
                <a:sym typeface="CommonBullets" pitchFamily="34" charset="2"/>
              </a:rPr>
              <a:t></a:t>
            </a:r>
            <a:endParaRPr lang="en-US" sz="4800" b="1">
              <a:ln w="12700">
                <a:solidFill>
                  <a:schemeClr val="tx1"/>
                </a:solidFill>
              </a:ln>
              <a:solidFill>
                <a:srgbClr val="FFFFD5"/>
              </a:solidFill>
              <a:latin typeface="Times New Roman" pitchFamily="18" charset="0"/>
            </a:endParaRPr>
          </a:p>
        </p:txBody>
      </p:sp>
      <p:sp>
        <p:nvSpPr>
          <p:cNvPr id="137289" name="Text Box 73"/>
          <p:cNvSpPr txBox="1">
            <a:spLocks noChangeArrowheads="1"/>
          </p:cNvSpPr>
          <p:nvPr/>
        </p:nvSpPr>
        <p:spPr bwMode="auto">
          <a:xfrm>
            <a:off x="2209800" y="3162300"/>
            <a:ext cx="381000" cy="545406"/>
          </a:xfrm>
          <a:prstGeom prst="rect">
            <a:avLst/>
          </a:prstGeom>
          <a:noFill/>
          <a:ln w="9525">
            <a:noFill/>
            <a:miter lim="800000"/>
            <a:headEnd/>
            <a:tailEnd/>
          </a:ln>
          <a:effectLst/>
        </p:spPr>
        <p:txBody>
          <a:bodyPr>
            <a:spAutoFit/>
          </a:bodyPr>
          <a:lstStyle/>
          <a:p>
            <a:pPr eaLnBrk="0" hangingPunct="0">
              <a:lnSpc>
                <a:spcPct val="60000"/>
              </a:lnSpc>
            </a:pPr>
            <a:r>
              <a:rPr lang="en-US" sz="4800" b="1">
                <a:ln w="12700">
                  <a:solidFill>
                    <a:schemeClr val="tx1"/>
                  </a:solidFill>
                </a:ln>
                <a:solidFill>
                  <a:srgbClr val="FFFFD5"/>
                </a:solidFill>
                <a:latin typeface="Times New Roman" pitchFamily="18" charset="0"/>
                <a:sym typeface="CommonBullets" pitchFamily="34" charset="2"/>
              </a:rPr>
              <a:t></a:t>
            </a:r>
            <a:endParaRPr lang="en-US" sz="4800" b="1">
              <a:ln w="12700">
                <a:solidFill>
                  <a:schemeClr val="tx1"/>
                </a:solidFill>
              </a:ln>
              <a:solidFill>
                <a:srgbClr val="FFFFD5"/>
              </a:solidFill>
              <a:latin typeface="Times New Roman" pitchFamily="18" charset="0"/>
            </a:endParaRPr>
          </a:p>
        </p:txBody>
      </p:sp>
      <p:sp>
        <p:nvSpPr>
          <p:cNvPr id="137290" name="Text Box 74"/>
          <p:cNvSpPr txBox="1">
            <a:spLocks noChangeArrowheads="1"/>
          </p:cNvSpPr>
          <p:nvPr/>
        </p:nvSpPr>
        <p:spPr bwMode="auto">
          <a:xfrm>
            <a:off x="5257800" y="3519488"/>
            <a:ext cx="2209800" cy="519112"/>
          </a:xfrm>
          <a:prstGeom prst="rect">
            <a:avLst/>
          </a:prstGeom>
          <a:noFill/>
          <a:ln w="9525">
            <a:noFill/>
            <a:miter lim="800000"/>
            <a:headEnd/>
            <a:tailEnd/>
          </a:ln>
          <a:effectLst/>
        </p:spPr>
        <p:txBody>
          <a:bodyPr>
            <a:spAutoFit/>
          </a:bodyPr>
          <a:lstStyle/>
          <a:p>
            <a:pPr>
              <a:spcBef>
                <a:spcPct val="50000"/>
              </a:spcBef>
            </a:pPr>
            <a:r>
              <a:rPr lang="en-US" sz="2800">
                <a:ln w="12700">
                  <a:solidFill>
                    <a:schemeClr val="tx1"/>
                  </a:solidFill>
                </a:ln>
                <a:solidFill>
                  <a:srgbClr val="FFFFD5"/>
                </a:solidFill>
                <a:latin typeface="Impact" pitchFamily="34" charset="0"/>
              </a:rPr>
              <a:t>in wilderness</a:t>
            </a:r>
          </a:p>
        </p:txBody>
      </p:sp>
      <p:sp>
        <p:nvSpPr>
          <p:cNvPr id="137291" name="Text Box 75"/>
          <p:cNvSpPr txBox="1">
            <a:spLocks noChangeArrowheads="1"/>
          </p:cNvSpPr>
          <p:nvPr/>
        </p:nvSpPr>
        <p:spPr bwMode="auto">
          <a:xfrm>
            <a:off x="2514600" y="2239963"/>
            <a:ext cx="2209800" cy="519112"/>
          </a:xfrm>
          <a:prstGeom prst="rect">
            <a:avLst/>
          </a:prstGeom>
          <a:noFill/>
          <a:ln w="9525">
            <a:noFill/>
            <a:miter lim="800000"/>
            <a:headEnd/>
            <a:tailEnd/>
          </a:ln>
          <a:effectLst/>
        </p:spPr>
        <p:txBody>
          <a:bodyPr>
            <a:spAutoFit/>
          </a:bodyPr>
          <a:lstStyle/>
          <a:p>
            <a:pPr>
              <a:spcBef>
                <a:spcPct val="50000"/>
              </a:spcBef>
            </a:pPr>
            <a:r>
              <a:rPr lang="en-US" sz="2800">
                <a:ln w="12700">
                  <a:solidFill>
                    <a:schemeClr val="tx1"/>
                  </a:solidFill>
                </a:ln>
                <a:solidFill>
                  <a:srgbClr val="FFFFD5"/>
                </a:solidFill>
                <a:latin typeface="Impact" pitchFamily="34" charset="0"/>
              </a:rPr>
              <a:t>Central figure</a:t>
            </a:r>
          </a:p>
        </p:txBody>
      </p:sp>
      <p:sp>
        <p:nvSpPr>
          <p:cNvPr id="137292" name="Text Box 76"/>
          <p:cNvSpPr txBox="1">
            <a:spLocks noChangeArrowheads="1"/>
          </p:cNvSpPr>
          <p:nvPr/>
        </p:nvSpPr>
        <p:spPr bwMode="auto">
          <a:xfrm>
            <a:off x="2514600" y="3184525"/>
            <a:ext cx="2743200" cy="519113"/>
          </a:xfrm>
          <a:prstGeom prst="rect">
            <a:avLst/>
          </a:prstGeom>
          <a:noFill/>
          <a:ln w="9525">
            <a:noFill/>
            <a:miter lim="800000"/>
            <a:headEnd/>
            <a:tailEnd/>
          </a:ln>
          <a:effectLst/>
        </p:spPr>
        <p:txBody>
          <a:bodyPr>
            <a:spAutoFit/>
          </a:bodyPr>
          <a:lstStyle/>
          <a:p>
            <a:pPr>
              <a:spcBef>
                <a:spcPct val="50000"/>
              </a:spcBef>
            </a:pPr>
            <a:r>
              <a:rPr lang="en-US" sz="2800">
                <a:ln w="12700">
                  <a:solidFill>
                    <a:schemeClr val="tx1"/>
                  </a:solidFill>
                </a:ln>
                <a:solidFill>
                  <a:srgbClr val="FFFFD5"/>
                </a:solidFill>
                <a:latin typeface="Impact" pitchFamily="34" charset="0"/>
              </a:rPr>
              <a:t>Indemnity period</a:t>
            </a:r>
          </a:p>
        </p:txBody>
      </p:sp>
      <p:grpSp>
        <p:nvGrpSpPr>
          <p:cNvPr id="137293" name="Group 77"/>
          <p:cNvGrpSpPr>
            <a:grpSpLocks/>
          </p:cNvGrpSpPr>
          <p:nvPr/>
        </p:nvGrpSpPr>
        <p:grpSpPr bwMode="auto">
          <a:xfrm>
            <a:off x="2209800" y="2697163"/>
            <a:ext cx="3429000" cy="525462"/>
            <a:chOff x="1392" y="1699"/>
            <a:chExt cx="2160" cy="331"/>
          </a:xfrm>
        </p:grpSpPr>
        <p:sp>
          <p:nvSpPr>
            <p:cNvPr id="137294" name="Text Box 78"/>
            <p:cNvSpPr txBox="1">
              <a:spLocks noChangeArrowheads="1"/>
            </p:cNvSpPr>
            <p:nvPr/>
          </p:nvSpPr>
          <p:spPr bwMode="auto">
            <a:xfrm>
              <a:off x="1392" y="1704"/>
              <a:ext cx="240" cy="326"/>
            </a:xfrm>
            <a:prstGeom prst="rect">
              <a:avLst/>
            </a:prstGeom>
            <a:noFill/>
            <a:ln w="9525">
              <a:noFill/>
              <a:miter lim="800000"/>
              <a:headEnd/>
              <a:tailEnd/>
            </a:ln>
            <a:effectLst/>
          </p:spPr>
          <p:txBody>
            <a:bodyPr>
              <a:spAutoFit/>
            </a:bodyPr>
            <a:lstStyle/>
            <a:p>
              <a:pPr eaLnBrk="0" hangingPunct="0">
                <a:lnSpc>
                  <a:spcPct val="55000"/>
                </a:lnSpc>
              </a:pPr>
              <a:r>
                <a:rPr lang="en-US" sz="4800" b="1">
                  <a:ln w="12700">
                    <a:solidFill>
                      <a:schemeClr val="tx1"/>
                    </a:solidFill>
                  </a:ln>
                  <a:solidFill>
                    <a:srgbClr val="FFFFD5"/>
                  </a:solidFill>
                  <a:latin typeface="Times New Roman" pitchFamily="18" charset="0"/>
                  <a:sym typeface="CommonBullets" pitchFamily="34" charset="2"/>
                </a:rPr>
                <a:t></a:t>
              </a:r>
              <a:endParaRPr lang="en-US" sz="4800" b="1">
                <a:ln w="12700">
                  <a:solidFill>
                    <a:schemeClr val="tx1"/>
                  </a:solidFill>
                </a:ln>
                <a:solidFill>
                  <a:srgbClr val="FFFFD5"/>
                </a:solidFill>
                <a:latin typeface="Times New Roman" pitchFamily="18" charset="0"/>
              </a:endParaRPr>
            </a:p>
          </p:txBody>
        </p:sp>
        <p:sp>
          <p:nvSpPr>
            <p:cNvPr id="137295" name="Text Box 79"/>
            <p:cNvSpPr txBox="1">
              <a:spLocks noChangeArrowheads="1"/>
            </p:cNvSpPr>
            <p:nvPr/>
          </p:nvSpPr>
          <p:spPr bwMode="auto">
            <a:xfrm>
              <a:off x="1584" y="1699"/>
              <a:ext cx="1968" cy="327"/>
            </a:xfrm>
            <a:prstGeom prst="rect">
              <a:avLst/>
            </a:prstGeom>
            <a:noFill/>
            <a:ln w="9525">
              <a:noFill/>
              <a:miter lim="800000"/>
              <a:headEnd/>
              <a:tailEnd/>
            </a:ln>
            <a:effectLst/>
          </p:spPr>
          <p:txBody>
            <a:bodyPr>
              <a:spAutoFit/>
            </a:bodyPr>
            <a:lstStyle/>
            <a:p>
              <a:pPr>
                <a:spcBef>
                  <a:spcPct val="50000"/>
                </a:spcBef>
              </a:pPr>
              <a:r>
                <a:rPr lang="en-US" sz="2800">
                  <a:ln w="12700">
                    <a:solidFill>
                      <a:schemeClr val="tx1"/>
                    </a:solidFill>
                  </a:ln>
                  <a:solidFill>
                    <a:srgbClr val="FFFFD5"/>
                  </a:solidFill>
                  <a:latin typeface="Impact" pitchFamily="34" charset="0"/>
                </a:rPr>
                <a:t>Object for condition</a:t>
              </a:r>
            </a:p>
          </p:txBody>
        </p:sp>
      </p:grpSp>
      <p:grpSp>
        <p:nvGrpSpPr>
          <p:cNvPr id="137296" name="Group 80"/>
          <p:cNvGrpSpPr>
            <a:grpSpLocks/>
          </p:cNvGrpSpPr>
          <p:nvPr/>
        </p:nvGrpSpPr>
        <p:grpSpPr bwMode="auto">
          <a:xfrm>
            <a:off x="3276600" y="4114800"/>
            <a:ext cx="3810000" cy="990600"/>
            <a:chOff x="2064" y="2592"/>
            <a:chExt cx="2400" cy="624"/>
          </a:xfrm>
        </p:grpSpPr>
        <p:sp>
          <p:nvSpPr>
            <p:cNvPr id="137297" name="Rectangle 81"/>
            <p:cNvSpPr>
              <a:spLocks noChangeArrowheads="1"/>
            </p:cNvSpPr>
            <p:nvPr/>
          </p:nvSpPr>
          <p:spPr bwMode="auto">
            <a:xfrm>
              <a:off x="2064" y="2592"/>
              <a:ext cx="2400" cy="624"/>
            </a:xfrm>
            <a:prstGeom prst="rect">
              <a:avLst/>
            </a:prstGeom>
            <a:gradFill rotWithShape="1">
              <a:gsLst>
                <a:gs pos="0">
                  <a:srgbClr val="FFFFCC"/>
                </a:gs>
                <a:gs pos="100000">
                  <a:srgbClr val="FFCC66"/>
                </a:gs>
              </a:gsLst>
              <a:path path="shape">
                <a:fillToRect l="50000" t="50000" r="50000" b="50000"/>
              </a:path>
            </a:gradFill>
            <a:ln w="38100" algn="ctr">
              <a:noFill/>
              <a:miter lim="800000"/>
              <a:headEnd/>
              <a:tailEnd/>
            </a:ln>
            <a:effectLst/>
          </p:spPr>
          <p:txBody>
            <a:bodyPr wrap="none" anchor="ctr"/>
            <a:lstStyle/>
            <a:p>
              <a:endParaRPr lang="en-US"/>
            </a:p>
          </p:txBody>
        </p:sp>
        <p:sp>
          <p:nvSpPr>
            <p:cNvPr id="137298" name="Text Box 82"/>
            <p:cNvSpPr txBox="1">
              <a:spLocks noChangeArrowheads="1"/>
            </p:cNvSpPr>
            <p:nvPr/>
          </p:nvSpPr>
          <p:spPr bwMode="auto">
            <a:xfrm>
              <a:off x="2064" y="2658"/>
              <a:ext cx="2400" cy="558"/>
            </a:xfrm>
            <a:prstGeom prst="rect">
              <a:avLst/>
            </a:prstGeom>
            <a:noFill/>
            <a:ln w="19050">
              <a:noFill/>
              <a:miter lim="800000"/>
              <a:headEnd/>
              <a:tailEnd/>
            </a:ln>
            <a:effectLst>
              <a:outerShdw dist="12700" algn="ctr" rotWithShape="0">
                <a:srgbClr val="FFFFCC"/>
              </a:outerShdw>
            </a:effectLst>
          </p:spPr>
          <p:txBody>
            <a:bodyPr>
              <a:spAutoFit/>
            </a:bodyPr>
            <a:lstStyle/>
            <a:p>
              <a:pPr algn="ctr" eaLnBrk="0" hangingPunct="0">
                <a:lnSpc>
                  <a:spcPct val="65000"/>
                </a:lnSpc>
              </a:pPr>
              <a:r>
                <a:rPr lang="en-US" sz="4000" b="1" dirty="0">
                  <a:solidFill>
                    <a:srgbClr val="663300"/>
                  </a:solidFill>
                  <a:latin typeface="Fette Engschrift" pitchFamily="2" charset="0"/>
                </a:rPr>
                <a:t>Dispensation of forty       for separation of Satan</a:t>
              </a:r>
            </a:p>
          </p:txBody>
        </p:sp>
      </p:grpSp>
      <p:sp>
        <p:nvSpPr>
          <p:cNvPr id="137299" name="Text Box 83"/>
          <p:cNvSpPr txBox="1">
            <a:spLocks noChangeArrowheads="1"/>
          </p:cNvSpPr>
          <p:nvPr/>
        </p:nvSpPr>
        <p:spPr bwMode="auto">
          <a:xfrm>
            <a:off x="5257800" y="3184525"/>
            <a:ext cx="1828800" cy="519113"/>
          </a:xfrm>
          <a:prstGeom prst="rect">
            <a:avLst/>
          </a:prstGeom>
          <a:noFill/>
          <a:ln w="9525">
            <a:noFill/>
            <a:miter lim="800000"/>
            <a:headEnd/>
            <a:tailEnd/>
          </a:ln>
          <a:effectLst/>
        </p:spPr>
        <p:txBody>
          <a:bodyPr>
            <a:spAutoFit/>
          </a:bodyPr>
          <a:lstStyle/>
          <a:p>
            <a:pPr>
              <a:spcBef>
                <a:spcPct val="50000"/>
              </a:spcBef>
            </a:pPr>
            <a:r>
              <a:rPr lang="en-US" sz="2800">
                <a:ln w="12700">
                  <a:solidFill>
                    <a:schemeClr val="tx1"/>
                  </a:solidFill>
                </a:ln>
                <a:solidFill>
                  <a:srgbClr val="FFFFD5"/>
                </a:solidFill>
                <a:latin typeface="Impact" pitchFamily="34" charset="0"/>
              </a:rPr>
              <a:t>Forty years</a:t>
            </a:r>
          </a:p>
        </p:txBody>
      </p:sp>
      <p:pic>
        <p:nvPicPr>
          <p:cNvPr id="137300" name="Picture 84" descr="Moses in Wilderness1"/>
          <p:cNvPicPr>
            <a:picLocks noChangeAspect="1" noChangeArrowheads="1"/>
          </p:cNvPicPr>
          <p:nvPr/>
        </p:nvPicPr>
        <p:blipFill>
          <a:blip r:embed="rId4" cstate="print">
            <a:clrChange>
              <a:clrFrom>
                <a:srgbClr val="FFFFFF"/>
              </a:clrFrom>
              <a:clrTo>
                <a:srgbClr val="FFFFFF">
                  <a:alpha val="0"/>
                </a:srgbClr>
              </a:clrTo>
            </a:clrChange>
          </a:blip>
          <a:srcRect/>
          <a:stretch>
            <a:fillRect/>
          </a:stretch>
        </p:blipFill>
        <p:spPr bwMode="auto">
          <a:xfrm>
            <a:off x="6743700" y="1635125"/>
            <a:ext cx="1550988" cy="2044700"/>
          </a:xfrm>
          <a:prstGeom prst="rect">
            <a:avLst/>
          </a:prstGeom>
          <a:noFill/>
        </p:spPr>
      </p:pic>
      <p:sp>
        <p:nvSpPr>
          <p:cNvPr id="137301" name="Oval 85"/>
          <p:cNvSpPr>
            <a:spLocks noChangeArrowheads="1"/>
          </p:cNvSpPr>
          <p:nvPr/>
        </p:nvSpPr>
        <p:spPr bwMode="auto">
          <a:xfrm rot="-851383">
            <a:off x="6632575" y="1460500"/>
            <a:ext cx="360363" cy="373063"/>
          </a:xfrm>
          <a:prstGeom prst="ellipse">
            <a:avLst/>
          </a:prstGeom>
          <a:solidFill>
            <a:schemeClr val="tx1"/>
          </a:solidFill>
          <a:ln w="9525" algn="ctr">
            <a:solidFill>
              <a:schemeClr val="tx1"/>
            </a:solidFill>
            <a:round/>
            <a:headEnd/>
            <a:tailEnd/>
          </a:ln>
          <a:effectLst/>
        </p:spPr>
        <p:txBody>
          <a:bodyPr wrap="none" anchor="ctr"/>
          <a:lstStyle/>
          <a:p>
            <a:endParaRPr lang="en-US"/>
          </a:p>
        </p:txBody>
      </p:sp>
      <p:grpSp>
        <p:nvGrpSpPr>
          <p:cNvPr id="137302" name="Group 86"/>
          <p:cNvGrpSpPr>
            <a:grpSpLocks/>
          </p:cNvGrpSpPr>
          <p:nvPr/>
        </p:nvGrpSpPr>
        <p:grpSpPr bwMode="auto">
          <a:xfrm>
            <a:off x="5257800" y="1600200"/>
            <a:ext cx="2870200" cy="981075"/>
            <a:chOff x="3312" y="1008"/>
            <a:chExt cx="1808" cy="618"/>
          </a:xfrm>
        </p:grpSpPr>
        <p:sp>
          <p:nvSpPr>
            <p:cNvPr id="137303" name="WordArt 87"/>
            <p:cNvSpPr>
              <a:spLocks noChangeArrowheads="1" noChangeShapeType="1" noTextEdit="1"/>
            </p:cNvSpPr>
            <p:nvPr/>
          </p:nvSpPr>
          <p:spPr bwMode="auto">
            <a:xfrm rot="992322">
              <a:off x="3312" y="1008"/>
              <a:ext cx="1808" cy="334"/>
            </a:xfrm>
            <a:prstGeom prst="rect">
              <a:avLst/>
            </a:prstGeom>
          </p:spPr>
          <p:txBody>
            <a:bodyPr wrap="none" fromWordArt="1">
              <a:prstTxWarp prst="textFadeDown">
                <a:avLst>
                  <a:gd name="adj" fmla="val 17032"/>
                </a:avLst>
              </a:prstTxWarp>
            </a:bodyPr>
            <a:lstStyle/>
            <a:p>
              <a:pPr algn="ctr"/>
              <a:r>
                <a:rPr lang="en-US" sz="3600" kern="10">
                  <a:ln w="12700">
                    <a:solidFill>
                      <a:srgbClr val="723900"/>
                    </a:solidFill>
                    <a:round/>
                    <a:headEnd/>
                    <a:tailEnd/>
                  </a:ln>
                  <a:solidFill>
                    <a:srgbClr val="FFD98D"/>
                  </a:solidFill>
                  <a:effectLst>
                    <a:outerShdw dist="35921" dir="2700000" algn="ctr" rotWithShape="0">
                      <a:srgbClr val="663300">
                        <a:alpha val="70000"/>
                      </a:srgbClr>
                    </a:outerShdw>
                  </a:effectLst>
                  <a:latin typeface="Arial Black"/>
                </a:rPr>
                <a:t>Kadesh</a:t>
              </a:r>
            </a:p>
          </p:txBody>
        </p:sp>
        <p:sp>
          <p:nvSpPr>
            <p:cNvPr id="137304" name="WordArt 88"/>
            <p:cNvSpPr>
              <a:spLocks noChangeArrowheads="1" noChangeShapeType="1" noTextEdit="1"/>
            </p:cNvSpPr>
            <p:nvPr/>
          </p:nvSpPr>
          <p:spPr bwMode="auto">
            <a:xfrm rot="884163">
              <a:off x="3550" y="1339"/>
              <a:ext cx="1200" cy="287"/>
            </a:xfrm>
            <a:prstGeom prst="rect">
              <a:avLst/>
            </a:prstGeom>
          </p:spPr>
          <p:txBody>
            <a:bodyPr wrap="none" fromWordArt="1">
              <a:prstTxWarp prst="textFadeDown">
                <a:avLst>
                  <a:gd name="adj" fmla="val 24815"/>
                </a:avLst>
              </a:prstTxWarp>
            </a:bodyPr>
            <a:lstStyle/>
            <a:p>
              <a:pPr algn="ctr"/>
              <a:r>
                <a:rPr lang="en-US" sz="3600" kern="10">
                  <a:ln w="12700">
                    <a:solidFill>
                      <a:srgbClr val="723900"/>
                    </a:solidFill>
                    <a:round/>
                    <a:headEnd/>
                    <a:tailEnd/>
                  </a:ln>
                  <a:solidFill>
                    <a:srgbClr val="FFD98D"/>
                  </a:solidFill>
                  <a:effectLst>
                    <a:outerShdw dist="35921" dir="2700000" algn="ctr" rotWithShape="0">
                      <a:srgbClr val="663300">
                        <a:alpha val="70000"/>
                      </a:srgbClr>
                    </a:outerShdw>
                  </a:effectLst>
                  <a:latin typeface="Arial Black"/>
                </a:rPr>
                <a:t>barnea</a:t>
              </a:r>
            </a:p>
          </p:txBody>
        </p:sp>
        <p:sp>
          <p:nvSpPr>
            <p:cNvPr id="137305" name="WordArt 89"/>
            <p:cNvSpPr>
              <a:spLocks noChangeArrowheads="1" noChangeShapeType="1" noTextEdit="1"/>
            </p:cNvSpPr>
            <p:nvPr/>
          </p:nvSpPr>
          <p:spPr bwMode="auto">
            <a:xfrm rot="14134325" flipV="1">
              <a:off x="4892" y="1397"/>
              <a:ext cx="47" cy="136"/>
            </a:xfrm>
            <a:prstGeom prst="rect">
              <a:avLst/>
            </a:prstGeom>
          </p:spPr>
          <p:txBody>
            <a:bodyPr wrap="none" fromWordArt="1">
              <a:prstTxWarp prst="textCurveDown">
                <a:avLst>
                  <a:gd name="adj" fmla="val 43477"/>
                </a:avLst>
              </a:prstTxWarp>
            </a:bodyPr>
            <a:lstStyle/>
            <a:p>
              <a:pPr algn="ctr"/>
              <a:r>
                <a:rPr lang="en-US" sz="3600" kern="10">
                  <a:ln w="12700">
                    <a:solidFill>
                      <a:srgbClr val="723900"/>
                    </a:solidFill>
                    <a:round/>
                    <a:headEnd/>
                    <a:tailEnd/>
                  </a:ln>
                  <a:solidFill>
                    <a:srgbClr val="FFD98D"/>
                  </a:solidFill>
                  <a:latin typeface="Arial Black"/>
                </a:rPr>
                <a:t>-</a:t>
              </a:r>
            </a:p>
          </p:txBody>
        </p:sp>
      </p:grpSp>
      <p:sp>
        <p:nvSpPr>
          <p:cNvPr id="137306" name="Text Box 90"/>
          <p:cNvSpPr txBox="1">
            <a:spLocks noChangeArrowheads="1"/>
          </p:cNvSpPr>
          <p:nvPr/>
        </p:nvSpPr>
        <p:spPr bwMode="auto">
          <a:xfrm>
            <a:off x="5638800" y="2697163"/>
            <a:ext cx="2057400" cy="519112"/>
          </a:xfrm>
          <a:prstGeom prst="rect">
            <a:avLst/>
          </a:prstGeom>
          <a:noFill/>
          <a:ln w="9525">
            <a:noFill/>
            <a:miter lim="800000"/>
            <a:headEnd/>
            <a:tailEnd/>
          </a:ln>
          <a:effectLst/>
        </p:spPr>
        <p:txBody>
          <a:bodyPr>
            <a:spAutoFit/>
          </a:bodyPr>
          <a:lstStyle/>
          <a:p>
            <a:pPr>
              <a:spcBef>
                <a:spcPct val="50000"/>
              </a:spcBef>
            </a:pPr>
            <a:r>
              <a:rPr lang="en-US" sz="2800">
                <a:ln w="12700">
                  <a:solidFill>
                    <a:schemeClr val="tx1"/>
                  </a:solidFill>
                </a:ln>
                <a:solidFill>
                  <a:srgbClr val="FFFFD5"/>
                </a:solidFill>
                <a:latin typeface="Impact" pitchFamily="34" charset="0"/>
              </a:rPr>
              <a:t>Tabernacle</a:t>
            </a:r>
          </a:p>
        </p:txBody>
      </p:sp>
    </p:spTree>
  </p:cSld>
  <p:clrMapOvr>
    <a:masterClrMapping/>
  </p:clrMapOvr>
  <p:transition>
    <p:split orient="vert" dir="in"/>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withEffect">
                                  <p:stCondLst>
                                    <p:cond delay="0"/>
                                  </p:stCondLst>
                                  <p:childTnLst>
                                    <p:set>
                                      <p:cBhvr>
                                        <p:cTn id="6" dur="1" fill="hold">
                                          <p:stCondLst>
                                            <p:cond delay="0"/>
                                          </p:stCondLst>
                                        </p:cTn>
                                        <p:tgtEl>
                                          <p:spTgt spid="137246"/>
                                        </p:tgtEl>
                                        <p:attrNameLst>
                                          <p:attrName>style.visibility</p:attrName>
                                        </p:attrNameLst>
                                      </p:cBhvr>
                                      <p:to>
                                        <p:strVal val="visible"/>
                                      </p:to>
                                    </p:set>
                                    <p:animEffect transition="in" filter="barn(outVertical)">
                                      <p:cBhvr>
                                        <p:cTn id="7" dur="500"/>
                                        <p:tgtEl>
                                          <p:spTgt spid="137246"/>
                                        </p:tgtEl>
                                      </p:cBhvr>
                                    </p:animEffect>
                                  </p:childTnLst>
                                </p:cTn>
                              </p:par>
                              <p:par>
                                <p:cTn id="8" presetID="10" presetClass="entr" presetSubtype="0" fill="hold" nodeType="withEffect">
                                  <p:stCondLst>
                                    <p:cond delay="0"/>
                                  </p:stCondLst>
                                  <p:childTnLst>
                                    <p:set>
                                      <p:cBhvr>
                                        <p:cTn id="9" dur="1" fill="hold">
                                          <p:stCondLst>
                                            <p:cond delay="0"/>
                                          </p:stCondLst>
                                        </p:cTn>
                                        <p:tgtEl>
                                          <p:spTgt spid="137250"/>
                                        </p:tgtEl>
                                        <p:attrNameLst>
                                          <p:attrName>style.visibility</p:attrName>
                                        </p:attrNameLst>
                                      </p:cBhvr>
                                      <p:to>
                                        <p:strVal val="visible"/>
                                      </p:to>
                                    </p:set>
                                    <p:animEffect transition="in" filter="fade">
                                      <p:cBhvr>
                                        <p:cTn id="10" dur="1000"/>
                                        <p:tgtEl>
                                          <p:spTgt spid="137250"/>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137241"/>
                                        </p:tgtEl>
                                        <p:attrNameLst>
                                          <p:attrName>style.visibility</p:attrName>
                                        </p:attrNameLst>
                                      </p:cBhvr>
                                      <p:to>
                                        <p:strVal val="visible"/>
                                      </p:to>
                                    </p:set>
                                    <p:animEffect transition="in" filter="fade">
                                      <p:cBhvr>
                                        <p:cTn id="15" dur="1000"/>
                                        <p:tgtEl>
                                          <p:spTgt spid="137241"/>
                                        </p:tgtEl>
                                      </p:cBhvr>
                                    </p:animEffect>
                                  </p:childTnLst>
                                </p:cTn>
                              </p:par>
                              <p:par>
                                <p:cTn id="16" presetID="41" presetClass="entr" presetSubtype="0" fill="hold" grpId="0" nodeType="withEffect">
                                  <p:stCondLst>
                                    <p:cond delay="0"/>
                                  </p:stCondLst>
                                  <p:iterate type="lt">
                                    <p:tmPct val="10000"/>
                                  </p:iterate>
                                  <p:childTnLst>
                                    <p:set>
                                      <p:cBhvr>
                                        <p:cTn id="17" dur="1" fill="hold">
                                          <p:stCondLst>
                                            <p:cond delay="0"/>
                                          </p:stCondLst>
                                        </p:cTn>
                                        <p:tgtEl>
                                          <p:spTgt spid="137231"/>
                                        </p:tgtEl>
                                        <p:attrNameLst>
                                          <p:attrName>style.visibility</p:attrName>
                                        </p:attrNameLst>
                                      </p:cBhvr>
                                      <p:to>
                                        <p:strVal val="visible"/>
                                      </p:to>
                                    </p:set>
                                    <p:anim calcmode="lin" valueType="num">
                                      <p:cBhvr>
                                        <p:cTn id="18" dur="500" fill="hold"/>
                                        <p:tgtEl>
                                          <p:spTgt spid="137231"/>
                                        </p:tgtEl>
                                        <p:attrNameLst>
                                          <p:attrName>ppt_x</p:attrName>
                                        </p:attrNameLst>
                                      </p:cBhvr>
                                      <p:tavLst>
                                        <p:tav tm="0">
                                          <p:val>
                                            <p:strVal val="#ppt_x"/>
                                          </p:val>
                                        </p:tav>
                                        <p:tav tm="50000">
                                          <p:val>
                                            <p:strVal val="#ppt_x+.1"/>
                                          </p:val>
                                        </p:tav>
                                        <p:tav tm="100000">
                                          <p:val>
                                            <p:strVal val="#ppt_x"/>
                                          </p:val>
                                        </p:tav>
                                      </p:tavLst>
                                    </p:anim>
                                    <p:anim calcmode="lin" valueType="num">
                                      <p:cBhvr>
                                        <p:cTn id="19" dur="500" fill="hold"/>
                                        <p:tgtEl>
                                          <p:spTgt spid="137231"/>
                                        </p:tgtEl>
                                        <p:attrNameLst>
                                          <p:attrName>ppt_y</p:attrName>
                                        </p:attrNameLst>
                                      </p:cBhvr>
                                      <p:tavLst>
                                        <p:tav tm="0">
                                          <p:val>
                                            <p:strVal val="#ppt_y"/>
                                          </p:val>
                                        </p:tav>
                                        <p:tav tm="100000">
                                          <p:val>
                                            <p:strVal val="#ppt_y"/>
                                          </p:val>
                                        </p:tav>
                                      </p:tavLst>
                                    </p:anim>
                                    <p:anim calcmode="lin" valueType="num">
                                      <p:cBhvr>
                                        <p:cTn id="20" dur="500" fill="hold"/>
                                        <p:tgtEl>
                                          <p:spTgt spid="137231"/>
                                        </p:tgtEl>
                                        <p:attrNameLst>
                                          <p:attrName>ppt_h</p:attrName>
                                        </p:attrNameLst>
                                      </p:cBhvr>
                                      <p:tavLst>
                                        <p:tav tm="0">
                                          <p:val>
                                            <p:strVal val="#ppt_h/10"/>
                                          </p:val>
                                        </p:tav>
                                        <p:tav tm="50000">
                                          <p:val>
                                            <p:strVal val="#ppt_h+.01"/>
                                          </p:val>
                                        </p:tav>
                                        <p:tav tm="100000">
                                          <p:val>
                                            <p:strVal val="#ppt_h"/>
                                          </p:val>
                                        </p:tav>
                                      </p:tavLst>
                                    </p:anim>
                                    <p:anim calcmode="lin" valueType="num">
                                      <p:cBhvr>
                                        <p:cTn id="21" dur="500" fill="hold"/>
                                        <p:tgtEl>
                                          <p:spTgt spid="137231"/>
                                        </p:tgtEl>
                                        <p:attrNameLst>
                                          <p:attrName>ppt_w</p:attrName>
                                        </p:attrNameLst>
                                      </p:cBhvr>
                                      <p:tavLst>
                                        <p:tav tm="0">
                                          <p:val>
                                            <p:strVal val="#ppt_w/10"/>
                                          </p:val>
                                        </p:tav>
                                        <p:tav tm="50000">
                                          <p:val>
                                            <p:strVal val="#ppt_w+.01"/>
                                          </p:val>
                                        </p:tav>
                                        <p:tav tm="100000">
                                          <p:val>
                                            <p:strVal val="#ppt_w"/>
                                          </p:val>
                                        </p:tav>
                                      </p:tavLst>
                                    </p:anim>
                                    <p:animEffect transition="in" filter="fade">
                                      <p:cBhvr>
                                        <p:cTn id="22" dur="500" tmFilter="0,0; .5, 1; 1, 1"/>
                                        <p:tgtEl>
                                          <p:spTgt spid="137231"/>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137291"/>
                                        </p:tgtEl>
                                        <p:attrNameLst>
                                          <p:attrName>style.visibility</p:attrName>
                                        </p:attrNameLst>
                                      </p:cBhvr>
                                      <p:to>
                                        <p:strVal val="visible"/>
                                      </p:to>
                                    </p:set>
                                    <p:animEffect transition="in" filter="fade">
                                      <p:cBhvr>
                                        <p:cTn id="25" dur="1000"/>
                                        <p:tgtEl>
                                          <p:spTgt spid="137291"/>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137288"/>
                                        </p:tgtEl>
                                        <p:attrNameLst>
                                          <p:attrName>style.visibility</p:attrName>
                                        </p:attrNameLst>
                                      </p:cBhvr>
                                      <p:to>
                                        <p:strVal val="visible"/>
                                      </p:to>
                                    </p:set>
                                    <p:animEffect transition="in" filter="fade">
                                      <p:cBhvr>
                                        <p:cTn id="28" dur="1000"/>
                                        <p:tgtEl>
                                          <p:spTgt spid="137288"/>
                                        </p:tgtEl>
                                      </p:cBhvr>
                                    </p:animEffect>
                                  </p:childTnLst>
                                </p:cTn>
                              </p:par>
                              <p:par>
                                <p:cTn id="29" presetID="10" presetClass="entr" presetSubtype="0" fill="hold" grpId="0" nodeType="withEffect">
                                  <p:stCondLst>
                                    <p:cond delay="500"/>
                                  </p:stCondLst>
                                  <p:childTnLst>
                                    <p:set>
                                      <p:cBhvr>
                                        <p:cTn id="30" dur="1" fill="hold">
                                          <p:stCondLst>
                                            <p:cond delay="0"/>
                                          </p:stCondLst>
                                        </p:cTn>
                                        <p:tgtEl>
                                          <p:spTgt spid="137230"/>
                                        </p:tgtEl>
                                        <p:attrNameLst>
                                          <p:attrName>style.visibility</p:attrName>
                                        </p:attrNameLst>
                                      </p:cBhvr>
                                      <p:to>
                                        <p:strVal val="visible"/>
                                      </p:to>
                                    </p:set>
                                    <p:animEffect transition="in" filter="fade">
                                      <p:cBhvr>
                                        <p:cTn id="31" dur="500"/>
                                        <p:tgtEl>
                                          <p:spTgt spid="137230"/>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grpId="0" nodeType="clickEffect">
                                  <p:stCondLst>
                                    <p:cond delay="0"/>
                                  </p:stCondLst>
                                  <p:childTnLst>
                                    <p:set>
                                      <p:cBhvr>
                                        <p:cTn id="35" dur="1" fill="hold">
                                          <p:stCondLst>
                                            <p:cond delay="0"/>
                                          </p:stCondLst>
                                        </p:cTn>
                                        <p:tgtEl>
                                          <p:spTgt spid="137292"/>
                                        </p:tgtEl>
                                        <p:attrNameLst>
                                          <p:attrName>style.visibility</p:attrName>
                                        </p:attrNameLst>
                                      </p:cBhvr>
                                      <p:to>
                                        <p:strVal val="visible"/>
                                      </p:to>
                                    </p:set>
                                    <p:animEffect transition="in" filter="fade">
                                      <p:cBhvr>
                                        <p:cTn id="36" dur="1000"/>
                                        <p:tgtEl>
                                          <p:spTgt spid="137292"/>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137289"/>
                                        </p:tgtEl>
                                        <p:attrNameLst>
                                          <p:attrName>style.visibility</p:attrName>
                                        </p:attrNameLst>
                                      </p:cBhvr>
                                      <p:to>
                                        <p:strVal val="visible"/>
                                      </p:to>
                                    </p:set>
                                    <p:animEffect transition="in" filter="fade">
                                      <p:cBhvr>
                                        <p:cTn id="39" dur="2000"/>
                                        <p:tgtEl>
                                          <p:spTgt spid="137289"/>
                                        </p:tgtEl>
                                      </p:cBhvr>
                                    </p:animEffect>
                                  </p:childTnLst>
                                </p:cTn>
                              </p:par>
                              <p:par>
                                <p:cTn id="40" presetID="10" presetClass="entr" presetSubtype="0" fill="hold" grpId="0" nodeType="withEffect">
                                  <p:stCondLst>
                                    <p:cond delay="500"/>
                                  </p:stCondLst>
                                  <p:childTnLst>
                                    <p:set>
                                      <p:cBhvr>
                                        <p:cTn id="41" dur="1" fill="hold">
                                          <p:stCondLst>
                                            <p:cond delay="0"/>
                                          </p:stCondLst>
                                        </p:cTn>
                                        <p:tgtEl>
                                          <p:spTgt spid="137233"/>
                                        </p:tgtEl>
                                        <p:attrNameLst>
                                          <p:attrName>style.visibility</p:attrName>
                                        </p:attrNameLst>
                                      </p:cBhvr>
                                      <p:to>
                                        <p:strVal val="visible"/>
                                      </p:to>
                                    </p:set>
                                    <p:animEffect transition="in" filter="fade">
                                      <p:cBhvr>
                                        <p:cTn id="42" dur="500"/>
                                        <p:tgtEl>
                                          <p:spTgt spid="137233"/>
                                        </p:tgtEl>
                                      </p:cBhvr>
                                    </p:animEffect>
                                  </p:childTnLst>
                                </p:cTn>
                              </p:par>
                              <p:par>
                                <p:cTn id="43" presetID="41" presetClass="entr" presetSubtype="0" fill="hold" grpId="0" nodeType="withEffect">
                                  <p:stCondLst>
                                    <p:cond delay="500"/>
                                  </p:stCondLst>
                                  <p:iterate type="lt">
                                    <p:tmPct val="10000"/>
                                  </p:iterate>
                                  <p:childTnLst>
                                    <p:set>
                                      <p:cBhvr>
                                        <p:cTn id="44" dur="1" fill="hold">
                                          <p:stCondLst>
                                            <p:cond delay="0"/>
                                          </p:stCondLst>
                                        </p:cTn>
                                        <p:tgtEl>
                                          <p:spTgt spid="137299"/>
                                        </p:tgtEl>
                                        <p:attrNameLst>
                                          <p:attrName>style.visibility</p:attrName>
                                        </p:attrNameLst>
                                      </p:cBhvr>
                                      <p:to>
                                        <p:strVal val="visible"/>
                                      </p:to>
                                    </p:set>
                                    <p:anim calcmode="lin" valueType="num">
                                      <p:cBhvr>
                                        <p:cTn id="45" dur="500" fill="hold"/>
                                        <p:tgtEl>
                                          <p:spTgt spid="137299"/>
                                        </p:tgtEl>
                                        <p:attrNameLst>
                                          <p:attrName>ppt_x</p:attrName>
                                        </p:attrNameLst>
                                      </p:cBhvr>
                                      <p:tavLst>
                                        <p:tav tm="0">
                                          <p:val>
                                            <p:strVal val="#ppt_x"/>
                                          </p:val>
                                        </p:tav>
                                        <p:tav tm="50000">
                                          <p:val>
                                            <p:strVal val="#ppt_x+.1"/>
                                          </p:val>
                                        </p:tav>
                                        <p:tav tm="100000">
                                          <p:val>
                                            <p:strVal val="#ppt_x"/>
                                          </p:val>
                                        </p:tav>
                                      </p:tavLst>
                                    </p:anim>
                                    <p:anim calcmode="lin" valueType="num">
                                      <p:cBhvr>
                                        <p:cTn id="46" dur="500" fill="hold"/>
                                        <p:tgtEl>
                                          <p:spTgt spid="137299"/>
                                        </p:tgtEl>
                                        <p:attrNameLst>
                                          <p:attrName>ppt_y</p:attrName>
                                        </p:attrNameLst>
                                      </p:cBhvr>
                                      <p:tavLst>
                                        <p:tav tm="0">
                                          <p:val>
                                            <p:strVal val="#ppt_y"/>
                                          </p:val>
                                        </p:tav>
                                        <p:tav tm="100000">
                                          <p:val>
                                            <p:strVal val="#ppt_y"/>
                                          </p:val>
                                        </p:tav>
                                      </p:tavLst>
                                    </p:anim>
                                    <p:anim calcmode="lin" valueType="num">
                                      <p:cBhvr>
                                        <p:cTn id="47" dur="500" fill="hold"/>
                                        <p:tgtEl>
                                          <p:spTgt spid="137299"/>
                                        </p:tgtEl>
                                        <p:attrNameLst>
                                          <p:attrName>ppt_h</p:attrName>
                                        </p:attrNameLst>
                                      </p:cBhvr>
                                      <p:tavLst>
                                        <p:tav tm="0">
                                          <p:val>
                                            <p:strVal val="#ppt_h/10"/>
                                          </p:val>
                                        </p:tav>
                                        <p:tav tm="50000">
                                          <p:val>
                                            <p:strVal val="#ppt_h+.01"/>
                                          </p:val>
                                        </p:tav>
                                        <p:tav tm="100000">
                                          <p:val>
                                            <p:strVal val="#ppt_h"/>
                                          </p:val>
                                        </p:tav>
                                      </p:tavLst>
                                    </p:anim>
                                    <p:anim calcmode="lin" valueType="num">
                                      <p:cBhvr>
                                        <p:cTn id="48" dur="500" fill="hold"/>
                                        <p:tgtEl>
                                          <p:spTgt spid="137299"/>
                                        </p:tgtEl>
                                        <p:attrNameLst>
                                          <p:attrName>ppt_w</p:attrName>
                                        </p:attrNameLst>
                                      </p:cBhvr>
                                      <p:tavLst>
                                        <p:tav tm="0">
                                          <p:val>
                                            <p:strVal val="#ppt_w/10"/>
                                          </p:val>
                                        </p:tav>
                                        <p:tav tm="50000">
                                          <p:val>
                                            <p:strVal val="#ppt_w+.01"/>
                                          </p:val>
                                        </p:tav>
                                        <p:tav tm="100000">
                                          <p:val>
                                            <p:strVal val="#ppt_w"/>
                                          </p:val>
                                        </p:tav>
                                      </p:tavLst>
                                    </p:anim>
                                    <p:animEffect transition="in" filter="fade">
                                      <p:cBhvr>
                                        <p:cTn id="49" dur="500" tmFilter="0,0; .5, 1; 1, 1"/>
                                        <p:tgtEl>
                                          <p:spTgt spid="137299"/>
                                        </p:tgtEl>
                                      </p:cBhvr>
                                    </p:animEffect>
                                  </p:childTnLst>
                                </p:cTn>
                              </p:par>
                              <p:par>
                                <p:cTn id="50" presetID="41" presetClass="entr" presetSubtype="0" fill="hold" grpId="0" nodeType="withEffect">
                                  <p:stCondLst>
                                    <p:cond delay="1000"/>
                                  </p:stCondLst>
                                  <p:iterate type="lt">
                                    <p:tmPct val="10000"/>
                                  </p:iterate>
                                  <p:childTnLst>
                                    <p:set>
                                      <p:cBhvr>
                                        <p:cTn id="51" dur="1" fill="hold">
                                          <p:stCondLst>
                                            <p:cond delay="0"/>
                                          </p:stCondLst>
                                        </p:cTn>
                                        <p:tgtEl>
                                          <p:spTgt spid="137290"/>
                                        </p:tgtEl>
                                        <p:attrNameLst>
                                          <p:attrName>style.visibility</p:attrName>
                                        </p:attrNameLst>
                                      </p:cBhvr>
                                      <p:to>
                                        <p:strVal val="visible"/>
                                      </p:to>
                                    </p:set>
                                    <p:anim calcmode="lin" valueType="num">
                                      <p:cBhvr>
                                        <p:cTn id="52" dur="500" fill="hold"/>
                                        <p:tgtEl>
                                          <p:spTgt spid="137290"/>
                                        </p:tgtEl>
                                        <p:attrNameLst>
                                          <p:attrName>ppt_x</p:attrName>
                                        </p:attrNameLst>
                                      </p:cBhvr>
                                      <p:tavLst>
                                        <p:tav tm="0">
                                          <p:val>
                                            <p:strVal val="#ppt_x"/>
                                          </p:val>
                                        </p:tav>
                                        <p:tav tm="50000">
                                          <p:val>
                                            <p:strVal val="#ppt_x+.1"/>
                                          </p:val>
                                        </p:tav>
                                        <p:tav tm="100000">
                                          <p:val>
                                            <p:strVal val="#ppt_x"/>
                                          </p:val>
                                        </p:tav>
                                      </p:tavLst>
                                    </p:anim>
                                    <p:anim calcmode="lin" valueType="num">
                                      <p:cBhvr>
                                        <p:cTn id="53" dur="500" fill="hold"/>
                                        <p:tgtEl>
                                          <p:spTgt spid="137290"/>
                                        </p:tgtEl>
                                        <p:attrNameLst>
                                          <p:attrName>ppt_y</p:attrName>
                                        </p:attrNameLst>
                                      </p:cBhvr>
                                      <p:tavLst>
                                        <p:tav tm="0">
                                          <p:val>
                                            <p:strVal val="#ppt_y"/>
                                          </p:val>
                                        </p:tav>
                                        <p:tav tm="100000">
                                          <p:val>
                                            <p:strVal val="#ppt_y"/>
                                          </p:val>
                                        </p:tav>
                                      </p:tavLst>
                                    </p:anim>
                                    <p:anim calcmode="lin" valueType="num">
                                      <p:cBhvr>
                                        <p:cTn id="54" dur="500" fill="hold"/>
                                        <p:tgtEl>
                                          <p:spTgt spid="137290"/>
                                        </p:tgtEl>
                                        <p:attrNameLst>
                                          <p:attrName>ppt_h</p:attrName>
                                        </p:attrNameLst>
                                      </p:cBhvr>
                                      <p:tavLst>
                                        <p:tav tm="0">
                                          <p:val>
                                            <p:strVal val="#ppt_h/10"/>
                                          </p:val>
                                        </p:tav>
                                        <p:tav tm="50000">
                                          <p:val>
                                            <p:strVal val="#ppt_h+.01"/>
                                          </p:val>
                                        </p:tav>
                                        <p:tav tm="100000">
                                          <p:val>
                                            <p:strVal val="#ppt_h"/>
                                          </p:val>
                                        </p:tav>
                                      </p:tavLst>
                                    </p:anim>
                                    <p:anim calcmode="lin" valueType="num">
                                      <p:cBhvr>
                                        <p:cTn id="55" dur="500" fill="hold"/>
                                        <p:tgtEl>
                                          <p:spTgt spid="137290"/>
                                        </p:tgtEl>
                                        <p:attrNameLst>
                                          <p:attrName>ppt_w</p:attrName>
                                        </p:attrNameLst>
                                      </p:cBhvr>
                                      <p:tavLst>
                                        <p:tav tm="0">
                                          <p:val>
                                            <p:strVal val="#ppt_w/10"/>
                                          </p:val>
                                        </p:tav>
                                        <p:tav tm="50000">
                                          <p:val>
                                            <p:strVal val="#ppt_w+.01"/>
                                          </p:val>
                                        </p:tav>
                                        <p:tav tm="100000">
                                          <p:val>
                                            <p:strVal val="#ppt_w"/>
                                          </p:val>
                                        </p:tav>
                                      </p:tavLst>
                                    </p:anim>
                                    <p:animEffect transition="in" filter="fade">
                                      <p:cBhvr>
                                        <p:cTn id="56" dur="500" tmFilter="0,0; .5, 1; 1, 1"/>
                                        <p:tgtEl>
                                          <p:spTgt spid="137290"/>
                                        </p:tgtEl>
                                      </p:cBhvr>
                                    </p:animEffect>
                                  </p:childTnLst>
                                </p:cTn>
                              </p:par>
                              <p:par>
                                <p:cTn id="57" presetID="10" presetClass="entr" presetSubtype="0" fill="hold" nodeType="withEffect">
                                  <p:stCondLst>
                                    <p:cond delay="1000"/>
                                  </p:stCondLst>
                                  <p:childTnLst>
                                    <p:set>
                                      <p:cBhvr>
                                        <p:cTn id="58" dur="1" fill="hold">
                                          <p:stCondLst>
                                            <p:cond delay="0"/>
                                          </p:stCondLst>
                                        </p:cTn>
                                        <p:tgtEl>
                                          <p:spTgt spid="137279"/>
                                        </p:tgtEl>
                                        <p:attrNameLst>
                                          <p:attrName>style.visibility</p:attrName>
                                        </p:attrNameLst>
                                      </p:cBhvr>
                                      <p:to>
                                        <p:strVal val="visible"/>
                                      </p:to>
                                    </p:set>
                                    <p:animEffect transition="in" filter="fade">
                                      <p:cBhvr>
                                        <p:cTn id="59" dur="1000"/>
                                        <p:tgtEl>
                                          <p:spTgt spid="137279"/>
                                        </p:tgtEl>
                                      </p:cBhvr>
                                    </p:animEffect>
                                  </p:childTnLst>
                                </p:cTn>
                              </p:par>
                              <p:par>
                                <p:cTn id="60" presetID="10" presetClass="entr" presetSubtype="0" fill="hold" nodeType="withEffect">
                                  <p:stCondLst>
                                    <p:cond delay="1000"/>
                                  </p:stCondLst>
                                  <p:childTnLst>
                                    <p:set>
                                      <p:cBhvr>
                                        <p:cTn id="61" dur="1" fill="hold">
                                          <p:stCondLst>
                                            <p:cond delay="0"/>
                                          </p:stCondLst>
                                        </p:cTn>
                                        <p:tgtEl>
                                          <p:spTgt spid="137284"/>
                                        </p:tgtEl>
                                        <p:attrNameLst>
                                          <p:attrName>style.visibility</p:attrName>
                                        </p:attrNameLst>
                                      </p:cBhvr>
                                      <p:to>
                                        <p:strVal val="visible"/>
                                      </p:to>
                                    </p:set>
                                    <p:animEffect transition="in" filter="fade">
                                      <p:cBhvr>
                                        <p:cTn id="62" dur="1000"/>
                                        <p:tgtEl>
                                          <p:spTgt spid="137284"/>
                                        </p:tgtEl>
                                      </p:cBhvr>
                                    </p:animEffect>
                                  </p:childTnLst>
                                </p:cTn>
                              </p:par>
                              <p:par>
                                <p:cTn id="63" presetID="10" presetClass="entr" presetSubtype="0" fill="hold" nodeType="withEffect">
                                  <p:stCondLst>
                                    <p:cond delay="1000"/>
                                  </p:stCondLst>
                                  <p:childTnLst>
                                    <p:set>
                                      <p:cBhvr>
                                        <p:cTn id="64" dur="1" fill="hold">
                                          <p:stCondLst>
                                            <p:cond delay="0"/>
                                          </p:stCondLst>
                                        </p:cTn>
                                        <p:tgtEl>
                                          <p:spTgt spid="137300"/>
                                        </p:tgtEl>
                                        <p:attrNameLst>
                                          <p:attrName>style.visibility</p:attrName>
                                        </p:attrNameLst>
                                      </p:cBhvr>
                                      <p:to>
                                        <p:strVal val="visible"/>
                                      </p:to>
                                    </p:set>
                                    <p:animEffect transition="in" filter="fade">
                                      <p:cBhvr>
                                        <p:cTn id="65" dur="1000"/>
                                        <p:tgtEl>
                                          <p:spTgt spid="137300"/>
                                        </p:tgtEl>
                                      </p:cBhvr>
                                    </p:animEffect>
                                  </p:childTnLst>
                                </p:cTn>
                              </p:par>
                            </p:childTnLst>
                          </p:cTn>
                        </p:par>
                      </p:childTnLst>
                    </p:cTn>
                  </p:par>
                  <p:par>
                    <p:cTn id="66" fill="hold">
                      <p:stCondLst>
                        <p:cond delay="indefinite"/>
                      </p:stCondLst>
                      <p:childTnLst>
                        <p:par>
                          <p:cTn id="67" fill="hold">
                            <p:stCondLst>
                              <p:cond delay="0"/>
                            </p:stCondLst>
                            <p:childTnLst>
                              <p:par>
                                <p:cTn id="68" presetID="41" presetClass="entr" presetSubtype="0" fill="hold" grpId="0" nodeType="clickEffect">
                                  <p:stCondLst>
                                    <p:cond delay="0"/>
                                  </p:stCondLst>
                                  <p:iterate type="lt">
                                    <p:tmPct val="10000"/>
                                  </p:iterate>
                                  <p:childTnLst>
                                    <p:set>
                                      <p:cBhvr>
                                        <p:cTn id="69" dur="1" fill="hold">
                                          <p:stCondLst>
                                            <p:cond delay="0"/>
                                          </p:stCondLst>
                                        </p:cTn>
                                        <p:tgtEl>
                                          <p:spTgt spid="137306"/>
                                        </p:tgtEl>
                                        <p:attrNameLst>
                                          <p:attrName>style.visibility</p:attrName>
                                        </p:attrNameLst>
                                      </p:cBhvr>
                                      <p:to>
                                        <p:strVal val="visible"/>
                                      </p:to>
                                    </p:set>
                                    <p:anim calcmode="lin" valueType="num">
                                      <p:cBhvr>
                                        <p:cTn id="70" dur="500" fill="hold"/>
                                        <p:tgtEl>
                                          <p:spTgt spid="137306"/>
                                        </p:tgtEl>
                                        <p:attrNameLst>
                                          <p:attrName>ppt_x</p:attrName>
                                        </p:attrNameLst>
                                      </p:cBhvr>
                                      <p:tavLst>
                                        <p:tav tm="0">
                                          <p:val>
                                            <p:strVal val="#ppt_x"/>
                                          </p:val>
                                        </p:tav>
                                        <p:tav tm="50000">
                                          <p:val>
                                            <p:strVal val="#ppt_x+.1"/>
                                          </p:val>
                                        </p:tav>
                                        <p:tav tm="100000">
                                          <p:val>
                                            <p:strVal val="#ppt_x"/>
                                          </p:val>
                                        </p:tav>
                                      </p:tavLst>
                                    </p:anim>
                                    <p:anim calcmode="lin" valueType="num">
                                      <p:cBhvr>
                                        <p:cTn id="71" dur="500" fill="hold"/>
                                        <p:tgtEl>
                                          <p:spTgt spid="137306"/>
                                        </p:tgtEl>
                                        <p:attrNameLst>
                                          <p:attrName>ppt_y</p:attrName>
                                        </p:attrNameLst>
                                      </p:cBhvr>
                                      <p:tavLst>
                                        <p:tav tm="0">
                                          <p:val>
                                            <p:strVal val="#ppt_y"/>
                                          </p:val>
                                        </p:tav>
                                        <p:tav tm="100000">
                                          <p:val>
                                            <p:strVal val="#ppt_y"/>
                                          </p:val>
                                        </p:tav>
                                      </p:tavLst>
                                    </p:anim>
                                    <p:anim calcmode="lin" valueType="num">
                                      <p:cBhvr>
                                        <p:cTn id="72" dur="500" fill="hold"/>
                                        <p:tgtEl>
                                          <p:spTgt spid="137306"/>
                                        </p:tgtEl>
                                        <p:attrNameLst>
                                          <p:attrName>ppt_h</p:attrName>
                                        </p:attrNameLst>
                                      </p:cBhvr>
                                      <p:tavLst>
                                        <p:tav tm="0">
                                          <p:val>
                                            <p:strVal val="#ppt_h/10"/>
                                          </p:val>
                                        </p:tav>
                                        <p:tav tm="50000">
                                          <p:val>
                                            <p:strVal val="#ppt_h+.01"/>
                                          </p:val>
                                        </p:tav>
                                        <p:tav tm="100000">
                                          <p:val>
                                            <p:strVal val="#ppt_h"/>
                                          </p:val>
                                        </p:tav>
                                      </p:tavLst>
                                    </p:anim>
                                    <p:anim calcmode="lin" valueType="num">
                                      <p:cBhvr>
                                        <p:cTn id="73" dur="500" fill="hold"/>
                                        <p:tgtEl>
                                          <p:spTgt spid="137306"/>
                                        </p:tgtEl>
                                        <p:attrNameLst>
                                          <p:attrName>ppt_w</p:attrName>
                                        </p:attrNameLst>
                                      </p:cBhvr>
                                      <p:tavLst>
                                        <p:tav tm="0">
                                          <p:val>
                                            <p:strVal val="#ppt_w/10"/>
                                          </p:val>
                                        </p:tav>
                                        <p:tav tm="50000">
                                          <p:val>
                                            <p:strVal val="#ppt_w+.01"/>
                                          </p:val>
                                        </p:tav>
                                        <p:tav tm="100000">
                                          <p:val>
                                            <p:strVal val="#ppt_w"/>
                                          </p:val>
                                        </p:tav>
                                      </p:tavLst>
                                    </p:anim>
                                    <p:animEffect transition="in" filter="fade">
                                      <p:cBhvr>
                                        <p:cTn id="74" dur="500" tmFilter="0,0; .5, 1; 1, 1"/>
                                        <p:tgtEl>
                                          <p:spTgt spid="137306"/>
                                        </p:tgtEl>
                                      </p:cBhvr>
                                    </p:animEffect>
                                  </p:childTnLst>
                                </p:cTn>
                              </p:par>
                              <p:par>
                                <p:cTn id="75" presetID="10" presetClass="entr" presetSubtype="0" fill="hold" nodeType="withEffect">
                                  <p:stCondLst>
                                    <p:cond delay="0"/>
                                  </p:stCondLst>
                                  <p:childTnLst>
                                    <p:set>
                                      <p:cBhvr>
                                        <p:cTn id="76" dur="1" fill="hold">
                                          <p:stCondLst>
                                            <p:cond delay="0"/>
                                          </p:stCondLst>
                                        </p:cTn>
                                        <p:tgtEl>
                                          <p:spTgt spid="137293"/>
                                        </p:tgtEl>
                                        <p:attrNameLst>
                                          <p:attrName>style.visibility</p:attrName>
                                        </p:attrNameLst>
                                      </p:cBhvr>
                                      <p:to>
                                        <p:strVal val="visible"/>
                                      </p:to>
                                    </p:set>
                                    <p:animEffect transition="in" filter="fade">
                                      <p:cBhvr>
                                        <p:cTn id="77" dur="1000"/>
                                        <p:tgtEl>
                                          <p:spTgt spid="137293"/>
                                        </p:tgtEl>
                                      </p:cBhvr>
                                    </p:animEffect>
                                  </p:childTnLst>
                                </p:cTn>
                              </p:par>
                              <p:par>
                                <p:cTn id="78" presetID="10" presetClass="entr" presetSubtype="0" fill="hold" grpId="0" nodeType="withEffect">
                                  <p:stCondLst>
                                    <p:cond delay="0"/>
                                  </p:stCondLst>
                                  <p:childTnLst>
                                    <p:set>
                                      <p:cBhvr>
                                        <p:cTn id="79" dur="1" fill="hold">
                                          <p:stCondLst>
                                            <p:cond delay="0"/>
                                          </p:stCondLst>
                                        </p:cTn>
                                        <p:tgtEl>
                                          <p:spTgt spid="137232"/>
                                        </p:tgtEl>
                                        <p:attrNameLst>
                                          <p:attrName>style.visibility</p:attrName>
                                        </p:attrNameLst>
                                      </p:cBhvr>
                                      <p:to>
                                        <p:strVal val="visible"/>
                                      </p:to>
                                    </p:set>
                                    <p:animEffect transition="in" filter="fade">
                                      <p:cBhvr>
                                        <p:cTn id="80" dur="1000"/>
                                        <p:tgtEl>
                                          <p:spTgt spid="137232"/>
                                        </p:tgtEl>
                                      </p:cBhvr>
                                    </p:animEffect>
                                  </p:childTnLst>
                                </p:cTn>
                              </p:par>
                            </p:childTnLst>
                          </p:cTn>
                        </p:par>
                      </p:childTnLst>
                    </p:cTn>
                  </p:par>
                  <p:par>
                    <p:cTn id="81" fill="hold">
                      <p:stCondLst>
                        <p:cond delay="indefinite"/>
                      </p:stCondLst>
                      <p:childTnLst>
                        <p:par>
                          <p:cTn id="82" fill="hold">
                            <p:stCondLst>
                              <p:cond delay="0"/>
                            </p:stCondLst>
                            <p:childTnLst>
                              <p:par>
                                <p:cTn id="83" presetID="53" presetClass="entr" presetSubtype="0" fill="hold" nodeType="clickEffect">
                                  <p:stCondLst>
                                    <p:cond delay="0"/>
                                  </p:stCondLst>
                                  <p:childTnLst>
                                    <p:set>
                                      <p:cBhvr>
                                        <p:cTn id="84" dur="1" fill="hold">
                                          <p:stCondLst>
                                            <p:cond delay="0"/>
                                          </p:stCondLst>
                                        </p:cTn>
                                        <p:tgtEl>
                                          <p:spTgt spid="137302"/>
                                        </p:tgtEl>
                                        <p:attrNameLst>
                                          <p:attrName>style.visibility</p:attrName>
                                        </p:attrNameLst>
                                      </p:cBhvr>
                                      <p:to>
                                        <p:strVal val="visible"/>
                                      </p:to>
                                    </p:set>
                                    <p:anim calcmode="lin" valueType="num">
                                      <p:cBhvr>
                                        <p:cTn id="85" dur="2000" fill="hold"/>
                                        <p:tgtEl>
                                          <p:spTgt spid="137302"/>
                                        </p:tgtEl>
                                        <p:attrNameLst>
                                          <p:attrName>ppt_w</p:attrName>
                                        </p:attrNameLst>
                                      </p:cBhvr>
                                      <p:tavLst>
                                        <p:tav tm="0">
                                          <p:val>
                                            <p:fltVal val="0"/>
                                          </p:val>
                                        </p:tav>
                                        <p:tav tm="100000">
                                          <p:val>
                                            <p:strVal val="#ppt_w"/>
                                          </p:val>
                                        </p:tav>
                                      </p:tavLst>
                                    </p:anim>
                                    <p:anim calcmode="lin" valueType="num">
                                      <p:cBhvr>
                                        <p:cTn id="86" dur="2000" fill="hold"/>
                                        <p:tgtEl>
                                          <p:spTgt spid="137302"/>
                                        </p:tgtEl>
                                        <p:attrNameLst>
                                          <p:attrName>ppt_h</p:attrName>
                                        </p:attrNameLst>
                                      </p:cBhvr>
                                      <p:tavLst>
                                        <p:tav tm="0">
                                          <p:val>
                                            <p:fltVal val="0"/>
                                          </p:val>
                                        </p:tav>
                                        <p:tav tm="100000">
                                          <p:val>
                                            <p:strVal val="#ppt_h"/>
                                          </p:val>
                                        </p:tav>
                                      </p:tavLst>
                                    </p:anim>
                                    <p:animEffect transition="in" filter="fade">
                                      <p:cBhvr>
                                        <p:cTn id="87" dur="2000"/>
                                        <p:tgtEl>
                                          <p:spTgt spid="137302"/>
                                        </p:tgtEl>
                                      </p:cBhvr>
                                    </p:animEffect>
                                  </p:childTnLst>
                                </p:cTn>
                              </p:par>
                              <p:par>
                                <p:cTn id="88" presetID="23" presetClass="entr" presetSubtype="16" fill="hold" grpId="0" nodeType="withEffect">
                                  <p:stCondLst>
                                    <p:cond delay="0"/>
                                  </p:stCondLst>
                                  <p:childTnLst>
                                    <p:set>
                                      <p:cBhvr>
                                        <p:cTn id="89" dur="1" fill="hold">
                                          <p:stCondLst>
                                            <p:cond delay="0"/>
                                          </p:stCondLst>
                                        </p:cTn>
                                        <p:tgtEl>
                                          <p:spTgt spid="137287"/>
                                        </p:tgtEl>
                                        <p:attrNameLst>
                                          <p:attrName>style.visibility</p:attrName>
                                        </p:attrNameLst>
                                      </p:cBhvr>
                                      <p:to>
                                        <p:strVal val="visible"/>
                                      </p:to>
                                    </p:set>
                                    <p:anim calcmode="lin" valueType="num">
                                      <p:cBhvr>
                                        <p:cTn id="90" dur="500" fill="hold"/>
                                        <p:tgtEl>
                                          <p:spTgt spid="137287"/>
                                        </p:tgtEl>
                                        <p:attrNameLst>
                                          <p:attrName>ppt_w</p:attrName>
                                        </p:attrNameLst>
                                      </p:cBhvr>
                                      <p:tavLst>
                                        <p:tav tm="0">
                                          <p:val>
                                            <p:fltVal val="0"/>
                                          </p:val>
                                        </p:tav>
                                        <p:tav tm="100000">
                                          <p:val>
                                            <p:strVal val="#ppt_w"/>
                                          </p:val>
                                        </p:tav>
                                      </p:tavLst>
                                    </p:anim>
                                    <p:anim calcmode="lin" valueType="num">
                                      <p:cBhvr>
                                        <p:cTn id="91" dur="500" fill="hold"/>
                                        <p:tgtEl>
                                          <p:spTgt spid="137287"/>
                                        </p:tgtEl>
                                        <p:attrNameLst>
                                          <p:attrName>ppt_h</p:attrName>
                                        </p:attrNameLst>
                                      </p:cBhvr>
                                      <p:tavLst>
                                        <p:tav tm="0">
                                          <p:val>
                                            <p:fltVal val="0"/>
                                          </p:val>
                                        </p:tav>
                                        <p:tav tm="100000">
                                          <p:val>
                                            <p:strVal val="#ppt_h"/>
                                          </p:val>
                                        </p:tav>
                                      </p:tavLst>
                                    </p:anim>
                                  </p:childTnLst>
                                </p:cTn>
                              </p:par>
                              <p:par>
                                <p:cTn id="92" presetID="6" presetClass="emph" presetSubtype="0" decel="50000" autoRev="1" fill="remove" grpId="1" nodeType="withEffect">
                                  <p:stCondLst>
                                    <p:cond delay="0"/>
                                  </p:stCondLst>
                                  <p:childTnLst>
                                    <p:animScale>
                                      <p:cBhvr>
                                        <p:cTn id="93" dur="1000" fill="hold"/>
                                        <p:tgtEl>
                                          <p:spTgt spid="137287"/>
                                        </p:tgtEl>
                                      </p:cBhvr>
                                      <p:by x="350000" y="350000"/>
                                    </p:animScale>
                                  </p:childTnLst>
                                </p:cTn>
                              </p:par>
                            </p:childTnLst>
                          </p:cTn>
                        </p:par>
                      </p:childTnLst>
                    </p:cTn>
                  </p:par>
                  <p:par>
                    <p:cTn id="94" fill="hold">
                      <p:stCondLst>
                        <p:cond delay="indefinite"/>
                      </p:stCondLst>
                      <p:childTnLst>
                        <p:par>
                          <p:cTn id="95" fill="hold">
                            <p:stCondLst>
                              <p:cond delay="0"/>
                            </p:stCondLst>
                            <p:childTnLst>
                              <p:par>
                                <p:cTn id="96" presetID="55" presetClass="entr" presetSubtype="0" fill="hold" nodeType="clickEffect">
                                  <p:stCondLst>
                                    <p:cond delay="0"/>
                                  </p:stCondLst>
                                  <p:childTnLst>
                                    <p:set>
                                      <p:cBhvr>
                                        <p:cTn id="97" dur="1" fill="hold">
                                          <p:stCondLst>
                                            <p:cond delay="0"/>
                                          </p:stCondLst>
                                        </p:cTn>
                                        <p:tgtEl>
                                          <p:spTgt spid="137296"/>
                                        </p:tgtEl>
                                        <p:attrNameLst>
                                          <p:attrName>style.visibility</p:attrName>
                                        </p:attrNameLst>
                                      </p:cBhvr>
                                      <p:to>
                                        <p:strVal val="visible"/>
                                      </p:to>
                                    </p:set>
                                    <p:anim calcmode="lin" valueType="num">
                                      <p:cBhvr>
                                        <p:cTn id="98" dur="2000" fill="hold"/>
                                        <p:tgtEl>
                                          <p:spTgt spid="137296"/>
                                        </p:tgtEl>
                                        <p:attrNameLst>
                                          <p:attrName>ppt_w</p:attrName>
                                        </p:attrNameLst>
                                      </p:cBhvr>
                                      <p:tavLst>
                                        <p:tav tm="0">
                                          <p:val>
                                            <p:strVal val="#ppt_w*0.70"/>
                                          </p:val>
                                        </p:tav>
                                        <p:tav tm="100000">
                                          <p:val>
                                            <p:strVal val="#ppt_w"/>
                                          </p:val>
                                        </p:tav>
                                      </p:tavLst>
                                    </p:anim>
                                    <p:anim calcmode="lin" valueType="num">
                                      <p:cBhvr>
                                        <p:cTn id="99" dur="2000" fill="hold"/>
                                        <p:tgtEl>
                                          <p:spTgt spid="137296"/>
                                        </p:tgtEl>
                                        <p:attrNameLst>
                                          <p:attrName>ppt_h</p:attrName>
                                        </p:attrNameLst>
                                      </p:cBhvr>
                                      <p:tavLst>
                                        <p:tav tm="0">
                                          <p:val>
                                            <p:strVal val="#ppt_h"/>
                                          </p:val>
                                        </p:tav>
                                        <p:tav tm="100000">
                                          <p:val>
                                            <p:strVal val="#ppt_h"/>
                                          </p:val>
                                        </p:tav>
                                      </p:tavLst>
                                    </p:anim>
                                    <p:animEffect transition="in" filter="fade">
                                      <p:cBhvr>
                                        <p:cTn id="100" dur="2000"/>
                                        <p:tgtEl>
                                          <p:spTgt spid="137296"/>
                                        </p:tgtEl>
                                      </p:cBhvr>
                                    </p:animEffect>
                                  </p:childTnLst>
                                </p:cTn>
                              </p:par>
                              <p:par>
                                <p:cTn id="101" presetID="10" presetClass="exit" presetSubtype="0" fill="hold" grpId="2" nodeType="withEffect">
                                  <p:stCondLst>
                                    <p:cond delay="0"/>
                                  </p:stCondLst>
                                  <p:childTnLst>
                                    <p:animEffect transition="out" filter="fade">
                                      <p:cBhvr>
                                        <p:cTn id="102" dur="2000"/>
                                        <p:tgtEl>
                                          <p:spTgt spid="137287"/>
                                        </p:tgtEl>
                                      </p:cBhvr>
                                    </p:animEffect>
                                    <p:set>
                                      <p:cBhvr>
                                        <p:cTn id="103" dur="1" fill="hold">
                                          <p:stCondLst>
                                            <p:cond delay="1999"/>
                                          </p:stCondLst>
                                        </p:cTn>
                                        <p:tgtEl>
                                          <p:spTgt spid="137287"/>
                                        </p:tgtEl>
                                        <p:attrNameLst>
                                          <p:attrName>style.visibility</p:attrName>
                                        </p:attrNameLst>
                                      </p:cBhvr>
                                      <p:to>
                                        <p:strVal val="hidden"/>
                                      </p:to>
                                    </p:set>
                                  </p:childTnLst>
                                </p:cTn>
                              </p:par>
                              <p:par>
                                <p:cTn id="104" presetID="10" presetClass="exit" presetSubtype="0" fill="hold" nodeType="withEffect">
                                  <p:stCondLst>
                                    <p:cond delay="0"/>
                                  </p:stCondLst>
                                  <p:childTnLst>
                                    <p:animEffect transition="out" filter="fade">
                                      <p:cBhvr>
                                        <p:cTn id="105" dur="2000"/>
                                        <p:tgtEl>
                                          <p:spTgt spid="137302"/>
                                        </p:tgtEl>
                                      </p:cBhvr>
                                    </p:animEffect>
                                    <p:set>
                                      <p:cBhvr>
                                        <p:cTn id="106" dur="1" fill="hold">
                                          <p:stCondLst>
                                            <p:cond delay="1999"/>
                                          </p:stCondLst>
                                        </p:cTn>
                                        <p:tgtEl>
                                          <p:spTgt spid="137302"/>
                                        </p:tgtEl>
                                        <p:attrNameLst>
                                          <p:attrName>style.visibility</p:attrName>
                                        </p:attrNameLst>
                                      </p:cBhvr>
                                      <p:to>
                                        <p:strVal val="hidden"/>
                                      </p:to>
                                    </p:set>
                                  </p:childTnLst>
                                </p:cTn>
                              </p:par>
                              <p:par>
                                <p:cTn id="107" presetID="10" presetClass="exit" presetSubtype="0" fill="hold" nodeType="withEffect">
                                  <p:stCondLst>
                                    <p:cond delay="0"/>
                                  </p:stCondLst>
                                  <p:childTnLst>
                                    <p:animEffect transition="out" filter="fade">
                                      <p:cBhvr>
                                        <p:cTn id="108" dur="1000"/>
                                        <p:tgtEl>
                                          <p:spTgt spid="137279"/>
                                        </p:tgtEl>
                                      </p:cBhvr>
                                    </p:animEffect>
                                    <p:set>
                                      <p:cBhvr>
                                        <p:cTn id="109" dur="1" fill="hold">
                                          <p:stCondLst>
                                            <p:cond delay="999"/>
                                          </p:stCondLst>
                                        </p:cTn>
                                        <p:tgtEl>
                                          <p:spTgt spid="137279"/>
                                        </p:tgtEl>
                                        <p:attrNameLst>
                                          <p:attrName>style.visibility</p:attrName>
                                        </p:attrNameLst>
                                      </p:cBhvr>
                                      <p:to>
                                        <p:strVal val="hidden"/>
                                      </p:to>
                                    </p:set>
                                  </p:childTnLst>
                                </p:cTn>
                              </p:par>
                              <p:par>
                                <p:cTn id="110" presetID="10" presetClass="exit" presetSubtype="0" fill="hold" nodeType="withEffect">
                                  <p:stCondLst>
                                    <p:cond delay="0"/>
                                  </p:stCondLst>
                                  <p:childTnLst>
                                    <p:animEffect transition="out" filter="fade">
                                      <p:cBhvr>
                                        <p:cTn id="111" dur="1000"/>
                                        <p:tgtEl>
                                          <p:spTgt spid="137284"/>
                                        </p:tgtEl>
                                      </p:cBhvr>
                                    </p:animEffect>
                                    <p:set>
                                      <p:cBhvr>
                                        <p:cTn id="112" dur="1" fill="hold">
                                          <p:stCondLst>
                                            <p:cond delay="999"/>
                                          </p:stCondLst>
                                        </p:cTn>
                                        <p:tgtEl>
                                          <p:spTgt spid="137284"/>
                                        </p:tgtEl>
                                        <p:attrNameLst>
                                          <p:attrName>style.visibility</p:attrName>
                                        </p:attrNameLst>
                                      </p:cBhvr>
                                      <p:to>
                                        <p:strVal val="hidden"/>
                                      </p:to>
                                    </p:set>
                                  </p:childTnLst>
                                </p:cTn>
                              </p:par>
                              <p:par>
                                <p:cTn id="113" presetID="10" presetClass="exit" presetSubtype="0" fill="hold" nodeType="withEffect">
                                  <p:stCondLst>
                                    <p:cond delay="0"/>
                                  </p:stCondLst>
                                  <p:childTnLst>
                                    <p:animEffect transition="out" filter="fade">
                                      <p:cBhvr>
                                        <p:cTn id="114" dur="1000"/>
                                        <p:tgtEl>
                                          <p:spTgt spid="137300"/>
                                        </p:tgtEl>
                                      </p:cBhvr>
                                    </p:animEffect>
                                    <p:set>
                                      <p:cBhvr>
                                        <p:cTn id="115" dur="1" fill="hold">
                                          <p:stCondLst>
                                            <p:cond delay="999"/>
                                          </p:stCondLst>
                                        </p:cTn>
                                        <p:tgtEl>
                                          <p:spTgt spid="137300"/>
                                        </p:tgtEl>
                                        <p:attrNameLst>
                                          <p:attrName>style.visibility</p:attrName>
                                        </p:attrNameLst>
                                      </p:cBhvr>
                                      <p:to>
                                        <p:strVal val="hidden"/>
                                      </p:to>
                                    </p:set>
                                  </p:childTnLst>
                                </p:cTn>
                              </p:par>
                              <p:par>
                                <p:cTn id="116" presetID="10" presetClass="exit" presetSubtype="0" fill="hold" nodeType="withEffect">
                                  <p:stCondLst>
                                    <p:cond delay="0"/>
                                  </p:stCondLst>
                                  <p:childTnLst>
                                    <p:animEffect transition="out" filter="fade">
                                      <p:cBhvr>
                                        <p:cTn id="117" dur="2000"/>
                                        <p:tgtEl>
                                          <p:spTgt spid="137250"/>
                                        </p:tgtEl>
                                      </p:cBhvr>
                                    </p:animEffect>
                                    <p:set>
                                      <p:cBhvr>
                                        <p:cTn id="118" dur="1" fill="hold">
                                          <p:stCondLst>
                                            <p:cond delay="1999"/>
                                          </p:stCondLst>
                                        </p:cTn>
                                        <p:tgtEl>
                                          <p:spTgt spid="137250"/>
                                        </p:tgtEl>
                                        <p:attrNameLst>
                                          <p:attrName>style.visibility</p:attrName>
                                        </p:attrNameLst>
                                      </p:cBhvr>
                                      <p:to>
                                        <p:strVal val="hidden"/>
                                      </p:to>
                                    </p:set>
                                  </p:childTnLst>
                                </p:cTn>
                              </p:par>
                            </p:childTnLst>
                          </p:cTn>
                        </p:par>
                      </p:childTnLst>
                    </p:cTn>
                  </p:par>
                  <p:par>
                    <p:cTn id="119" fill="hold">
                      <p:stCondLst>
                        <p:cond delay="indefinite"/>
                      </p:stCondLst>
                      <p:childTnLst>
                        <p:par>
                          <p:cTn id="120" fill="hold">
                            <p:stCondLst>
                              <p:cond delay="0"/>
                            </p:stCondLst>
                            <p:childTnLst>
                              <p:par>
                                <p:cTn id="121" presetID="23" presetClass="entr" presetSubtype="272" fill="hold" nodeType="clickEffect">
                                  <p:stCondLst>
                                    <p:cond delay="0"/>
                                  </p:stCondLst>
                                  <p:childTnLst>
                                    <p:set>
                                      <p:cBhvr>
                                        <p:cTn id="122" dur="1" fill="hold">
                                          <p:stCondLst>
                                            <p:cond delay="0"/>
                                          </p:stCondLst>
                                        </p:cTn>
                                        <p:tgtEl>
                                          <p:spTgt spid="137234"/>
                                        </p:tgtEl>
                                        <p:attrNameLst>
                                          <p:attrName>style.visibility</p:attrName>
                                        </p:attrNameLst>
                                      </p:cBhvr>
                                      <p:to>
                                        <p:strVal val="visible"/>
                                      </p:to>
                                    </p:set>
                                    <p:anim calcmode="lin" valueType="num">
                                      <p:cBhvr>
                                        <p:cTn id="123" dur="1000" fill="hold"/>
                                        <p:tgtEl>
                                          <p:spTgt spid="137234"/>
                                        </p:tgtEl>
                                        <p:attrNameLst>
                                          <p:attrName>ppt_w</p:attrName>
                                        </p:attrNameLst>
                                      </p:cBhvr>
                                      <p:tavLst>
                                        <p:tav tm="0">
                                          <p:val>
                                            <p:strVal val="2/3*#ppt_w"/>
                                          </p:val>
                                        </p:tav>
                                        <p:tav tm="100000">
                                          <p:val>
                                            <p:strVal val="#ppt_w"/>
                                          </p:val>
                                        </p:tav>
                                      </p:tavLst>
                                    </p:anim>
                                    <p:anim calcmode="lin" valueType="num">
                                      <p:cBhvr>
                                        <p:cTn id="124" dur="1000" fill="hold"/>
                                        <p:tgtEl>
                                          <p:spTgt spid="137234"/>
                                        </p:tgtEl>
                                        <p:attrNameLst>
                                          <p:attrName>ppt_h</p:attrName>
                                        </p:attrNameLst>
                                      </p:cBhvr>
                                      <p:tavLst>
                                        <p:tav tm="0">
                                          <p:val>
                                            <p:strVal val="2/3*#ppt_h"/>
                                          </p:val>
                                        </p:tav>
                                        <p:tav tm="100000">
                                          <p:val>
                                            <p:strVal val="#ppt_h"/>
                                          </p:val>
                                        </p:tav>
                                      </p:tavLst>
                                    </p:anim>
                                  </p:childTnLst>
                                </p:cTn>
                              </p:par>
                              <p:par>
                                <p:cTn id="125" presetID="10" presetClass="entr" presetSubtype="0" fill="hold" nodeType="withEffect">
                                  <p:stCondLst>
                                    <p:cond delay="0"/>
                                  </p:stCondLst>
                                  <p:childTnLst>
                                    <p:set>
                                      <p:cBhvr>
                                        <p:cTn id="126" dur="1" fill="hold">
                                          <p:stCondLst>
                                            <p:cond delay="0"/>
                                          </p:stCondLst>
                                        </p:cTn>
                                        <p:tgtEl>
                                          <p:spTgt spid="137237"/>
                                        </p:tgtEl>
                                        <p:attrNameLst>
                                          <p:attrName>style.visibility</p:attrName>
                                        </p:attrNameLst>
                                      </p:cBhvr>
                                      <p:to>
                                        <p:strVal val="visible"/>
                                      </p:to>
                                    </p:set>
                                    <p:animEffect transition="in" filter="fade">
                                      <p:cBhvr>
                                        <p:cTn id="127" dur="2000"/>
                                        <p:tgtEl>
                                          <p:spTgt spid="137237"/>
                                        </p:tgtEl>
                                      </p:cBhvr>
                                    </p:animEffect>
                                  </p:childTnLst>
                                </p:cTn>
                              </p:par>
                              <p:par>
                                <p:cTn id="128" presetID="10" presetClass="entr" presetSubtype="0" fill="hold" nodeType="withEffect">
                                  <p:stCondLst>
                                    <p:cond delay="0"/>
                                  </p:stCondLst>
                                  <p:childTnLst>
                                    <p:set>
                                      <p:cBhvr>
                                        <p:cTn id="129" dur="1" fill="hold">
                                          <p:stCondLst>
                                            <p:cond delay="0"/>
                                          </p:stCondLst>
                                        </p:cTn>
                                        <p:tgtEl>
                                          <p:spTgt spid="137238"/>
                                        </p:tgtEl>
                                        <p:attrNameLst>
                                          <p:attrName>style.visibility</p:attrName>
                                        </p:attrNameLst>
                                      </p:cBhvr>
                                      <p:to>
                                        <p:strVal val="visible"/>
                                      </p:to>
                                    </p:set>
                                    <p:animEffect transition="in" filter="fade">
                                      <p:cBhvr>
                                        <p:cTn id="130" dur="2000"/>
                                        <p:tgtEl>
                                          <p:spTgt spid="1372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7230" grpId="0"/>
      <p:bldP spid="137231" grpId="0"/>
      <p:bldP spid="137232" grpId="0"/>
      <p:bldP spid="137233" grpId="0"/>
      <p:bldP spid="137287" grpId="0" animBg="1"/>
      <p:bldP spid="137287" grpId="1" animBg="1"/>
      <p:bldP spid="137287" grpId="2" animBg="1"/>
      <p:bldP spid="137288" grpId="0"/>
      <p:bldP spid="137289" grpId="0"/>
      <p:bldP spid="137290" grpId="0"/>
      <p:bldP spid="137291" grpId="0"/>
      <p:bldP spid="137292" grpId="0"/>
      <p:bldP spid="137299" grpId="0"/>
      <p:bldP spid="137306" grpId="0"/>
    </p:bldLst>
  </p:timing>
</p:sld>
</file>

<file path=ppt/slides/slide83.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138242" name="Picture 2" descr="Sinai_New_11_13_03"/>
          <p:cNvPicPr>
            <a:picLocks noChangeAspect="1" noChangeArrowheads="1"/>
          </p:cNvPicPr>
          <p:nvPr/>
        </p:nvPicPr>
        <p:blipFill>
          <a:blip r:embed="rId3" cstate="print">
            <a:lum bright="-12000"/>
          </a:blip>
          <a:srcRect/>
          <a:stretch>
            <a:fillRect/>
          </a:stretch>
        </p:blipFill>
        <p:spPr bwMode="auto">
          <a:xfrm>
            <a:off x="738188" y="628650"/>
            <a:ext cx="7667625" cy="5924550"/>
          </a:xfrm>
          <a:prstGeom prst="rect">
            <a:avLst/>
          </a:prstGeom>
          <a:noFill/>
        </p:spPr>
      </p:pic>
      <p:sp>
        <p:nvSpPr>
          <p:cNvPr id="138243" name="WordArt 3"/>
          <p:cNvSpPr>
            <a:spLocks noChangeArrowheads="1" noChangeShapeType="1" noTextEdit="1"/>
          </p:cNvSpPr>
          <p:nvPr/>
        </p:nvSpPr>
        <p:spPr bwMode="auto">
          <a:xfrm rot="-452953">
            <a:off x="3352800" y="3581400"/>
            <a:ext cx="1446213" cy="238125"/>
          </a:xfrm>
          <a:prstGeom prst="rect">
            <a:avLst/>
          </a:prstGeom>
        </p:spPr>
        <p:txBody>
          <a:bodyPr wrap="none" fromWordArt="1">
            <a:prstTxWarp prst="textCanDown">
              <a:avLst>
                <a:gd name="adj" fmla="val 33333"/>
              </a:avLst>
            </a:prstTxWarp>
          </a:bodyPr>
          <a:lstStyle/>
          <a:p>
            <a:pPr algn="ctr"/>
            <a:r>
              <a:rPr lang="en-US" sz="3600" kern="10">
                <a:ln w="12700">
                  <a:noFill/>
                  <a:round/>
                  <a:headEnd/>
                  <a:tailEnd/>
                </a:ln>
                <a:solidFill>
                  <a:srgbClr val="C38547"/>
                </a:solidFill>
                <a:latin typeface="Arial Black"/>
              </a:rPr>
              <a:t>Wilderness of Sin</a:t>
            </a:r>
          </a:p>
        </p:txBody>
      </p:sp>
      <p:sp>
        <p:nvSpPr>
          <p:cNvPr id="138244" name="WordArt 4"/>
          <p:cNvSpPr>
            <a:spLocks noChangeArrowheads="1" noChangeShapeType="1" noTextEdit="1"/>
          </p:cNvSpPr>
          <p:nvPr/>
        </p:nvSpPr>
        <p:spPr bwMode="auto">
          <a:xfrm rot="-25553890">
            <a:off x="561182" y="3933031"/>
            <a:ext cx="1752600" cy="439737"/>
          </a:xfrm>
          <a:prstGeom prst="rect">
            <a:avLst/>
          </a:prstGeom>
        </p:spPr>
        <p:txBody>
          <a:bodyPr wrap="none" fromWordArt="1">
            <a:prstTxWarp prst="textCurveDown">
              <a:avLst>
                <a:gd name="adj" fmla="val 52630"/>
              </a:avLst>
            </a:prstTxWarp>
          </a:bodyPr>
          <a:lstStyle/>
          <a:p>
            <a:pPr algn="ctr"/>
            <a:r>
              <a:rPr lang="en-US" sz="3600" kern="10">
                <a:ln w="12700">
                  <a:noFill/>
                  <a:round/>
                  <a:headEnd/>
                  <a:tailEnd/>
                </a:ln>
                <a:solidFill>
                  <a:srgbClr val="C38547"/>
                </a:solidFill>
                <a:latin typeface="Lithograph"/>
              </a:rPr>
              <a:t>Egypt</a:t>
            </a:r>
          </a:p>
        </p:txBody>
      </p:sp>
      <p:sp>
        <p:nvSpPr>
          <p:cNvPr id="138245" name="WordArt 5"/>
          <p:cNvSpPr>
            <a:spLocks noChangeArrowheads="1" noChangeShapeType="1" noTextEdit="1"/>
          </p:cNvSpPr>
          <p:nvPr/>
        </p:nvSpPr>
        <p:spPr bwMode="auto">
          <a:xfrm rot="-42460276">
            <a:off x="6629400" y="3205163"/>
            <a:ext cx="1754188" cy="1698625"/>
          </a:xfrm>
          <a:prstGeom prst="rect">
            <a:avLst/>
          </a:prstGeom>
        </p:spPr>
        <p:txBody>
          <a:bodyPr wrap="none" fromWordArt="1">
            <a:prstTxWarp prst="textCurveDown">
              <a:avLst>
                <a:gd name="adj" fmla="val 52630"/>
              </a:avLst>
            </a:prstTxWarp>
          </a:bodyPr>
          <a:lstStyle/>
          <a:p>
            <a:pPr algn="ctr"/>
            <a:r>
              <a:rPr lang="en-US" sz="3600" kern="10">
                <a:ln w="12700">
                  <a:noFill/>
                  <a:round/>
                  <a:headEnd/>
                  <a:tailEnd/>
                </a:ln>
                <a:solidFill>
                  <a:srgbClr val="C38547"/>
                </a:solidFill>
                <a:latin typeface="MANDELA"/>
              </a:rPr>
              <a:t>Wilderness</a:t>
            </a:r>
          </a:p>
          <a:p>
            <a:pPr algn="ctr"/>
            <a:r>
              <a:rPr lang="en-US" sz="3600" kern="10">
                <a:ln w="12700">
                  <a:noFill/>
                  <a:round/>
                  <a:headEnd/>
                  <a:tailEnd/>
                </a:ln>
                <a:solidFill>
                  <a:srgbClr val="C38547"/>
                </a:solidFill>
                <a:latin typeface="MANDELA"/>
              </a:rPr>
              <a:t>of</a:t>
            </a:r>
          </a:p>
          <a:p>
            <a:pPr algn="ctr"/>
            <a:r>
              <a:rPr lang="en-US" sz="3600" kern="10">
                <a:ln w="12700">
                  <a:noFill/>
                  <a:round/>
                  <a:headEnd/>
                  <a:tailEnd/>
                </a:ln>
                <a:solidFill>
                  <a:srgbClr val="C38547"/>
                </a:solidFill>
                <a:latin typeface="MANDELA"/>
              </a:rPr>
              <a:t>Midian</a:t>
            </a:r>
          </a:p>
        </p:txBody>
      </p:sp>
      <p:sp>
        <p:nvSpPr>
          <p:cNvPr id="138246" name="WordArt 6"/>
          <p:cNvSpPr>
            <a:spLocks noChangeArrowheads="1" noChangeShapeType="1" noTextEdit="1"/>
          </p:cNvSpPr>
          <p:nvPr/>
        </p:nvSpPr>
        <p:spPr bwMode="auto">
          <a:xfrm>
            <a:off x="7778750" y="1693863"/>
            <a:ext cx="527050" cy="144462"/>
          </a:xfrm>
          <a:prstGeom prst="rect">
            <a:avLst/>
          </a:prstGeom>
        </p:spPr>
        <p:txBody>
          <a:bodyPr wrap="none" fromWordArt="1">
            <a:prstTxWarp prst="textCanDown">
              <a:avLst>
                <a:gd name="adj" fmla="val 33333"/>
              </a:avLst>
            </a:prstTxWarp>
          </a:bodyPr>
          <a:lstStyle/>
          <a:p>
            <a:pPr algn="ctr"/>
            <a:r>
              <a:rPr lang="en-US" sz="3600" kern="10">
                <a:ln w="12700">
                  <a:noFill/>
                  <a:round/>
                  <a:headEnd/>
                  <a:tailEnd/>
                </a:ln>
                <a:solidFill>
                  <a:srgbClr val="C38547"/>
                </a:solidFill>
                <a:latin typeface="Arial Black"/>
              </a:rPr>
              <a:t>Jordan</a:t>
            </a:r>
          </a:p>
        </p:txBody>
      </p:sp>
      <p:sp>
        <p:nvSpPr>
          <p:cNvPr id="138247" name="WordArt 7"/>
          <p:cNvSpPr>
            <a:spLocks noChangeArrowheads="1" noChangeShapeType="1" noTextEdit="1"/>
          </p:cNvSpPr>
          <p:nvPr/>
        </p:nvSpPr>
        <p:spPr bwMode="auto">
          <a:xfrm>
            <a:off x="7775575" y="1838325"/>
            <a:ext cx="525463" cy="142875"/>
          </a:xfrm>
          <a:prstGeom prst="rect">
            <a:avLst/>
          </a:prstGeom>
        </p:spPr>
        <p:txBody>
          <a:bodyPr wrap="none" fromWordArt="1">
            <a:prstTxWarp prst="textCanDown">
              <a:avLst>
                <a:gd name="adj" fmla="val 33333"/>
              </a:avLst>
            </a:prstTxWarp>
          </a:bodyPr>
          <a:lstStyle/>
          <a:p>
            <a:pPr algn="ctr"/>
            <a:r>
              <a:rPr lang="en-US" sz="3600" kern="10">
                <a:ln w="12700">
                  <a:noFill/>
                  <a:round/>
                  <a:headEnd/>
                  <a:tailEnd/>
                </a:ln>
                <a:solidFill>
                  <a:srgbClr val="C38547"/>
                </a:solidFill>
                <a:latin typeface="Arial Black"/>
              </a:rPr>
              <a:t> River </a:t>
            </a:r>
          </a:p>
        </p:txBody>
      </p:sp>
      <p:sp>
        <p:nvSpPr>
          <p:cNvPr id="138248" name="WordArt 8"/>
          <p:cNvSpPr>
            <a:spLocks noChangeArrowheads="1" noChangeShapeType="1" noTextEdit="1"/>
          </p:cNvSpPr>
          <p:nvPr/>
        </p:nvSpPr>
        <p:spPr bwMode="auto">
          <a:xfrm>
            <a:off x="3886200" y="4800600"/>
            <a:ext cx="930275" cy="228600"/>
          </a:xfrm>
          <a:prstGeom prst="rect">
            <a:avLst/>
          </a:prstGeom>
        </p:spPr>
        <p:txBody>
          <a:bodyPr spcFirstLastPara="1" wrap="none" fromWordArt="1">
            <a:prstTxWarp prst="textArchDown">
              <a:avLst>
                <a:gd name="adj" fmla="val 145229"/>
              </a:avLst>
            </a:prstTxWarp>
          </a:bodyPr>
          <a:lstStyle/>
          <a:p>
            <a:pPr algn="ctr"/>
            <a:r>
              <a:rPr lang="en-US" sz="3600" kern="10">
                <a:ln w="3175">
                  <a:solidFill>
                    <a:srgbClr val="663300"/>
                  </a:solidFill>
                  <a:round/>
                  <a:headEnd/>
                  <a:tailEnd/>
                </a:ln>
                <a:solidFill>
                  <a:srgbClr val="FFD523"/>
                </a:solidFill>
                <a:latin typeface="Arial Black"/>
              </a:rPr>
              <a:t>Mt. Horeb</a:t>
            </a:r>
          </a:p>
        </p:txBody>
      </p:sp>
      <p:sp>
        <p:nvSpPr>
          <p:cNvPr id="138249" name="WordArt 9"/>
          <p:cNvSpPr>
            <a:spLocks noChangeArrowheads="1" noChangeShapeType="1" noTextEdit="1"/>
          </p:cNvSpPr>
          <p:nvPr/>
        </p:nvSpPr>
        <p:spPr bwMode="auto">
          <a:xfrm rot="-44106511">
            <a:off x="4086225" y="3968750"/>
            <a:ext cx="1323975" cy="863600"/>
          </a:xfrm>
          <a:prstGeom prst="rect">
            <a:avLst/>
          </a:prstGeom>
        </p:spPr>
        <p:txBody>
          <a:bodyPr wrap="none" fromWordArt="1">
            <a:prstTxWarp prst="textCanDown">
              <a:avLst>
                <a:gd name="adj" fmla="val 14287"/>
              </a:avLst>
            </a:prstTxWarp>
          </a:bodyPr>
          <a:lstStyle/>
          <a:p>
            <a:pPr algn="ctr"/>
            <a:r>
              <a:rPr lang="en-US" sz="3600" kern="10">
                <a:ln w="12700">
                  <a:noFill/>
                  <a:round/>
                  <a:headEnd/>
                  <a:tailEnd/>
                </a:ln>
                <a:gradFill rotWithShape="1">
                  <a:gsLst>
                    <a:gs pos="0">
                      <a:srgbClr val="996633"/>
                    </a:gs>
                    <a:gs pos="100000">
                      <a:srgbClr val="663300"/>
                    </a:gs>
                  </a:gsLst>
                  <a:lin ang="2700000" scaled="1"/>
                </a:gradFill>
                <a:effectLst>
                  <a:prstShdw prst="shdw17" dist="12700" dir="5400000">
                    <a:srgbClr val="996600"/>
                  </a:prstShdw>
                </a:effectLst>
                <a:latin typeface="MANDELA"/>
              </a:rPr>
              <a:t>Wilderness</a:t>
            </a:r>
          </a:p>
          <a:p>
            <a:pPr algn="ctr"/>
            <a:r>
              <a:rPr lang="en-US" sz="3600" kern="10">
                <a:ln w="12700">
                  <a:noFill/>
                  <a:round/>
                  <a:headEnd/>
                  <a:tailEnd/>
                </a:ln>
                <a:gradFill rotWithShape="1">
                  <a:gsLst>
                    <a:gs pos="0">
                      <a:srgbClr val="996633"/>
                    </a:gs>
                    <a:gs pos="100000">
                      <a:srgbClr val="663300"/>
                    </a:gs>
                  </a:gsLst>
                  <a:lin ang="2700000" scaled="1"/>
                </a:gradFill>
                <a:effectLst>
                  <a:prstShdw prst="shdw17" dist="12700" dir="5400000">
                    <a:srgbClr val="996600"/>
                  </a:prstShdw>
                </a:effectLst>
                <a:latin typeface="MANDELA"/>
              </a:rPr>
              <a:t>of</a:t>
            </a:r>
          </a:p>
          <a:p>
            <a:pPr algn="ctr"/>
            <a:r>
              <a:rPr lang="en-US" sz="3600" kern="10">
                <a:ln w="12700">
                  <a:noFill/>
                  <a:round/>
                  <a:headEnd/>
                  <a:tailEnd/>
                </a:ln>
                <a:gradFill rotWithShape="1">
                  <a:gsLst>
                    <a:gs pos="0">
                      <a:srgbClr val="996633"/>
                    </a:gs>
                    <a:gs pos="100000">
                      <a:srgbClr val="663300"/>
                    </a:gs>
                  </a:gsLst>
                  <a:lin ang="2700000" scaled="1"/>
                </a:gradFill>
                <a:effectLst>
                  <a:prstShdw prst="shdw17" dist="12700" dir="5400000">
                    <a:srgbClr val="996600"/>
                  </a:prstShdw>
                </a:effectLst>
                <a:latin typeface="MANDELA"/>
              </a:rPr>
              <a:t>Sinai</a:t>
            </a:r>
          </a:p>
        </p:txBody>
      </p:sp>
      <p:sp>
        <p:nvSpPr>
          <p:cNvPr id="138250" name="WordArt 10"/>
          <p:cNvSpPr>
            <a:spLocks noChangeArrowheads="1" noChangeShapeType="1" noTextEdit="1"/>
          </p:cNvSpPr>
          <p:nvPr/>
        </p:nvSpPr>
        <p:spPr bwMode="auto">
          <a:xfrm>
            <a:off x="4724400" y="609600"/>
            <a:ext cx="1447800" cy="990600"/>
          </a:xfrm>
          <a:prstGeom prst="rect">
            <a:avLst/>
          </a:prstGeom>
        </p:spPr>
        <p:txBody>
          <a:bodyPr wrap="none" fromWordArt="1">
            <a:prstTxWarp prst="textPlain">
              <a:avLst>
                <a:gd name="adj" fmla="val 50000"/>
              </a:avLst>
            </a:prstTxWarp>
          </a:bodyPr>
          <a:lstStyle/>
          <a:p>
            <a:pPr algn="dist"/>
            <a:r>
              <a:rPr lang="en-US" sz="3600" kern="10">
                <a:ln w="9525">
                  <a:noFill/>
                  <a:round/>
                  <a:headEnd/>
                  <a:tailEnd/>
                </a:ln>
                <a:solidFill>
                  <a:srgbClr val="57FF57"/>
                </a:solidFill>
                <a:latin typeface="Arial Black"/>
              </a:rPr>
              <a:t>Forty-day</a:t>
            </a:r>
          </a:p>
          <a:p>
            <a:pPr algn="dist"/>
            <a:r>
              <a:rPr lang="en-US" sz="3600" kern="10">
                <a:ln w="9525">
                  <a:noFill/>
                  <a:round/>
                  <a:headEnd/>
                  <a:tailEnd/>
                </a:ln>
                <a:solidFill>
                  <a:srgbClr val="57FF57"/>
                </a:solidFill>
                <a:latin typeface="Arial Black"/>
              </a:rPr>
              <a:t>spying</a:t>
            </a:r>
          </a:p>
          <a:p>
            <a:pPr algn="dist"/>
            <a:r>
              <a:rPr lang="en-US" sz="3600" kern="10">
                <a:ln w="9525">
                  <a:noFill/>
                  <a:round/>
                  <a:headEnd/>
                  <a:tailEnd/>
                </a:ln>
                <a:solidFill>
                  <a:srgbClr val="57FF57"/>
                </a:solidFill>
                <a:latin typeface="Arial Black"/>
              </a:rPr>
              <a:t>in Canaan</a:t>
            </a:r>
          </a:p>
        </p:txBody>
      </p:sp>
      <p:sp>
        <p:nvSpPr>
          <p:cNvPr id="138251" name="WordArt 11"/>
          <p:cNvSpPr>
            <a:spLocks noChangeArrowheads="1" noChangeShapeType="1" noTextEdit="1"/>
          </p:cNvSpPr>
          <p:nvPr/>
        </p:nvSpPr>
        <p:spPr bwMode="auto">
          <a:xfrm rot="491556">
            <a:off x="6642100" y="990600"/>
            <a:ext cx="2136775" cy="762000"/>
          </a:xfrm>
          <a:prstGeom prst="rect">
            <a:avLst/>
          </a:prstGeom>
        </p:spPr>
        <p:txBody>
          <a:bodyPr wrap="none" fromWordArt="1">
            <a:prstTxWarp prst="textChevronInverted">
              <a:avLst>
                <a:gd name="adj" fmla="val 50000"/>
              </a:avLst>
            </a:prstTxWarp>
          </a:bodyPr>
          <a:lstStyle/>
          <a:p>
            <a:pPr algn="ctr"/>
            <a:r>
              <a:rPr lang="en-US" sz="3600" kern="10">
                <a:ln w="12700">
                  <a:solidFill>
                    <a:srgbClr val="723900"/>
                  </a:solidFill>
                  <a:round/>
                  <a:headEnd/>
                  <a:tailEnd/>
                </a:ln>
                <a:solidFill>
                  <a:srgbClr val="FFD98D"/>
                </a:solidFill>
                <a:effectLst>
                  <a:outerShdw dist="56796" dir="3806097" algn="ctr" rotWithShape="0">
                    <a:srgbClr val="723900">
                      <a:alpha val="70000"/>
                    </a:srgbClr>
                  </a:outerShdw>
                </a:effectLst>
                <a:latin typeface="Arial Black"/>
              </a:rPr>
              <a:t>Jericho</a:t>
            </a:r>
          </a:p>
        </p:txBody>
      </p:sp>
      <p:sp>
        <p:nvSpPr>
          <p:cNvPr id="138252" name="Freeform 12"/>
          <p:cNvSpPr>
            <a:spLocks/>
          </p:cNvSpPr>
          <p:nvPr/>
        </p:nvSpPr>
        <p:spPr bwMode="auto">
          <a:xfrm>
            <a:off x="4135438" y="4678363"/>
            <a:ext cx="436562" cy="225425"/>
          </a:xfrm>
          <a:custGeom>
            <a:avLst/>
            <a:gdLst/>
            <a:ahLst/>
            <a:cxnLst>
              <a:cxn ang="0">
                <a:pos x="0" y="3424"/>
              </a:cxn>
              <a:cxn ang="0">
                <a:pos x="925" y="1452"/>
              </a:cxn>
              <a:cxn ang="0">
                <a:pos x="1332" y="1627"/>
              </a:cxn>
              <a:cxn ang="0">
                <a:pos x="2486" y="0"/>
              </a:cxn>
              <a:cxn ang="0">
                <a:pos x="3527" y="727"/>
              </a:cxn>
              <a:cxn ang="0">
                <a:pos x="4134" y="2265"/>
              </a:cxn>
              <a:cxn ang="0">
                <a:pos x="4454" y="2148"/>
              </a:cxn>
              <a:cxn ang="0">
                <a:pos x="5350" y="3339"/>
              </a:cxn>
              <a:cxn ang="0">
                <a:pos x="0" y="3424"/>
              </a:cxn>
            </a:cxnLst>
            <a:rect l="0" t="0" r="r" b="b"/>
            <a:pathLst>
              <a:path w="5350" h="3424">
                <a:moveTo>
                  <a:pt x="0" y="3424"/>
                </a:moveTo>
                <a:lnTo>
                  <a:pt x="925" y="1452"/>
                </a:lnTo>
                <a:lnTo>
                  <a:pt x="1332" y="1627"/>
                </a:lnTo>
                <a:lnTo>
                  <a:pt x="2486" y="0"/>
                </a:lnTo>
                <a:lnTo>
                  <a:pt x="3527" y="727"/>
                </a:lnTo>
                <a:lnTo>
                  <a:pt x="4134" y="2265"/>
                </a:lnTo>
                <a:lnTo>
                  <a:pt x="4454" y="2148"/>
                </a:lnTo>
                <a:lnTo>
                  <a:pt x="5350" y="3339"/>
                </a:lnTo>
                <a:lnTo>
                  <a:pt x="0" y="3424"/>
                </a:lnTo>
                <a:close/>
              </a:path>
            </a:pathLst>
          </a:custGeom>
          <a:gradFill rotWithShape="1">
            <a:gsLst>
              <a:gs pos="0">
                <a:srgbClr val="CC9900"/>
              </a:gs>
              <a:gs pos="100000">
                <a:srgbClr val="663300"/>
              </a:gs>
            </a:gsLst>
            <a:lin ang="5400000" scaled="1"/>
          </a:gradFill>
          <a:ln w="9525">
            <a:noFill/>
            <a:round/>
            <a:headEnd/>
            <a:tailEnd/>
          </a:ln>
        </p:spPr>
        <p:txBody>
          <a:bodyPr/>
          <a:lstStyle/>
          <a:p>
            <a:endParaRPr lang="en-US"/>
          </a:p>
        </p:txBody>
      </p:sp>
      <p:sp>
        <p:nvSpPr>
          <p:cNvPr id="138253" name="AutoShape 13"/>
          <p:cNvSpPr>
            <a:spLocks noChangeArrowheads="1"/>
          </p:cNvSpPr>
          <p:nvPr/>
        </p:nvSpPr>
        <p:spPr bwMode="auto">
          <a:xfrm flipH="1">
            <a:off x="7924800" y="1905000"/>
            <a:ext cx="76200" cy="76200"/>
          </a:xfrm>
          <a:prstGeom prst="triangle">
            <a:avLst>
              <a:gd name="adj" fmla="val 50000"/>
            </a:avLst>
          </a:prstGeom>
          <a:solidFill>
            <a:srgbClr val="CC6600"/>
          </a:solidFill>
          <a:ln w="57150" algn="ctr">
            <a:solidFill>
              <a:srgbClr val="663300"/>
            </a:solidFill>
            <a:miter lim="800000"/>
            <a:headEnd/>
            <a:tailEnd/>
          </a:ln>
          <a:effectLst/>
        </p:spPr>
        <p:txBody>
          <a:bodyPr anchor="ctr">
            <a:spAutoFit/>
          </a:bodyPr>
          <a:lstStyle/>
          <a:p>
            <a:endParaRPr lang="en-US"/>
          </a:p>
        </p:txBody>
      </p:sp>
      <p:sp>
        <p:nvSpPr>
          <p:cNvPr id="138254" name="WordArt 14"/>
          <p:cNvSpPr>
            <a:spLocks noChangeArrowheads="1" noChangeShapeType="1" noTextEdit="1"/>
          </p:cNvSpPr>
          <p:nvPr/>
        </p:nvSpPr>
        <p:spPr bwMode="auto">
          <a:xfrm>
            <a:off x="7086600" y="2209800"/>
            <a:ext cx="1323975" cy="287338"/>
          </a:xfrm>
          <a:prstGeom prst="rect">
            <a:avLst/>
          </a:prstGeom>
        </p:spPr>
        <p:txBody>
          <a:bodyPr wrap="none" fromWordArt="1">
            <a:prstTxWarp prst="textFadeUp">
              <a:avLst>
                <a:gd name="adj" fmla="val 26866"/>
              </a:avLst>
            </a:prstTxWarp>
          </a:bodyPr>
          <a:lstStyle/>
          <a:p>
            <a:pPr algn="ctr"/>
            <a:r>
              <a:rPr lang="en-US" sz="3600" kern="10">
                <a:ln w="12700">
                  <a:noFill/>
                  <a:round/>
                  <a:headEnd/>
                  <a:tailEnd/>
                </a:ln>
                <a:solidFill>
                  <a:srgbClr val="C38547"/>
                </a:solidFill>
                <a:latin typeface="Arial Black"/>
              </a:rPr>
              <a:t>Dead Sea</a:t>
            </a:r>
          </a:p>
        </p:txBody>
      </p:sp>
      <p:grpSp>
        <p:nvGrpSpPr>
          <p:cNvPr id="138255" name="Group 15"/>
          <p:cNvGrpSpPr>
            <a:grpSpLocks/>
          </p:cNvGrpSpPr>
          <p:nvPr/>
        </p:nvGrpSpPr>
        <p:grpSpPr bwMode="auto">
          <a:xfrm>
            <a:off x="6705600" y="2286000"/>
            <a:ext cx="911225" cy="1011238"/>
            <a:chOff x="4224" y="1440"/>
            <a:chExt cx="574" cy="637"/>
          </a:xfrm>
        </p:grpSpPr>
        <p:sp>
          <p:nvSpPr>
            <p:cNvPr id="138256" name="WordArt 16"/>
            <p:cNvSpPr>
              <a:spLocks noChangeArrowheads="1" noChangeShapeType="1" noTextEdit="1"/>
            </p:cNvSpPr>
            <p:nvPr/>
          </p:nvSpPr>
          <p:spPr bwMode="auto">
            <a:xfrm>
              <a:off x="4704" y="1440"/>
              <a:ext cx="48" cy="48"/>
            </a:xfrm>
            <a:prstGeom prst="rect">
              <a:avLst/>
            </a:prstGeom>
          </p:spPr>
          <p:txBody>
            <a:bodyPr wrap="none" fromWordArt="1">
              <a:prstTxWarp prst="textPlain">
                <a:avLst>
                  <a:gd name="adj" fmla="val 50000"/>
                </a:avLst>
              </a:prstTxWarp>
            </a:bodyPr>
            <a:lstStyle/>
            <a:p>
              <a:pPr algn="ctr"/>
              <a:r>
                <a:rPr lang="en-US" sz="3600" kern="10">
                  <a:ln w="9525">
                    <a:noFill/>
                    <a:round/>
                    <a:headEnd/>
                    <a:tailEnd/>
                  </a:ln>
                  <a:solidFill>
                    <a:srgbClr val="FFFF00"/>
                  </a:solidFill>
                  <a:effectLst>
                    <a:outerShdw dist="17961" dir="18900000" algn="ctr" rotWithShape="0">
                      <a:schemeClr val="tx1"/>
                    </a:outerShdw>
                  </a:effectLst>
                  <a:latin typeface="Century"/>
                </a:rPr>
                <a:t>.</a:t>
              </a:r>
            </a:p>
          </p:txBody>
        </p:sp>
        <p:sp>
          <p:nvSpPr>
            <p:cNvPr id="138257" name="Arc 17"/>
            <p:cNvSpPr>
              <a:spLocks/>
            </p:cNvSpPr>
            <p:nvPr/>
          </p:nvSpPr>
          <p:spPr bwMode="auto">
            <a:xfrm rot="6715497">
              <a:off x="4249" y="1933"/>
              <a:ext cx="119" cy="170"/>
            </a:xfrm>
            <a:custGeom>
              <a:avLst/>
              <a:gdLst>
                <a:gd name="G0" fmla="+- 0 0 0"/>
                <a:gd name="G1" fmla="+- 21192 0 0"/>
                <a:gd name="G2" fmla="+- 21600 0 0"/>
                <a:gd name="T0" fmla="*/ 4178 w 18156"/>
                <a:gd name="T1" fmla="*/ 0 h 21192"/>
                <a:gd name="T2" fmla="*/ 18156 w 18156"/>
                <a:gd name="T3" fmla="*/ 9490 h 21192"/>
                <a:gd name="T4" fmla="*/ 0 w 18156"/>
                <a:gd name="T5" fmla="*/ 21192 h 21192"/>
              </a:gdLst>
              <a:ahLst/>
              <a:cxnLst>
                <a:cxn ang="0">
                  <a:pos x="T0" y="T1"/>
                </a:cxn>
                <a:cxn ang="0">
                  <a:pos x="T2" y="T3"/>
                </a:cxn>
                <a:cxn ang="0">
                  <a:pos x="T4" y="T5"/>
                </a:cxn>
              </a:cxnLst>
              <a:rect l="0" t="0" r="r" b="b"/>
              <a:pathLst>
                <a:path w="18156" h="21192" fill="none" extrusionOk="0">
                  <a:moveTo>
                    <a:pt x="4178" y="-1"/>
                  </a:moveTo>
                  <a:cubicBezTo>
                    <a:pt x="9932" y="1134"/>
                    <a:pt x="14978" y="4560"/>
                    <a:pt x="18155" y="9490"/>
                  </a:cubicBezTo>
                </a:path>
                <a:path w="18156" h="21192" stroke="0" extrusionOk="0">
                  <a:moveTo>
                    <a:pt x="4178" y="-1"/>
                  </a:moveTo>
                  <a:cubicBezTo>
                    <a:pt x="9932" y="1134"/>
                    <a:pt x="14978" y="4560"/>
                    <a:pt x="18155" y="9490"/>
                  </a:cubicBezTo>
                  <a:lnTo>
                    <a:pt x="0" y="21192"/>
                  </a:lnTo>
                  <a:close/>
                </a:path>
              </a:pathLst>
            </a:custGeom>
            <a:noFill/>
            <a:ln w="38100">
              <a:solidFill>
                <a:srgbClr val="FFFF00"/>
              </a:solidFill>
              <a:round/>
              <a:headEnd/>
              <a:tailEnd/>
            </a:ln>
            <a:effectLst>
              <a:outerShdw dist="25400" algn="ctr" rotWithShape="0">
                <a:schemeClr val="tx2"/>
              </a:outerShdw>
            </a:effectLst>
          </p:spPr>
          <p:txBody>
            <a:bodyPr anchor="ctr">
              <a:spAutoFit/>
            </a:bodyPr>
            <a:lstStyle/>
            <a:p>
              <a:endParaRPr lang="en-US"/>
            </a:p>
          </p:txBody>
        </p:sp>
        <p:sp>
          <p:nvSpPr>
            <p:cNvPr id="138258" name="WordArt 18"/>
            <p:cNvSpPr>
              <a:spLocks noChangeArrowheads="1" noChangeShapeType="1" noTextEdit="1"/>
            </p:cNvSpPr>
            <p:nvPr/>
          </p:nvSpPr>
          <p:spPr bwMode="auto">
            <a:xfrm>
              <a:off x="4414" y="1956"/>
              <a:ext cx="48" cy="48"/>
            </a:xfrm>
            <a:prstGeom prst="rect">
              <a:avLst/>
            </a:prstGeom>
          </p:spPr>
          <p:txBody>
            <a:bodyPr wrap="none" fromWordArt="1">
              <a:prstTxWarp prst="textPlain">
                <a:avLst>
                  <a:gd name="adj" fmla="val 50000"/>
                </a:avLst>
              </a:prstTxWarp>
            </a:bodyPr>
            <a:lstStyle/>
            <a:p>
              <a:pPr algn="ctr"/>
              <a:r>
                <a:rPr lang="en-US" sz="3600" kern="10">
                  <a:ln w="9525">
                    <a:noFill/>
                    <a:round/>
                    <a:headEnd/>
                    <a:tailEnd/>
                  </a:ln>
                  <a:solidFill>
                    <a:srgbClr val="FFFF00"/>
                  </a:solidFill>
                  <a:effectLst>
                    <a:outerShdw dist="17961" dir="18900000" algn="ctr" rotWithShape="0">
                      <a:schemeClr val="tx1"/>
                    </a:outerShdw>
                  </a:effectLst>
                  <a:latin typeface="Century"/>
                </a:rPr>
                <a:t>.</a:t>
              </a:r>
            </a:p>
          </p:txBody>
        </p:sp>
        <p:sp>
          <p:nvSpPr>
            <p:cNvPr id="138259" name="Arc 19"/>
            <p:cNvSpPr>
              <a:spLocks/>
            </p:cNvSpPr>
            <p:nvPr/>
          </p:nvSpPr>
          <p:spPr bwMode="auto">
            <a:xfrm rot="9622134" flipV="1">
              <a:off x="4462" y="1833"/>
              <a:ext cx="144" cy="171"/>
            </a:xfrm>
            <a:custGeom>
              <a:avLst/>
              <a:gdLst>
                <a:gd name="G0" fmla="+- 0 0 0"/>
                <a:gd name="G1" fmla="+- 21192 0 0"/>
                <a:gd name="G2" fmla="+- 21600 0 0"/>
                <a:gd name="T0" fmla="*/ 4178 w 18156"/>
                <a:gd name="T1" fmla="*/ 0 h 21192"/>
                <a:gd name="T2" fmla="*/ 18156 w 18156"/>
                <a:gd name="T3" fmla="*/ 9490 h 21192"/>
                <a:gd name="T4" fmla="*/ 0 w 18156"/>
                <a:gd name="T5" fmla="*/ 21192 h 21192"/>
              </a:gdLst>
              <a:ahLst/>
              <a:cxnLst>
                <a:cxn ang="0">
                  <a:pos x="T0" y="T1"/>
                </a:cxn>
                <a:cxn ang="0">
                  <a:pos x="T2" y="T3"/>
                </a:cxn>
                <a:cxn ang="0">
                  <a:pos x="T4" y="T5"/>
                </a:cxn>
              </a:cxnLst>
              <a:rect l="0" t="0" r="r" b="b"/>
              <a:pathLst>
                <a:path w="18156" h="21192" fill="none" extrusionOk="0">
                  <a:moveTo>
                    <a:pt x="4178" y="-1"/>
                  </a:moveTo>
                  <a:cubicBezTo>
                    <a:pt x="9932" y="1134"/>
                    <a:pt x="14978" y="4560"/>
                    <a:pt x="18155" y="9490"/>
                  </a:cubicBezTo>
                </a:path>
                <a:path w="18156" h="21192" stroke="0" extrusionOk="0">
                  <a:moveTo>
                    <a:pt x="4178" y="-1"/>
                  </a:moveTo>
                  <a:cubicBezTo>
                    <a:pt x="9932" y="1134"/>
                    <a:pt x="14978" y="4560"/>
                    <a:pt x="18155" y="9490"/>
                  </a:cubicBezTo>
                  <a:lnTo>
                    <a:pt x="0" y="21192"/>
                  </a:lnTo>
                  <a:close/>
                </a:path>
              </a:pathLst>
            </a:custGeom>
            <a:noFill/>
            <a:ln w="38100">
              <a:solidFill>
                <a:srgbClr val="FFFF00"/>
              </a:solidFill>
              <a:round/>
              <a:headEnd/>
              <a:tailEnd/>
            </a:ln>
            <a:effectLst>
              <a:outerShdw dist="25400" algn="ctr" rotWithShape="0">
                <a:schemeClr val="tx2"/>
              </a:outerShdw>
            </a:effectLst>
          </p:spPr>
          <p:txBody>
            <a:bodyPr anchor="ctr">
              <a:spAutoFit/>
            </a:bodyPr>
            <a:lstStyle/>
            <a:p>
              <a:endParaRPr lang="en-US"/>
            </a:p>
          </p:txBody>
        </p:sp>
        <p:sp>
          <p:nvSpPr>
            <p:cNvPr id="138260" name="WordArt 20"/>
            <p:cNvSpPr>
              <a:spLocks noChangeArrowheads="1" noChangeShapeType="1" noTextEdit="1"/>
            </p:cNvSpPr>
            <p:nvPr/>
          </p:nvSpPr>
          <p:spPr bwMode="auto">
            <a:xfrm rot="-1150740">
              <a:off x="4558" y="1764"/>
              <a:ext cx="48" cy="48"/>
            </a:xfrm>
            <a:prstGeom prst="rect">
              <a:avLst/>
            </a:prstGeom>
          </p:spPr>
          <p:txBody>
            <a:bodyPr wrap="none" fromWordArt="1">
              <a:prstTxWarp prst="textPlain">
                <a:avLst>
                  <a:gd name="adj" fmla="val 50000"/>
                </a:avLst>
              </a:prstTxWarp>
            </a:bodyPr>
            <a:lstStyle/>
            <a:p>
              <a:pPr algn="ctr"/>
              <a:r>
                <a:rPr lang="en-US" sz="3600" kern="10">
                  <a:ln w="9525">
                    <a:noFill/>
                    <a:round/>
                    <a:headEnd/>
                    <a:tailEnd/>
                  </a:ln>
                  <a:solidFill>
                    <a:srgbClr val="FFFF00"/>
                  </a:solidFill>
                  <a:effectLst>
                    <a:outerShdw dist="17961" dir="18900000" algn="ctr" rotWithShape="0">
                      <a:schemeClr val="tx1"/>
                    </a:outerShdw>
                  </a:effectLst>
                  <a:latin typeface="Century"/>
                </a:rPr>
                <a:t>.</a:t>
              </a:r>
            </a:p>
          </p:txBody>
        </p:sp>
        <p:sp>
          <p:nvSpPr>
            <p:cNvPr id="138261" name="Arc 21"/>
            <p:cNvSpPr>
              <a:spLocks/>
            </p:cNvSpPr>
            <p:nvPr/>
          </p:nvSpPr>
          <p:spPr bwMode="auto">
            <a:xfrm rot="6715497">
              <a:off x="4585" y="1597"/>
              <a:ext cx="119" cy="170"/>
            </a:xfrm>
            <a:custGeom>
              <a:avLst/>
              <a:gdLst>
                <a:gd name="G0" fmla="+- 0 0 0"/>
                <a:gd name="G1" fmla="+- 21192 0 0"/>
                <a:gd name="G2" fmla="+- 21600 0 0"/>
                <a:gd name="T0" fmla="*/ 4178 w 18156"/>
                <a:gd name="T1" fmla="*/ 0 h 21192"/>
                <a:gd name="T2" fmla="*/ 18156 w 18156"/>
                <a:gd name="T3" fmla="*/ 9490 h 21192"/>
                <a:gd name="T4" fmla="*/ 0 w 18156"/>
                <a:gd name="T5" fmla="*/ 21192 h 21192"/>
              </a:gdLst>
              <a:ahLst/>
              <a:cxnLst>
                <a:cxn ang="0">
                  <a:pos x="T0" y="T1"/>
                </a:cxn>
                <a:cxn ang="0">
                  <a:pos x="T2" y="T3"/>
                </a:cxn>
                <a:cxn ang="0">
                  <a:pos x="T4" y="T5"/>
                </a:cxn>
              </a:cxnLst>
              <a:rect l="0" t="0" r="r" b="b"/>
              <a:pathLst>
                <a:path w="18156" h="21192" fill="none" extrusionOk="0">
                  <a:moveTo>
                    <a:pt x="4178" y="-1"/>
                  </a:moveTo>
                  <a:cubicBezTo>
                    <a:pt x="9932" y="1134"/>
                    <a:pt x="14978" y="4560"/>
                    <a:pt x="18155" y="9490"/>
                  </a:cubicBezTo>
                </a:path>
                <a:path w="18156" h="21192" stroke="0" extrusionOk="0">
                  <a:moveTo>
                    <a:pt x="4178" y="-1"/>
                  </a:moveTo>
                  <a:cubicBezTo>
                    <a:pt x="9932" y="1134"/>
                    <a:pt x="14978" y="4560"/>
                    <a:pt x="18155" y="9490"/>
                  </a:cubicBezTo>
                  <a:lnTo>
                    <a:pt x="0" y="21192"/>
                  </a:lnTo>
                  <a:close/>
                </a:path>
              </a:pathLst>
            </a:custGeom>
            <a:noFill/>
            <a:ln w="38100">
              <a:solidFill>
                <a:srgbClr val="FFFF00"/>
              </a:solidFill>
              <a:round/>
              <a:headEnd/>
              <a:tailEnd/>
            </a:ln>
            <a:effectLst>
              <a:outerShdw dist="25400" algn="ctr" rotWithShape="0">
                <a:schemeClr val="tx2"/>
              </a:outerShdw>
            </a:effectLst>
          </p:spPr>
          <p:txBody>
            <a:bodyPr anchor="ctr">
              <a:spAutoFit/>
            </a:bodyPr>
            <a:lstStyle/>
            <a:p>
              <a:endParaRPr lang="en-US"/>
            </a:p>
          </p:txBody>
        </p:sp>
        <p:sp>
          <p:nvSpPr>
            <p:cNvPr id="138262" name="WordArt 22"/>
            <p:cNvSpPr>
              <a:spLocks noChangeArrowheads="1" noChangeShapeType="1" noTextEdit="1"/>
            </p:cNvSpPr>
            <p:nvPr/>
          </p:nvSpPr>
          <p:spPr bwMode="auto">
            <a:xfrm>
              <a:off x="4750" y="1620"/>
              <a:ext cx="48" cy="48"/>
            </a:xfrm>
            <a:prstGeom prst="rect">
              <a:avLst/>
            </a:prstGeom>
          </p:spPr>
          <p:txBody>
            <a:bodyPr wrap="none" fromWordArt="1">
              <a:prstTxWarp prst="textPlain">
                <a:avLst>
                  <a:gd name="adj" fmla="val 50000"/>
                </a:avLst>
              </a:prstTxWarp>
            </a:bodyPr>
            <a:lstStyle/>
            <a:p>
              <a:pPr algn="ctr"/>
              <a:r>
                <a:rPr lang="en-US" sz="3600" kern="10">
                  <a:ln w="9525">
                    <a:noFill/>
                    <a:round/>
                    <a:headEnd/>
                    <a:tailEnd/>
                  </a:ln>
                  <a:solidFill>
                    <a:srgbClr val="FFFF00"/>
                  </a:solidFill>
                  <a:effectLst>
                    <a:outerShdw dist="17961" dir="18900000" algn="ctr" rotWithShape="0">
                      <a:schemeClr val="tx1"/>
                    </a:outerShdw>
                  </a:effectLst>
                  <a:latin typeface="Century"/>
                </a:rPr>
                <a:t>.</a:t>
              </a:r>
            </a:p>
          </p:txBody>
        </p:sp>
        <p:sp>
          <p:nvSpPr>
            <p:cNvPr id="138263" name="Arc 23"/>
            <p:cNvSpPr>
              <a:spLocks/>
            </p:cNvSpPr>
            <p:nvPr/>
          </p:nvSpPr>
          <p:spPr bwMode="auto">
            <a:xfrm rot="8773144" flipV="1">
              <a:off x="4729" y="1488"/>
              <a:ext cx="48" cy="192"/>
            </a:xfrm>
            <a:custGeom>
              <a:avLst/>
              <a:gdLst>
                <a:gd name="G0" fmla="+- 0 0 0"/>
                <a:gd name="G1" fmla="+- 21192 0 0"/>
                <a:gd name="G2" fmla="+- 21600 0 0"/>
                <a:gd name="T0" fmla="*/ 4178 w 18156"/>
                <a:gd name="T1" fmla="*/ 0 h 21192"/>
                <a:gd name="T2" fmla="*/ 18156 w 18156"/>
                <a:gd name="T3" fmla="*/ 9490 h 21192"/>
                <a:gd name="T4" fmla="*/ 0 w 18156"/>
                <a:gd name="T5" fmla="*/ 21192 h 21192"/>
              </a:gdLst>
              <a:ahLst/>
              <a:cxnLst>
                <a:cxn ang="0">
                  <a:pos x="T0" y="T1"/>
                </a:cxn>
                <a:cxn ang="0">
                  <a:pos x="T2" y="T3"/>
                </a:cxn>
                <a:cxn ang="0">
                  <a:pos x="T4" y="T5"/>
                </a:cxn>
              </a:cxnLst>
              <a:rect l="0" t="0" r="r" b="b"/>
              <a:pathLst>
                <a:path w="18156" h="21192" fill="none" extrusionOk="0">
                  <a:moveTo>
                    <a:pt x="4178" y="-1"/>
                  </a:moveTo>
                  <a:cubicBezTo>
                    <a:pt x="9932" y="1134"/>
                    <a:pt x="14978" y="4560"/>
                    <a:pt x="18155" y="9490"/>
                  </a:cubicBezTo>
                </a:path>
                <a:path w="18156" h="21192" stroke="0" extrusionOk="0">
                  <a:moveTo>
                    <a:pt x="4178" y="-1"/>
                  </a:moveTo>
                  <a:cubicBezTo>
                    <a:pt x="9932" y="1134"/>
                    <a:pt x="14978" y="4560"/>
                    <a:pt x="18155" y="9490"/>
                  </a:cubicBezTo>
                  <a:lnTo>
                    <a:pt x="0" y="21192"/>
                  </a:lnTo>
                  <a:close/>
                </a:path>
              </a:pathLst>
            </a:custGeom>
            <a:noFill/>
            <a:ln w="38100">
              <a:solidFill>
                <a:srgbClr val="FFFF00"/>
              </a:solidFill>
              <a:round/>
              <a:headEnd/>
              <a:tailEnd/>
            </a:ln>
            <a:effectLst>
              <a:outerShdw dist="25400" algn="ctr" rotWithShape="0">
                <a:schemeClr val="tx2"/>
              </a:outerShdw>
            </a:effectLst>
          </p:spPr>
          <p:txBody>
            <a:bodyPr anchor="ctr">
              <a:spAutoFit/>
            </a:bodyPr>
            <a:lstStyle/>
            <a:p>
              <a:endParaRPr lang="en-US"/>
            </a:p>
          </p:txBody>
        </p:sp>
      </p:grpSp>
      <p:grpSp>
        <p:nvGrpSpPr>
          <p:cNvPr id="138264" name="Group 24"/>
          <p:cNvGrpSpPr>
            <a:grpSpLocks/>
          </p:cNvGrpSpPr>
          <p:nvPr/>
        </p:nvGrpSpPr>
        <p:grpSpPr bwMode="auto">
          <a:xfrm>
            <a:off x="7467600" y="2209800"/>
            <a:ext cx="685800" cy="160338"/>
            <a:chOff x="4704" y="1392"/>
            <a:chExt cx="432" cy="101"/>
          </a:xfrm>
        </p:grpSpPr>
        <p:sp>
          <p:nvSpPr>
            <p:cNvPr id="138265" name="Arc 25"/>
            <p:cNvSpPr>
              <a:spLocks/>
            </p:cNvSpPr>
            <p:nvPr/>
          </p:nvSpPr>
          <p:spPr bwMode="auto">
            <a:xfrm rot="-12756078">
              <a:off x="4952" y="1392"/>
              <a:ext cx="107" cy="101"/>
            </a:xfrm>
            <a:custGeom>
              <a:avLst/>
              <a:gdLst>
                <a:gd name="G0" fmla="+- 0 0 0"/>
                <a:gd name="G1" fmla="+- 21037 0 0"/>
                <a:gd name="G2" fmla="+- 21600 0 0"/>
                <a:gd name="T0" fmla="*/ 4900 w 18156"/>
                <a:gd name="T1" fmla="*/ 0 h 21037"/>
                <a:gd name="T2" fmla="*/ 18156 w 18156"/>
                <a:gd name="T3" fmla="*/ 9335 h 21037"/>
                <a:gd name="T4" fmla="*/ 0 w 18156"/>
                <a:gd name="T5" fmla="*/ 21037 h 21037"/>
              </a:gdLst>
              <a:ahLst/>
              <a:cxnLst>
                <a:cxn ang="0">
                  <a:pos x="T0" y="T1"/>
                </a:cxn>
                <a:cxn ang="0">
                  <a:pos x="T2" y="T3"/>
                </a:cxn>
                <a:cxn ang="0">
                  <a:pos x="T4" y="T5"/>
                </a:cxn>
              </a:cxnLst>
              <a:rect l="0" t="0" r="r" b="b"/>
              <a:pathLst>
                <a:path w="18156" h="21037" fill="none" extrusionOk="0">
                  <a:moveTo>
                    <a:pt x="4899" y="0"/>
                  </a:moveTo>
                  <a:cubicBezTo>
                    <a:pt x="10363" y="1272"/>
                    <a:pt x="15116" y="4620"/>
                    <a:pt x="18155" y="9335"/>
                  </a:cubicBezTo>
                </a:path>
                <a:path w="18156" h="21037" stroke="0" extrusionOk="0">
                  <a:moveTo>
                    <a:pt x="4899" y="0"/>
                  </a:moveTo>
                  <a:cubicBezTo>
                    <a:pt x="10363" y="1272"/>
                    <a:pt x="15116" y="4620"/>
                    <a:pt x="18155" y="9335"/>
                  </a:cubicBezTo>
                  <a:lnTo>
                    <a:pt x="0" y="21037"/>
                  </a:lnTo>
                  <a:close/>
                </a:path>
              </a:pathLst>
            </a:custGeom>
            <a:noFill/>
            <a:ln w="38100">
              <a:solidFill>
                <a:srgbClr val="FFFF00"/>
              </a:solidFill>
              <a:prstDash val="lgDashDot"/>
              <a:round/>
              <a:headEnd/>
              <a:tailEnd/>
            </a:ln>
            <a:effectLst>
              <a:outerShdw dist="25400" algn="ctr" rotWithShape="0">
                <a:schemeClr val="tx2"/>
              </a:outerShdw>
            </a:effectLst>
          </p:spPr>
          <p:txBody>
            <a:bodyPr anchor="ctr">
              <a:spAutoFit/>
            </a:bodyPr>
            <a:lstStyle/>
            <a:p>
              <a:endParaRPr lang="en-US"/>
            </a:p>
          </p:txBody>
        </p:sp>
        <p:sp>
          <p:nvSpPr>
            <p:cNvPr id="138266" name="Arc 26"/>
            <p:cNvSpPr>
              <a:spLocks/>
            </p:cNvSpPr>
            <p:nvPr/>
          </p:nvSpPr>
          <p:spPr bwMode="auto">
            <a:xfrm rot="14637100" flipV="1">
              <a:off x="4752" y="1392"/>
              <a:ext cx="48" cy="144"/>
            </a:xfrm>
            <a:custGeom>
              <a:avLst/>
              <a:gdLst>
                <a:gd name="G0" fmla="+- 0 0 0"/>
                <a:gd name="G1" fmla="+- 21192 0 0"/>
                <a:gd name="G2" fmla="+- 21600 0 0"/>
                <a:gd name="T0" fmla="*/ 4178 w 18156"/>
                <a:gd name="T1" fmla="*/ 0 h 21192"/>
                <a:gd name="T2" fmla="*/ 18156 w 18156"/>
                <a:gd name="T3" fmla="*/ 9490 h 21192"/>
                <a:gd name="T4" fmla="*/ 0 w 18156"/>
                <a:gd name="T5" fmla="*/ 21192 h 21192"/>
              </a:gdLst>
              <a:ahLst/>
              <a:cxnLst>
                <a:cxn ang="0">
                  <a:pos x="T0" y="T1"/>
                </a:cxn>
                <a:cxn ang="0">
                  <a:pos x="T2" y="T3"/>
                </a:cxn>
                <a:cxn ang="0">
                  <a:pos x="T4" y="T5"/>
                </a:cxn>
              </a:cxnLst>
              <a:rect l="0" t="0" r="r" b="b"/>
              <a:pathLst>
                <a:path w="18156" h="21192" fill="none" extrusionOk="0">
                  <a:moveTo>
                    <a:pt x="4178" y="-1"/>
                  </a:moveTo>
                  <a:cubicBezTo>
                    <a:pt x="9932" y="1134"/>
                    <a:pt x="14978" y="4560"/>
                    <a:pt x="18155" y="9490"/>
                  </a:cubicBezTo>
                </a:path>
                <a:path w="18156" h="21192" stroke="0" extrusionOk="0">
                  <a:moveTo>
                    <a:pt x="4178" y="-1"/>
                  </a:moveTo>
                  <a:cubicBezTo>
                    <a:pt x="9932" y="1134"/>
                    <a:pt x="14978" y="4560"/>
                    <a:pt x="18155" y="9490"/>
                  </a:cubicBezTo>
                  <a:lnTo>
                    <a:pt x="0" y="21192"/>
                  </a:lnTo>
                  <a:close/>
                </a:path>
              </a:pathLst>
            </a:custGeom>
            <a:noFill/>
            <a:ln w="38100">
              <a:solidFill>
                <a:srgbClr val="FFFF00"/>
              </a:solidFill>
              <a:prstDash val="lgDashDot"/>
              <a:round/>
              <a:headEnd/>
              <a:tailEnd/>
            </a:ln>
            <a:effectLst>
              <a:outerShdw dist="25400" algn="ctr" rotWithShape="0">
                <a:schemeClr val="tx2"/>
              </a:outerShdw>
            </a:effectLst>
          </p:spPr>
          <p:txBody>
            <a:bodyPr anchor="ctr">
              <a:spAutoFit/>
            </a:bodyPr>
            <a:lstStyle/>
            <a:p>
              <a:endParaRPr lang="en-US"/>
            </a:p>
          </p:txBody>
        </p:sp>
        <p:sp>
          <p:nvSpPr>
            <p:cNvPr id="138267" name="WordArt 27"/>
            <p:cNvSpPr>
              <a:spLocks noChangeArrowheads="1" noChangeShapeType="1" noTextEdit="1"/>
            </p:cNvSpPr>
            <p:nvPr/>
          </p:nvSpPr>
          <p:spPr bwMode="auto">
            <a:xfrm>
              <a:off x="4896" y="1440"/>
              <a:ext cx="48" cy="48"/>
            </a:xfrm>
            <a:prstGeom prst="rect">
              <a:avLst/>
            </a:prstGeom>
          </p:spPr>
          <p:txBody>
            <a:bodyPr wrap="none" fromWordArt="1">
              <a:prstTxWarp prst="textPlain">
                <a:avLst>
                  <a:gd name="adj" fmla="val 50000"/>
                </a:avLst>
              </a:prstTxWarp>
            </a:bodyPr>
            <a:lstStyle/>
            <a:p>
              <a:pPr algn="ctr"/>
              <a:r>
                <a:rPr lang="en-US" sz="3600" kern="10">
                  <a:ln w="9525">
                    <a:noFill/>
                    <a:round/>
                    <a:headEnd/>
                    <a:tailEnd/>
                  </a:ln>
                  <a:solidFill>
                    <a:srgbClr val="FFFF00"/>
                  </a:solidFill>
                  <a:effectLst>
                    <a:outerShdw dist="17961" dir="18900000" algn="ctr" rotWithShape="0">
                      <a:schemeClr val="tx1"/>
                    </a:outerShdw>
                  </a:effectLst>
                  <a:latin typeface="Century"/>
                </a:rPr>
                <a:t>.</a:t>
              </a:r>
            </a:p>
          </p:txBody>
        </p:sp>
        <p:sp>
          <p:nvSpPr>
            <p:cNvPr id="138268" name="WordArt 28"/>
            <p:cNvSpPr>
              <a:spLocks noChangeArrowheads="1" noChangeShapeType="1" noTextEdit="1"/>
            </p:cNvSpPr>
            <p:nvPr/>
          </p:nvSpPr>
          <p:spPr bwMode="auto">
            <a:xfrm rot="14733363">
              <a:off x="5088" y="1440"/>
              <a:ext cx="48" cy="48"/>
            </a:xfrm>
            <a:prstGeom prst="rect">
              <a:avLst/>
            </a:prstGeom>
          </p:spPr>
          <p:txBody>
            <a:bodyPr wrap="none" fromWordArt="1">
              <a:prstTxWarp prst="textPlain">
                <a:avLst>
                  <a:gd name="adj" fmla="val 50000"/>
                </a:avLst>
              </a:prstTxWarp>
            </a:bodyPr>
            <a:lstStyle/>
            <a:p>
              <a:pPr algn="ctr"/>
              <a:r>
                <a:rPr lang="en-US" sz="3600" kern="10">
                  <a:ln w="9525">
                    <a:noFill/>
                    <a:round/>
                    <a:headEnd/>
                    <a:tailEnd/>
                  </a:ln>
                  <a:solidFill>
                    <a:srgbClr val="FFFF00"/>
                  </a:solidFill>
                  <a:effectLst>
                    <a:outerShdw dist="17961" dir="18900000" algn="ctr" rotWithShape="0">
                      <a:schemeClr val="tx1"/>
                    </a:outerShdw>
                  </a:effectLst>
                  <a:latin typeface="Century"/>
                </a:rPr>
                <a:t>.</a:t>
              </a:r>
            </a:p>
          </p:txBody>
        </p:sp>
      </p:grpSp>
      <p:grpSp>
        <p:nvGrpSpPr>
          <p:cNvPr id="138269" name="Group 29"/>
          <p:cNvGrpSpPr>
            <a:grpSpLocks/>
          </p:cNvGrpSpPr>
          <p:nvPr/>
        </p:nvGrpSpPr>
        <p:grpSpPr bwMode="auto">
          <a:xfrm rot="824930">
            <a:off x="8001000" y="2057400"/>
            <a:ext cx="85725" cy="215900"/>
            <a:chOff x="5040" y="1304"/>
            <a:chExt cx="54" cy="136"/>
          </a:xfrm>
        </p:grpSpPr>
        <p:sp>
          <p:nvSpPr>
            <p:cNvPr id="138270" name="Arc 30"/>
            <p:cNvSpPr>
              <a:spLocks/>
            </p:cNvSpPr>
            <p:nvPr/>
          </p:nvSpPr>
          <p:spPr bwMode="auto">
            <a:xfrm rot="19008633" flipV="1">
              <a:off x="5040" y="1304"/>
              <a:ext cx="54" cy="136"/>
            </a:xfrm>
            <a:custGeom>
              <a:avLst/>
              <a:gdLst>
                <a:gd name="G0" fmla="+- 0 0 0"/>
                <a:gd name="G1" fmla="+- 19198 0 0"/>
                <a:gd name="G2" fmla="+- 21600 0 0"/>
                <a:gd name="T0" fmla="*/ 9898 w 19816"/>
                <a:gd name="T1" fmla="*/ 0 h 19198"/>
                <a:gd name="T2" fmla="*/ 19816 w 19816"/>
                <a:gd name="T3" fmla="*/ 10602 h 19198"/>
                <a:gd name="T4" fmla="*/ 0 w 19816"/>
                <a:gd name="T5" fmla="*/ 19198 h 19198"/>
              </a:gdLst>
              <a:ahLst/>
              <a:cxnLst>
                <a:cxn ang="0">
                  <a:pos x="T0" y="T1"/>
                </a:cxn>
                <a:cxn ang="0">
                  <a:pos x="T2" y="T3"/>
                </a:cxn>
                <a:cxn ang="0">
                  <a:pos x="T4" y="T5"/>
                </a:cxn>
              </a:cxnLst>
              <a:rect l="0" t="0" r="r" b="b"/>
              <a:pathLst>
                <a:path w="19816" h="19198" fill="none" extrusionOk="0">
                  <a:moveTo>
                    <a:pt x="9898" y="-1"/>
                  </a:moveTo>
                  <a:cubicBezTo>
                    <a:pt x="14328" y="2283"/>
                    <a:pt x="17832" y="6029"/>
                    <a:pt x="19815" y="10602"/>
                  </a:cubicBezTo>
                </a:path>
                <a:path w="19816" h="19198" stroke="0" extrusionOk="0">
                  <a:moveTo>
                    <a:pt x="9898" y="-1"/>
                  </a:moveTo>
                  <a:cubicBezTo>
                    <a:pt x="14328" y="2283"/>
                    <a:pt x="17832" y="6029"/>
                    <a:pt x="19815" y="10602"/>
                  </a:cubicBezTo>
                  <a:lnTo>
                    <a:pt x="0" y="19198"/>
                  </a:lnTo>
                  <a:close/>
                </a:path>
              </a:pathLst>
            </a:custGeom>
            <a:noFill/>
            <a:ln w="38100">
              <a:solidFill>
                <a:srgbClr val="FFFF00"/>
              </a:solidFill>
              <a:round/>
              <a:headEnd/>
              <a:tailEnd/>
            </a:ln>
            <a:effectLst>
              <a:outerShdw dist="25400" algn="ctr" rotWithShape="0">
                <a:schemeClr val="tx2"/>
              </a:outerShdw>
            </a:effectLst>
          </p:spPr>
          <p:txBody>
            <a:bodyPr anchor="ctr">
              <a:spAutoFit/>
            </a:bodyPr>
            <a:lstStyle/>
            <a:p>
              <a:endParaRPr lang="en-US"/>
            </a:p>
          </p:txBody>
        </p:sp>
        <p:sp>
          <p:nvSpPr>
            <p:cNvPr id="138271" name="AutoShape 31"/>
            <p:cNvSpPr>
              <a:spLocks noChangeArrowheads="1"/>
            </p:cNvSpPr>
            <p:nvPr/>
          </p:nvSpPr>
          <p:spPr bwMode="auto">
            <a:xfrm rot="-2249214">
              <a:off x="5040" y="1304"/>
              <a:ext cx="48" cy="48"/>
            </a:xfrm>
            <a:prstGeom prst="triangle">
              <a:avLst>
                <a:gd name="adj" fmla="val 52083"/>
              </a:avLst>
            </a:prstGeom>
            <a:solidFill>
              <a:srgbClr val="FFFF00"/>
            </a:solidFill>
            <a:ln w="19050" algn="ctr">
              <a:solidFill>
                <a:srgbClr val="FFFF00"/>
              </a:solidFill>
              <a:miter lim="800000"/>
              <a:headEnd/>
              <a:tailEnd/>
            </a:ln>
            <a:effectLst/>
          </p:spPr>
          <p:txBody>
            <a:bodyPr anchor="ctr">
              <a:spAutoFit/>
            </a:bodyPr>
            <a:lstStyle/>
            <a:p>
              <a:endParaRPr lang="en-US"/>
            </a:p>
          </p:txBody>
        </p:sp>
      </p:grpSp>
      <p:sp>
        <p:nvSpPr>
          <p:cNvPr id="138272" name="Oval 32"/>
          <p:cNvSpPr>
            <a:spLocks noChangeArrowheads="1"/>
          </p:cNvSpPr>
          <p:nvPr/>
        </p:nvSpPr>
        <p:spPr bwMode="auto">
          <a:xfrm>
            <a:off x="7532688" y="1828800"/>
            <a:ext cx="87312" cy="71438"/>
          </a:xfrm>
          <a:prstGeom prst="ellipse">
            <a:avLst/>
          </a:prstGeom>
          <a:solidFill>
            <a:srgbClr val="FF3300"/>
          </a:solidFill>
          <a:ln w="57150" algn="ctr">
            <a:solidFill>
              <a:srgbClr val="FF3300"/>
            </a:solidFill>
            <a:round/>
            <a:headEnd/>
            <a:tailEnd/>
          </a:ln>
          <a:effectLst/>
        </p:spPr>
        <p:txBody>
          <a:bodyPr wrap="none" anchor="ctr"/>
          <a:lstStyle/>
          <a:p>
            <a:endParaRPr lang="en-US"/>
          </a:p>
        </p:txBody>
      </p:sp>
      <p:grpSp>
        <p:nvGrpSpPr>
          <p:cNvPr id="138273" name="Group 33"/>
          <p:cNvGrpSpPr>
            <a:grpSpLocks/>
          </p:cNvGrpSpPr>
          <p:nvPr/>
        </p:nvGrpSpPr>
        <p:grpSpPr bwMode="auto">
          <a:xfrm>
            <a:off x="763588" y="609600"/>
            <a:ext cx="2589212" cy="228600"/>
            <a:chOff x="481" y="384"/>
            <a:chExt cx="1631" cy="144"/>
          </a:xfrm>
        </p:grpSpPr>
        <p:sp>
          <p:nvSpPr>
            <p:cNvPr id="138274" name="WordArt 34"/>
            <p:cNvSpPr>
              <a:spLocks noChangeArrowheads="1" noChangeShapeType="1" noTextEdit="1"/>
            </p:cNvSpPr>
            <p:nvPr/>
          </p:nvSpPr>
          <p:spPr bwMode="auto">
            <a:xfrm>
              <a:off x="1008" y="384"/>
              <a:ext cx="1104" cy="144"/>
            </a:xfrm>
            <a:prstGeom prst="rect">
              <a:avLst/>
            </a:prstGeom>
          </p:spPr>
          <p:txBody>
            <a:bodyPr wrap="none" fromWordArt="1">
              <a:prstTxWarp prst="textPlain">
                <a:avLst>
                  <a:gd name="adj" fmla="val 50000"/>
                </a:avLst>
              </a:prstTxWarp>
            </a:bodyPr>
            <a:lstStyle/>
            <a:p>
              <a:pPr algn="ctr"/>
              <a:r>
                <a:rPr lang="en-US" sz="3600" kern="10">
                  <a:ln w="9525">
                    <a:solidFill>
                      <a:srgbClr val="FF8F1F"/>
                    </a:solidFill>
                    <a:round/>
                    <a:headEnd/>
                    <a:tailEnd/>
                  </a:ln>
                  <a:solidFill>
                    <a:srgbClr val="623100"/>
                  </a:solidFill>
                  <a:latin typeface="Arial Black"/>
                </a:rPr>
                <a:t>First course</a:t>
              </a:r>
            </a:p>
          </p:txBody>
        </p:sp>
        <p:sp>
          <p:nvSpPr>
            <p:cNvPr id="138275" name="WordArt 35"/>
            <p:cNvSpPr>
              <a:spLocks noChangeArrowheads="1" noChangeShapeType="1"/>
            </p:cNvSpPr>
            <p:nvPr/>
          </p:nvSpPr>
          <p:spPr bwMode="auto">
            <a:xfrm rot="24409" flipH="1">
              <a:off x="481" y="432"/>
              <a:ext cx="441" cy="45"/>
            </a:xfrm>
            <a:prstGeom prst="rect">
              <a:avLst/>
            </a:prstGeom>
          </p:spPr>
          <p:txBody>
            <a:bodyPr wrap="none" fromWordArt="1">
              <a:prstTxWarp prst="textPlain">
                <a:avLst>
                  <a:gd name="adj" fmla="val 50000"/>
                </a:avLst>
              </a:prstTxWarp>
            </a:bodyPr>
            <a:lstStyle/>
            <a:p>
              <a:pPr algn="ctr"/>
              <a:r>
                <a:rPr lang="en-US" sz="3600" b="1" kern="10" spc="-360">
                  <a:ln w="1270">
                    <a:noFill/>
                    <a:round/>
                    <a:headEnd/>
                    <a:tailEnd/>
                  </a:ln>
                  <a:solidFill>
                    <a:srgbClr val="663300"/>
                  </a:solidFill>
                  <a:latin typeface="Trebuchet MS"/>
                </a:rPr>
                <a:t>......</a:t>
              </a:r>
            </a:p>
          </p:txBody>
        </p:sp>
      </p:grpSp>
      <p:grpSp>
        <p:nvGrpSpPr>
          <p:cNvPr id="138276" name="Group 36"/>
          <p:cNvGrpSpPr>
            <a:grpSpLocks/>
          </p:cNvGrpSpPr>
          <p:nvPr/>
        </p:nvGrpSpPr>
        <p:grpSpPr bwMode="auto">
          <a:xfrm>
            <a:off x="762000" y="990600"/>
            <a:ext cx="2743200" cy="230188"/>
            <a:chOff x="480" y="624"/>
            <a:chExt cx="1728" cy="145"/>
          </a:xfrm>
        </p:grpSpPr>
        <p:sp>
          <p:nvSpPr>
            <p:cNvPr id="138277" name="WordArt 37"/>
            <p:cNvSpPr>
              <a:spLocks noChangeArrowheads="1" noChangeShapeType="1" noTextEdit="1"/>
            </p:cNvSpPr>
            <p:nvPr/>
          </p:nvSpPr>
          <p:spPr bwMode="auto">
            <a:xfrm>
              <a:off x="1008" y="624"/>
              <a:ext cx="1200" cy="145"/>
            </a:xfrm>
            <a:prstGeom prst="rect">
              <a:avLst/>
            </a:prstGeom>
          </p:spPr>
          <p:txBody>
            <a:bodyPr wrap="none" fromWordArt="1">
              <a:prstTxWarp prst="textPlain">
                <a:avLst>
                  <a:gd name="adj" fmla="val 50000"/>
                </a:avLst>
              </a:prstTxWarp>
            </a:bodyPr>
            <a:lstStyle/>
            <a:p>
              <a:pPr algn="ctr"/>
              <a:r>
                <a:rPr lang="en-US" sz="3600" kern="10">
                  <a:ln w="9525">
                    <a:solidFill>
                      <a:srgbClr val="003300"/>
                    </a:solidFill>
                    <a:round/>
                    <a:headEnd/>
                    <a:tailEnd/>
                  </a:ln>
                  <a:solidFill>
                    <a:srgbClr val="57FF57"/>
                  </a:solidFill>
                  <a:latin typeface="Arial Black"/>
                </a:rPr>
                <a:t>Second course</a:t>
              </a:r>
            </a:p>
          </p:txBody>
        </p:sp>
        <p:grpSp>
          <p:nvGrpSpPr>
            <p:cNvPr id="138278" name="Group 38"/>
            <p:cNvGrpSpPr>
              <a:grpSpLocks/>
            </p:cNvGrpSpPr>
            <p:nvPr/>
          </p:nvGrpSpPr>
          <p:grpSpPr bwMode="auto">
            <a:xfrm>
              <a:off x="480" y="653"/>
              <a:ext cx="433" cy="87"/>
              <a:chOff x="480" y="675"/>
              <a:chExt cx="433" cy="87"/>
            </a:xfrm>
          </p:grpSpPr>
          <p:sp>
            <p:nvSpPr>
              <p:cNvPr id="138279" name="Freeform 39"/>
              <p:cNvSpPr>
                <a:spLocks/>
              </p:cNvSpPr>
              <p:nvPr/>
            </p:nvSpPr>
            <p:spPr bwMode="auto">
              <a:xfrm rot="15509117">
                <a:off x="537" y="618"/>
                <a:ext cx="86" cy="200"/>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7FFF7F"/>
              </a:solidFill>
              <a:ln w="3175" cmpd="sng">
                <a:solidFill>
                  <a:srgbClr val="00CC00"/>
                </a:solidFill>
                <a:round/>
                <a:headEnd/>
                <a:tailEnd/>
              </a:ln>
            </p:spPr>
            <p:txBody>
              <a:bodyPr/>
              <a:lstStyle/>
              <a:p>
                <a:endParaRPr lang="en-US"/>
              </a:p>
            </p:txBody>
          </p:sp>
          <p:sp>
            <p:nvSpPr>
              <p:cNvPr id="138280" name="Freeform 40"/>
              <p:cNvSpPr>
                <a:spLocks/>
              </p:cNvSpPr>
              <p:nvPr/>
            </p:nvSpPr>
            <p:spPr bwMode="auto">
              <a:xfrm rot="16555038" flipH="1">
                <a:off x="777" y="626"/>
                <a:ext cx="70" cy="202"/>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7FFF7F"/>
              </a:solidFill>
              <a:ln w="3175" cmpd="sng">
                <a:solidFill>
                  <a:srgbClr val="00CC00"/>
                </a:solidFill>
                <a:round/>
                <a:headEnd/>
                <a:tailEnd/>
              </a:ln>
            </p:spPr>
            <p:txBody>
              <a:bodyPr/>
              <a:lstStyle/>
              <a:p>
                <a:endParaRPr lang="en-US"/>
              </a:p>
            </p:txBody>
          </p:sp>
        </p:grpSp>
      </p:grpSp>
      <p:sp>
        <p:nvSpPr>
          <p:cNvPr id="138281" name="Oval 41"/>
          <p:cNvSpPr>
            <a:spLocks noChangeArrowheads="1"/>
          </p:cNvSpPr>
          <p:nvPr/>
        </p:nvSpPr>
        <p:spPr bwMode="auto">
          <a:xfrm>
            <a:off x="6618288" y="3281363"/>
            <a:ext cx="87312" cy="71437"/>
          </a:xfrm>
          <a:prstGeom prst="ellipse">
            <a:avLst/>
          </a:prstGeom>
          <a:solidFill>
            <a:srgbClr val="FF3300"/>
          </a:solidFill>
          <a:ln w="57150">
            <a:solidFill>
              <a:srgbClr val="FF3300"/>
            </a:solidFill>
            <a:round/>
            <a:headEnd/>
            <a:tailEnd/>
          </a:ln>
          <a:effectLst/>
        </p:spPr>
        <p:txBody>
          <a:bodyPr wrap="none" anchor="ctr"/>
          <a:lstStyle/>
          <a:p>
            <a:endParaRPr lang="en-US"/>
          </a:p>
        </p:txBody>
      </p:sp>
      <p:grpSp>
        <p:nvGrpSpPr>
          <p:cNvPr id="138282" name="Group 42"/>
          <p:cNvGrpSpPr>
            <a:grpSpLocks/>
          </p:cNvGrpSpPr>
          <p:nvPr/>
        </p:nvGrpSpPr>
        <p:grpSpPr bwMode="auto">
          <a:xfrm>
            <a:off x="2540000" y="1866900"/>
            <a:ext cx="4921250" cy="736600"/>
            <a:chOff x="1600" y="1176"/>
            <a:chExt cx="3100" cy="464"/>
          </a:xfrm>
        </p:grpSpPr>
        <p:grpSp>
          <p:nvGrpSpPr>
            <p:cNvPr id="138283" name="Group 43"/>
            <p:cNvGrpSpPr>
              <a:grpSpLocks/>
            </p:cNvGrpSpPr>
            <p:nvPr/>
          </p:nvGrpSpPr>
          <p:grpSpPr bwMode="auto">
            <a:xfrm>
              <a:off x="1632" y="1176"/>
              <a:ext cx="3068" cy="464"/>
              <a:chOff x="1632" y="1176"/>
              <a:chExt cx="3068" cy="464"/>
            </a:xfrm>
          </p:grpSpPr>
          <p:sp>
            <p:nvSpPr>
              <p:cNvPr id="138284" name="WordArt 44"/>
              <p:cNvSpPr>
                <a:spLocks noChangeArrowheads="1" noChangeShapeType="1"/>
              </p:cNvSpPr>
              <p:nvPr/>
            </p:nvSpPr>
            <p:spPr bwMode="auto">
              <a:xfrm rot="21507697" flipH="1">
                <a:off x="1632" y="1549"/>
                <a:ext cx="440" cy="45"/>
              </a:xfrm>
              <a:prstGeom prst="rect">
                <a:avLst/>
              </a:prstGeom>
            </p:spPr>
            <p:txBody>
              <a:bodyPr wrap="none" fromWordArt="1">
                <a:prstTxWarp prst="textPlain">
                  <a:avLst>
                    <a:gd name="adj" fmla="val 50000"/>
                  </a:avLst>
                </a:prstTxWarp>
              </a:bodyPr>
              <a:lstStyle/>
              <a:p>
                <a:pPr algn="ctr"/>
                <a:r>
                  <a:rPr lang="en-US" sz="3600" b="1" kern="10" spc="-360">
                    <a:ln w="3175">
                      <a:noFill/>
                      <a:round/>
                      <a:headEnd/>
                      <a:tailEnd/>
                    </a:ln>
                    <a:solidFill>
                      <a:srgbClr val="663300"/>
                    </a:solidFill>
                    <a:latin typeface="Trebuchet MS"/>
                  </a:rPr>
                  <a:t>......</a:t>
                </a:r>
              </a:p>
            </p:txBody>
          </p:sp>
          <p:sp>
            <p:nvSpPr>
              <p:cNvPr id="138285" name="WordArt 45"/>
              <p:cNvSpPr>
                <a:spLocks noChangeArrowheads="1" noChangeShapeType="1"/>
              </p:cNvSpPr>
              <p:nvPr/>
            </p:nvSpPr>
            <p:spPr bwMode="auto">
              <a:xfrm rot="610922" flipH="1">
                <a:off x="2077" y="1595"/>
                <a:ext cx="441" cy="45"/>
              </a:xfrm>
              <a:prstGeom prst="rect">
                <a:avLst/>
              </a:prstGeom>
            </p:spPr>
            <p:txBody>
              <a:bodyPr wrap="none" fromWordArt="1">
                <a:prstTxWarp prst="textPlain">
                  <a:avLst>
                    <a:gd name="adj" fmla="val 50000"/>
                  </a:avLst>
                </a:prstTxWarp>
              </a:bodyPr>
              <a:lstStyle/>
              <a:p>
                <a:pPr algn="ctr"/>
                <a:r>
                  <a:rPr lang="en-US" sz="3600" b="1" kern="10" spc="-360">
                    <a:ln w="3175">
                      <a:noFill/>
                      <a:round/>
                      <a:headEnd/>
                      <a:tailEnd/>
                    </a:ln>
                    <a:solidFill>
                      <a:srgbClr val="663300"/>
                    </a:solidFill>
                    <a:latin typeface="Trebuchet MS"/>
                  </a:rPr>
                  <a:t>......</a:t>
                </a:r>
              </a:p>
            </p:txBody>
          </p:sp>
          <p:sp>
            <p:nvSpPr>
              <p:cNvPr id="138286" name="WordArt 46"/>
              <p:cNvSpPr>
                <a:spLocks noChangeArrowheads="1" noChangeShapeType="1"/>
              </p:cNvSpPr>
              <p:nvPr/>
            </p:nvSpPr>
            <p:spPr bwMode="auto">
              <a:xfrm rot="21061518" flipH="1">
                <a:off x="2527" y="1595"/>
                <a:ext cx="440" cy="45"/>
              </a:xfrm>
              <a:prstGeom prst="rect">
                <a:avLst/>
              </a:prstGeom>
            </p:spPr>
            <p:txBody>
              <a:bodyPr wrap="none" fromWordArt="1">
                <a:prstTxWarp prst="textPlain">
                  <a:avLst>
                    <a:gd name="adj" fmla="val 50000"/>
                  </a:avLst>
                </a:prstTxWarp>
              </a:bodyPr>
              <a:lstStyle/>
              <a:p>
                <a:pPr algn="ctr"/>
                <a:r>
                  <a:rPr lang="en-US" sz="3600" b="1" kern="10" spc="-360">
                    <a:ln w="3175">
                      <a:noFill/>
                      <a:round/>
                      <a:headEnd/>
                      <a:tailEnd/>
                    </a:ln>
                    <a:solidFill>
                      <a:srgbClr val="663300"/>
                    </a:solidFill>
                    <a:latin typeface="Trebuchet MS"/>
                  </a:rPr>
                  <a:t>......</a:t>
                </a:r>
              </a:p>
            </p:txBody>
          </p:sp>
          <p:sp>
            <p:nvSpPr>
              <p:cNvPr id="138287" name="WordArt 47"/>
              <p:cNvSpPr>
                <a:spLocks noChangeArrowheads="1" noChangeShapeType="1"/>
              </p:cNvSpPr>
              <p:nvPr/>
            </p:nvSpPr>
            <p:spPr bwMode="auto">
              <a:xfrm rot="21354047" flipH="1">
                <a:off x="2992" y="1549"/>
                <a:ext cx="440" cy="45"/>
              </a:xfrm>
              <a:prstGeom prst="rect">
                <a:avLst/>
              </a:prstGeom>
            </p:spPr>
            <p:txBody>
              <a:bodyPr wrap="none" fromWordArt="1">
                <a:prstTxWarp prst="textPlain">
                  <a:avLst>
                    <a:gd name="adj" fmla="val 50000"/>
                  </a:avLst>
                </a:prstTxWarp>
              </a:bodyPr>
              <a:lstStyle/>
              <a:p>
                <a:pPr algn="ctr"/>
                <a:r>
                  <a:rPr lang="en-US" sz="3600" b="1" kern="10" spc="-360">
                    <a:ln w="3175">
                      <a:noFill/>
                      <a:round/>
                      <a:headEnd/>
                      <a:tailEnd/>
                    </a:ln>
                    <a:solidFill>
                      <a:srgbClr val="663300"/>
                    </a:solidFill>
                    <a:latin typeface="Trebuchet MS"/>
                  </a:rPr>
                  <a:t>......</a:t>
                </a:r>
              </a:p>
            </p:txBody>
          </p:sp>
          <p:sp>
            <p:nvSpPr>
              <p:cNvPr id="138288" name="WordArt 48"/>
              <p:cNvSpPr>
                <a:spLocks noChangeArrowheads="1" noChangeShapeType="1"/>
              </p:cNvSpPr>
              <p:nvPr/>
            </p:nvSpPr>
            <p:spPr bwMode="auto">
              <a:xfrm rot="21031569" flipH="1">
                <a:off x="3456" y="1488"/>
                <a:ext cx="440" cy="44"/>
              </a:xfrm>
              <a:prstGeom prst="rect">
                <a:avLst/>
              </a:prstGeom>
            </p:spPr>
            <p:txBody>
              <a:bodyPr wrap="none" fromWordArt="1">
                <a:prstTxWarp prst="textPlain">
                  <a:avLst>
                    <a:gd name="adj" fmla="val 50000"/>
                  </a:avLst>
                </a:prstTxWarp>
              </a:bodyPr>
              <a:lstStyle/>
              <a:p>
                <a:pPr algn="ctr"/>
                <a:r>
                  <a:rPr lang="en-US" sz="3600" b="1" kern="10" spc="-360">
                    <a:ln w="3175">
                      <a:noFill/>
                      <a:round/>
                      <a:headEnd/>
                      <a:tailEnd/>
                    </a:ln>
                    <a:solidFill>
                      <a:srgbClr val="663300"/>
                    </a:solidFill>
                    <a:latin typeface="Trebuchet MS"/>
                  </a:rPr>
                  <a:t>......</a:t>
                </a:r>
              </a:p>
            </p:txBody>
          </p:sp>
          <p:sp>
            <p:nvSpPr>
              <p:cNvPr id="138289" name="WordArt 49"/>
              <p:cNvSpPr>
                <a:spLocks noChangeArrowheads="1" noChangeShapeType="1"/>
              </p:cNvSpPr>
              <p:nvPr/>
            </p:nvSpPr>
            <p:spPr bwMode="auto">
              <a:xfrm rot="20677690" flipH="1">
                <a:off x="3912" y="1392"/>
                <a:ext cx="441" cy="45"/>
              </a:xfrm>
              <a:prstGeom prst="rect">
                <a:avLst/>
              </a:prstGeom>
            </p:spPr>
            <p:txBody>
              <a:bodyPr wrap="none" fromWordArt="1">
                <a:prstTxWarp prst="textPlain">
                  <a:avLst>
                    <a:gd name="adj" fmla="val 50000"/>
                  </a:avLst>
                </a:prstTxWarp>
              </a:bodyPr>
              <a:lstStyle/>
              <a:p>
                <a:pPr algn="ctr"/>
                <a:r>
                  <a:rPr lang="en-US" sz="3600" b="1" kern="10" spc="-360">
                    <a:ln w="3175">
                      <a:noFill/>
                      <a:round/>
                      <a:headEnd/>
                      <a:tailEnd/>
                    </a:ln>
                    <a:solidFill>
                      <a:srgbClr val="663300"/>
                    </a:solidFill>
                    <a:latin typeface="Trebuchet MS"/>
                  </a:rPr>
                  <a:t>......</a:t>
                </a:r>
              </a:p>
            </p:txBody>
          </p:sp>
          <p:sp>
            <p:nvSpPr>
              <p:cNvPr id="138290" name="Freeform 50"/>
              <p:cNvSpPr>
                <a:spLocks/>
              </p:cNvSpPr>
              <p:nvPr/>
            </p:nvSpPr>
            <p:spPr bwMode="auto">
              <a:xfrm rot="-1908834">
                <a:off x="4512" y="1176"/>
                <a:ext cx="188" cy="168"/>
              </a:xfrm>
              <a:custGeom>
                <a:avLst/>
                <a:gdLst/>
                <a:ahLst/>
                <a:cxnLst>
                  <a:cxn ang="0">
                    <a:pos x="307" y="232"/>
                  </a:cxn>
                  <a:cxn ang="0">
                    <a:pos x="0" y="466"/>
                  </a:cxn>
                  <a:cxn ang="0">
                    <a:pos x="118" y="466"/>
                  </a:cxn>
                  <a:cxn ang="0">
                    <a:pos x="425" y="232"/>
                  </a:cxn>
                  <a:cxn ang="0">
                    <a:pos x="118" y="0"/>
                  </a:cxn>
                  <a:cxn ang="0">
                    <a:pos x="0" y="0"/>
                  </a:cxn>
                  <a:cxn ang="0">
                    <a:pos x="307" y="232"/>
                  </a:cxn>
                </a:cxnLst>
                <a:rect l="0" t="0" r="r" b="b"/>
                <a:pathLst>
                  <a:path w="425" h="466">
                    <a:moveTo>
                      <a:pt x="307" y="232"/>
                    </a:moveTo>
                    <a:lnTo>
                      <a:pt x="0" y="466"/>
                    </a:lnTo>
                    <a:lnTo>
                      <a:pt x="118" y="466"/>
                    </a:lnTo>
                    <a:lnTo>
                      <a:pt x="425" y="232"/>
                    </a:lnTo>
                    <a:lnTo>
                      <a:pt x="118" y="0"/>
                    </a:lnTo>
                    <a:lnTo>
                      <a:pt x="0" y="0"/>
                    </a:lnTo>
                    <a:lnTo>
                      <a:pt x="307" y="232"/>
                    </a:lnTo>
                    <a:close/>
                  </a:path>
                </a:pathLst>
              </a:custGeom>
              <a:solidFill>
                <a:srgbClr val="663300"/>
              </a:solidFill>
              <a:ln w="19050" cmpd="sng">
                <a:solidFill>
                  <a:srgbClr val="663300"/>
                </a:solidFill>
                <a:round/>
                <a:headEnd/>
                <a:tailEnd/>
              </a:ln>
            </p:spPr>
            <p:txBody>
              <a:bodyPr/>
              <a:lstStyle/>
              <a:p>
                <a:endParaRPr lang="en-US"/>
              </a:p>
            </p:txBody>
          </p:sp>
          <p:sp>
            <p:nvSpPr>
              <p:cNvPr id="138291" name="WordArt 51"/>
              <p:cNvSpPr>
                <a:spLocks noChangeArrowheads="1" noChangeShapeType="1"/>
              </p:cNvSpPr>
              <p:nvPr/>
            </p:nvSpPr>
            <p:spPr bwMode="auto">
              <a:xfrm rot="20378945" flipH="1">
                <a:off x="4215" y="1296"/>
                <a:ext cx="441" cy="45"/>
              </a:xfrm>
              <a:prstGeom prst="rect">
                <a:avLst/>
              </a:prstGeom>
            </p:spPr>
            <p:txBody>
              <a:bodyPr wrap="none" fromWordArt="1">
                <a:prstTxWarp prst="textPlain">
                  <a:avLst>
                    <a:gd name="adj" fmla="val 50000"/>
                  </a:avLst>
                </a:prstTxWarp>
              </a:bodyPr>
              <a:lstStyle/>
              <a:p>
                <a:pPr algn="ctr"/>
                <a:r>
                  <a:rPr lang="en-US" sz="3600" b="1" kern="10" spc="-360">
                    <a:ln w="3175">
                      <a:noFill/>
                      <a:round/>
                      <a:headEnd/>
                      <a:tailEnd/>
                    </a:ln>
                    <a:solidFill>
                      <a:srgbClr val="663300"/>
                    </a:solidFill>
                    <a:latin typeface="Trebuchet MS"/>
                  </a:rPr>
                  <a:t>......</a:t>
                </a:r>
              </a:p>
            </p:txBody>
          </p:sp>
        </p:grpSp>
        <p:sp>
          <p:nvSpPr>
            <p:cNvPr id="138292" name="Oval 52"/>
            <p:cNvSpPr>
              <a:spLocks noChangeArrowheads="1"/>
            </p:cNvSpPr>
            <p:nvPr/>
          </p:nvSpPr>
          <p:spPr bwMode="auto">
            <a:xfrm>
              <a:off x="1600" y="1567"/>
              <a:ext cx="56" cy="45"/>
            </a:xfrm>
            <a:prstGeom prst="ellipse">
              <a:avLst/>
            </a:prstGeom>
            <a:solidFill>
              <a:srgbClr val="FF3300"/>
            </a:solidFill>
            <a:ln w="57150">
              <a:solidFill>
                <a:srgbClr val="FF3300"/>
              </a:solidFill>
              <a:round/>
              <a:headEnd/>
              <a:tailEnd/>
            </a:ln>
            <a:effectLst/>
          </p:spPr>
          <p:txBody>
            <a:bodyPr wrap="none" anchor="ctr"/>
            <a:lstStyle/>
            <a:p>
              <a:endParaRPr lang="en-US"/>
            </a:p>
          </p:txBody>
        </p:sp>
      </p:grpSp>
      <p:grpSp>
        <p:nvGrpSpPr>
          <p:cNvPr id="138293" name="Group 53"/>
          <p:cNvGrpSpPr>
            <a:grpSpLocks/>
          </p:cNvGrpSpPr>
          <p:nvPr/>
        </p:nvGrpSpPr>
        <p:grpSpPr bwMode="auto">
          <a:xfrm>
            <a:off x="4495800" y="2273300"/>
            <a:ext cx="2081213" cy="2481263"/>
            <a:chOff x="2832" y="1432"/>
            <a:chExt cx="1311" cy="1563"/>
          </a:xfrm>
        </p:grpSpPr>
        <p:grpSp>
          <p:nvGrpSpPr>
            <p:cNvPr id="138294" name="Group 54"/>
            <p:cNvGrpSpPr>
              <a:grpSpLocks/>
            </p:cNvGrpSpPr>
            <p:nvPr/>
          </p:nvGrpSpPr>
          <p:grpSpPr bwMode="auto">
            <a:xfrm>
              <a:off x="2832" y="1680"/>
              <a:ext cx="1311" cy="1315"/>
              <a:chOff x="2832" y="1680"/>
              <a:chExt cx="1311" cy="1315"/>
            </a:xfrm>
          </p:grpSpPr>
          <p:sp>
            <p:nvSpPr>
              <p:cNvPr id="138295" name="Oval 55"/>
              <p:cNvSpPr>
                <a:spLocks noChangeArrowheads="1"/>
              </p:cNvSpPr>
              <p:nvPr/>
            </p:nvSpPr>
            <p:spPr bwMode="auto">
              <a:xfrm>
                <a:off x="4025" y="1680"/>
                <a:ext cx="55" cy="45"/>
              </a:xfrm>
              <a:prstGeom prst="ellipse">
                <a:avLst/>
              </a:prstGeom>
              <a:solidFill>
                <a:srgbClr val="FF3300"/>
              </a:solidFill>
              <a:ln w="57150">
                <a:solidFill>
                  <a:srgbClr val="FF3300"/>
                </a:solidFill>
                <a:round/>
                <a:headEnd/>
                <a:tailEnd/>
              </a:ln>
              <a:effectLst/>
            </p:spPr>
            <p:txBody>
              <a:bodyPr wrap="none" anchor="ctr"/>
              <a:lstStyle/>
              <a:p>
                <a:pPr algn="ctr"/>
                <a:endParaRPr lang="en-US" sz="3200">
                  <a:solidFill>
                    <a:srgbClr val="000099"/>
                  </a:solidFill>
                  <a:latin typeface="Arial Black" pitchFamily="34" charset="0"/>
                </a:endParaRPr>
              </a:p>
            </p:txBody>
          </p:sp>
          <p:sp>
            <p:nvSpPr>
              <p:cNvPr id="138296" name="Oval 56"/>
              <p:cNvSpPr>
                <a:spLocks noChangeArrowheads="1"/>
              </p:cNvSpPr>
              <p:nvPr/>
            </p:nvSpPr>
            <p:spPr bwMode="auto">
              <a:xfrm>
                <a:off x="3545" y="2547"/>
                <a:ext cx="55" cy="45"/>
              </a:xfrm>
              <a:prstGeom prst="ellipse">
                <a:avLst/>
              </a:prstGeom>
              <a:solidFill>
                <a:srgbClr val="FF3300"/>
              </a:solidFill>
              <a:ln w="57150">
                <a:solidFill>
                  <a:srgbClr val="FF3300"/>
                </a:solidFill>
                <a:round/>
                <a:headEnd/>
                <a:tailEnd/>
              </a:ln>
              <a:effectLst/>
            </p:spPr>
            <p:txBody>
              <a:bodyPr wrap="none" anchor="ctr"/>
              <a:lstStyle/>
              <a:p>
                <a:endParaRPr lang="en-US"/>
              </a:p>
            </p:txBody>
          </p:sp>
          <p:sp>
            <p:nvSpPr>
              <p:cNvPr id="138297" name="Freeform 57"/>
              <p:cNvSpPr>
                <a:spLocks/>
              </p:cNvSpPr>
              <p:nvPr/>
            </p:nvSpPr>
            <p:spPr bwMode="auto">
              <a:xfrm rot="-11501446">
                <a:off x="4032" y="1792"/>
                <a:ext cx="111" cy="272"/>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7FFF7F"/>
              </a:solidFill>
              <a:ln w="3175" cmpd="sng">
                <a:solidFill>
                  <a:srgbClr val="00CC00"/>
                </a:solidFill>
                <a:round/>
                <a:headEnd/>
                <a:tailEnd/>
              </a:ln>
            </p:spPr>
            <p:txBody>
              <a:bodyPr/>
              <a:lstStyle/>
              <a:p>
                <a:endParaRPr lang="en-US"/>
              </a:p>
            </p:txBody>
          </p:sp>
          <p:sp>
            <p:nvSpPr>
              <p:cNvPr id="138298" name="Freeform 58"/>
              <p:cNvSpPr>
                <a:spLocks/>
              </p:cNvSpPr>
              <p:nvPr/>
            </p:nvSpPr>
            <p:spPr bwMode="auto">
              <a:xfrm rot="-9680793">
                <a:off x="3637" y="2272"/>
                <a:ext cx="107" cy="272"/>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7FFF7F"/>
              </a:solidFill>
              <a:ln w="3175" cmpd="sng">
                <a:solidFill>
                  <a:srgbClr val="00CC00"/>
                </a:solidFill>
                <a:round/>
                <a:headEnd/>
                <a:tailEnd/>
              </a:ln>
            </p:spPr>
            <p:txBody>
              <a:bodyPr/>
              <a:lstStyle/>
              <a:p>
                <a:endParaRPr lang="en-US"/>
              </a:p>
            </p:txBody>
          </p:sp>
          <p:sp>
            <p:nvSpPr>
              <p:cNvPr id="138299" name="Freeform 59"/>
              <p:cNvSpPr>
                <a:spLocks/>
              </p:cNvSpPr>
              <p:nvPr/>
            </p:nvSpPr>
            <p:spPr bwMode="auto">
              <a:xfrm rot="4727632" flipV="1">
                <a:off x="3032" y="2642"/>
                <a:ext cx="90" cy="278"/>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7FFF7F"/>
              </a:solidFill>
              <a:ln w="3175" cmpd="sng">
                <a:solidFill>
                  <a:srgbClr val="00CC00"/>
                </a:solidFill>
                <a:round/>
                <a:headEnd/>
                <a:tailEnd/>
              </a:ln>
            </p:spPr>
            <p:txBody>
              <a:bodyPr/>
              <a:lstStyle/>
              <a:p>
                <a:endParaRPr lang="en-US"/>
              </a:p>
            </p:txBody>
          </p:sp>
          <p:sp>
            <p:nvSpPr>
              <p:cNvPr id="138300" name="Freeform 60"/>
              <p:cNvSpPr>
                <a:spLocks/>
              </p:cNvSpPr>
              <p:nvPr/>
            </p:nvSpPr>
            <p:spPr bwMode="auto">
              <a:xfrm rot="12311760">
                <a:off x="2832" y="2832"/>
                <a:ext cx="80" cy="163"/>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7FFF7F"/>
              </a:solidFill>
              <a:ln w="3175" cmpd="sng">
                <a:solidFill>
                  <a:srgbClr val="00CC00"/>
                </a:solidFill>
                <a:round/>
                <a:headEnd/>
                <a:tailEnd/>
              </a:ln>
            </p:spPr>
            <p:txBody>
              <a:bodyPr/>
              <a:lstStyle/>
              <a:p>
                <a:endParaRPr lang="en-US"/>
              </a:p>
            </p:txBody>
          </p:sp>
          <p:sp>
            <p:nvSpPr>
              <p:cNvPr id="138301" name="Oval 61"/>
              <p:cNvSpPr>
                <a:spLocks noChangeArrowheads="1"/>
              </p:cNvSpPr>
              <p:nvPr/>
            </p:nvSpPr>
            <p:spPr bwMode="auto">
              <a:xfrm>
                <a:off x="3257" y="2688"/>
                <a:ext cx="55" cy="45"/>
              </a:xfrm>
              <a:prstGeom prst="ellipse">
                <a:avLst/>
              </a:prstGeom>
              <a:solidFill>
                <a:srgbClr val="FF3300"/>
              </a:solidFill>
              <a:ln w="57150">
                <a:solidFill>
                  <a:srgbClr val="FF3300"/>
                </a:solidFill>
                <a:round/>
                <a:headEnd/>
                <a:tailEnd/>
              </a:ln>
              <a:effectLst/>
            </p:spPr>
            <p:txBody>
              <a:bodyPr wrap="none" anchor="ctr"/>
              <a:lstStyle/>
              <a:p>
                <a:endParaRPr lang="en-US"/>
              </a:p>
            </p:txBody>
          </p:sp>
          <p:sp>
            <p:nvSpPr>
              <p:cNvPr id="138302" name="Freeform 62"/>
              <p:cNvSpPr>
                <a:spLocks/>
              </p:cNvSpPr>
              <p:nvPr/>
            </p:nvSpPr>
            <p:spPr bwMode="auto">
              <a:xfrm rot="15472822" flipH="1">
                <a:off x="3369" y="2535"/>
                <a:ext cx="85" cy="200"/>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7FFF7F"/>
              </a:solidFill>
              <a:ln w="3175" cmpd="sng">
                <a:solidFill>
                  <a:srgbClr val="00CC00"/>
                </a:solidFill>
                <a:round/>
                <a:headEnd/>
                <a:tailEnd/>
              </a:ln>
            </p:spPr>
            <p:txBody>
              <a:bodyPr/>
              <a:lstStyle/>
              <a:p>
                <a:endParaRPr lang="en-US"/>
              </a:p>
            </p:txBody>
          </p:sp>
          <p:sp>
            <p:nvSpPr>
              <p:cNvPr id="138303" name="Freeform 63"/>
              <p:cNvSpPr>
                <a:spLocks/>
              </p:cNvSpPr>
              <p:nvPr/>
            </p:nvSpPr>
            <p:spPr bwMode="auto">
              <a:xfrm rot="14923250" flipH="1">
                <a:off x="3888" y="2032"/>
                <a:ext cx="111" cy="272"/>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7FFF7F"/>
              </a:solidFill>
              <a:ln w="3175" cmpd="sng">
                <a:solidFill>
                  <a:srgbClr val="00CC00"/>
                </a:solidFill>
                <a:round/>
                <a:headEnd/>
                <a:tailEnd/>
              </a:ln>
            </p:spPr>
            <p:txBody>
              <a:bodyPr/>
              <a:lstStyle/>
              <a:p>
                <a:endParaRPr lang="en-US"/>
              </a:p>
            </p:txBody>
          </p:sp>
        </p:grpSp>
        <p:grpSp>
          <p:nvGrpSpPr>
            <p:cNvPr id="138304" name="Group 64"/>
            <p:cNvGrpSpPr>
              <a:grpSpLocks/>
            </p:cNvGrpSpPr>
            <p:nvPr/>
          </p:nvGrpSpPr>
          <p:grpSpPr bwMode="auto">
            <a:xfrm>
              <a:off x="2832" y="1432"/>
              <a:ext cx="1152" cy="584"/>
              <a:chOff x="2112" y="1236"/>
              <a:chExt cx="1824" cy="924"/>
            </a:xfrm>
          </p:grpSpPr>
          <p:sp>
            <p:nvSpPr>
              <p:cNvPr id="138305" name="WordArt 65"/>
              <p:cNvSpPr>
                <a:spLocks noChangeArrowheads="1" noChangeShapeType="1" noTextEdit="1"/>
              </p:cNvSpPr>
              <p:nvPr/>
            </p:nvSpPr>
            <p:spPr bwMode="auto">
              <a:xfrm>
                <a:off x="2112" y="1236"/>
                <a:ext cx="1732" cy="648"/>
              </a:xfrm>
              <a:prstGeom prst="rect">
                <a:avLst/>
              </a:prstGeom>
            </p:spPr>
            <p:txBody>
              <a:bodyPr wrap="none" fromWordArt="1">
                <a:prstTxWarp prst="textCurveDown">
                  <a:avLst>
                    <a:gd name="adj" fmla="val 52630"/>
                  </a:avLst>
                </a:prstTxWarp>
              </a:bodyPr>
              <a:lstStyle/>
              <a:p>
                <a:pPr algn="ctr"/>
                <a:r>
                  <a:rPr lang="en-US" sz="3600" kern="10">
                    <a:ln w="12700">
                      <a:solidFill>
                        <a:srgbClr val="723900"/>
                      </a:solidFill>
                      <a:round/>
                      <a:headEnd/>
                      <a:tailEnd/>
                    </a:ln>
                    <a:solidFill>
                      <a:srgbClr val="FFD98D"/>
                    </a:solidFill>
                    <a:effectLst>
                      <a:outerShdw dist="35921" dir="2700000" algn="ctr" rotWithShape="0">
                        <a:srgbClr val="663300">
                          <a:alpha val="70000"/>
                        </a:srgbClr>
                      </a:outerShdw>
                    </a:effectLst>
                    <a:latin typeface="Arial Black"/>
                  </a:rPr>
                  <a:t>Kadesh</a:t>
                </a:r>
              </a:p>
            </p:txBody>
          </p:sp>
          <p:sp>
            <p:nvSpPr>
              <p:cNvPr id="138306" name="WordArt 66"/>
              <p:cNvSpPr>
                <a:spLocks noChangeArrowheads="1" noChangeShapeType="1" noTextEdit="1"/>
              </p:cNvSpPr>
              <p:nvPr/>
            </p:nvSpPr>
            <p:spPr bwMode="auto">
              <a:xfrm rot="-952815">
                <a:off x="2208" y="1536"/>
                <a:ext cx="1669" cy="624"/>
              </a:xfrm>
              <a:prstGeom prst="rect">
                <a:avLst/>
              </a:prstGeom>
            </p:spPr>
            <p:txBody>
              <a:bodyPr wrap="none" fromWordArt="1">
                <a:prstTxWarp prst="textCurveDown">
                  <a:avLst>
                    <a:gd name="adj" fmla="val 52630"/>
                  </a:avLst>
                </a:prstTxWarp>
              </a:bodyPr>
              <a:lstStyle/>
              <a:p>
                <a:pPr algn="ctr"/>
                <a:r>
                  <a:rPr lang="en-US" sz="3600" kern="10">
                    <a:ln w="12700">
                      <a:solidFill>
                        <a:srgbClr val="723900"/>
                      </a:solidFill>
                      <a:round/>
                      <a:headEnd/>
                      <a:tailEnd/>
                    </a:ln>
                    <a:solidFill>
                      <a:srgbClr val="FFD98D"/>
                    </a:solidFill>
                    <a:effectLst>
                      <a:outerShdw dist="35921" dir="2700000" algn="ctr" rotWithShape="0">
                        <a:srgbClr val="663300">
                          <a:alpha val="70000"/>
                        </a:srgbClr>
                      </a:outerShdw>
                    </a:effectLst>
                    <a:latin typeface="Arial Black"/>
                  </a:rPr>
                  <a:t>barnea</a:t>
                </a:r>
              </a:p>
            </p:txBody>
          </p:sp>
          <p:sp>
            <p:nvSpPr>
              <p:cNvPr id="138307" name="WordArt 67"/>
              <p:cNvSpPr>
                <a:spLocks noChangeArrowheads="1" noChangeShapeType="1" noTextEdit="1"/>
              </p:cNvSpPr>
              <p:nvPr/>
            </p:nvSpPr>
            <p:spPr bwMode="auto">
              <a:xfrm rot="9346286" flipV="1">
                <a:off x="3877" y="1680"/>
                <a:ext cx="59" cy="48"/>
              </a:xfrm>
              <a:prstGeom prst="rect">
                <a:avLst/>
              </a:prstGeom>
            </p:spPr>
            <p:txBody>
              <a:bodyPr wrap="none" fromWordArt="1">
                <a:prstTxWarp prst="textWave1">
                  <a:avLst>
                    <a:gd name="adj1" fmla="val 0"/>
                    <a:gd name="adj2" fmla="val 0"/>
                  </a:avLst>
                </a:prstTxWarp>
              </a:bodyPr>
              <a:lstStyle/>
              <a:p>
                <a:pPr algn="ctr"/>
                <a:r>
                  <a:rPr lang="en-US" sz="3600" kern="10">
                    <a:ln w="12700">
                      <a:solidFill>
                        <a:srgbClr val="723900"/>
                      </a:solidFill>
                      <a:round/>
                      <a:headEnd/>
                      <a:tailEnd/>
                    </a:ln>
                    <a:solidFill>
                      <a:srgbClr val="FFD98D"/>
                    </a:solidFill>
                    <a:latin typeface="Arial Black"/>
                  </a:rPr>
                  <a:t>-</a:t>
                </a:r>
              </a:p>
            </p:txBody>
          </p:sp>
        </p:grpSp>
      </p:grpSp>
      <p:sp>
        <p:nvSpPr>
          <p:cNvPr id="138308" name="Line 68"/>
          <p:cNvSpPr>
            <a:spLocks noChangeShapeType="1"/>
          </p:cNvSpPr>
          <p:nvPr/>
        </p:nvSpPr>
        <p:spPr bwMode="auto">
          <a:xfrm rot="13517708" flipV="1">
            <a:off x="6016625" y="1879600"/>
            <a:ext cx="1143000" cy="152400"/>
          </a:xfrm>
          <a:prstGeom prst="line">
            <a:avLst/>
          </a:prstGeom>
          <a:noFill/>
          <a:ln w="28575">
            <a:solidFill>
              <a:srgbClr val="00FF00"/>
            </a:solidFill>
            <a:prstDash val="sysDot"/>
            <a:round/>
            <a:headEnd/>
            <a:tailEnd/>
          </a:ln>
          <a:effectLst/>
        </p:spPr>
        <p:txBody>
          <a:bodyPr/>
          <a:lstStyle/>
          <a:p>
            <a:endParaRPr lang="en-US"/>
          </a:p>
        </p:txBody>
      </p:sp>
      <p:grpSp>
        <p:nvGrpSpPr>
          <p:cNvPr id="138309" name="Group 69"/>
          <p:cNvGrpSpPr>
            <a:grpSpLocks/>
          </p:cNvGrpSpPr>
          <p:nvPr/>
        </p:nvGrpSpPr>
        <p:grpSpPr bwMode="auto">
          <a:xfrm>
            <a:off x="6477000" y="1981200"/>
            <a:ext cx="990600" cy="609600"/>
            <a:chOff x="4080" y="1248"/>
            <a:chExt cx="624" cy="384"/>
          </a:xfrm>
        </p:grpSpPr>
        <p:sp>
          <p:nvSpPr>
            <p:cNvPr id="138310" name="Freeform 70"/>
            <p:cNvSpPr>
              <a:spLocks/>
            </p:cNvSpPr>
            <p:nvPr/>
          </p:nvSpPr>
          <p:spPr bwMode="auto">
            <a:xfrm rot="14392819" flipH="1">
              <a:off x="4116" y="1524"/>
              <a:ext cx="72" cy="144"/>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7FFF7F"/>
            </a:solidFill>
            <a:ln w="3175" cmpd="sng">
              <a:solidFill>
                <a:srgbClr val="00CC00"/>
              </a:solidFill>
              <a:round/>
              <a:headEnd/>
              <a:tailEnd/>
            </a:ln>
          </p:spPr>
          <p:txBody>
            <a:bodyPr/>
            <a:lstStyle/>
            <a:p>
              <a:endParaRPr lang="en-US"/>
            </a:p>
          </p:txBody>
        </p:sp>
        <p:sp>
          <p:nvSpPr>
            <p:cNvPr id="138311" name="Freeform 71"/>
            <p:cNvSpPr>
              <a:spLocks/>
            </p:cNvSpPr>
            <p:nvPr/>
          </p:nvSpPr>
          <p:spPr bwMode="auto">
            <a:xfrm rot="12416600">
              <a:off x="4624" y="1248"/>
              <a:ext cx="80" cy="163"/>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7FFF7F"/>
            </a:solidFill>
            <a:ln w="3175" cmpd="sng">
              <a:solidFill>
                <a:srgbClr val="00CC00"/>
              </a:solidFill>
              <a:round/>
              <a:headEnd/>
              <a:tailEnd/>
            </a:ln>
          </p:spPr>
          <p:txBody>
            <a:bodyPr/>
            <a:lstStyle/>
            <a:p>
              <a:endParaRPr lang="en-US"/>
            </a:p>
          </p:txBody>
        </p:sp>
        <p:sp>
          <p:nvSpPr>
            <p:cNvPr id="138312" name="Freeform 72"/>
            <p:cNvSpPr>
              <a:spLocks/>
            </p:cNvSpPr>
            <p:nvPr/>
          </p:nvSpPr>
          <p:spPr bwMode="auto">
            <a:xfrm rot="11256710">
              <a:off x="4416" y="1296"/>
              <a:ext cx="80" cy="163"/>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7FFF7F"/>
            </a:solidFill>
            <a:ln w="3175" cmpd="sng">
              <a:solidFill>
                <a:srgbClr val="00CC00"/>
              </a:solidFill>
              <a:round/>
              <a:headEnd/>
              <a:tailEnd/>
            </a:ln>
          </p:spPr>
          <p:txBody>
            <a:bodyPr/>
            <a:lstStyle/>
            <a:p>
              <a:endParaRPr lang="en-US"/>
            </a:p>
          </p:txBody>
        </p:sp>
        <p:sp>
          <p:nvSpPr>
            <p:cNvPr id="138313" name="Freeform 73"/>
            <p:cNvSpPr>
              <a:spLocks/>
            </p:cNvSpPr>
            <p:nvPr/>
          </p:nvSpPr>
          <p:spPr bwMode="auto">
            <a:xfrm rot="16070035" flipH="1">
              <a:off x="4465" y="1335"/>
              <a:ext cx="85" cy="200"/>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7FFF7F"/>
            </a:solidFill>
            <a:ln w="3175" cmpd="sng">
              <a:solidFill>
                <a:srgbClr val="00CC00"/>
              </a:solidFill>
              <a:round/>
              <a:headEnd/>
              <a:tailEnd/>
            </a:ln>
          </p:spPr>
          <p:txBody>
            <a:bodyPr/>
            <a:lstStyle/>
            <a:p>
              <a:endParaRPr lang="en-US"/>
            </a:p>
          </p:txBody>
        </p:sp>
        <p:sp>
          <p:nvSpPr>
            <p:cNvPr id="138314" name="Freeform 74"/>
            <p:cNvSpPr>
              <a:spLocks/>
            </p:cNvSpPr>
            <p:nvPr/>
          </p:nvSpPr>
          <p:spPr bwMode="auto">
            <a:xfrm rot="14649555">
              <a:off x="4266" y="1414"/>
              <a:ext cx="80" cy="163"/>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7FFF7F"/>
            </a:solidFill>
            <a:ln w="3175" cmpd="sng">
              <a:solidFill>
                <a:srgbClr val="00CC00"/>
              </a:solidFill>
              <a:round/>
              <a:headEnd/>
              <a:tailEnd/>
            </a:ln>
          </p:spPr>
          <p:txBody>
            <a:bodyPr/>
            <a:lstStyle/>
            <a:p>
              <a:endParaRPr lang="en-US"/>
            </a:p>
          </p:txBody>
        </p:sp>
      </p:grpSp>
      <p:grpSp>
        <p:nvGrpSpPr>
          <p:cNvPr id="138315" name="Group 75"/>
          <p:cNvGrpSpPr>
            <a:grpSpLocks/>
          </p:cNvGrpSpPr>
          <p:nvPr/>
        </p:nvGrpSpPr>
        <p:grpSpPr bwMode="auto">
          <a:xfrm>
            <a:off x="2540000" y="2487613"/>
            <a:ext cx="1677988" cy="2200275"/>
            <a:chOff x="1600" y="1567"/>
            <a:chExt cx="1057" cy="1386"/>
          </a:xfrm>
        </p:grpSpPr>
        <p:sp>
          <p:nvSpPr>
            <p:cNvPr id="138316" name="Oval 76"/>
            <p:cNvSpPr>
              <a:spLocks noChangeArrowheads="1"/>
            </p:cNvSpPr>
            <p:nvPr/>
          </p:nvSpPr>
          <p:spPr bwMode="auto">
            <a:xfrm>
              <a:off x="2602" y="2908"/>
              <a:ext cx="55" cy="45"/>
            </a:xfrm>
            <a:prstGeom prst="ellipse">
              <a:avLst/>
            </a:prstGeom>
            <a:solidFill>
              <a:srgbClr val="FF3300"/>
            </a:solidFill>
            <a:ln w="57150">
              <a:solidFill>
                <a:srgbClr val="FF3300"/>
              </a:solidFill>
              <a:round/>
              <a:headEnd/>
              <a:tailEnd/>
            </a:ln>
            <a:effectLst/>
          </p:spPr>
          <p:txBody>
            <a:bodyPr wrap="none" anchor="ctr"/>
            <a:lstStyle/>
            <a:p>
              <a:endParaRPr lang="en-US"/>
            </a:p>
          </p:txBody>
        </p:sp>
        <p:grpSp>
          <p:nvGrpSpPr>
            <p:cNvPr id="138317" name="Group 77"/>
            <p:cNvGrpSpPr>
              <a:grpSpLocks/>
            </p:cNvGrpSpPr>
            <p:nvPr/>
          </p:nvGrpSpPr>
          <p:grpSpPr bwMode="auto">
            <a:xfrm>
              <a:off x="1600" y="1567"/>
              <a:ext cx="992" cy="1280"/>
              <a:chOff x="1600" y="1567"/>
              <a:chExt cx="992" cy="1280"/>
            </a:xfrm>
          </p:grpSpPr>
          <p:grpSp>
            <p:nvGrpSpPr>
              <p:cNvPr id="138318" name="Group 78"/>
              <p:cNvGrpSpPr>
                <a:grpSpLocks/>
              </p:cNvGrpSpPr>
              <p:nvPr/>
            </p:nvGrpSpPr>
            <p:grpSpPr bwMode="auto">
              <a:xfrm>
                <a:off x="1600" y="1567"/>
                <a:ext cx="992" cy="1280"/>
                <a:chOff x="1600" y="1567"/>
                <a:chExt cx="992" cy="1280"/>
              </a:xfrm>
            </p:grpSpPr>
            <p:grpSp>
              <p:nvGrpSpPr>
                <p:cNvPr id="138319" name="Group 79"/>
                <p:cNvGrpSpPr>
                  <a:grpSpLocks/>
                </p:cNvGrpSpPr>
                <p:nvPr/>
              </p:nvGrpSpPr>
              <p:grpSpPr bwMode="auto">
                <a:xfrm>
                  <a:off x="1604" y="1595"/>
                  <a:ext cx="988" cy="1252"/>
                  <a:chOff x="1604" y="1595"/>
                  <a:chExt cx="988" cy="1252"/>
                </a:xfrm>
              </p:grpSpPr>
              <p:grpSp>
                <p:nvGrpSpPr>
                  <p:cNvPr id="138320" name="Group 80"/>
                  <p:cNvGrpSpPr>
                    <a:grpSpLocks/>
                  </p:cNvGrpSpPr>
                  <p:nvPr/>
                </p:nvGrpSpPr>
                <p:grpSpPr bwMode="auto">
                  <a:xfrm>
                    <a:off x="1920" y="1595"/>
                    <a:ext cx="672" cy="1252"/>
                    <a:chOff x="1920" y="1595"/>
                    <a:chExt cx="672" cy="1252"/>
                  </a:xfrm>
                </p:grpSpPr>
                <p:sp>
                  <p:nvSpPr>
                    <p:cNvPr id="138321" name="Freeform 81"/>
                    <p:cNvSpPr>
                      <a:spLocks/>
                    </p:cNvSpPr>
                    <p:nvPr/>
                  </p:nvSpPr>
                  <p:spPr bwMode="auto">
                    <a:xfrm rot="1128864" flipH="1">
                      <a:off x="1990" y="1595"/>
                      <a:ext cx="111" cy="272"/>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7FFF7F"/>
                    </a:solidFill>
                    <a:ln w="3175" cmpd="sng">
                      <a:solidFill>
                        <a:srgbClr val="00CC00"/>
                      </a:solidFill>
                      <a:round/>
                      <a:headEnd/>
                      <a:tailEnd/>
                    </a:ln>
                  </p:spPr>
                  <p:txBody>
                    <a:bodyPr/>
                    <a:lstStyle/>
                    <a:p>
                      <a:endParaRPr lang="en-US"/>
                    </a:p>
                  </p:txBody>
                </p:sp>
                <p:sp>
                  <p:nvSpPr>
                    <p:cNvPr id="138322" name="Freeform 82"/>
                    <p:cNvSpPr>
                      <a:spLocks/>
                    </p:cNvSpPr>
                    <p:nvPr/>
                  </p:nvSpPr>
                  <p:spPr bwMode="auto">
                    <a:xfrm>
                      <a:off x="1934" y="1912"/>
                      <a:ext cx="111" cy="272"/>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7FFF7F"/>
                    </a:solidFill>
                    <a:ln w="3175" cmpd="sng">
                      <a:solidFill>
                        <a:srgbClr val="00CC00"/>
                      </a:solidFill>
                      <a:round/>
                      <a:headEnd/>
                      <a:tailEnd/>
                    </a:ln>
                  </p:spPr>
                  <p:txBody>
                    <a:bodyPr/>
                    <a:lstStyle/>
                    <a:p>
                      <a:endParaRPr lang="en-US"/>
                    </a:p>
                  </p:txBody>
                </p:sp>
                <p:sp>
                  <p:nvSpPr>
                    <p:cNvPr id="138323" name="Freeform 83"/>
                    <p:cNvSpPr>
                      <a:spLocks/>
                    </p:cNvSpPr>
                    <p:nvPr/>
                  </p:nvSpPr>
                  <p:spPr bwMode="auto">
                    <a:xfrm rot="-4541548">
                      <a:off x="2002" y="2174"/>
                      <a:ext cx="107" cy="272"/>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7FFF7F"/>
                    </a:solidFill>
                    <a:ln w="3175" cmpd="sng">
                      <a:solidFill>
                        <a:srgbClr val="00CC00"/>
                      </a:solidFill>
                      <a:round/>
                      <a:headEnd/>
                      <a:tailEnd/>
                    </a:ln>
                  </p:spPr>
                  <p:txBody>
                    <a:bodyPr/>
                    <a:lstStyle/>
                    <a:p>
                      <a:endParaRPr lang="en-US"/>
                    </a:p>
                  </p:txBody>
                </p:sp>
                <p:sp>
                  <p:nvSpPr>
                    <p:cNvPr id="138324" name="Freeform 84"/>
                    <p:cNvSpPr>
                      <a:spLocks/>
                    </p:cNvSpPr>
                    <p:nvPr/>
                  </p:nvSpPr>
                  <p:spPr bwMode="auto">
                    <a:xfrm rot="20566753" flipH="1">
                      <a:off x="2208" y="2400"/>
                      <a:ext cx="111" cy="272"/>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7FFF7F"/>
                    </a:solidFill>
                    <a:ln w="3175" cmpd="sng">
                      <a:solidFill>
                        <a:srgbClr val="00CC00"/>
                      </a:solidFill>
                      <a:round/>
                      <a:headEnd/>
                      <a:tailEnd/>
                    </a:ln>
                  </p:spPr>
                  <p:txBody>
                    <a:bodyPr/>
                    <a:lstStyle/>
                    <a:p>
                      <a:endParaRPr lang="en-US"/>
                    </a:p>
                  </p:txBody>
                </p:sp>
                <p:sp>
                  <p:nvSpPr>
                    <p:cNvPr id="138325" name="Freeform 85"/>
                    <p:cNvSpPr>
                      <a:spLocks/>
                    </p:cNvSpPr>
                    <p:nvPr/>
                  </p:nvSpPr>
                  <p:spPr bwMode="auto">
                    <a:xfrm rot="-3725283">
                      <a:off x="2400" y="2656"/>
                      <a:ext cx="111" cy="272"/>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7FFF7F"/>
                    </a:solidFill>
                    <a:ln w="3175" cmpd="sng">
                      <a:solidFill>
                        <a:srgbClr val="00CC00"/>
                      </a:solidFill>
                      <a:round/>
                      <a:headEnd/>
                      <a:tailEnd/>
                    </a:ln>
                  </p:spPr>
                  <p:txBody>
                    <a:bodyPr/>
                    <a:lstStyle/>
                    <a:p>
                      <a:endParaRPr lang="en-US"/>
                    </a:p>
                  </p:txBody>
                </p:sp>
              </p:grpSp>
              <p:sp>
                <p:nvSpPr>
                  <p:cNvPr id="138326" name="Freeform 86"/>
                  <p:cNvSpPr>
                    <a:spLocks/>
                  </p:cNvSpPr>
                  <p:nvPr/>
                </p:nvSpPr>
                <p:spPr bwMode="auto">
                  <a:xfrm rot="-3700227">
                    <a:off x="1646" y="1553"/>
                    <a:ext cx="80" cy="163"/>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7FFF7F"/>
                  </a:solidFill>
                  <a:ln w="3175" cmpd="sng">
                    <a:solidFill>
                      <a:srgbClr val="00CC00"/>
                    </a:solidFill>
                    <a:round/>
                    <a:headEnd/>
                    <a:tailEnd/>
                  </a:ln>
                </p:spPr>
                <p:txBody>
                  <a:bodyPr/>
                  <a:lstStyle/>
                  <a:p>
                    <a:endParaRPr lang="en-US"/>
                  </a:p>
                </p:txBody>
              </p:sp>
              <p:sp>
                <p:nvSpPr>
                  <p:cNvPr id="138327" name="Freeform 87"/>
                  <p:cNvSpPr>
                    <a:spLocks/>
                  </p:cNvSpPr>
                  <p:nvPr/>
                </p:nvSpPr>
                <p:spPr bwMode="auto">
                  <a:xfrm rot="4199582" flipV="1">
                    <a:off x="1861" y="1501"/>
                    <a:ext cx="90" cy="278"/>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7FFF7F"/>
                  </a:solidFill>
                  <a:ln w="3175" cmpd="sng">
                    <a:solidFill>
                      <a:srgbClr val="00CC00"/>
                    </a:solidFill>
                    <a:round/>
                    <a:headEnd/>
                    <a:tailEnd/>
                  </a:ln>
                </p:spPr>
                <p:txBody>
                  <a:bodyPr/>
                  <a:lstStyle/>
                  <a:p>
                    <a:endParaRPr lang="en-US"/>
                  </a:p>
                </p:txBody>
              </p:sp>
            </p:grpSp>
            <p:sp>
              <p:nvSpPr>
                <p:cNvPr id="138328" name="Oval 88"/>
                <p:cNvSpPr>
                  <a:spLocks noChangeArrowheads="1"/>
                </p:cNvSpPr>
                <p:nvPr/>
              </p:nvSpPr>
              <p:spPr bwMode="auto">
                <a:xfrm>
                  <a:off x="1600" y="1567"/>
                  <a:ext cx="56" cy="45"/>
                </a:xfrm>
                <a:prstGeom prst="ellipse">
                  <a:avLst/>
                </a:prstGeom>
                <a:solidFill>
                  <a:srgbClr val="FF3300"/>
                </a:solidFill>
                <a:ln w="57150">
                  <a:solidFill>
                    <a:srgbClr val="FF3300"/>
                  </a:solidFill>
                  <a:round/>
                  <a:headEnd/>
                  <a:tailEnd/>
                </a:ln>
                <a:effectLst/>
              </p:spPr>
              <p:txBody>
                <a:bodyPr wrap="none" anchor="ctr"/>
                <a:lstStyle/>
                <a:p>
                  <a:endParaRPr lang="en-US"/>
                </a:p>
              </p:txBody>
            </p:sp>
          </p:grpSp>
          <p:sp>
            <p:nvSpPr>
              <p:cNvPr id="138329" name="Oval 89"/>
              <p:cNvSpPr>
                <a:spLocks noChangeArrowheads="1"/>
              </p:cNvSpPr>
              <p:nvPr/>
            </p:nvSpPr>
            <p:spPr bwMode="auto">
              <a:xfrm>
                <a:off x="1767" y="1685"/>
                <a:ext cx="56" cy="45"/>
              </a:xfrm>
              <a:prstGeom prst="ellipse">
                <a:avLst/>
              </a:prstGeom>
              <a:solidFill>
                <a:srgbClr val="FF3300"/>
              </a:solidFill>
              <a:ln w="57150">
                <a:solidFill>
                  <a:srgbClr val="FF3300"/>
                </a:solidFill>
                <a:round/>
                <a:headEnd/>
                <a:tailEnd/>
              </a:ln>
              <a:effectLst/>
            </p:spPr>
            <p:txBody>
              <a:bodyPr wrap="none" anchor="ctr"/>
              <a:lstStyle/>
              <a:p>
                <a:endParaRPr lang="en-US"/>
              </a:p>
            </p:txBody>
          </p:sp>
        </p:grpSp>
      </p:grpSp>
      <p:grpSp>
        <p:nvGrpSpPr>
          <p:cNvPr id="138330" name="Group 90"/>
          <p:cNvGrpSpPr>
            <a:grpSpLocks/>
          </p:cNvGrpSpPr>
          <p:nvPr/>
        </p:nvGrpSpPr>
        <p:grpSpPr bwMode="auto">
          <a:xfrm>
            <a:off x="6472238" y="2306638"/>
            <a:ext cx="487362" cy="889000"/>
            <a:chOff x="4077" y="1453"/>
            <a:chExt cx="307" cy="560"/>
          </a:xfrm>
        </p:grpSpPr>
        <p:grpSp>
          <p:nvGrpSpPr>
            <p:cNvPr id="138331" name="Group 91"/>
            <p:cNvGrpSpPr>
              <a:grpSpLocks/>
            </p:cNvGrpSpPr>
            <p:nvPr/>
          </p:nvGrpSpPr>
          <p:grpSpPr bwMode="auto">
            <a:xfrm>
              <a:off x="4077" y="1581"/>
              <a:ext cx="288" cy="432"/>
              <a:chOff x="4080" y="1584"/>
              <a:chExt cx="288" cy="432"/>
            </a:xfrm>
          </p:grpSpPr>
          <p:sp>
            <p:nvSpPr>
              <p:cNvPr id="138332" name="Freeform 92"/>
              <p:cNvSpPr>
                <a:spLocks/>
              </p:cNvSpPr>
              <p:nvPr/>
            </p:nvSpPr>
            <p:spPr bwMode="auto">
              <a:xfrm rot="16023658" flipH="1">
                <a:off x="4137" y="1527"/>
                <a:ext cx="85" cy="200"/>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006600"/>
              </a:solidFill>
              <a:ln w="12700" cmpd="sng">
                <a:solidFill>
                  <a:srgbClr val="FFFF00"/>
                </a:solidFill>
                <a:round/>
                <a:headEnd/>
                <a:tailEnd/>
              </a:ln>
              <a:effectLst>
                <a:outerShdw dist="35921" dir="2700000" algn="ctr" rotWithShape="0">
                  <a:schemeClr val="tx1"/>
                </a:outerShdw>
              </a:effectLst>
            </p:spPr>
            <p:txBody>
              <a:bodyPr/>
              <a:lstStyle/>
              <a:p>
                <a:endParaRPr lang="en-US"/>
              </a:p>
            </p:txBody>
          </p:sp>
          <p:grpSp>
            <p:nvGrpSpPr>
              <p:cNvPr id="138333" name="Group 93"/>
              <p:cNvGrpSpPr>
                <a:grpSpLocks/>
              </p:cNvGrpSpPr>
              <p:nvPr/>
            </p:nvGrpSpPr>
            <p:grpSpPr bwMode="auto">
              <a:xfrm>
                <a:off x="4272" y="1632"/>
                <a:ext cx="96" cy="384"/>
                <a:chOff x="4272" y="1632"/>
                <a:chExt cx="96" cy="384"/>
              </a:xfrm>
            </p:grpSpPr>
            <p:sp>
              <p:nvSpPr>
                <p:cNvPr id="138334" name="Freeform 94"/>
                <p:cNvSpPr>
                  <a:spLocks/>
                </p:cNvSpPr>
                <p:nvPr/>
              </p:nvSpPr>
              <p:spPr bwMode="auto">
                <a:xfrm rot="2303324" flipH="1">
                  <a:off x="4272" y="1816"/>
                  <a:ext cx="85" cy="200"/>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006600"/>
                </a:solidFill>
                <a:ln w="12700" cmpd="sng">
                  <a:solidFill>
                    <a:srgbClr val="FFFF00"/>
                  </a:solidFill>
                  <a:round/>
                  <a:headEnd/>
                  <a:tailEnd/>
                </a:ln>
                <a:effectLst>
                  <a:outerShdw dist="35921" dir="2700000" algn="ctr" rotWithShape="0">
                    <a:schemeClr val="tx1"/>
                  </a:outerShdw>
                </a:effectLst>
              </p:spPr>
              <p:txBody>
                <a:bodyPr/>
                <a:lstStyle/>
                <a:p>
                  <a:endParaRPr lang="en-US"/>
                </a:p>
              </p:txBody>
            </p:sp>
            <p:sp>
              <p:nvSpPr>
                <p:cNvPr id="138335" name="Freeform 95"/>
                <p:cNvSpPr>
                  <a:spLocks/>
                </p:cNvSpPr>
                <p:nvPr/>
              </p:nvSpPr>
              <p:spPr bwMode="auto">
                <a:xfrm rot="20659951" flipH="1">
                  <a:off x="4296" y="1632"/>
                  <a:ext cx="72" cy="144"/>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006600"/>
                </a:solidFill>
                <a:ln w="12700" cmpd="sng">
                  <a:solidFill>
                    <a:srgbClr val="FFFF00"/>
                  </a:solidFill>
                  <a:round/>
                  <a:headEnd/>
                  <a:tailEnd/>
                </a:ln>
                <a:effectLst>
                  <a:outerShdw dist="35921" dir="2700000" algn="ctr" rotWithShape="0">
                    <a:schemeClr val="tx1"/>
                  </a:outerShdw>
                </a:effectLst>
              </p:spPr>
              <p:txBody>
                <a:bodyPr/>
                <a:lstStyle/>
                <a:p>
                  <a:endParaRPr lang="en-US"/>
                </a:p>
              </p:txBody>
            </p:sp>
          </p:grpSp>
        </p:grpSp>
        <p:grpSp>
          <p:nvGrpSpPr>
            <p:cNvPr id="138336" name="Group 96"/>
            <p:cNvGrpSpPr>
              <a:grpSpLocks/>
            </p:cNvGrpSpPr>
            <p:nvPr/>
          </p:nvGrpSpPr>
          <p:grpSpPr bwMode="auto">
            <a:xfrm>
              <a:off x="4077" y="1453"/>
              <a:ext cx="307" cy="176"/>
              <a:chOff x="4077" y="1453"/>
              <a:chExt cx="307" cy="176"/>
            </a:xfrm>
          </p:grpSpPr>
          <p:sp>
            <p:nvSpPr>
              <p:cNvPr id="138337" name="Freeform 97"/>
              <p:cNvSpPr>
                <a:spLocks/>
              </p:cNvSpPr>
              <p:nvPr/>
            </p:nvSpPr>
            <p:spPr bwMode="auto">
              <a:xfrm rot="14392819" flipH="1">
                <a:off x="4113" y="1521"/>
                <a:ext cx="72" cy="144"/>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006600"/>
              </a:solidFill>
              <a:ln w="12700" cap="flat" cmpd="sng">
                <a:solidFill>
                  <a:srgbClr val="FFFF00"/>
                </a:solidFill>
                <a:prstDash val="solid"/>
                <a:round/>
                <a:headEnd type="none" w="med" len="med"/>
                <a:tailEnd type="none" w="med" len="med"/>
              </a:ln>
              <a:effectLst>
                <a:outerShdw dist="35921" dir="2700000" algn="ctr" rotWithShape="0">
                  <a:schemeClr val="tx1"/>
                </a:outerShdw>
              </a:effectLst>
            </p:spPr>
            <p:txBody>
              <a:bodyPr/>
              <a:lstStyle/>
              <a:p>
                <a:endParaRPr lang="en-US"/>
              </a:p>
            </p:txBody>
          </p:sp>
          <p:sp>
            <p:nvSpPr>
              <p:cNvPr id="138338" name="Freeform 98"/>
              <p:cNvSpPr>
                <a:spLocks/>
              </p:cNvSpPr>
              <p:nvPr/>
            </p:nvSpPr>
            <p:spPr bwMode="auto">
              <a:xfrm rot="14649555">
                <a:off x="4263" y="1411"/>
                <a:ext cx="80" cy="163"/>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006600"/>
              </a:solidFill>
              <a:ln w="12700" cap="flat" cmpd="sng">
                <a:solidFill>
                  <a:srgbClr val="FFFF00"/>
                </a:solidFill>
                <a:prstDash val="solid"/>
                <a:round/>
                <a:headEnd type="none" w="med" len="med"/>
                <a:tailEnd type="none" w="med" len="med"/>
              </a:ln>
              <a:effectLst>
                <a:outerShdw dist="35921" dir="2700000" algn="ctr" rotWithShape="0">
                  <a:schemeClr val="tx1"/>
                </a:outerShdw>
              </a:effectLst>
            </p:spPr>
            <p:txBody>
              <a:bodyPr/>
              <a:lstStyle/>
              <a:p>
                <a:endParaRPr lang="en-US"/>
              </a:p>
            </p:txBody>
          </p:sp>
        </p:grpSp>
      </p:grpSp>
      <p:pic>
        <p:nvPicPr>
          <p:cNvPr id="138339" name="Picture 99" descr="Moses rehearsing the Law to Israel"/>
          <p:cNvPicPr>
            <a:picLocks noChangeAspect="1" noChangeArrowheads="1"/>
          </p:cNvPicPr>
          <p:nvPr/>
        </p:nvPicPr>
        <p:blipFill>
          <a:blip r:embed="rId4" cstate="print"/>
          <a:srcRect l="2504" t="2771" b="17519"/>
          <a:stretch>
            <a:fillRect/>
          </a:stretch>
        </p:blipFill>
        <p:spPr bwMode="auto">
          <a:xfrm>
            <a:off x="2411413" y="1766888"/>
            <a:ext cx="3836987" cy="3948112"/>
          </a:xfrm>
          <a:prstGeom prst="rect">
            <a:avLst/>
          </a:prstGeom>
          <a:solidFill>
            <a:srgbClr val="FFFFDF"/>
          </a:solidFill>
        </p:spPr>
      </p:pic>
      <p:grpSp>
        <p:nvGrpSpPr>
          <p:cNvPr id="138344" name="Group 104"/>
          <p:cNvGrpSpPr>
            <a:grpSpLocks/>
          </p:cNvGrpSpPr>
          <p:nvPr/>
        </p:nvGrpSpPr>
        <p:grpSpPr bwMode="auto">
          <a:xfrm>
            <a:off x="762000" y="1371600"/>
            <a:ext cx="2590800" cy="228600"/>
            <a:chOff x="480" y="864"/>
            <a:chExt cx="1632" cy="144"/>
          </a:xfrm>
        </p:grpSpPr>
        <p:sp>
          <p:nvSpPr>
            <p:cNvPr id="138345" name="WordArt 105"/>
            <p:cNvSpPr>
              <a:spLocks noChangeArrowheads="1" noChangeShapeType="1" noTextEdit="1"/>
            </p:cNvSpPr>
            <p:nvPr/>
          </p:nvSpPr>
          <p:spPr bwMode="auto">
            <a:xfrm>
              <a:off x="1008" y="864"/>
              <a:ext cx="1104" cy="144"/>
            </a:xfrm>
            <a:prstGeom prst="rect">
              <a:avLst/>
            </a:prstGeom>
          </p:spPr>
          <p:txBody>
            <a:bodyPr wrap="none" fromWordArt="1">
              <a:prstTxWarp prst="textPlain">
                <a:avLst>
                  <a:gd name="adj" fmla="val 50000"/>
                </a:avLst>
              </a:prstTxWarp>
            </a:bodyPr>
            <a:lstStyle/>
            <a:p>
              <a:pPr algn="ctr"/>
              <a:r>
                <a:rPr lang="en-US" sz="3600" kern="10" dirty="0">
                  <a:ln w="9525">
                    <a:solidFill>
                      <a:srgbClr val="000000"/>
                    </a:solidFill>
                    <a:round/>
                    <a:headEnd/>
                    <a:tailEnd/>
                  </a:ln>
                  <a:solidFill>
                    <a:srgbClr val="FFFF00"/>
                  </a:solidFill>
                  <a:effectLst>
                    <a:outerShdw dist="35921" dir="2700000" algn="ctr" rotWithShape="0">
                      <a:schemeClr val="tx1"/>
                    </a:outerShdw>
                  </a:effectLst>
                  <a:latin typeface="Arial Black"/>
                </a:rPr>
                <a:t>Third course</a:t>
              </a:r>
            </a:p>
          </p:txBody>
        </p:sp>
        <p:sp>
          <p:nvSpPr>
            <p:cNvPr id="138346" name="Line 106"/>
            <p:cNvSpPr>
              <a:spLocks noChangeShapeType="1"/>
            </p:cNvSpPr>
            <p:nvPr/>
          </p:nvSpPr>
          <p:spPr bwMode="auto">
            <a:xfrm>
              <a:off x="480" y="936"/>
              <a:ext cx="481" cy="0"/>
            </a:xfrm>
            <a:prstGeom prst="line">
              <a:avLst/>
            </a:prstGeom>
            <a:noFill/>
            <a:ln w="38100">
              <a:solidFill>
                <a:srgbClr val="FFFF00"/>
              </a:solidFill>
              <a:prstDash val="dashDot"/>
              <a:round/>
              <a:headEnd/>
              <a:tailEnd/>
            </a:ln>
            <a:effectLst>
              <a:outerShdw dist="35921" dir="2700000" algn="ctr" rotWithShape="0">
                <a:schemeClr val="tx1"/>
              </a:outerShdw>
            </a:effectLst>
          </p:spPr>
          <p:txBody>
            <a:bodyPr anchor="ctr">
              <a:spAutoFit/>
            </a:bodyPr>
            <a:lstStyle/>
            <a:p>
              <a:endParaRPr lang="en-US"/>
            </a:p>
          </p:txBody>
        </p:sp>
      </p:grpSp>
      <p:sp>
        <p:nvSpPr>
          <p:cNvPr id="138340" name="Rectangle 100"/>
          <p:cNvSpPr>
            <a:spLocks noChangeArrowheads="1"/>
          </p:cNvSpPr>
          <p:nvPr/>
        </p:nvSpPr>
        <p:spPr bwMode="auto">
          <a:xfrm>
            <a:off x="0" y="5722938"/>
            <a:ext cx="9144000" cy="1135062"/>
          </a:xfrm>
          <a:prstGeom prst="rect">
            <a:avLst/>
          </a:prstGeom>
          <a:solidFill>
            <a:schemeClr val="tx1"/>
          </a:solidFill>
          <a:ln w="9525">
            <a:solidFill>
              <a:schemeClr val="tx1"/>
            </a:solidFill>
            <a:miter lim="800000"/>
            <a:headEnd/>
            <a:tailEnd/>
          </a:ln>
          <a:effectLst/>
        </p:spPr>
        <p:txBody>
          <a:bodyPr wrap="none" anchor="ctr"/>
          <a:lstStyle/>
          <a:p>
            <a:endParaRPr lang="en-US"/>
          </a:p>
        </p:txBody>
      </p:sp>
      <p:grpSp>
        <p:nvGrpSpPr>
          <p:cNvPr id="138341" name="Group 101"/>
          <p:cNvGrpSpPr>
            <a:grpSpLocks/>
          </p:cNvGrpSpPr>
          <p:nvPr/>
        </p:nvGrpSpPr>
        <p:grpSpPr bwMode="auto">
          <a:xfrm>
            <a:off x="838200" y="5783262"/>
            <a:ext cx="7239001" cy="922338"/>
            <a:chOff x="288" y="3619"/>
            <a:chExt cx="4560" cy="581"/>
          </a:xfrm>
        </p:grpSpPr>
        <p:sp>
          <p:nvSpPr>
            <p:cNvPr id="138342" name="Text Box 102"/>
            <p:cNvSpPr txBox="1">
              <a:spLocks noChangeArrowheads="1"/>
            </p:cNvSpPr>
            <p:nvPr/>
          </p:nvSpPr>
          <p:spPr bwMode="auto">
            <a:xfrm>
              <a:off x="528" y="3677"/>
              <a:ext cx="4320" cy="523"/>
            </a:xfrm>
            <a:prstGeom prst="rect">
              <a:avLst/>
            </a:prstGeom>
            <a:noFill/>
            <a:ln w="9525">
              <a:noFill/>
              <a:miter lim="800000"/>
              <a:headEnd/>
              <a:tailEnd/>
            </a:ln>
            <a:effectLst/>
          </p:spPr>
          <p:txBody>
            <a:bodyPr wrap="square">
              <a:spAutoFit/>
            </a:bodyPr>
            <a:lstStyle/>
            <a:p>
              <a:pPr eaLnBrk="0" hangingPunct="0">
                <a:lnSpc>
                  <a:spcPct val="80000"/>
                </a:lnSpc>
              </a:pPr>
              <a:r>
                <a:rPr lang="en-US" sz="2000" b="1" dirty="0">
                  <a:solidFill>
                    <a:schemeClr val="bg1"/>
                  </a:solidFill>
                  <a:latin typeface="Arial Narrow" pitchFamily="34" charset="0"/>
                </a:rPr>
                <a:t>During the forty years, Moses completed the foundation of faith for the </a:t>
              </a:r>
              <a:r>
                <a:rPr lang="en-US" sz="2000" b="1" u="sng" dirty="0">
                  <a:solidFill>
                    <a:schemeClr val="bg1"/>
                  </a:solidFill>
                  <a:latin typeface="Arial Narrow" pitchFamily="34" charset="0"/>
                </a:rPr>
                <a:t>third national course</a:t>
              </a:r>
              <a:r>
                <a:rPr lang="en-US" sz="2000" b="1" dirty="0">
                  <a:solidFill>
                    <a:schemeClr val="bg1"/>
                  </a:solidFill>
                  <a:latin typeface="Arial Narrow" pitchFamily="34" charset="0"/>
                </a:rPr>
                <a:t> to restore Canaan.  Accordingly, he also secured the position of Abel for the foundation of substance.</a:t>
              </a:r>
            </a:p>
          </p:txBody>
        </p:sp>
        <p:sp>
          <p:nvSpPr>
            <p:cNvPr id="138343" name="Text Box 103"/>
            <p:cNvSpPr txBox="1">
              <a:spLocks noChangeArrowheads="1"/>
            </p:cNvSpPr>
            <p:nvPr/>
          </p:nvSpPr>
          <p:spPr bwMode="auto">
            <a:xfrm>
              <a:off x="288" y="3619"/>
              <a:ext cx="336" cy="313"/>
            </a:xfrm>
            <a:prstGeom prst="rect">
              <a:avLst/>
            </a:prstGeom>
            <a:noFill/>
            <a:ln w="9525">
              <a:noFill/>
              <a:miter lim="800000"/>
              <a:headEnd/>
              <a:tailEnd/>
            </a:ln>
            <a:effectLst/>
          </p:spPr>
          <p:txBody>
            <a:bodyPr wrap="square">
              <a:spAutoFit/>
            </a:bodyPr>
            <a:lstStyle/>
            <a:p>
              <a:pPr eaLnBrk="0" hangingPunct="0">
                <a:lnSpc>
                  <a:spcPts val="3100"/>
                </a:lnSpc>
              </a:pPr>
              <a:r>
                <a:rPr lang="en-US" sz="4200" b="1" dirty="0">
                  <a:solidFill>
                    <a:schemeClr val="bg1"/>
                  </a:solidFill>
                  <a:latin typeface="Times New Roman" pitchFamily="18" charset="0"/>
                  <a:sym typeface="CommonBullets" pitchFamily="34" charset="2"/>
                </a:rPr>
                <a:t></a:t>
              </a:r>
              <a:endParaRPr lang="en-US" sz="4200" b="1" dirty="0">
                <a:solidFill>
                  <a:schemeClr val="bg1"/>
                </a:solidFill>
                <a:latin typeface="Times New Roman" pitchFamily="18" charset="0"/>
              </a:endParaRPr>
            </a:p>
          </p:txBody>
        </p:sp>
      </p:grpSp>
    </p:spTree>
  </p:cSld>
  <p:clrMapOvr>
    <a:masterClrMapping/>
  </p:clrMapOvr>
  <p:transition spd="slow">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withEffect">
                                  <p:stCondLst>
                                    <p:cond delay="0"/>
                                  </p:stCondLst>
                                  <p:childTnLst>
                                    <p:set>
                                      <p:cBhvr>
                                        <p:cTn id="6" dur="1" fill="hold">
                                          <p:stCondLst>
                                            <p:cond delay="0"/>
                                          </p:stCondLst>
                                        </p:cTn>
                                        <p:tgtEl>
                                          <p:spTgt spid="138341"/>
                                        </p:tgtEl>
                                        <p:attrNameLst>
                                          <p:attrName>style.visibility</p:attrName>
                                        </p:attrNameLst>
                                      </p:cBhvr>
                                      <p:to>
                                        <p:strVal val="visible"/>
                                      </p:to>
                                    </p:set>
                                    <p:animEffect transition="in" filter="barn(outVertical)">
                                      <p:cBhvr>
                                        <p:cTn id="7" dur="500"/>
                                        <p:tgtEl>
                                          <p:spTgt spid="138341"/>
                                        </p:tgtEl>
                                      </p:cBhvr>
                                    </p:animEffect>
                                  </p:childTnLst>
                                </p:cTn>
                              </p:par>
                              <p:par>
                                <p:cTn id="8" presetID="10" presetClass="entr" presetSubtype="0" fill="hold" nodeType="withEffect">
                                  <p:stCondLst>
                                    <p:cond delay="0"/>
                                  </p:stCondLst>
                                  <p:childTnLst>
                                    <p:set>
                                      <p:cBhvr>
                                        <p:cTn id="9" dur="1" fill="hold">
                                          <p:stCondLst>
                                            <p:cond delay="0"/>
                                          </p:stCondLst>
                                        </p:cTn>
                                        <p:tgtEl>
                                          <p:spTgt spid="138273"/>
                                        </p:tgtEl>
                                        <p:attrNameLst>
                                          <p:attrName>style.visibility</p:attrName>
                                        </p:attrNameLst>
                                      </p:cBhvr>
                                      <p:to>
                                        <p:strVal val="visible"/>
                                      </p:to>
                                    </p:set>
                                    <p:animEffect transition="in" filter="fade">
                                      <p:cBhvr>
                                        <p:cTn id="10" dur="1000"/>
                                        <p:tgtEl>
                                          <p:spTgt spid="138273"/>
                                        </p:tgtEl>
                                      </p:cBhvr>
                                    </p:animEffect>
                                  </p:childTnLst>
                                </p:cTn>
                              </p:par>
                              <p:par>
                                <p:cTn id="11" presetID="10" presetClass="entr" presetSubtype="0" fill="hold" nodeType="withEffect">
                                  <p:stCondLst>
                                    <p:cond delay="0"/>
                                  </p:stCondLst>
                                  <p:childTnLst>
                                    <p:set>
                                      <p:cBhvr>
                                        <p:cTn id="12" dur="1" fill="hold">
                                          <p:stCondLst>
                                            <p:cond delay="0"/>
                                          </p:stCondLst>
                                        </p:cTn>
                                        <p:tgtEl>
                                          <p:spTgt spid="138282"/>
                                        </p:tgtEl>
                                        <p:attrNameLst>
                                          <p:attrName>style.visibility</p:attrName>
                                        </p:attrNameLst>
                                      </p:cBhvr>
                                      <p:to>
                                        <p:strVal val="visible"/>
                                      </p:to>
                                    </p:set>
                                    <p:animEffect transition="in" filter="fade">
                                      <p:cBhvr>
                                        <p:cTn id="13" dur="1000"/>
                                        <p:tgtEl>
                                          <p:spTgt spid="138282"/>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38272"/>
                                        </p:tgtEl>
                                        <p:attrNameLst>
                                          <p:attrName>style.visibility</p:attrName>
                                        </p:attrNameLst>
                                      </p:cBhvr>
                                      <p:to>
                                        <p:strVal val="visible"/>
                                      </p:to>
                                    </p:set>
                                    <p:animEffect transition="in" filter="fade">
                                      <p:cBhvr>
                                        <p:cTn id="16" dur="1000"/>
                                        <p:tgtEl>
                                          <p:spTgt spid="138272"/>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38251"/>
                                        </p:tgtEl>
                                        <p:attrNameLst>
                                          <p:attrName>style.visibility</p:attrName>
                                        </p:attrNameLst>
                                      </p:cBhvr>
                                      <p:to>
                                        <p:strVal val="visible"/>
                                      </p:to>
                                    </p:set>
                                    <p:animEffect transition="in" filter="fade">
                                      <p:cBhvr>
                                        <p:cTn id="19" dur="1000"/>
                                        <p:tgtEl>
                                          <p:spTgt spid="138251"/>
                                        </p:tgtEl>
                                      </p:cBhvr>
                                    </p:animEffect>
                                  </p:childTnLst>
                                </p:cTn>
                              </p:par>
                              <p:par>
                                <p:cTn id="20" presetID="10" presetClass="entr" presetSubtype="0" fill="hold" nodeType="withEffect">
                                  <p:stCondLst>
                                    <p:cond delay="0"/>
                                  </p:stCondLst>
                                  <p:childTnLst>
                                    <p:set>
                                      <p:cBhvr>
                                        <p:cTn id="21" dur="1" fill="hold">
                                          <p:stCondLst>
                                            <p:cond delay="0"/>
                                          </p:stCondLst>
                                        </p:cTn>
                                        <p:tgtEl>
                                          <p:spTgt spid="138276"/>
                                        </p:tgtEl>
                                        <p:attrNameLst>
                                          <p:attrName>style.visibility</p:attrName>
                                        </p:attrNameLst>
                                      </p:cBhvr>
                                      <p:to>
                                        <p:strVal val="visible"/>
                                      </p:to>
                                    </p:set>
                                    <p:animEffect transition="in" filter="fade">
                                      <p:cBhvr>
                                        <p:cTn id="22" dur="2000"/>
                                        <p:tgtEl>
                                          <p:spTgt spid="138276"/>
                                        </p:tgtEl>
                                      </p:cBhvr>
                                    </p:animEffect>
                                  </p:childTnLst>
                                </p:cTn>
                              </p:par>
                              <p:par>
                                <p:cTn id="23" presetID="10" presetClass="entr" presetSubtype="0" fill="hold" nodeType="withEffect">
                                  <p:stCondLst>
                                    <p:cond delay="0"/>
                                  </p:stCondLst>
                                  <p:childTnLst>
                                    <p:set>
                                      <p:cBhvr>
                                        <p:cTn id="24" dur="1" fill="hold">
                                          <p:stCondLst>
                                            <p:cond delay="0"/>
                                          </p:stCondLst>
                                        </p:cTn>
                                        <p:tgtEl>
                                          <p:spTgt spid="138315"/>
                                        </p:tgtEl>
                                        <p:attrNameLst>
                                          <p:attrName>style.visibility</p:attrName>
                                        </p:attrNameLst>
                                      </p:cBhvr>
                                      <p:to>
                                        <p:strVal val="visible"/>
                                      </p:to>
                                    </p:set>
                                    <p:animEffect transition="in" filter="fade">
                                      <p:cBhvr>
                                        <p:cTn id="25" dur="1000"/>
                                        <p:tgtEl>
                                          <p:spTgt spid="138315"/>
                                        </p:tgtEl>
                                      </p:cBhvr>
                                    </p:animEffect>
                                  </p:childTnLst>
                                </p:cTn>
                              </p:par>
                              <p:par>
                                <p:cTn id="26" presetID="10" presetClass="entr" presetSubtype="0" fill="hold" nodeType="withEffect">
                                  <p:stCondLst>
                                    <p:cond delay="0"/>
                                  </p:stCondLst>
                                  <p:childTnLst>
                                    <p:set>
                                      <p:cBhvr>
                                        <p:cTn id="27" dur="1" fill="hold">
                                          <p:stCondLst>
                                            <p:cond delay="0"/>
                                          </p:stCondLst>
                                        </p:cTn>
                                        <p:tgtEl>
                                          <p:spTgt spid="138293"/>
                                        </p:tgtEl>
                                        <p:attrNameLst>
                                          <p:attrName>style.visibility</p:attrName>
                                        </p:attrNameLst>
                                      </p:cBhvr>
                                      <p:to>
                                        <p:strVal val="visible"/>
                                      </p:to>
                                    </p:set>
                                    <p:animEffect transition="in" filter="fade">
                                      <p:cBhvr>
                                        <p:cTn id="28" dur="1000"/>
                                        <p:tgtEl>
                                          <p:spTgt spid="138293"/>
                                        </p:tgtEl>
                                      </p:cBhvr>
                                    </p:animEffect>
                                  </p:childTnLst>
                                </p:cTn>
                              </p:par>
                              <p:par>
                                <p:cTn id="29" presetID="10" presetClass="entr" presetSubtype="0" fill="hold" nodeType="withEffect">
                                  <p:stCondLst>
                                    <p:cond delay="0"/>
                                  </p:stCondLst>
                                  <p:childTnLst>
                                    <p:set>
                                      <p:cBhvr>
                                        <p:cTn id="30" dur="1" fill="hold">
                                          <p:stCondLst>
                                            <p:cond delay="0"/>
                                          </p:stCondLst>
                                        </p:cTn>
                                        <p:tgtEl>
                                          <p:spTgt spid="138309"/>
                                        </p:tgtEl>
                                        <p:attrNameLst>
                                          <p:attrName>style.visibility</p:attrName>
                                        </p:attrNameLst>
                                      </p:cBhvr>
                                      <p:to>
                                        <p:strVal val="visible"/>
                                      </p:to>
                                    </p:set>
                                    <p:animEffect transition="in" filter="fade">
                                      <p:cBhvr>
                                        <p:cTn id="31" dur="1000"/>
                                        <p:tgtEl>
                                          <p:spTgt spid="138309"/>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138250"/>
                                        </p:tgtEl>
                                        <p:attrNameLst>
                                          <p:attrName>style.visibility</p:attrName>
                                        </p:attrNameLst>
                                      </p:cBhvr>
                                      <p:to>
                                        <p:strVal val="visible"/>
                                      </p:to>
                                    </p:set>
                                    <p:animEffect transition="in" filter="fade">
                                      <p:cBhvr>
                                        <p:cTn id="34" dur="2000"/>
                                        <p:tgtEl>
                                          <p:spTgt spid="138250"/>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138308"/>
                                        </p:tgtEl>
                                        <p:attrNameLst>
                                          <p:attrName>style.visibility</p:attrName>
                                        </p:attrNameLst>
                                      </p:cBhvr>
                                      <p:to>
                                        <p:strVal val="visible"/>
                                      </p:to>
                                    </p:set>
                                    <p:animEffect transition="in" filter="fade">
                                      <p:cBhvr>
                                        <p:cTn id="37" dur="2000"/>
                                        <p:tgtEl>
                                          <p:spTgt spid="138308"/>
                                        </p:tgtEl>
                                      </p:cBhvr>
                                    </p:animEffect>
                                  </p:childTnLst>
                                </p:cTn>
                              </p:par>
                              <p:par>
                                <p:cTn id="38" presetID="10" presetClass="entr" presetSubtype="0" repeatCount="3000" fill="hold" nodeType="withEffect">
                                  <p:stCondLst>
                                    <p:cond delay="0"/>
                                  </p:stCondLst>
                                  <p:childTnLst>
                                    <p:set>
                                      <p:cBhvr>
                                        <p:cTn id="39" dur="1" fill="hold">
                                          <p:stCondLst>
                                            <p:cond delay="0"/>
                                          </p:stCondLst>
                                        </p:cTn>
                                        <p:tgtEl>
                                          <p:spTgt spid="138330"/>
                                        </p:tgtEl>
                                        <p:attrNameLst>
                                          <p:attrName>style.visibility</p:attrName>
                                        </p:attrNameLst>
                                      </p:cBhvr>
                                      <p:to>
                                        <p:strVal val="visible"/>
                                      </p:to>
                                    </p:set>
                                    <p:animEffect transition="in" filter="fade">
                                      <p:cBhvr>
                                        <p:cTn id="40" dur="2000"/>
                                        <p:tgtEl>
                                          <p:spTgt spid="138330"/>
                                        </p:tgtEl>
                                      </p:cBhvr>
                                    </p:animEffect>
                                  </p:childTnLst>
                                </p:cTn>
                              </p:par>
                              <p:par>
                                <p:cTn id="41" presetID="10" presetClass="entr" presetSubtype="0" fill="hold" nodeType="withEffect">
                                  <p:stCondLst>
                                    <p:cond delay="0"/>
                                  </p:stCondLst>
                                  <p:childTnLst>
                                    <p:set>
                                      <p:cBhvr>
                                        <p:cTn id="42" dur="1" fill="hold">
                                          <p:stCondLst>
                                            <p:cond delay="0"/>
                                          </p:stCondLst>
                                        </p:cTn>
                                        <p:tgtEl>
                                          <p:spTgt spid="138339"/>
                                        </p:tgtEl>
                                        <p:attrNameLst>
                                          <p:attrName>style.visibility</p:attrName>
                                        </p:attrNameLst>
                                      </p:cBhvr>
                                      <p:to>
                                        <p:strVal val="visible"/>
                                      </p:to>
                                    </p:set>
                                    <p:animEffect transition="in" filter="fade">
                                      <p:cBhvr>
                                        <p:cTn id="43" dur="2000"/>
                                        <p:tgtEl>
                                          <p:spTgt spid="138339"/>
                                        </p:tgtEl>
                                      </p:cBhvr>
                                    </p:animEffect>
                                  </p:childTnLst>
                                </p:cTn>
                              </p:par>
                            </p:childTnLst>
                          </p:cTn>
                        </p:par>
                      </p:childTnLst>
                    </p:cTn>
                  </p:par>
                  <p:par>
                    <p:cTn id="44" fill="hold">
                      <p:stCondLst>
                        <p:cond delay="indefinite"/>
                      </p:stCondLst>
                      <p:childTnLst>
                        <p:par>
                          <p:cTn id="45" fill="hold">
                            <p:stCondLst>
                              <p:cond delay="0"/>
                            </p:stCondLst>
                            <p:childTnLst>
                              <p:par>
                                <p:cTn id="46" presetID="42" presetClass="entr" presetSubtype="0" fill="hold" nodeType="clickEffect">
                                  <p:stCondLst>
                                    <p:cond delay="0"/>
                                  </p:stCondLst>
                                  <p:childTnLst>
                                    <p:set>
                                      <p:cBhvr>
                                        <p:cTn id="47" dur="1" fill="hold">
                                          <p:stCondLst>
                                            <p:cond delay="0"/>
                                          </p:stCondLst>
                                        </p:cTn>
                                        <p:tgtEl>
                                          <p:spTgt spid="138344"/>
                                        </p:tgtEl>
                                        <p:attrNameLst>
                                          <p:attrName>style.visibility</p:attrName>
                                        </p:attrNameLst>
                                      </p:cBhvr>
                                      <p:to>
                                        <p:strVal val="visible"/>
                                      </p:to>
                                    </p:set>
                                    <p:animEffect transition="in" filter="fade">
                                      <p:cBhvr>
                                        <p:cTn id="48" dur="2000"/>
                                        <p:tgtEl>
                                          <p:spTgt spid="138344"/>
                                        </p:tgtEl>
                                      </p:cBhvr>
                                    </p:animEffect>
                                    <p:anim calcmode="lin" valueType="num">
                                      <p:cBhvr>
                                        <p:cTn id="49" dur="2000" fill="hold"/>
                                        <p:tgtEl>
                                          <p:spTgt spid="138344"/>
                                        </p:tgtEl>
                                        <p:attrNameLst>
                                          <p:attrName>ppt_x</p:attrName>
                                        </p:attrNameLst>
                                      </p:cBhvr>
                                      <p:tavLst>
                                        <p:tav tm="0">
                                          <p:val>
                                            <p:strVal val="#ppt_x"/>
                                          </p:val>
                                        </p:tav>
                                        <p:tav tm="100000">
                                          <p:val>
                                            <p:strVal val="#ppt_x"/>
                                          </p:val>
                                        </p:tav>
                                      </p:tavLst>
                                    </p:anim>
                                    <p:anim calcmode="lin" valueType="num">
                                      <p:cBhvr>
                                        <p:cTn id="50" dur="2000" fill="hold"/>
                                        <p:tgtEl>
                                          <p:spTgt spid="138344"/>
                                        </p:tgtEl>
                                        <p:attrNameLst>
                                          <p:attrName>ppt_y</p:attrName>
                                        </p:attrNameLst>
                                      </p:cBhvr>
                                      <p:tavLst>
                                        <p:tav tm="0">
                                          <p:val>
                                            <p:strVal val="#ppt_y+.1"/>
                                          </p:val>
                                        </p:tav>
                                        <p:tav tm="100000">
                                          <p:val>
                                            <p:strVal val="#ppt_y"/>
                                          </p:val>
                                        </p:tav>
                                      </p:tavLst>
                                    </p:anim>
                                  </p:childTnLst>
                                </p:cTn>
                              </p:par>
                              <p:par>
                                <p:cTn id="51" presetID="10" presetClass="exit" presetSubtype="0" fill="hold" nodeType="withEffect">
                                  <p:stCondLst>
                                    <p:cond delay="0"/>
                                  </p:stCondLst>
                                  <p:childTnLst>
                                    <p:animEffect transition="out" filter="fade">
                                      <p:cBhvr>
                                        <p:cTn id="52" dur="2000"/>
                                        <p:tgtEl>
                                          <p:spTgt spid="138339"/>
                                        </p:tgtEl>
                                      </p:cBhvr>
                                    </p:animEffect>
                                    <p:set>
                                      <p:cBhvr>
                                        <p:cTn id="53" dur="1" fill="hold">
                                          <p:stCondLst>
                                            <p:cond delay="1999"/>
                                          </p:stCondLst>
                                        </p:cTn>
                                        <p:tgtEl>
                                          <p:spTgt spid="138339"/>
                                        </p:tgtEl>
                                        <p:attrNameLst>
                                          <p:attrName>style.visibility</p:attrName>
                                        </p:attrNameLst>
                                      </p:cBhvr>
                                      <p:to>
                                        <p:strVal val="hidden"/>
                                      </p:to>
                                    </p:set>
                                  </p:childTnLst>
                                </p:cTn>
                              </p:par>
                              <p:par>
                                <p:cTn id="54" presetID="22" presetClass="entr" presetSubtype="4" fill="hold" nodeType="withEffect">
                                  <p:stCondLst>
                                    <p:cond delay="0"/>
                                  </p:stCondLst>
                                  <p:childTnLst>
                                    <p:set>
                                      <p:cBhvr>
                                        <p:cTn id="55" dur="1" fill="hold">
                                          <p:stCondLst>
                                            <p:cond delay="0"/>
                                          </p:stCondLst>
                                        </p:cTn>
                                        <p:tgtEl>
                                          <p:spTgt spid="138255"/>
                                        </p:tgtEl>
                                        <p:attrNameLst>
                                          <p:attrName>style.visibility</p:attrName>
                                        </p:attrNameLst>
                                      </p:cBhvr>
                                      <p:to>
                                        <p:strVal val="visible"/>
                                      </p:to>
                                    </p:set>
                                    <p:animEffect transition="in" filter="wipe(down)">
                                      <p:cBhvr>
                                        <p:cTn id="56" dur="1000"/>
                                        <p:tgtEl>
                                          <p:spTgt spid="138255"/>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138281"/>
                                        </p:tgtEl>
                                        <p:attrNameLst>
                                          <p:attrName>style.visibility</p:attrName>
                                        </p:attrNameLst>
                                      </p:cBhvr>
                                      <p:to>
                                        <p:strVal val="visible"/>
                                      </p:to>
                                    </p:set>
                                    <p:animEffect transition="in" filter="fade">
                                      <p:cBhvr>
                                        <p:cTn id="59" dur="1000"/>
                                        <p:tgtEl>
                                          <p:spTgt spid="138281"/>
                                        </p:tgtEl>
                                      </p:cBhvr>
                                    </p:animEffect>
                                  </p:childTnLst>
                                </p:cTn>
                              </p:par>
                            </p:childTnLst>
                          </p:cTn>
                        </p:par>
                        <p:par>
                          <p:cTn id="60" fill="hold">
                            <p:stCondLst>
                              <p:cond delay="2000"/>
                            </p:stCondLst>
                            <p:childTnLst>
                              <p:par>
                                <p:cTn id="61" presetID="22" presetClass="entr" presetSubtype="8" fill="hold" nodeType="afterEffect">
                                  <p:stCondLst>
                                    <p:cond delay="0"/>
                                  </p:stCondLst>
                                  <p:childTnLst>
                                    <p:set>
                                      <p:cBhvr>
                                        <p:cTn id="62" dur="1" fill="hold">
                                          <p:stCondLst>
                                            <p:cond delay="0"/>
                                          </p:stCondLst>
                                        </p:cTn>
                                        <p:tgtEl>
                                          <p:spTgt spid="138264"/>
                                        </p:tgtEl>
                                        <p:attrNameLst>
                                          <p:attrName>style.visibility</p:attrName>
                                        </p:attrNameLst>
                                      </p:cBhvr>
                                      <p:to>
                                        <p:strVal val="visible"/>
                                      </p:to>
                                    </p:set>
                                    <p:animEffect transition="in" filter="wipe(left)">
                                      <p:cBhvr>
                                        <p:cTn id="63" dur="500"/>
                                        <p:tgtEl>
                                          <p:spTgt spid="138264"/>
                                        </p:tgtEl>
                                      </p:cBhvr>
                                    </p:animEffect>
                                  </p:childTnLst>
                                </p:cTn>
                              </p:par>
                            </p:childTnLst>
                          </p:cTn>
                        </p:par>
                        <p:par>
                          <p:cTn id="64" fill="hold">
                            <p:stCondLst>
                              <p:cond delay="2500"/>
                            </p:stCondLst>
                            <p:childTnLst>
                              <p:par>
                                <p:cTn id="65" presetID="22" presetClass="entr" presetSubtype="4" fill="hold" nodeType="afterEffect">
                                  <p:stCondLst>
                                    <p:cond delay="0"/>
                                  </p:stCondLst>
                                  <p:childTnLst>
                                    <p:set>
                                      <p:cBhvr>
                                        <p:cTn id="66" dur="1" fill="hold">
                                          <p:stCondLst>
                                            <p:cond delay="0"/>
                                          </p:stCondLst>
                                        </p:cTn>
                                        <p:tgtEl>
                                          <p:spTgt spid="138269"/>
                                        </p:tgtEl>
                                        <p:attrNameLst>
                                          <p:attrName>style.visibility</p:attrName>
                                        </p:attrNameLst>
                                      </p:cBhvr>
                                      <p:to>
                                        <p:strVal val="visible"/>
                                      </p:to>
                                    </p:set>
                                    <p:animEffect transition="in" filter="wipe(down)">
                                      <p:cBhvr>
                                        <p:cTn id="67" dur="500"/>
                                        <p:tgtEl>
                                          <p:spTgt spid="138269"/>
                                        </p:tgtEl>
                                      </p:cBhvr>
                                    </p:animEffect>
                                  </p:childTnLst>
                                </p:cTn>
                              </p:par>
                              <p:par>
                                <p:cTn id="68" presetID="10" presetClass="entr" presetSubtype="0" fill="hold" nodeType="withEffect">
                                  <p:stCondLst>
                                    <p:cond delay="0"/>
                                  </p:stCondLst>
                                  <p:childTnLst>
                                    <p:set>
                                      <p:cBhvr>
                                        <p:cTn id="69" dur="1" fill="hold">
                                          <p:stCondLst>
                                            <p:cond delay="0"/>
                                          </p:stCondLst>
                                        </p:cTn>
                                        <p:tgtEl>
                                          <p:spTgt spid="138253"/>
                                        </p:tgtEl>
                                        <p:attrNameLst>
                                          <p:attrName>style.visibility</p:attrName>
                                        </p:attrNameLst>
                                      </p:cBhvr>
                                      <p:to>
                                        <p:strVal val="visible"/>
                                      </p:to>
                                    </p:set>
                                    <p:animEffect transition="in" filter="fade">
                                      <p:cBhvr>
                                        <p:cTn id="70" dur="1000"/>
                                        <p:tgtEl>
                                          <p:spTgt spid="1382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8250" grpId="0" animBg="1"/>
      <p:bldP spid="138251" grpId="0" animBg="1"/>
      <p:bldP spid="138272" grpId="0" animBg="1"/>
      <p:bldP spid="138281" grpId="0" animBg="1"/>
      <p:bldP spid="138308" grpId="0" animBg="1"/>
    </p:bldLst>
  </p:timing>
</p:sld>
</file>

<file path=ppt/slides/slide84.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139266" name="Picture 2" descr="Sinai_New_11_13_03"/>
          <p:cNvPicPr>
            <a:picLocks noChangeAspect="1" noChangeArrowheads="1"/>
          </p:cNvPicPr>
          <p:nvPr/>
        </p:nvPicPr>
        <p:blipFill>
          <a:blip r:embed="rId3" cstate="print">
            <a:lum bright="-30000"/>
          </a:blip>
          <a:srcRect/>
          <a:stretch>
            <a:fillRect/>
          </a:stretch>
        </p:blipFill>
        <p:spPr bwMode="auto">
          <a:xfrm>
            <a:off x="738188" y="628650"/>
            <a:ext cx="7667625" cy="5924550"/>
          </a:xfrm>
          <a:prstGeom prst="rect">
            <a:avLst/>
          </a:prstGeom>
          <a:noFill/>
        </p:spPr>
      </p:pic>
      <p:sp>
        <p:nvSpPr>
          <p:cNvPr id="139267" name="WordArt 3"/>
          <p:cNvSpPr>
            <a:spLocks noChangeArrowheads="1" noChangeShapeType="1" noTextEdit="1"/>
          </p:cNvSpPr>
          <p:nvPr/>
        </p:nvSpPr>
        <p:spPr bwMode="auto">
          <a:xfrm rot="491556">
            <a:off x="7313613" y="1524000"/>
            <a:ext cx="681037" cy="273050"/>
          </a:xfrm>
          <a:prstGeom prst="rect">
            <a:avLst/>
          </a:prstGeom>
        </p:spPr>
        <p:txBody>
          <a:bodyPr wrap="none" fromWordArt="1">
            <a:prstTxWarp prst="textChevronInverted">
              <a:avLst>
                <a:gd name="adj" fmla="val 75000"/>
              </a:avLst>
            </a:prstTxWarp>
          </a:bodyPr>
          <a:lstStyle/>
          <a:p>
            <a:pPr algn="ctr"/>
            <a:r>
              <a:rPr lang="en-US" sz="3600" kern="10">
                <a:ln w="12700">
                  <a:noFill/>
                  <a:round/>
                  <a:headEnd/>
                  <a:tailEnd/>
                </a:ln>
                <a:solidFill>
                  <a:srgbClr val="996633"/>
                </a:solidFill>
                <a:latin typeface="Arial Black"/>
              </a:rPr>
              <a:t>Jericho</a:t>
            </a:r>
          </a:p>
        </p:txBody>
      </p:sp>
      <p:sp>
        <p:nvSpPr>
          <p:cNvPr id="139268" name="Oval 4"/>
          <p:cNvSpPr>
            <a:spLocks noChangeArrowheads="1"/>
          </p:cNvSpPr>
          <p:nvPr/>
        </p:nvSpPr>
        <p:spPr bwMode="auto">
          <a:xfrm>
            <a:off x="7532688" y="1828800"/>
            <a:ext cx="87312" cy="71438"/>
          </a:xfrm>
          <a:prstGeom prst="ellipse">
            <a:avLst/>
          </a:prstGeom>
          <a:solidFill>
            <a:srgbClr val="663300"/>
          </a:solidFill>
          <a:ln w="57150" algn="ctr">
            <a:solidFill>
              <a:srgbClr val="663300"/>
            </a:solidFill>
            <a:round/>
            <a:headEnd/>
            <a:tailEnd/>
          </a:ln>
          <a:effectLst/>
        </p:spPr>
        <p:txBody>
          <a:bodyPr wrap="none" anchor="ctr"/>
          <a:lstStyle/>
          <a:p>
            <a:endParaRPr lang="en-US"/>
          </a:p>
        </p:txBody>
      </p:sp>
      <p:sp>
        <p:nvSpPr>
          <p:cNvPr id="139269" name="WordArt 5"/>
          <p:cNvSpPr>
            <a:spLocks noChangeArrowheads="1" noChangeShapeType="1" noTextEdit="1"/>
          </p:cNvSpPr>
          <p:nvPr/>
        </p:nvSpPr>
        <p:spPr bwMode="auto">
          <a:xfrm>
            <a:off x="3886200" y="4800600"/>
            <a:ext cx="930275" cy="228600"/>
          </a:xfrm>
          <a:prstGeom prst="rect">
            <a:avLst/>
          </a:prstGeom>
        </p:spPr>
        <p:txBody>
          <a:bodyPr spcFirstLastPara="1" wrap="none" fromWordArt="1">
            <a:prstTxWarp prst="textArchDown">
              <a:avLst>
                <a:gd name="adj" fmla="val 145229"/>
              </a:avLst>
            </a:prstTxWarp>
          </a:bodyPr>
          <a:lstStyle/>
          <a:p>
            <a:pPr algn="ctr"/>
            <a:r>
              <a:rPr lang="en-US" sz="3600" kern="10">
                <a:ln w="3175">
                  <a:noFill/>
                  <a:round/>
                  <a:headEnd/>
                  <a:tailEnd/>
                </a:ln>
                <a:solidFill>
                  <a:srgbClr val="996633"/>
                </a:solidFill>
                <a:latin typeface="Arial Black"/>
              </a:rPr>
              <a:t>Mt. Horeb</a:t>
            </a:r>
          </a:p>
        </p:txBody>
      </p:sp>
      <p:grpSp>
        <p:nvGrpSpPr>
          <p:cNvPr id="139270" name="Group 6"/>
          <p:cNvGrpSpPr>
            <a:grpSpLocks/>
          </p:cNvGrpSpPr>
          <p:nvPr/>
        </p:nvGrpSpPr>
        <p:grpSpPr bwMode="auto">
          <a:xfrm>
            <a:off x="5638800" y="2565400"/>
            <a:ext cx="685800" cy="330200"/>
            <a:chOff x="2112" y="1236"/>
            <a:chExt cx="1920" cy="924"/>
          </a:xfrm>
        </p:grpSpPr>
        <p:sp>
          <p:nvSpPr>
            <p:cNvPr id="139271" name="Oval 7"/>
            <p:cNvSpPr>
              <a:spLocks noChangeArrowheads="1"/>
            </p:cNvSpPr>
            <p:nvPr/>
          </p:nvSpPr>
          <p:spPr bwMode="auto">
            <a:xfrm>
              <a:off x="3977" y="1632"/>
              <a:ext cx="55" cy="45"/>
            </a:xfrm>
            <a:prstGeom prst="ellipse">
              <a:avLst/>
            </a:prstGeom>
            <a:solidFill>
              <a:srgbClr val="996633"/>
            </a:solidFill>
            <a:ln w="3175" algn="ctr">
              <a:noFill/>
              <a:round/>
              <a:headEnd/>
              <a:tailEnd/>
            </a:ln>
            <a:effectLst/>
          </p:spPr>
          <p:txBody>
            <a:bodyPr/>
            <a:lstStyle/>
            <a:p>
              <a:pPr algn="ctr"/>
              <a:endParaRPr lang="en-US" sz="3200">
                <a:solidFill>
                  <a:srgbClr val="000099"/>
                </a:solidFill>
                <a:latin typeface="Arial Black" pitchFamily="34" charset="0"/>
              </a:endParaRPr>
            </a:p>
          </p:txBody>
        </p:sp>
        <p:grpSp>
          <p:nvGrpSpPr>
            <p:cNvPr id="139272" name="Group 8"/>
            <p:cNvGrpSpPr>
              <a:grpSpLocks/>
            </p:cNvGrpSpPr>
            <p:nvPr/>
          </p:nvGrpSpPr>
          <p:grpSpPr bwMode="auto">
            <a:xfrm>
              <a:off x="2112" y="1236"/>
              <a:ext cx="1824" cy="924"/>
              <a:chOff x="2112" y="1236"/>
              <a:chExt cx="1824" cy="924"/>
            </a:xfrm>
          </p:grpSpPr>
          <p:sp>
            <p:nvSpPr>
              <p:cNvPr id="139273" name="WordArt 9"/>
              <p:cNvSpPr>
                <a:spLocks noChangeArrowheads="1" noChangeShapeType="1" noTextEdit="1"/>
              </p:cNvSpPr>
              <p:nvPr/>
            </p:nvSpPr>
            <p:spPr bwMode="auto">
              <a:xfrm>
                <a:off x="2112" y="1236"/>
                <a:ext cx="1732" cy="648"/>
              </a:xfrm>
              <a:prstGeom prst="rect">
                <a:avLst/>
              </a:prstGeom>
            </p:spPr>
            <p:txBody>
              <a:bodyPr wrap="none" fromWordArt="1">
                <a:prstTxWarp prst="textCurveDown">
                  <a:avLst>
                    <a:gd name="adj" fmla="val 52630"/>
                  </a:avLst>
                </a:prstTxWarp>
              </a:bodyPr>
              <a:lstStyle/>
              <a:p>
                <a:pPr algn="ctr"/>
                <a:r>
                  <a:rPr lang="en-US" sz="3600" kern="10">
                    <a:ln w="3175">
                      <a:noFill/>
                      <a:round/>
                      <a:headEnd/>
                      <a:tailEnd/>
                    </a:ln>
                    <a:solidFill>
                      <a:srgbClr val="996633"/>
                    </a:solidFill>
                    <a:latin typeface="Arial Black"/>
                  </a:rPr>
                  <a:t>Kadesh</a:t>
                </a:r>
              </a:p>
            </p:txBody>
          </p:sp>
          <p:sp>
            <p:nvSpPr>
              <p:cNvPr id="139274" name="WordArt 10"/>
              <p:cNvSpPr>
                <a:spLocks noChangeArrowheads="1" noChangeShapeType="1" noTextEdit="1"/>
              </p:cNvSpPr>
              <p:nvPr/>
            </p:nvSpPr>
            <p:spPr bwMode="auto">
              <a:xfrm rot="-952815">
                <a:off x="2208" y="1536"/>
                <a:ext cx="1669" cy="624"/>
              </a:xfrm>
              <a:prstGeom prst="rect">
                <a:avLst/>
              </a:prstGeom>
            </p:spPr>
            <p:txBody>
              <a:bodyPr wrap="none" fromWordArt="1">
                <a:prstTxWarp prst="textCurveDown">
                  <a:avLst>
                    <a:gd name="adj" fmla="val 52630"/>
                  </a:avLst>
                </a:prstTxWarp>
              </a:bodyPr>
              <a:lstStyle/>
              <a:p>
                <a:pPr algn="ctr"/>
                <a:r>
                  <a:rPr lang="en-US" sz="3600" kern="10">
                    <a:ln w="3175">
                      <a:noFill/>
                      <a:round/>
                      <a:headEnd/>
                      <a:tailEnd/>
                    </a:ln>
                    <a:solidFill>
                      <a:srgbClr val="996633"/>
                    </a:solidFill>
                    <a:latin typeface="Arial Black"/>
                  </a:rPr>
                  <a:t>barnea</a:t>
                </a:r>
              </a:p>
            </p:txBody>
          </p:sp>
          <p:sp>
            <p:nvSpPr>
              <p:cNvPr id="139275" name="WordArt 11"/>
              <p:cNvSpPr>
                <a:spLocks noChangeArrowheads="1" noChangeShapeType="1" noTextEdit="1"/>
              </p:cNvSpPr>
              <p:nvPr/>
            </p:nvSpPr>
            <p:spPr bwMode="auto">
              <a:xfrm rot="9346286" flipV="1">
                <a:off x="3877" y="1680"/>
                <a:ext cx="59" cy="48"/>
              </a:xfrm>
              <a:prstGeom prst="rect">
                <a:avLst/>
              </a:prstGeom>
            </p:spPr>
            <p:txBody>
              <a:bodyPr wrap="none" fromWordArt="1">
                <a:prstTxWarp prst="textWave1">
                  <a:avLst>
                    <a:gd name="adj1" fmla="val 0"/>
                    <a:gd name="adj2" fmla="val 0"/>
                  </a:avLst>
                </a:prstTxWarp>
              </a:bodyPr>
              <a:lstStyle/>
              <a:p>
                <a:pPr algn="ctr"/>
                <a:r>
                  <a:rPr lang="en-US" sz="3600" kern="10">
                    <a:ln w="3175">
                      <a:noFill/>
                      <a:round/>
                      <a:headEnd/>
                      <a:tailEnd/>
                    </a:ln>
                    <a:solidFill>
                      <a:srgbClr val="996633"/>
                    </a:solidFill>
                    <a:latin typeface="Arial Black"/>
                  </a:rPr>
                  <a:t>-</a:t>
                </a:r>
              </a:p>
            </p:txBody>
          </p:sp>
        </p:grpSp>
      </p:grpSp>
      <p:sp>
        <p:nvSpPr>
          <p:cNvPr id="139276" name="Text Box 12"/>
          <p:cNvSpPr txBox="1">
            <a:spLocks noChangeArrowheads="1"/>
          </p:cNvSpPr>
          <p:nvPr/>
        </p:nvSpPr>
        <p:spPr bwMode="auto">
          <a:xfrm>
            <a:off x="304800" y="0"/>
            <a:ext cx="4800600" cy="579438"/>
          </a:xfrm>
          <a:prstGeom prst="rect">
            <a:avLst/>
          </a:prstGeom>
          <a:noFill/>
          <a:ln w="9525" algn="ctr">
            <a:noFill/>
            <a:miter lim="800000"/>
            <a:headEnd/>
            <a:tailEnd/>
          </a:ln>
          <a:effectLst/>
        </p:spPr>
        <p:txBody>
          <a:bodyPr>
            <a:spAutoFit/>
          </a:bodyPr>
          <a:lstStyle/>
          <a:p>
            <a:pPr eaLnBrk="0" hangingPunct="0"/>
            <a:r>
              <a:rPr lang="en-US" sz="3200" u="sng" dirty="0">
                <a:solidFill>
                  <a:srgbClr val="00FFFF"/>
                </a:solidFill>
                <a:latin typeface="Fette Engschrift" pitchFamily="2" charset="0"/>
              </a:rPr>
              <a:t>2.2.3.2  The Foundation of Substance</a:t>
            </a:r>
          </a:p>
        </p:txBody>
      </p:sp>
      <p:grpSp>
        <p:nvGrpSpPr>
          <p:cNvPr id="139277" name="Group 13"/>
          <p:cNvGrpSpPr>
            <a:grpSpLocks/>
          </p:cNvGrpSpPr>
          <p:nvPr/>
        </p:nvGrpSpPr>
        <p:grpSpPr bwMode="auto">
          <a:xfrm>
            <a:off x="6705600" y="2057400"/>
            <a:ext cx="1447800" cy="1239838"/>
            <a:chOff x="4224" y="1296"/>
            <a:chExt cx="912" cy="781"/>
          </a:xfrm>
        </p:grpSpPr>
        <p:sp>
          <p:nvSpPr>
            <p:cNvPr id="139278" name="WordArt 14"/>
            <p:cNvSpPr>
              <a:spLocks noChangeArrowheads="1" noChangeShapeType="1" noTextEdit="1"/>
            </p:cNvSpPr>
            <p:nvPr/>
          </p:nvSpPr>
          <p:spPr bwMode="auto">
            <a:xfrm>
              <a:off x="4704" y="1440"/>
              <a:ext cx="48" cy="48"/>
            </a:xfrm>
            <a:prstGeom prst="rect">
              <a:avLst/>
            </a:prstGeom>
          </p:spPr>
          <p:txBody>
            <a:bodyPr wrap="none" fromWordArt="1">
              <a:prstTxWarp prst="textPlain">
                <a:avLst>
                  <a:gd name="adj" fmla="val 50000"/>
                </a:avLst>
              </a:prstTxWarp>
            </a:bodyPr>
            <a:lstStyle/>
            <a:p>
              <a:pPr algn="ctr"/>
              <a:r>
                <a:rPr lang="en-US" sz="3600" kern="10">
                  <a:ln w="9525">
                    <a:noFill/>
                    <a:round/>
                    <a:headEnd/>
                    <a:tailEnd/>
                  </a:ln>
                  <a:solidFill>
                    <a:srgbClr val="663300"/>
                  </a:solidFill>
                  <a:latin typeface="Century"/>
                </a:rPr>
                <a:t>.</a:t>
              </a:r>
            </a:p>
          </p:txBody>
        </p:sp>
        <p:sp>
          <p:nvSpPr>
            <p:cNvPr id="139279" name="Arc 15"/>
            <p:cNvSpPr>
              <a:spLocks/>
            </p:cNvSpPr>
            <p:nvPr/>
          </p:nvSpPr>
          <p:spPr bwMode="auto">
            <a:xfrm rot="6715497">
              <a:off x="4249" y="1933"/>
              <a:ext cx="119" cy="170"/>
            </a:xfrm>
            <a:custGeom>
              <a:avLst/>
              <a:gdLst>
                <a:gd name="G0" fmla="+- 0 0 0"/>
                <a:gd name="G1" fmla="+- 21192 0 0"/>
                <a:gd name="G2" fmla="+- 21600 0 0"/>
                <a:gd name="T0" fmla="*/ 4178 w 18156"/>
                <a:gd name="T1" fmla="*/ 0 h 21192"/>
                <a:gd name="T2" fmla="*/ 18156 w 18156"/>
                <a:gd name="T3" fmla="*/ 9490 h 21192"/>
                <a:gd name="T4" fmla="*/ 0 w 18156"/>
                <a:gd name="T5" fmla="*/ 21192 h 21192"/>
              </a:gdLst>
              <a:ahLst/>
              <a:cxnLst>
                <a:cxn ang="0">
                  <a:pos x="T0" y="T1"/>
                </a:cxn>
                <a:cxn ang="0">
                  <a:pos x="T2" y="T3"/>
                </a:cxn>
                <a:cxn ang="0">
                  <a:pos x="T4" y="T5"/>
                </a:cxn>
              </a:cxnLst>
              <a:rect l="0" t="0" r="r" b="b"/>
              <a:pathLst>
                <a:path w="18156" h="21192" fill="none" extrusionOk="0">
                  <a:moveTo>
                    <a:pt x="4178" y="-1"/>
                  </a:moveTo>
                  <a:cubicBezTo>
                    <a:pt x="9932" y="1134"/>
                    <a:pt x="14978" y="4560"/>
                    <a:pt x="18155" y="9490"/>
                  </a:cubicBezTo>
                </a:path>
                <a:path w="18156" h="21192" stroke="0" extrusionOk="0">
                  <a:moveTo>
                    <a:pt x="4178" y="-1"/>
                  </a:moveTo>
                  <a:cubicBezTo>
                    <a:pt x="9932" y="1134"/>
                    <a:pt x="14978" y="4560"/>
                    <a:pt x="18155" y="9490"/>
                  </a:cubicBezTo>
                  <a:lnTo>
                    <a:pt x="0" y="21192"/>
                  </a:lnTo>
                  <a:close/>
                </a:path>
              </a:pathLst>
            </a:custGeom>
            <a:noFill/>
            <a:ln w="38100">
              <a:solidFill>
                <a:srgbClr val="663300"/>
              </a:solidFill>
              <a:round/>
              <a:headEnd/>
              <a:tailEnd/>
            </a:ln>
            <a:effectLst/>
          </p:spPr>
          <p:txBody>
            <a:bodyPr anchor="ctr">
              <a:spAutoFit/>
            </a:bodyPr>
            <a:lstStyle/>
            <a:p>
              <a:endParaRPr lang="en-US"/>
            </a:p>
          </p:txBody>
        </p:sp>
        <p:sp>
          <p:nvSpPr>
            <p:cNvPr id="139280" name="WordArt 16"/>
            <p:cNvSpPr>
              <a:spLocks noChangeArrowheads="1" noChangeShapeType="1" noTextEdit="1"/>
            </p:cNvSpPr>
            <p:nvPr/>
          </p:nvSpPr>
          <p:spPr bwMode="auto">
            <a:xfrm>
              <a:off x="4414" y="1956"/>
              <a:ext cx="48" cy="48"/>
            </a:xfrm>
            <a:prstGeom prst="rect">
              <a:avLst/>
            </a:prstGeom>
          </p:spPr>
          <p:txBody>
            <a:bodyPr wrap="none" fromWordArt="1">
              <a:prstTxWarp prst="textPlain">
                <a:avLst>
                  <a:gd name="adj" fmla="val 50000"/>
                </a:avLst>
              </a:prstTxWarp>
            </a:bodyPr>
            <a:lstStyle/>
            <a:p>
              <a:pPr algn="ctr"/>
              <a:r>
                <a:rPr lang="en-US" sz="3600" kern="10">
                  <a:ln w="9525">
                    <a:noFill/>
                    <a:round/>
                    <a:headEnd/>
                    <a:tailEnd/>
                  </a:ln>
                  <a:solidFill>
                    <a:srgbClr val="663300"/>
                  </a:solidFill>
                  <a:latin typeface="Century"/>
                </a:rPr>
                <a:t>.</a:t>
              </a:r>
            </a:p>
          </p:txBody>
        </p:sp>
        <p:sp>
          <p:nvSpPr>
            <p:cNvPr id="139281" name="Arc 17"/>
            <p:cNvSpPr>
              <a:spLocks/>
            </p:cNvSpPr>
            <p:nvPr/>
          </p:nvSpPr>
          <p:spPr bwMode="auto">
            <a:xfrm rot="9622134" flipV="1">
              <a:off x="4462" y="1833"/>
              <a:ext cx="144" cy="171"/>
            </a:xfrm>
            <a:custGeom>
              <a:avLst/>
              <a:gdLst>
                <a:gd name="G0" fmla="+- 0 0 0"/>
                <a:gd name="G1" fmla="+- 21192 0 0"/>
                <a:gd name="G2" fmla="+- 21600 0 0"/>
                <a:gd name="T0" fmla="*/ 4178 w 18156"/>
                <a:gd name="T1" fmla="*/ 0 h 21192"/>
                <a:gd name="T2" fmla="*/ 18156 w 18156"/>
                <a:gd name="T3" fmla="*/ 9490 h 21192"/>
                <a:gd name="T4" fmla="*/ 0 w 18156"/>
                <a:gd name="T5" fmla="*/ 21192 h 21192"/>
              </a:gdLst>
              <a:ahLst/>
              <a:cxnLst>
                <a:cxn ang="0">
                  <a:pos x="T0" y="T1"/>
                </a:cxn>
                <a:cxn ang="0">
                  <a:pos x="T2" y="T3"/>
                </a:cxn>
                <a:cxn ang="0">
                  <a:pos x="T4" y="T5"/>
                </a:cxn>
              </a:cxnLst>
              <a:rect l="0" t="0" r="r" b="b"/>
              <a:pathLst>
                <a:path w="18156" h="21192" fill="none" extrusionOk="0">
                  <a:moveTo>
                    <a:pt x="4178" y="-1"/>
                  </a:moveTo>
                  <a:cubicBezTo>
                    <a:pt x="9932" y="1134"/>
                    <a:pt x="14978" y="4560"/>
                    <a:pt x="18155" y="9490"/>
                  </a:cubicBezTo>
                </a:path>
                <a:path w="18156" h="21192" stroke="0" extrusionOk="0">
                  <a:moveTo>
                    <a:pt x="4178" y="-1"/>
                  </a:moveTo>
                  <a:cubicBezTo>
                    <a:pt x="9932" y="1134"/>
                    <a:pt x="14978" y="4560"/>
                    <a:pt x="18155" y="9490"/>
                  </a:cubicBezTo>
                  <a:lnTo>
                    <a:pt x="0" y="21192"/>
                  </a:lnTo>
                  <a:close/>
                </a:path>
              </a:pathLst>
            </a:custGeom>
            <a:noFill/>
            <a:ln w="38100">
              <a:solidFill>
                <a:srgbClr val="663300"/>
              </a:solidFill>
              <a:round/>
              <a:headEnd/>
              <a:tailEnd/>
            </a:ln>
            <a:effectLst/>
          </p:spPr>
          <p:txBody>
            <a:bodyPr anchor="ctr">
              <a:spAutoFit/>
            </a:bodyPr>
            <a:lstStyle/>
            <a:p>
              <a:endParaRPr lang="en-US"/>
            </a:p>
          </p:txBody>
        </p:sp>
        <p:sp>
          <p:nvSpPr>
            <p:cNvPr id="139282" name="WordArt 18"/>
            <p:cNvSpPr>
              <a:spLocks noChangeArrowheads="1" noChangeShapeType="1" noTextEdit="1"/>
            </p:cNvSpPr>
            <p:nvPr/>
          </p:nvSpPr>
          <p:spPr bwMode="auto">
            <a:xfrm rot="-1150740">
              <a:off x="4558" y="1764"/>
              <a:ext cx="48" cy="48"/>
            </a:xfrm>
            <a:prstGeom prst="rect">
              <a:avLst/>
            </a:prstGeom>
          </p:spPr>
          <p:txBody>
            <a:bodyPr wrap="none" fromWordArt="1">
              <a:prstTxWarp prst="textPlain">
                <a:avLst>
                  <a:gd name="adj" fmla="val 50000"/>
                </a:avLst>
              </a:prstTxWarp>
            </a:bodyPr>
            <a:lstStyle/>
            <a:p>
              <a:pPr algn="ctr"/>
              <a:r>
                <a:rPr lang="en-US" sz="3600" kern="10">
                  <a:ln w="9525">
                    <a:noFill/>
                    <a:round/>
                    <a:headEnd/>
                    <a:tailEnd/>
                  </a:ln>
                  <a:solidFill>
                    <a:srgbClr val="663300"/>
                  </a:solidFill>
                  <a:latin typeface="Century"/>
                </a:rPr>
                <a:t>.</a:t>
              </a:r>
            </a:p>
          </p:txBody>
        </p:sp>
        <p:sp>
          <p:nvSpPr>
            <p:cNvPr id="139283" name="Arc 19"/>
            <p:cNvSpPr>
              <a:spLocks/>
            </p:cNvSpPr>
            <p:nvPr/>
          </p:nvSpPr>
          <p:spPr bwMode="auto">
            <a:xfrm rot="6715497">
              <a:off x="4585" y="1597"/>
              <a:ext cx="119" cy="170"/>
            </a:xfrm>
            <a:custGeom>
              <a:avLst/>
              <a:gdLst>
                <a:gd name="G0" fmla="+- 0 0 0"/>
                <a:gd name="G1" fmla="+- 21192 0 0"/>
                <a:gd name="G2" fmla="+- 21600 0 0"/>
                <a:gd name="T0" fmla="*/ 4178 w 18156"/>
                <a:gd name="T1" fmla="*/ 0 h 21192"/>
                <a:gd name="T2" fmla="*/ 18156 w 18156"/>
                <a:gd name="T3" fmla="*/ 9490 h 21192"/>
                <a:gd name="T4" fmla="*/ 0 w 18156"/>
                <a:gd name="T5" fmla="*/ 21192 h 21192"/>
              </a:gdLst>
              <a:ahLst/>
              <a:cxnLst>
                <a:cxn ang="0">
                  <a:pos x="T0" y="T1"/>
                </a:cxn>
                <a:cxn ang="0">
                  <a:pos x="T2" y="T3"/>
                </a:cxn>
                <a:cxn ang="0">
                  <a:pos x="T4" y="T5"/>
                </a:cxn>
              </a:cxnLst>
              <a:rect l="0" t="0" r="r" b="b"/>
              <a:pathLst>
                <a:path w="18156" h="21192" fill="none" extrusionOk="0">
                  <a:moveTo>
                    <a:pt x="4178" y="-1"/>
                  </a:moveTo>
                  <a:cubicBezTo>
                    <a:pt x="9932" y="1134"/>
                    <a:pt x="14978" y="4560"/>
                    <a:pt x="18155" y="9490"/>
                  </a:cubicBezTo>
                </a:path>
                <a:path w="18156" h="21192" stroke="0" extrusionOk="0">
                  <a:moveTo>
                    <a:pt x="4178" y="-1"/>
                  </a:moveTo>
                  <a:cubicBezTo>
                    <a:pt x="9932" y="1134"/>
                    <a:pt x="14978" y="4560"/>
                    <a:pt x="18155" y="9490"/>
                  </a:cubicBezTo>
                  <a:lnTo>
                    <a:pt x="0" y="21192"/>
                  </a:lnTo>
                  <a:close/>
                </a:path>
              </a:pathLst>
            </a:custGeom>
            <a:noFill/>
            <a:ln w="38100">
              <a:solidFill>
                <a:srgbClr val="663300"/>
              </a:solidFill>
              <a:round/>
              <a:headEnd/>
              <a:tailEnd/>
            </a:ln>
            <a:effectLst/>
          </p:spPr>
          <p:txBody>
            <a:bodyPr anchor="ctr">
              <a:spAutoFit/>
            </a:bodyPr>
            <a:lstStyle/>
            <a:p>
              <a:endParaRPr lang="en-US"/>
            </a:p>
          </p:txBody>
        </p:sp>
        <p:sp>
          <p:nvSpPr>
            <p:cNvPr id="139284" name="WordArt 20"/>
            <p:cNvSpPr>
              <a:spLocks noChangeArrowheads="1" noChangeShapeType="1" noTextEdit="1"/>
            </p:cNvSpPr>
            <p:nvPr/>
          </p:nvSpPr>
          <p:spPr bwMode="auto">
            <a:xfrm>
              <a:off x="4750" y="1620"/>
              <a:ext cx="48" cy="48"/>
            </a:xfrm>
            <a:prstGeom prst="rect">
              <a:avLst/>
            </a:prstGeom>
          </p:spPr>
          <p:txBody>
            <a:bodyPr wrap="none" fromWordArt="1">
              <a:prstTxWarp prst="textPlain">
                <a:avLst>
                  <a:gd name="adj" fmla="val 50000"/>
                </a:avLst>
              </a:prstTxWarp>
            </a:bodyPr>
            <a:lstStyle/>
            <a:p>
              <a:pPr algn="ctr"/>
              <a:r>
                <a:rPr lang="en-US" sz="3600" kern="10">
                  <a:ln w="9525">
                    <a:noFill/>
                    <a:round/>
                    <a:headEnd/>
                    <a:tailEnd/>
                  </a:ln>
                  <a:solidFill>
                    <a:srgbClr val="663300"/>
                  </a:solidFill>
                  <a:latin typeface="Century"/>
                </a:rPr>
                <a:t>.</a:t>
              </a:r>
            </a:p>
          </p:txBody>
        </p:sp>
        <p:sp>
          <p:nvSpPr>
            <p:cNvPr id="139285" name="Arc 21"/>
            <p:cNvSpPr>
              <a:spLocks/>
            </p:cNvSpPr>
            <p:nvPr/>
          </p:nvSpPr>
          <p:spPr bwMode="auto">
            <a:xfrm rot="8773144" flipV="1">
              <a:off x="4729" y="1488"/>
              <a:ext cx="48" cy="192"/>
            </a:xfrm>
            <a:custGeom>
              <a:avLst/>
              <a:gdLst>
                <a:gd name="G0" fmla="+- 0 0 0"/>
                <a:gd name="G1" fmla="+- 21192 0 0"/>
                <a:gd name="G2" fmla="+- 21600 0 0"/>
                <a:gd name="T0" fmla="*/ 4178 w 18156"/>
                <a:gd name="T1" fmla="*/ 0 h 21192"/>
                <a:gd name="T2" fmla="*/ 18156 w 18156"/>
                <a:gd name="T3" fmla="*/ 9490 h 21192"/>
                <a:gd name="T4" fmla="*/ 0 w 18156"/>
                <a:gd name="T5" fmla="*/ 21192 h 21192"/>
              </a:gdLst>
              <a:ahLst/>
              <a:cxnLst>
                <a:cxn ang="0">
                  <a:pos x="T0" y="T1"/>
                </a:cxn>
                <a:cxn ang="0">
                  <a:pos x="T2" y="T3"/>
                </a:cxn>
                <a:cxn ang="0">
                  <a:pos x="T4" y="T5"/>
                </a:cxn>
              </a:cxnLst>
              <a:rect l="0" t="0" r="r" b="b"/>
              <a:pathLst>
                <a:path w="18156" h="21192" fill="none" extrusionOk="0">
                  <a:moveTo>
                    <a:pt x="4178" y="-1"/>
                  </a:moveTo>
                  <a:cubicBezTo>
                    <a:pt x="9932" y="1134"/>
                    <a:pt x="14978" y="4560"/>
                    <a:pt x="18155" y="9490"/>
                  </a:cubicBezTo>
                </a:path>
                <a:path w="18156" h="21192" stroke="0" extrusionOk="0">
                  <a:moveTo>
                    <a:pt x="4178" y="-1"/>
                  </a:moveTo>
                  <a:cubicBezTo>
                    <a:pt x="9932" y="1134"/>
                    <a:pt x="14978" y="4560"/>
                    <a:pt x="18155" y="9490"/>
                  </a:cubicBezTo>
                  <a:lnTo>
                    <a:pt x="0" y="21192"/>
                  </a:lnTo>
                  <a:close/>
                </a:path>
              </a:pathLst>
            </a:custGeom>
            <a:noFill/>
            <a:ln w="38100">
              <a:solidFill>
                <a:srgbClr val="663300"/>
              </a:solidFill>
              <a:round/>
              <a:headEnd/>
              <a:tailEnd/>
            </a:ln>
            <a:effectLst/>
          </p:spPr>
          <p:txBody>
            <a:bodyPr anchor="ctr">
              <a:spAutoFit/>
            </a:bodyPr>
            <a:lstStyle/>
            <a:p>
              <a:endParaRPr lang="en-US"/>
            </a:p>
          </p:txBody>
        </p:sp>
        <p:sp>
          <p:nvSpPr>
            <p:cNvPr id="139286" name="Arc 22"/>
            <p:cNvSpPr>
              <a:spLocks/>
            </p:cNvSpPr>
            <p:nvPr/>
          </p:nvSpPr>
          <p:spPr bwMode="auto">
            <a:xfrm rot="-12756078">
              <a:off x="4952" y="1392"/>
              <a:ext cx="107" cy="101"/>
            </a:xfrm>
            <a:custGeom>
              <a:avLst/>
              <a:gdLst>
                <a:gd name="G0" fmla="+- 0 0 0"/>
                <a:gd name="G1" fmla="+- 21037 0 0"/>
                <a:gd name="G2" fmla="+- 21600 0 0"/>
                <a:gd name="T0" fmla="*/ 4900 w 18156"/>
                <a:gd name="T1" fmla="*/ 0 h 21037"/>
                <a:gd name="T2" fmla="*/ 18156 w 18156"/>
                <a:gd name="T3" fmla="*/ 9335 h 21037"/>
                <a:gd name="T4" fmla="*/ 0 w 18156"/>
                <a:gd name="T5" fmla="*/ 21037 h 21037"/>
              </a:gdLst>
              <a:ahLst/>
              <a:cxnLst>
                <a:cxn ang="0">
                  <a:pos x="T0" y="T1"/>
                </a:cxn>
                <a:cxn ang="0">
                  <a:pos x="T2" y="T3"/>
                </a:cxn>
                <a:cxn ang="0">
                  <a:pos x="T4" y="T5"/>
                </a:cxn>
              </a:cxnLst>
              <a:rect l="0" t="0" r="r" b="b"/>
              <a:pathLst>
                <a:path w="18156" h="21037" fill="none" extrusionOk="0">
                  <a:moveTo>
                    <a:pt x="4899" y="0"/>
                  </a:moveTo>
                  <a:cubicBezTo>
                    <a:pt x="10363" y="1272"/>
                    <a:pt x="15116" y="4620"/>
                    <a:pt x="18155" y="9335"/>
                  </a:cubicBezTo>
                </a:path>
                <a:path w="18156" h="21037" stroke="0" extrusionOk="0">
                  <a:moveTo>
                    <a:pt x="4899" y="0"/>
                  </a:moveTo>
                  <a:cubicBezTo>
                    <a:pt x="10363" y="1272"/>
                    <a:pt x="15116" y="4620"/>
                    <a:pt x="18155" y="9335"/>
                  </a:cubicBezTo>
                  <a:lnTo>
                    <a:pt x="0" y="21037"/>
                  </a:lnTo>
                  <a:close/>
                </a:path>
              </a:pathLst>
            </a:custGeom>
            <a:noFill/>
            <a:ln w="38100">
              <a:solidFill>
                <a:srgbClr val="663300"/>
              </a:solidFill>
              <a:prstDash val="lgDashDot"/>
              <a:round/>
              <a:headEnd/>
              <a:tailEnd/>
            </a:ln>
            <a:effectLst/>
          </p:spPr>
          <p:txBody>
            <a:bodyPr anchor="ctr">
              <a:spAutoFit/>
            </a:bodyPr>
            <a:lstStyle/>
            <a:p>
              <a:endParaRPr lang="en-US"/>
            </a:p>
          </p:txBody>
        </p:sp>
        <p:sp>
          <p:nvSpPr>
            <p:cNvPr id="139287" name="Arc 23"/>
            <p:cNvSpPr>
              <a:spLocks/>
            </p:cNvSpPr>
            <p:nvPr/>
          </p:nvSpPr>
          <p:spPr bwMode="auto">
            <a:xfrm rot="14637100" flipV="1">
              <a:off x="4752" y="1392"/>
              <a:ext cx="48" cy="144"/>
            </a:xfrm>
            <a:custGeom>
              <a:avLst/>
              <a:gdLst>
                <a:gd name="G0" fmla="+- 0 0 0"/>
                <a:gd name="G1" fmla="+- 21192 0 0"/>
                <a:gd name="G2" fmla="+- 21600 0 0"/>
                <a:gd name="T0" fmla="*/ 4178 w 18156"/>
                <a:gd name="T1" fmla="*/ 0 h 21192"/>
                <a:gd name="T2" fmla="*/ 18156 w 18156"/>
                <a:gd name="T3" fmla="*/ 9490 h 21192"/>
                <a:gd name="T4" fmla="*/ 0 w 18156"/>
                <a:gd name="T5" fmla="*/ 21192 h 21192"/>
              </a:gdLst>
              <a:ahLst/>
              <a:cxnLst>
                <a:cxn ang="0">
                  <a:pos x="T0" y="T1"/>
                </a:cxn>
                <a:cxn ang="0">
                  <a:pos x="T2" y="T3"/>
                </a:cxn>
                <a:cxn ang="0">
                  <a:pos x="T4" y="T5"/>
                </a:cxn>
              </a:cxnLst>
              <a:rect l="0" t="0" r="r" b="b"/>
              <a:pathLst>
                <a:path w="18156" h="21192" fill="none" extrusionOk="0">
                  <a:moveTo>
                    <a:pt x="4178" y="-1"/>
                  </a:moveTo>
                  <a:cubicBezTo>
                    <a:pt x="9932" y="1134"/>
                    <a:pt x="14978" y="4560"/>
                    <a:pt x="18155" y="9490"/>
                  </a:cubicBezTo>
                </a:path>
                <a:path w="18156" h="21192" stroke="0" extrusionOk="0">
                  <a:moveTo>
                    <a:pt x="4178" y="-1"/>
                  </a:moveTo>
                  <a:cubicBezTo>
                    <a:pt x="9932" y="1134"/>
                    <a:pt x="14978" y="4560"/>
                    <a:pt x="18155" y="9490"/>
                  </a:cubicBezTo>
                  <a:lnTo>
                    <a:pt x="0" y="21192"/>
                  </a:lnTo>
                  <a:close/>
                </a:path>
              </a:pathLst>
            </a:custGeom>
            <a:noFill/>
            <a:ln w="38100">
              <a:solidFill>
                <a:srgbClr val="663300"/>
              </a:solidFill>
              <a:prstDash val="lgDashDot"/>
              <a:round/>
              <a:headEnd/>
              <a:tailEnd/>
            </a:ln>
            <a:effectLst/>
          </p:spPr>
          <p:txBody>
            <a:bodyPr anchor="ctr">
              <a:spAutoFit/>
            </a:bodyPr>
            <a:lstStyle/>
            <a:p>
              <a:endParaRPr lang="en-US"/>
            </a:p>
          </p:txBody>
        </p:sp>
        <p:sp>
          <p:nvSpPr>
            <p:cNvPr id="139288" name="WordArt 24"/>
            <p:cNvSpPr>
              <a:spLocks noChangeArrowheads="1" noChangeShapeType="1" noTextEdit="1"/>
            </p:cNvSpPr>
            <p:nvPr/>
          </p:nvSpPr>
          <p:spPr bwMode="auto">
            <a:xfrm>
              <a:off x="4896" y="1440"/>
              <a:ext cx="48" cy="48"/>
            </a:xfrm>
            <a:prstGeom prst="rect">
              <a:avLst/>
            </a:prstGeom>
          </p:spPr>
          <p:txBody>
            <a:bodyPr wrap="none" fromWordArt="1">
              <a:prstTxWarp prst="textPlain">
                <a:avLst>
                  <a:gd name="adj" fmla="val 50000"/>
                </a:avLst>
              </a:prstTxWarp>
            </a:bodyPr>
            <a:lstStyle/>
            <a:p>
              <a:pPr algn="ctr"/>
              <a:r>
                <a:rPr lang="en-US" sz="3600" kern="10">
                  <a:ln w="9525">
                    <a:noFill/>
                    <a:round/>
                    <a:headEnd/>
                    <a:tailEnd/>
                  </a:ln>
                  <a:solidFill>
                    <a:srgbClr val="663300"/>
                  </a:solidFill>
                  <a:latin typeface="Century"/>
                </a:rPr>
                <a:t>.</a:t>
              </a:r>
            </a:p>
          </p:txBody>
        </p:sp>
        <p:sp>
          <p:nvSpPr>
            <p:cNvPr id="139289" name="WordArt 25"/>
            <p:cNvSpPr>
              <a:spLocks noChangeArrowheads="1" noChangeShapeType="1" noTextEdit="1"/>
            </p:cNvSpPr>
            <p:nvPr/>
          </p:nvSpPr>
          <p:spPr bwMode="auto">
            <a:xfrm rot="14733363">
              <a:off x="5088" y="1440"/>
              <a:ext cx="48" cy="48"/>
            </a:xfrm>
            <a:prstGeom prst="rect">
              <a:avLst/>
            </a:prstGeom>
          </p:spPr>
          <p:txBody>
            <a:bodyPr wrap="none" fromWordArt="1">
              <a:prstTxWarp prst="textPlain">
                <a:avLst>
                  <a:gd name="adj" fmla="val 50000"/>
                </a:avLst>
              </a:prstTxWarp>
            </a:bodyPr>
            <a:lstStyle/>
            <a:p>
              <a:pPr algn="ctr"/>
              <a:r>
                <a:rPr lang="en-US" sz="3600" kern="10">
                  <a:ln w="9525">
                    <a:noFill/>
                    <a:round/>
                    <a:headEnd/>
                    <a:tailEnd/>
                  </a:ln>
                  <a:solidFill>
                    <a:srgbClr val="663300"/>
                  </a:solidFill>
                  <a:latin typeface="Century"/>
                </a:rPr>
                <a:t>.</a:t>
              </a:r>
            </a:p>
          </p:txBody>
        </p:sp>
        <p:grpSp>
          <p:nvGrpSpPr>
            <p:cNvPr id="139290" name="Group 26"/>
            <p:cNvGrpSpPr>
              <a:grpSpLocks/>
            </p:cNvGrpSpPr>
            <p:nvPr/>
          </p:nvGrpSpPr>
          <p:grpSpPr bwMode="auto">
            <a:xfrm>
              <a:off x="5040" y="1296"/>
              <a:ext cx="58" cy="136"/>
              <a:chOff x="5040" y="1296"/>
              <a:chExt cx="58" cy="136"/>
            </a:xfrm>
          </p:grpSpPr>
          <p:sp>
            <p:nvSpPr>
              <p:cNvPr id="139291" name="Arc 27"/>
              <p:cNvSpPr>
                <a:spLocks/>
              </p:cNvSpPr>
              <p:nvPr/>
            </p:nvSpPr>
            <p:spPr bwMode="auto">
              <a:xfrm rot="19833633" flipV="1">
                <a:off x="5040" y="1296"/>
                <a:ext cx="54" cy="136"/>
              </a:xfrm>
              <a:custGeom>
                <a:avLst/>
                <a:gdLst>
                  <a:gd name="G0" fmla="+- 0 0 0"/>
                  <a:gd name="G1" fmla="+- 19198 0 0"/>
                  <a:gd name="G2" fmla="+- 21600 0 0"/>
                  <a:gd name="T0" fmla="*/ 9898 w 19816"/>
                  <a:gd name="T1" fmla="*/ 0 h 19198"/>
                  <a:gd name="T2" fmla="*/ 19816 w 19816"/>
                  <a:gd name="T3" fmla="*/ 10602 h 19198"/>
                  <a:gd name="T4" fmla="*/ 0 w 19816"/>
                  <a:gd name="T5" fmla="*/ 19198 h 19198"/>
                </a:gdLst>
                <a:ahLst/>
                <a:cxnLst>
                  <a:cxn ang="0">
                    <a:pos x="T0" y="T1"/>
                  </a:cxn>
                  <a:cxn ang="0">
                    <a:pos x="T2" y="T3"/>
                  </a:cxn>
                  <a:cxn ang="0">
                    <a:pos x="T4" y="T5"/>
                  </a:cxn>
                </a:cxnLst>
                <a:rect l="0" t="0" r="r" b="b"/>
                <a:pathLst>
                  <a:path w="19816" h="19198" fill="none" extrusionOk="0">
                    <a:moveTo>
                      <a:pt x="9898" y="-1"/>
                    </a:moveTo>
                    <a:cubicBezTo>
                      <a:pt x="14328" y="2283"/>
                      <a:pt x="17832" y="6029"/>
                      <a:pt x="19815" y="10602"/>
                    </a:cubicBezTo>
                  </a:path>
                  <a:path w="19816" h="19198" stroke="0" extrusionOk="0">
                    <a:moveTo>
                      <a:pt x="9898" y="-1"/>
                    </a:moveTo>
                    <a:cubicBezTo>
                      <a:pt x="14328" y="2283"/>
                      <a:pt x="17832" y="6029"/>
                      <a:pt x="19815" y="10602"/>
                    </a:cubicBezTo>
                    <a:lnTo>
                      <a:pt x="0" y="19198"/>
                    </a:lnTo>
                    <a:close/>
                  </a:path>
                </a:pathLst>
              </a:custGeom>
              <a:noFill/>
              <a:ln w="38100">
                <a:solidFill>
                  <a:srgbClr val="663300"/>
                </a:solidFill>
                <a:round/>
                <a:headEnd/>
                <a:tailEnd/>
              </a:ln>
              <a:effectLst/>
            </p:spPr>
            <p:txBody>
              <a:bodyPr anchor="ctr">
                <a:spAutoFit/>
              </a:bodyPr>
              <a:lstStyle/>
              <a:p>
                <a:endParaRPr lang="en-US"/>
              </a:p>
            </p:txBody>
          </p:sp>
          <p:sp>
            <p:nvSpPr>
              <p:cNvPr id="139292" name="AutoShape 28"/>
              <p:cNvSpPr>
                <a:spLocks noChangeArrowheads="1"/>
              </p:cNvSpPr>
              <p:nvPr/>
            </p:nvSpPr>
            <p:spPr bwMode="auto">
              <a:xfrm rot="-1424285">
                <a:off x="5050" y="1296"/>
                <a:ext cx="48" cy="48"/>
              </a:xfrm>
              <a:prstGeom prst="triangle">
                <a:avLst>
                  <a:gd name="adj" fmla="val 52083"/>
                </a:avLst>
              </a:prstGeom>
              <a:solidFill>
                <a:srgbClr val="663300"/>
              </a:solidFill>
              <a:ln w="19050" algn="ctr">
                <a:solidFill>
                  <a:srgbClr val="663300"/>
                </a:solidFill>
                <a:miter lim="800000"/>
                <a:headEnd/>
                <a:tailEnd/>
              </a:ln>
              <a:effectLst/>
            </p:spPr>
            <p:txBody>
              <a:bodyPr anchor="ctr">
                <a:spAutoFit/>
              </a:bodyPr>
              <a:lstStyle/>
              <a:p>
                <a:endParaRPr lang="en-US"/>
              </a:p>
            </p:txBody>
          </p:sp>
        </p:grpSp>
      </p:grpSp>
      <p:sp>
        <p:nvSpPr>
          <p:cNvPr id="139293" name="AutoShape 29"/>
          <p:cNvSpPr>
            <a:spLocks noChangeArrowheads="1"/>
          </p:cNvSpPr>
          <p:nvPr/>
        </p:nvSpPr>
        <p:spPr bwMode="auto">
          <a:xfrm flipH="1">
            <a:off x="7924800" y="1905000"/>
            <a:ext cx="76200" cy="76200"/>
          </a:xfrm>
          <a:prstGeom prst="triangle">
            <a:avLst>
              <a:gd name="adj" fmla="val 50000"/>
            </a:avLst>
          </a:prstGeom>
          <a:noFill/>
          <a:ln w="57150" algn="ctr">
            <a:solidFill>
              <a:srgbClr val="663300"/>
            </a:solidFill>
            <a:miter lim="800000"/>
            <a:headEnd/>
            <a:tailEnd/>
          </a:ln>
          <a:effectLst/>
        </p:spPr>
        <p:txBody>
          <a:bodyPr anchor="ctr">
            <a:spAutoFit/>
          </a:bodyPr>
          <a:lstStyle/>
          <a:p>
            <a:endParaRPr lang="en-US"/>
          </a:p>
        </p:txBody>
      </p:sp>
      <p:grpSp>
        <p:nvGrpSpPr>
          <p:cNvPr id="139294" name="Group 30"/>
          <p:cNvGrpSpPr>
            <a:grpSpLocks/>
          </p:cNvGrpSpPr>
          <p:nvPr/>
        </p:nvGrpSpPr>
        <p:grpSpPr bwMode="auto">
          <a:xfrm>
            <a:off x="2590800" y="1866900"/>
            <a:ext cx="4870450" cy="736600"/>
            <a:chOff x="1632" y="1176"/>
            <a:chExt cx="3068" cy="464"/>
          </a:xfrm>
        </p:grpSpPr>
        <p:sp>
          <p:nvSpPr>
            <p:cNvPr id="139295" name="WordArt 31"/>
            <p:cNvSpPr>
              <a:spLocks noChangeArrowheads="1" noChangeShapeType="1"/>
            </p:cNvSpPr>
            <p:nvPr/>
          </p:nvSpPr>
          <p:spPr bwMode="auto">
            <a:xfrm rot="21507697" flipH="1">
              <a:off x="1632" y="1549"/>
              <a:ext cx="440" cy="45"/>
            </a:xfrm>
            <a:prstGeom prst="rect">
              <a:avLst/>
            </a:prstGeom>
          </p:spPr>
          <p:txBody>
            <a:bodyPr wrap="none" fromWordArt="1">
              <a:prstTxWarp prst="textPlain">
                <a:avLst>
                  <a:gd name="adj" fmla="val 50000"/>
                </a:avLst>
              </a:prstTxWarp>
            </a:bodyPr>
            <a:lstStyle/>
            <a:p>
              <a:pPr algn="ctr"/>
              <a:r>
                <a:rPr lang="en-US" sz="3600" b="1" kern="10" spc="-360">
                  <a:ln w="3175">
                    <a:noFill/>
                    <a:round/>
                    <a:headEnd/>
                    <a:tailEnd/>
                  </a:ln>
                  <a:solidFill>
                    <a:srgbClr val="8E5F00"/>
                  </a:solidFill>
                  <a:latin typeface="Trebuchet MS"/>
                </a:rPr>
                <a:t>......</a:t>
              </a:r>
            </a:p>
          </p:txBody>
        </p:sp>
        <p:sp>
          <p:nvSpPr>
            <p:cNvPr id="139296" name="WordArt 32"/>
            <p:cNvSpPr>
              <a:spLocks noChangeArrowheads="1" noChangeShapeType="1"/>
            </p:cNvSpPr>
            <p:nvPr/>
          </p:nvSpPr>
          <p:spPr bwMode="auto">
            <a:xfrm rot="610922" flipH="1">
              <a:off x="2077" y="1595"/>
              <a:ext cx="441" cy="45"/>
            </a:xfrm>
            <a:prstGeom prst="rect">
              <a:avLst/>
            </a:prstGeom>
          </p:spPr>
          <p:txBody>
            <a:bodyPr wrap="none" fromWordArt="1">
              <a:prstTxWarp prst="textPlain">
                <a:avLst>
                  <a:gd name="adj" fmla="val 50000"/>
                </a:avLst>
              </a:prstTxWarp>
            </a:bodyPr>
            <a:lstStyle/>
            <a:p>
              <a:pPr algn="ctr"/>
              <a:r>
                <a:rPr lang="en-US" sz="3600" b="1" kern="10" spc="-360">
                  <a:ln w="3175">
                    <a:noFill/>
                    <a:round/>
                    <a:headEnd/>
                    <a:tailEnd/>
                  </a:ln>
                  <a:solidFill>
                    <a:srgbClr val="8E5F00"/>
                  </a:solidFill>
                  <a:latin typeface="Trebuchet MS"/>
                </a:rPr>
                <a:t>......</a:t>
              </a:r>
            </a:p>
          </p:txBody>
        </p:sp>
        <p:sp>
          <p:nvSpPr>
            <p:cNvPr id="139297" name="WordArt 33"/>
            <p:cNvSpPr>
              <a:spLocks noChangeArrowheads="1" noChangeShapeType="1"/>
            </p:cNvSpPr>
            <p:nvPr/>
          </p:nvSpPr>
          <p:spPr bwMode="auto">
            <a:xfrm rot="21061518" flipH="1">
              <a:off x="2527" y="1595"/>
              <a:ext cx="440" cy="45"/>
            </a:xfrm>
            <a:prstGeom prst="rect">
              <a:avLst/>
            </a:prstGeom>
          </p:spPr>
          <p:txBody>
            <a:bodyPr wrap="none" fromWordArt="1">
              <a:prstTxWarp prst="textPlain">
                <a:avLst>
                  <a:gd name="adj" fmla="val 50000"/>
                </a:avLst>
              </a:prstTxWarp>
            </a:bodyPr>
            <a:lstStyle/>
            <a:p>
              <a:pPr algn="ctr"/>
              <a:r>
                <a:rPr lang="en-US" sz="3600" b="1" kern="10" spc="-360">
                  <a:ln w="3175">
                    <a:noFill/>
                    <a:round/>
                    <a:headEnd/>
                    <a:tailEnd/>
                  </a:ln>
                  <a:solidFill>
                    <a:srgbClr val="8E5F00"/>
                  </a:solidFill>
                  <a:latin typeface="Trebuchet MS"/>
                </a:rPr>
                <a:t>......</a:t>
              </a:r>
            </a:p>
          </p:txBody>
        </p:sp>
        <p:sp>
          <p:nvSpPr>
            <p:cNvPr id="139298" name="WordArt 34"/>
            <p:cNvSpPr>
              <a:spLocks noChangeArrowheads="1" noChangeShapeType="1"/>
            </p:cNvSpPr>
            <p:nvPr/>
          </p:nvSpPr>
          <p:spPr bwMode="auto">
            <a:xfrm rot="21354047" flipH="1">
              <a:off x="2992" y="1549"/>
              <a:ext cx="440" cy="45"/>
            </a:xfrm>
            <a:prstGeom prst="rect">
              <a:avLst/>
            </a:prstGeom>
          </p:spPr>
          <p:txBody>
            <a:bodyPr wrap="none" fromWordArt="1">
              <a:prstTxWarp prst="textPlain">
                <a:avLst>
                  <a:gd name="adj" fmla="val 50000"/>
                </a:avLst>
              </a:prstTxWarp>
            </a:bodyPr>
            <a:lstStyle/>
            <a:p>
              <a:pPr algn="ctr"/>
              <a:r>
                <a:rPr lang="en-US" sz="3600" b="1" kern="10" spc="-360">
                  <a:ln w="3175">
                    <a:noFill/>
                    <a:round/>
                    <a:headEnd/>
                    <a:tailEnd/>
                  </a:ln>
                  <a:solidFill>
                    <a:srgbClr val="8E5F00"/>
                  </a:solidFill>
                  <a:latin typeface="Trebuchet MS"/>
                </a:rPr>
                <a:t>......</a:t>
              </a:r>
            </a:p>
          </p:txBody>
        </p:sp>
        <p:sp>
          <p:nvSpPr>
            <p:cNvPr id="139299" name="WordArt 35"/>
            <p:cNvSpPr>
              <a:spLocks noChangeArrowheads="1" noChangeShapeType="1"/>
            </p:cNvSpPr>
            <p:nvPr/>
          </p:nvSpPr>
          <p:spPr bwMode="auto">
            <a:xfrm rot="21031569" flipH="1">
              <a:off x="3456" y="1488"/>
              <a:ext cx="440" cy="44"/>
            </a:xfrm>
            <a:prstGeom prst="rect">
              <a:avLst/>
            </a:prstGeom>
          </p:spPr>
          <p:txBody>
            <a:bodyPr wrap="none" fromWordArt="1">
              <a:prstTxWarp prst="textPlain">
                <a:avLst>
                  <a:gd name="adj" fmla="val 50000"/>
                </a:avLst>
              </a:prstTxWarp>
            </a:bodyPr>
            <a:lstStyle/>
            <a:p>
              <a:pPr algn="ctr"/>
              <a:r>
                <a:rPr lang="en-US" sz="3600" b="1" kern="10" spc="-360">
                  <a:ln w="3175">
                    <a:noFill/>
                    <a:round/>
                    <a:headEnd/>
                    <a:tailEnd/>
                  </a:ln>
                  <a:solidFill>
                    <a:srgbClr val="8E5F00"/>
                  </a:solidFill>
                  <a:latin typeface="Trebuchet MS"/>
                </a:rPr>
                <a:t>......</a:t>
              </a:r>
            </a:p>
          </p:txBody>
        </p:sp>
        <p:sp>
          <p:nvSpPr>
            <p:cNvPr id="139300" name="WordArt 36"/>
            <p:cNvSpPr>
              <a:spLocks noChangeArrowheads="1" noChangeShapeType="1"/>
            </p:cNvSpPr>
            <p:nvPr/>
          </p:nvSpPr>
          <p:spPr bwMode="auto">
            <a:xfrm rot="20677690" flipH="1">
              <a:off x="3912" y="1392"/>
              <a:ext cx="441" cy="45"/>
            </a:xfrm>
            <a:prstGeom prst="rect">
              <a:avLst/>
            </a:prstGeom>
          </p:spPr>
          <p:txBody>
            <a:bodyPr wrap="none" fromWordArt="1">
              <a:prstTxWarp prst="textPlain">
                <a:avLst>
                  <a:gd name="adj" fmla="val 50000"/>
                </a:avLst>
              </a:prstTxWarp>
            </a:bodyPr>
            <a:lstStyle/>
            <a:p>
              <a:pPr algn="ctr"/>
              <a:r>
                <a:rPr lang="en-US" sz="3600" b="1" kern="10" spc="-360">
                  <a:ln w="3175">
                    <a:noFill/>
                    <a:round/>
                    <a:headEnd/>
                    <a:tailEnd/>
                  </a:ln>
                  <a:solidFill>
                    <a:srgbClr val="8E5F00"/>
                  </a:solidFill>
                  <a:latin typeface="Trebuchet MS"/>
                </a:rPr>
                <a:t>......</a:t>
              </a:r>
            </a:p>
          </p:txBody>
        </p:sp>
        <p:sp>
          <p:nvSpPr>
            <p:cNvPr id="139301" name="Freeform 37"/>
            <p:cNvSpPr>
              <a:spLocks/>
            </p:cNvSpPr>
            <p:nvPr/>
          </p:nvSpPr>
          <p:spPr bwMode="auto">
            <a:xfrm rot="-1908834">
              <a:off x="4512" y="1176"/>
              <a:ext cx="188" cy="168"/>
            </a:xfrm>
            <a:custGeom>
              <a:avLst/>
              <a:gdLst/>
              <a:ahLst/>
              <a:cxnLst>
                <a:cxn ang="0">
                  <a:pos x="307" y="232"/>
                </a:cxn>
                <a:cxn ang="0">
                  <a:pos x="0" y="466"/>
                </a:cxn>
                <a:cxn ang="0">
                  <a:pos x="118" y="466"/>
                </a:cxn>
                <a:cxn ang="0">
                  <a:pos x="425" y="232"/>
                </a:cxn>
                <a:cxn ang="0">
                  <a:pos x="118" y="0"/>
                </a:cxn>
                <a:cxn ang="0">
                  <a:pos x="0" y="0"/>
                </a:cxn>
                <a:cxn ang="0">
                  <a:pos x="307" y="232"/>
                </a:cxn>
              </a:cxnLst>
              <a:rect l="0" t="0" r="r" b="b"/>
              <a:pathLst>
                <a:path w="425" h="466">
                  <a:moveTo>
                    <a:pt x="307" y="232"/>
                  </a:moveTo>
                  <a:lnTo>
                    <a:pt x="0" y="466"/>
                  </a:lnTo>
                  <a:lnTo>
                    <a:pt x="118" y="466"/>
                  </a:lnTo>
                  <a:lnTo>
                    <a:pt x="425" y="232"/>
                  </a:lnTo>
                  <a:lnTo>
                    <a:pt x="118" y="0"/>
                  </a:lnTo>
                  <a:lnTo>
                    <a:pt x="0" y="0"/>
                  </a:lnTo>
                  <a:lnTo>
                    <a:pt x="307" y="232"/>
                  </a:lnTo>
                  <a:close/>
                </a:path>
              </a:pathLst>
            </a:custGeom>
            <a:solidFill>
              <a:srgbClr val="8E5F00"/>
            </a:solidFill>
            <a:ln w="19050" cmpd="sng">
              <a:noFill/>
              <a:round/>
              <a:headEnd/>
              <a:tailEnd/>
            </a:ln>
          </p:spPr>
          <p:txBody>
            <a:bodyPr/>
            <a:lstStyle/>
            <a:p>
              <a:endParaRPr lang="en-US"/>
            </a:p>
          </p:txBody>
        </p:sp>
        <p:sp>
          <p:nvSpPr>
            <p:cNvPr id="139302" name="WordArt 38"/>
            <p:cNvSpPr>
              <a:spLocks noChangeArrowheads="1" noChangeShapeType="1"/>
            </p:cNvSpPr>
            <p:nvPr/>
          </p:nvSpPr>
          <p:spPr bwMode="auto">
            <a:xfrm rot="20378945" flipH="1">
              <a:off x="4215" y="1296"/>
              <a:ext cx="441" cy="45"/>
            </a:xfrm>
            <a:prstGeom prst="rect">
              <a:avLst/>
            </a:prstGeom>
          </p:spPr>
          <p:txBody>
            <a:bodyPr wrap="none" fromWordArt="1">
              <a:prstTxWarp prst="textPlain">
                <a:avLst>
                  <a:gd name="adj" fmla="val 50000"/>
                </a:avLst>
              </a:prstTxWarp>
            </a:bodyPr>
            <a:lstStyle/>
            <a:p>
              <a:pPr algn="ctr"/>
              <a:r>
                <a:rPr lang="en-US" sz="3600" b="1" kern="10" spc="-360">
                  <a:ln w="3175">
                    <a:noFill/>
                    <a:round/>
                    <a:headEnd/>
                    <a:tailEnd/>
                  </a:ln>
                  <a:solidFill>
                    <a:srgbClr val="8E5F00"/>
                  </a:solidFill>
                  <a:latin typeface="Trebuchet MS"/>
                </a:rPr>
                <a:t>......</a:t>
              </a:r>
            </a:p>
          </p:txBody>
        </p:sp>
      </p:grpSp>
      <p:sp>
        <p:nvSpPr>
          <p:cNvPr id="139303" name="Freeform 39"/>
          <p:cNvSpPr>
            <a:spLocks/>
          </p:cNvSpPr>
          <p:nvPr/>
        </p:nvSpPr>
        <p:spPr bwMode="auto">
          <a:xfrm>
            <a:off x="4135438" y="4678363"/>
            <a:ext cx="436562" cy="225425"/>
          </a:xfrm>
          <a:custGeom>
            <a:avLst/>
            <a:gdLst/>
            <a:ahLst/>
            <a:cxnLst>
              <a:cxn ang="0">
                <a:pos x="0" y="3424"/>
              </a:cxn>
              <a:cxn ang="0">
                <a:pos x="925" y="1452"/>
              </a:cxn>
              <a:cxn ang="0">
                <a:pos x="1332" y="1627"/>
              </a:cxn>
              <a:cxn ang="0">
                <a:pos x="2486" y="0"/>
              </a:cxn>
              <a:cxn ang="0">
                <a:pos x="3527" y="727"/>
              </a:cxn>
              <a:cxn ang="0">
                <a:pos x="4134" y="2265"/>
              </a:cxn>
              <a:cxn ang="0">
                <a:pos x="4454" y="2148"/>
              </a:cxn>
              <a:cxn ang="0">
                <a:pos x="5350" y="3339"/>
              </a:cxn>
              <a:cxn ang="0">
                <a:pos x="0" y="3424"/>
              </a:cxn>
            </a:cxnLst>
            <a:rect l="0" t="0" r="r" b="b"/>
            <a:pathLst>
              <a:path w="5350" h="3424">
                <a:moveTo>
                  <a:pt x="0" y="3424"/>
                </a:moveTo>
                <a:lnTo>
                  <a:pt x="925" y="1452"/>
                </a:lnTo>
                <a:lnTo>
                  <a:pt x="1332" y="1627"/>
                </a:lnTo>
                <a:lnTo>
                  <a:pt x="2486" y="0"/>
                </a:lnTo>
                <a:lnTo>
                  <a:pt x="3527" y="727"/>
                </a:lnTo>
                <a:lnTo>
                  <a:pt x="4134" y="2265"/>
                </a:lnTo>
                <a:lnTo>
                  <a:pt x="4454" y="2148"/>
                </a:lnTo>
                <a:lnTo>
                  <a:pt x="5350" y="3339"/>
                </a:lnTo>
                <a:lnTo>
                  <a:pt x="0" y="3424"/>
                </a:lnTo>
                <a:close/>
              </a:path>
            </a:pathLst>
          </a:custGeom>
          <a:gradFill rotWithShape="1">
            <a:gsLst>
              <a:gs pos="0">
                <a:srgbClr val="996600"/>
              </a:gs>
              <a:gs pos="100000">
                <a:srgbClr val="663300"/>
              </a:gs>
            </a:gsLst>
            <a:lin ang="5400000" scaled="1"/>
          </a:gradFill>
          <a:ln w="9525">
            <a:noFill/>
            <a:round/>
            <a:headEnd/>
            <a:tailEnd/>
          </a:ln>
        </p:spPr>
        <p:txBody>
          <a:bodyPr/>
          <a:lstStyle/>
          <a:p>
            <a:endParaRPr lang="en-US"/>
          </a:p>
        </p:txBody>
      </p:sp>
      <p:sp>
        <p:nvSpPr>
          <p:cNvPr id="139304" name="Rectangle 40"/>
          <p:cNvSpPr>
            <a:spLocks noChangeArrowheads="1"/>
          </p:cNvSpPr>
          <p:nvPr/>
        </p:nvSpPr>
        <p:spPr bwMode="auto">
          <a:xfrm>
            <a:off x="0" y="5562600"/>
            <a:ext cx="9144000" cy="1295400"/>
          </a:xfrm>
          <a:prstGeom prst="rect">
            <a:avLst/>
          </a:prstGeom>
          <a:solidFill>
            <a:schemeClr val="tx1"/>
          </a:solidFill>
          <a:ln w="9525">
            <a:solidFill>
              <a:schemeClr val="tx1"/>
            </a:solidFill>
            <a:miter lim="800000"/>
            <a:headEnd/>
            <a:tailEnd/>
          </a:ln>
          <a:effectLst/>
        </p:spPr>
        <p:txBody>
          <a:bodyPr wrap="none" anchor="ctr"/>
          <a:lstStyle/>
          <a:p>
            <a:endParaRPr lang="en-US"/>
          </a:p>
        </p:txBody>
      </p:sp>
      <p:grpSp>
        <p:nvGrpSpPr>
          <p:cNvPr id="139305" name="Group 41"/>
          <p:cNvGrpSpPr>
            <a:grpSpLocks/>
          </p:cNvGrpSpPr>
          <p:nvPr/>
        </p:nvGrpSpPr>
        <p:grpSpPr bwMode="auto">
          <a:xfrm>
            <a:off x="609600" y="5638800"/>
            <a:ext cx="7848600" cy="1069975"/>
            <a:chOff x="240" y="3600"/>
            <a:chExt cx="5136" cy="674"/>
          </a:xfrm>
        </p:grpSpPr>
        <p:sp>
          <p:nvSpPr>
            <p:cNvPr id="139306" name="Text Box 42"/>
            <p:cNvSpPr txBox="1">
              <a:spLocks noChangeArrowheads="1"/>
            </p:cNvSpPr>
            <p:nvPr/>
          </p:nvSpPr>
          <p:spPr bwMode="auto">
            <a:xfrm>
              <a:off x="480" y="3648"/>
              <a:ext cx="4896" cy="626"/>
            </a:xfrm>
            <a:prstGeom prst="rect">
              <a:avLst/>
            </a:prstGeom>
            <a:noFill/>
            <a:ln w="9525">
              <a:noFill/>
              <a:miter lim="800000"/>
              <a:headEnd/>
              <a:tailEnd/>
            </a:ln>
            <a:effectLst/>
          </p:spPr>
          <p:txBody>
            <a:bodyPr>
              <a:spAutoFit/>
            </a:bodyPr>
            <a:lstStyle/>
            <a:p>
              <a:pPr eaLnBrk="0" hangingPunct="0">
                <a:lnSpc>
                  <a:spcPct val="80000"/>
                </a:lnSpc>
              </a:pPr>
              <a:r>
                <a:rPr lang="en-US" sz="2400" b="1" dirty="0">
                  <a:solidFill>
                    <a:schemeClr val="bg1"/>
                  </a:solidFill>
                  <a:latin typeface="Arial Narrow" pitchFamily="34" charset="0"/>
                </a:rPr>
                <a:t>For the Israelites, the goal for the forty years of wandering in the wilderness was to accomplish the dispensation to </a:t>
              </a:r>
              <a:r>
                <a:rPr lang="en-US" sz="2400" b="1" dirty="0">
                  <a:solidFill>
                    <a:srgbClr val="FFFF66"/>
                  </a:solidFill>
                  <a:latin typeface="Arial Narrow" pitchFamily="34" charset="0"/>
                </a:rPr>
                <a:t>start</a:t>
              </a:r>
              <a:r>
                <a:rPr lang="en-US" sz="2400" b="1" dirty="0">
                  <a:solidFill>
                    <a:schemeClr val="bg1"/>
                  </a:solidFill>
                  <a:latin typeface="Arial Narrow" pitchFamily="34" charset="0"/>
                </a:rPr>
                <a:t> the third course.</a:t>
              </a:r>
              <a:r>
                <a:rPr lang="en-US" sz="2600" b="1" dirty="0">
                  <a:solidFill>
                    <a:schemeClr val="bg1"/>
                  </a:solidFill>
                  <a:latin typeface="Arial Narrow" pitchFamily="34" charset="0"/>
                </a:rPr>
                <a:t> </a:t>
              </a:r>
            </a:p>
          </p:txBody>
        </p:sp>
        <p:sp>
          <p:nvSpPr>
            <p:cNvPr id="139307" name="Text Box 43"/>
            <p:cNvSpPr txBox="1">
              <a:spLocks noChangeArrowheads="1"/>
            </p:cNvSpPr>
            <p:nvPr/>
          </p:nvSpPr>
          <p:spPr bwMode="auto">
            <a:xfrm>
              <a:off x="240" y="3600"/>
              <a:ext cx="263" cy="312"/>
            </a:xfrm>
            <a:prstGeom prst="rect">
              <a:avLst/>
            </a:prstGeom>
            <a:noFill/>
            <a:ln w="9525">
              <a:noFill/>
              <a:miter lim="800000"/>
              <a:headEnd/>
              <a:tailEnd/>
            </a:ln>
            <a:effectLst/>
          </p:spPr>
          <p:txBody>
            <a:bodyPr>
              <a:spAutoFit/>
            </a:bodyPr>
            <a:lstStyle/>
            <a:p>
              <a:pPr eaLnBrk="0" hangingPunct="0">
                <a:lnSpc>
                  <a:spcPct val="55000"/>
                </a:lnSpc>
              </a:pPr>
              <a:r>
                <a:rPr lang="en-US" sz="4800" b="1">
                  <a:solidFill>
                    <a:schemeClr val="bg1"/>
                  </a:solidFill>
                  <a:latin typeface="Times New Roman" pitchFamily="18" charset="0"/>
                  <a:sym typeface="CommonBullets" pitchFamily="34" charset="2"/>
                </a:rPr>
                <a:t></a:t>
              </a:r>
              <a:endParaRPr lang="en-US" sz="4800" b="1">
                <a:solidFill>
                  <a:schemeClr val="bg1"/>
                </a:solidFill>
                <a:latin typeface="Times New Roman" pitchFamily="18" charset="0"/>
              </a:endParaRPr>
            </a:p>
          </p:txBody>
        </p:sp>
      </p:grpSp>
      <p:sp>
        <p:nvSpPr>
          <p:cNvPr id="139308" name="Text Box 44"/>
          <p:cNvSpPr txBox="1">
            <a:spLocks noChangeArrowheads="1"/>
          </p:cNvSpPr>
          <p:nvPr/>
        </p:nvSpPr>
        <p:spPr bwMode="auto">
          <a:xfrm>
            <a:off x="304800" y="487363"/>
            <a:ext cx="7086600" cy="579437"/>
          </a:xfrm>
          <a:prstGeom prst="rect">
            <a:avLst/>
          </a:prstGeom>
          <a:noFill/>
          <a:ln w="9525" algn="ctr">
            <a:noFill/>
            <a:miter lim="800000"/>
            <a:headEnd/>
            <a:tailEnd/>
          </a:ln>
          <a:effectLst/>
        </p:spPr>
        <p:txBody>
          <a:bodyPr>
            <a:spAutoFit/>
          </a:bodyPr>
          <a:lstStyle/>
          <a:p>
            <a:pPr eaLnBrk="0" hangingPunct="0"/>
            <a:r>
              <a:rPr lang="en-US" sz="3200" u="sng">
                <a:solidFill>
                  <a:srgbClr val="00FFFF"/>
                </a:solidFill>
                <a:latin typeface="Fette Engschrift" pitchFamily="2" charset="0"/>
              </a:rPr>
              <a:t>2.2.3.2.1  Foundation of Substance Centered on Moses</a:t>
            </a:r>
          </a:p>
        </p:txBody>
      </p:sp>
      <p:grpSp>
        <p:nvGrpSpPr>
          <p:cNvPr id="139309" name="Group 45"/>
          <p:cNvGrpSpPr>
            <a:grpSpLocks/>
          </p:cNvGrpSpPr>
          <p:nvPr/>
        </p:nvGrpSpPr>
        <p:grpSpPr bwMode="auto">
          <a:xfrm>
            <a:off x="2540000" y="1981200"/>
            <a:ext cx="4927600" cy="2773363"/>
            <a:chOff x="1600" y="1248"/>
            <a:chExt cx="3104" cy="1747"/>
          </a:xfrm>
        </p:grpSpPr>
        <p:sp>
          <p:nvSpPr>
            <p:cNvPr id="139310" name="Oval 46"/>
            <p:cNvSpPr>
              <a:spLocks noChangeArrowheads="1"/>
            </p:cNvSpPr>
            <p:nvPr/>
          </p:nvSpPr>
          <p:spPr bwMode="auto">
            <a:xfrm>
              <a:off x="4025" y="1680"/>
              <a:ext cx="55" cy="45"/>
            </a:xfrm>
            <a:prstGeom prst="ellipse">
              <a:avLst/>
            </a:prstGeom>
            <a:solidFill>
              <a:srgbClr val="663300"/>
            </a:solidFill>
            <a:ln w="57150">
              <a:solidFill>
                <a:srgbClr val="663300"/>
              </a:solidFill>
              <a:round/>
              <a:headEnd/>
              <a:tailEnd/>
            </a:ln>
            <a:effectLst/>
          </p:spPr>
          <p:txBody>
            <a:bodyPr wrap="none" anchor="ctr"/>
            <a:lstStyle/>
            <a:p>
              <a:pPr algn="ctr"/>
              <a:endParaRPr lang="en-US" sz="3200">
                <a:solidFill>
                  <a:srgbClr val="000099"/>
                </a:solidFill>
                <a:latin typeface="Arial Black" pitchFamily="34" charset="0"/>
              </a:endParaRPr>
            </a:p>
          </p:txBody>
        </p:sp>
        <p:grpSp>
          <p:nvGrpSpPr>
            <p:cNvPr id="139311" name="Group 47"/>
            <p:cNvGrpSpPr>
              <a:grpSpLocks/>
            </p:cNvGrpSpPr>
            <p:nvPr/>
          </p:nvGrpSpPr>
          <p:grpSpPr bwMode="auto">
            <a:xfrm>
              <a:off x="1600" y="1248"/>
              <a:ext cx="3104" cy="1747"/>
              <a:chOff x="1600" y="1248"/>
              <a:chExt cx="3104" cy="1747"/>
            </a:xfrm>
          </p:grpSpPr>
          <p:grpSp>
            <p:nvGrpSpPr>
              <p:cNvPr id="139312" name="Group 48"/>
              <p:cNvGrpSpPr>
                <a:grpSpLocks/>
              </p:cNvGrpSpPr>
              <p:nvPr/>
            </p:nvGrpSpPr>
            <p:grpSpPr bwMode="auto">
              <a:xfrm>
                <a:off x="1600" y="1567"/>
                <a:ext cx="1057" cy="1386"/>
                <a:chOff x="1600" y="1567"/>
                <a:chExt cx="1057" cy="1386"/>
              </a:xfrm>
            </p:grpSpPr>
            <p:sp>
              <p:nvSpPr>
                <p:cNvPr id="139313" name="Freeform 49"/>
                <p:cNvSpPr>
                  <a:spLocks/>
                </p:cNvSpPr>
                <p:nvPr/>
              </p:nvSpPr>
              <p:spPr bwMode="auto">
                <a:xfrm rot="-3700227">
                  <a:off x="1646" y="1553"/>
                  <a:ext cx="80" cy="163"/>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663300"/>
                </a:solidFill>
                <a:ln w="3175" cmpd="sng">
                  <a:solidFill>
                    <a:srgbClr val="663300"/>
                  </a:solidFill>
                  <a:round/>
                  <a:headEnd/>
                  <a:tailEnd/>
                </a:ln>
              </p:spPr>
              <p:txBody>
                <a:bodyPr/>
                <a:lstStyle/>
                <a:p>
                  <a:endParaRPr lang="en-US"/>
                </a:p>
              </p:txBody>
            </p:sp>
            <p:sp>
              <p:nvSpPr>
                <p:cNvPr id="139314" name="Freeform 50"/>
                <p:cNvSpPr>
                  <a:spLocks/>
                </p:cNvSpPr>
                <p:nvPr/>
              </p:nvSpPr>
              <p:spPr bwMode="auto">
                <a:xfrm rot="4199582" flipV="1">
                  <a:off x="1861" y="1501"/>
                  <a:ext cx="90" cy="278"/>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663300"/>
                </a:solidFill>
                <a:ln w="3175" cmpd="sng">
                  <a:solidFill>
                    <a:srgbClr val="663300"/>
                  </a:solidFill>
                  <a:round/>
                  <a:headEnd/>
                  <a:tailEnd/>
                </a:ln>
              </p:spPr>
              <p:txBody>
                <a:bodyPr/>
                <a:lstStyle/>
                <a:p>
                  <a:endParaRPr lang="en-US"/>
                </a:p>
              </p:txBody>
            </p:sp>
            <p:grpSp>
              <p:nvGrpSpPr>
                <p:cNvPr id="139315" name="Group 51"/>
                <p:cNvGrpSpPr>
                  <a:grpSpLocks/>
                </p:cNvGrpSpPr>
                <p:nvPr/>
              </p:nvGrpSpPr>
              <p:grpSpPr bwMode="auto">
                <a:xfrm>
                  <a:off x="1920" y="1595"/>
                  <a:ext cx="672" cy="1252"/>
                  <a:chOff x="1920" y="1595"/>
                  <a:chExt cx="672" cy="1252"/>
                </a:xfrm>
              </p:grpSpPr>
              <p:sp>
                <p:nvSpPr>
                  <p:cNvPr id="139316" name="Freeform 52"/>
                  <p:cNvSpPr>
                    <a:spLocks/>
                  </p:cNvSpPr>
                  <p:nvPr/>
                </p:nvSpPr>
                <p:spPr bwMode="auto">
                  <a:xfrm rot="1128864" flipH="1">
                    <a:off x="1990" y="1595"/>
                    <a:ext cx="111" cy="272"/>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663300"/>
                  </a:solidFill>
                  <a:ln w="3175" cmpd="sng">
                    <a:solidFill>
                      <a:srgbClr val="663300"/>
                    </a:solidFill>
                    <a:round/>
                    <a:headEnd/>
                    <a:tailEnd/>
                  </a:ln>
                </p:spPr>
                <p:txBody>
                  <a:bodyPr/>
                  <a:lstStyle/>
                  <a:p>
                    <a:endParaRPr lang="en-US"/>
                  </a:p>
                </p:txBody>
              </p:sp>
              <p:sp>
                <p:nvSpPr>
                  <p:cNvPr id="139317" name="Freeform 53"/>
                  <p:cNvSpPr>
                    <a:spLocks/>
                  </p:cNvSpPr>
                  <p:nvPr/>
                </p:nvSpPr>
                <p:spPr bwMode="auto">
                  <a:xfrm>
                    <a:off x="1934" y="1912"/>
                    <a:ext cx="111" cy="272"/>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663300"/>
                  </a:solidFill>
                  <a:ln w="3175" cmpd="sng">
                    <a:solidFill>
                      <a:srgbClr val="663300"/>
                    </a:solidFill>
                    <a:round/>
                    <a:headEnd/>
                    <a:tailEnd/>
                  </a:ln>
                </p:spPr>
                <p:txBody>
                  <a:bodyPr/>
                  <a:lstStyle/>
                  <a:p>
                    <a:endParaRPr lang="en-US"/>
                  </a:p>
                </p:txBody>
              </p:sp>
              <p:sp>
                <p:nvSpPr>
                  <p:cNvPr id="139318" name="Freeform 54"/>
                  <p:cNvSpPr>
                    <a:spLocks/>
                  </p:cNvSpPr>
                  <p:nvPr/>
                </p:nvSpPr>
                <p:spPr bwMode="auto">
                  <a:xfrm rot="-4541548">
                    <a:off x="2002" y="2174"/>
                    <a:ext cx="107" cy="272"/>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663300"/>
                  </a:solidFill>
                  <a:ln w="3175" cmpd="sng">
                    <a:solidFill>
                      <a:srgbClr val="663300"/>
                    </a:solidFill>
                    <a:round/>
                    <a:headEnd/>
                    <a:tailEnd/>
                  </a:ln>
                </p:spPr>
                <p:txBody>
                  <a:bodyPr/>
                  <a:lstStyle/>
                  <a:p>
                    <a:endParaRPr lang="en-US"/>
                  </a:p>
                </p:txBody>
              </p:sp>
              <p:sp>
                <p:nvSpPr>
                  <p:cNvPr id="139319" name="Freeform 55"/>
                  <p:cNvSpPr>
                    <a:spLocks/>
                  </p:cNvSpPr>
                  <p:nvPr/>
                </p:nvSpPr>
                <p:spPr bwMode="auto">
                  <a:xfrm rot="20566753" flipH="1">
                    <a:off x="2208" y="2400"/>
                    <a:ext cx="111" cy="272"/>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663300"/>
                  </a:solidFill>
                  <a:ln w="3175" cmpd="sng">
                    <a:solidFill>
                      <a:srgbClr val="663300"/>
                    </a:solidFill>
                    <a:round/>
                    <a:headEnd/>
                    <a:tailEnd/>
                  </a:ln>
                </p:spPr>
                <p:txBody>
                  <a:bodyPr/>
                  <a:lstStyle/>
                  <a:p>
                    <a:endParaRPr lang="en-US"/>
                  </a:p>
                </p:txBody>
              </p:sp>
              <p:sp>
                <p:nvSpPr>
                  <p:cNvPr id="139320" name="Freeform 56"/>
                  <p:cNvSpPr>
                    <a:spLocks/>
                  </p:cNvSpPr>
                  <p:nvPr/>
                </p:nvSpPr>
                <p:spPr bwMode="auto">
                  <a:xfrm rot="-3725283">
                    <a:off x="2400" y="2656"/>
                    <a:ext cx="111" cy="272"/>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663300"/>
                  </a:solidFill>
                  <a:ln w="3175" cmpd="sng">
                    <a:solidFill>
                      <a:srgbClr val="663300"/>
                    </a:solidFill>
                    <a:round/>
                    <a:headEnd/>
                    <a:tailEnd/>
                  </a:ln>
                </p:spPr>
                <p:txBody>
                  <a:bodyPr/>
                  <a:lstStyle/>
                  <a:p>
                    <a:endParaRPr lang="en-US"/>
                  </a:p>
                </p:txBody>
              </p:sp>
            </p:grpSp>
            <p:sp>
              <p:nvSpPr>
                <p:cNvPr id="139321" name="Oval 57"/>
                <p:cNvSpPr>
                  <a:spLocks noChangeArrowheads="1"/>
                </p:cNvSpPr>
                <p:nvPr/>
              </p:nvSpPr>
              <p:spPr bwMode="auto">
                <a:xfrm>
                  <a:off x="2602" y="2908"/>
                  <a:ext cx="55" cy="45"/>
                </a:xfrm>
                <a:prstGeom prst="ellipse">
                  <a:avLst/>
                </a:prstGeom>
                <a:solidFill>
                  <a:srgbClr val="663300"/>
                </a:solidFill>
                <a:ln w="57150">
                  <a:solidFill>
                    <a:srgbClr val="663300"/>
                  </a:solidFill>
                  <a:round/>
                  <a:headEnd/>
                  <a:tailEnd/>
                </a:ln>
                <a:effectLst/>
              </p:spPr>
              <p:txBody>
                <a:bodyPr wrap="none" anchor="ctr"/>
                <a:lstStyle/>
                <a:p>
                  <a:endParaRPr lang="en-US"/>
                </a:p>
              </p:txBody>
            </p:sp>
            <p:sp>
              <p:nvSpPr>
                <p:cNvPr id="139322" name="Oval 58"/>
                <p:cNvSpPr>
                  <a:spLocks noChangeArrowheads="1"/>
                </p:cNvSpPr>
                <p:nvPr/>
              </p:nvSpPr>
              <p:spPr bwMode="auto">
                <a:xfrm>
                  <a:off x="1767" y="1685"/>
                  <a:ext cx="56" cy="45"/>
                </a:xfrm>
                <a:prstGeom prst="ellipse">
                  <a:avLst/>
                </a:prstGeom>
                <a:solidFill>
                  <a:srgbClr val="663300"/>
                </a:solidFill>
                <a:ln w="57150">
                  <a:solidFill>
                    <a:srgbClr val="663300"/>
                  </a:solidFill>
                  <a:round/>
                  <a:headEnd/>
                  <a:tailEnd/>
                </a:ln>
                <a:effectLst/>
              </p:spPr>
              <p:txBody>
                <a:bodyPr wrap="none" anchor="ctr"/>
                <a:lstStyle/>
                <a:p>
                  <a:endParaRPr lang="en-US"/>
                </a:p>
              </p:txBody>
            </p:sp>
            <p:sp>
              <p:nvSpPr>
                <p:cNvPr id="139323" name="Oval 59"/>
                <p:cNvSpPr>
                  <a:spLocks noChangeArrowheads="1"/>
                </p:cNvSpPr>
                <p:nvPr/>
              </p:nvSpPr>
              <p:spPr bwMode="auto">
                <a:xfrm>
                  <a:off x="1600" y="1567"/>
                  <a:ext cx="56" cy="45"/>
                </a:xfrm>
                <a:prstGeom prst="ellipse">
                  <a:avLst/>
                </a:prstGeom>
                <a:solidFill>
                  <a:srgbClr val="663300"/>
                </a:solidFill>
                <a:ln w="57150">
                  <a:solidFill>
                    <a:srgbClr val="663300"/>
                  </a:solidFill>
                  <a:round/>
                  <a:headEnd/>
                  <a:tailEnd/>
                </a:ln>
                <a:effectLst/>
              </p:spPr>
              <p:txBody>
                <a:bodyPr wrap="none" anchor="ctr"/>
                <a:lstStyle/>
                <a:p>
                  <a:endParaRPr lang="en-US"/>
                </a:p>
              </p:txBody>
            </p:sp>
          </p:grpSp>
          <p:grpSp>
            <p:nvGrpSpPr>
              <p:cNvPr id="139324" name="Group 60"/>
              <p:cNvGrpSpPr>
                <a:grpSpLocks/>
              </p:cNvGrpSpPr>
              <p:nvPr/>
            </p:nvGrpSpPr>
            <p:grpSpPr bwMode="auto">
              <a:xfrm>
                <a:off x="2832" y="1248"/>
                <a:ext cx="1872" cy="1747"/>
                <a:chOff x="2832" y="1248"/>
                <a:chExt cx="1872" cy="1747"/>
              </a:xfrm>
            </p:grpSpPr>
            <p:sp>
              <p:nvSpPr>
                <p:cNvPr id="139325" name="Oval 61"/>
                <p:cNvSpPr>
                  <a:spLocks noChangeArrowheads="1"/>
                </p:cNvSpPr>
                <p:nvPr/>
              </p:nvSpPr>
              <p:spPr bwMode="auto">
                <a:xfrm>
                  <a:off x="3545" y="2547"/>
                  <a:ext cx="55" cy="45"/>
                </a:xfrm>
                <a:prstGeom prst="ellipse">
                  <a:avLst/>
                </a:prstGeom>
                <a:solidFill>
                  <a:srgbClr val="663300"/>
                </a:solidFill>
                <a:ln w="57150">
                  <a:solidFill>
                    <a:srgbClr val="663300"/>
                  </a:solidFill>
                  <a:round/>
                  <a:headEnd/>
                  <a:tailEnd/>
                </a:ln>
                <a:effectLst/>
              </p:spPr>
              <p:txBody>
                <a:bodyPr wrap="none" anchor="ctr"/>
                <a:lstStyle/>
                <a:p>
                  <a:endParaRPr lang="en-US"/>
                </a:p>
              </p:txBody>
            </p:sp>
            <p:sp>
              <p:nvSpPr>
                <p:cNvPr id="139326" name="Oval 62"/>
                <p:cNvSpPr>
                  <a:spLocks noChangeArrowheads="1"/>
                </p:cNvSpPr>
                <p:nvPr/>
              </p:nvSpPr>
              <p:spPr bwMode="auto">
                <a:xfrm>
                  <a:off x="4169" y="2067"/>
                  <a:ext cx="55" cy="45"/>
                </a:xfrm>
                <a:prstGeom prst="ellipse">
                  <a:avLst/>
                </a:prstGeom>
                <a:solidFill>
                  <a:srgbClr val="663300"/>
                </a:solidFill>
                <a:ln w="57150">
                  <a:solidFill>
                    <a:srgbClr val="663300"/>
                  </a:solidFill>
                  <a:round/>
                  <a:headEnd/>
                  <a:tailEnd/>
                </a:ln>
                <a:effectLst/>
              </p:spPr>
              <p:txBody>
                <a:bodyPr wrap="none" anchor="ctr"/>
                <a:lstStyle/>
                <a:p>
                  <a:endParaRPr lang="en-US"/>
                </a:p>
              </p:txBody>
            </p:sp>
            <p:sp>
              <p:nvSpPr>
                <p:cNvPr id="139327" name="Freeform 63"/>
                <p:cNvSpPr>
                  <a:spLocks/>
                </p:cNvSpPr>
                <p:nvPr/>
              </p:nvSpPr>
              <p:spPr bwMode="auto">
                <a:xfrm rot="-11501446">
                  <a:off x="4032" y="1792"/>
                  <a:ext cx="111" cy="272"/>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663300"/>
                </a:solidFill>
                <a:ln w="3175" cmpd="sng">
                  <a:solidFill>
                    <a:srgbClr val="663300"/>
                  </a:solidFill>
                  <a:round/>
                  <a:headEnd/>
                  <a:tailEnd/>
                </a:ln>
              </p:spPr>
              <p:txBody>
                <a:bodyPr/>
                <a:lstStyle/>
                <a:p>
                  <a:endParaRPr lang="en-US"/>
                </a:p>
              </p:txBody>
            </p:sp>
            <p:sp>
              <p:nvSpPr>
                <p:cNvPr id="139328" name="Freeform 64"/>
                <p:cNvSpPr>
                  <a:spLocks/>
                </p:cNvSpPr>
                <p:nvPr/>
              </p:nvSpPr>
              <p:spPr bwMode="auto">
                <a:xfrm rot="-9680793">
                  <a:off x="3637" y="2272"/>
                  <a:ext cx="107" cy="272"/>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663300"/>
                </a:solidFill>
                <a:ln w="3175" cmpd="sng">
                  <a:solidFill>
                    <a:srgbClr val="663300"/>
                  </a:solidFill>
                  <a:round/>
                  <a:headEnd/>
                  <a:tailEnd/>
                </a:ln>
              </p:spPr>
              <p:txBody>
                <a:bodyPr/>
                <a:lstStyle/>
                <a:p>
                  <a:endParaRPr lang="en-US"/>
                </a:p>
              </p:txBody>
            </p:sp>
            <p:sp>
              <p:nvSpPr>
                <p:cNvPr id="139329" name="Freeform 65"/>
                <p:cNvSpPr>
                  <a:spLocks/>
                </p:cNvSpPr>
                <p:nvPr/>
              </p:nvSpPr>
              <p:spPr bwMode="auto">
                <a:xfrm rot="4727632" flipV="1">
                  <a:off x="3032" y="2642"/>
                  <a:ext cx="90" cy="278"/>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663300"/>
                </a:solidFill>
                <a:ln w="3175" cmpd="sng">
                  <a:solidFill>
                    <a:srgbClr val="663300"/>
                  </a:solidFill>
                  <a:round/>
                  <a:headEnd/>
                  <a:tailEnd/>
                </a:ln>
              </p:spPr>
              <p:txBody>
                <a:bodyPr/>
                <a:lstStyle/>
                <a:p>
                  <a:endParaRPr lang="en-US"/>
                </a:p>
              </p:txBody>
            </p:sp>
            <p:sp>
              <p:nvSpPr>
                <p:cNvPr id="139330" name="Freeform 66"/>
                <p:cNvSpPr>
                  <a:spLocks/>
                </p:cNvSpPr>
                <p:nvPr/>
              </p:nvSpPr>
              <p:spPr bwMode="auto">
                <a:xfrm rot="12311760">
                  <a:off x="2832" y="2832"/>
                  <a:ext cx="80" cy="163"/>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663300"/>
                </a:solidFill>
                <a:ln w="3175" cmpd="sng">
                  <a:solidFill>
                    <a:srgbClr val="663300"/>
                  </a:solidFill>
                  <a:round/>
                  <a:headEnd/>
                  <a:tailEnd/>
                </a:ln>
              </p:spPr>
              <p:txBody>
                <a:bodyPr/>
                <a:lstStyle/>
                <a:p>
                  <a:endParaRPr lang="en-US"/>
                </a:p>
              </p:txBody>
            </p:sp>
            <p:sp>
              <p:nvSpPr>
                <p:cNvPr id="139331" name="Oval 67"/>
                <p:cNvSpPr>
                  <a:spLocks noChangeArrowheads="1"/>
                </p:cNvSpPr>
                <p:nvPr/>
              </p:nvSpPr>
              <p:spPr bwMode="auto">
                <a:xfrm>
                  <a:off x="3257" y="2688"/>
                  <a:ext cx="55" cy="45"/>
                </a:xfrm>
                <a:prstGeom prst="ellipse">
                  <a:avLst/>
                </a:prstGeom>
                <a:solidFill>
                  <a:srgbClr val="663300"/>
                </a:solidFill>
                <a:ln w="57150">
                  <a:solidFill>
                    <a:srgbClr val="663300"/>
                  </a:solidFill>
                  <a:round/>
                  <a:headEnd/>
                  <a:tailEnd/>
                </a:ln>
                <a:effectLst/>
              </p:spPr>
              <p:txBody>
                <a:bodyPr wrap="none" anchor="ctr"/>
                <a:lstStyle/>
                <a:p>
                  <a:endParaRPr lang="en-US"/>
                </a:p>
              </p:txBody>
            </p:sp>
            <p:sp>
              <p:nvSpPr>
                <p:cNvPr id="139332" name="Freeform 68"/>
                <p:cNvSpPr>
                  <a:spLocks/>
                </p:cNvSpPr>
                <p:nvPr/>
              </p:nvSpPr>
              <p:spPr bwMode="auto">
                <a:xfrm rot="15472822" flipH="1">
                  <a:off x="3369" y="2535"/>
                  <a:ext cx="85" cy="200"/>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663300"/>
                </a:solidFill>
                <a:ln w="3175" cmpd="sng">
                  <a:solidFill>
                    <a:srgbClr val="663300"/>
                  </a:solidFill>
                  <a:round/>
                  <a:headEnd/>
                  <a:tailEnd/>
                </a:ln>
              </p:spPr>
              <p:txBody>
                <a:bodyPr/>
                <a:lstStyle/>
                <a:p>
                  <a:endParaRPr lang="en-US"/>
                </a:p>
              </p:txBody>
            </p:sp>
            <p:sp>
              <p:nvSpPr>
                <p:cNvPr id="139333" name="Freeform 69"/>
                <p:cNvSpPr>
                  <a:spLocks/>
                </p:cNvSpPr>
                <p:nvPr/>
              </p:nvSpPr>
              <p:spPr bwMode="auto">
                <a:xfrm rot="14923250" flipH="1">
                  <a:off x="3888" y="2032"/>
                  <a:ext cx="111" cy="272"/>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663300"/>
                </a:solidFill>
                <a:ln w="3175" cmpd="sng">
                  <a:solidFill>
                    <a:srgbClr val="663300"/>
                  </a:solidFill>
                  <a:round/>
                  <a:headEnd/>
                  <a:tailEnd/>
                </a:ln>
              </p:spPr>
              <p:txBody>
                <a:bodyPr/>
                <a:lstStyle/>
                <a:p>
                  <a:endParaRPr lang="en-US"/>
                </a:p>
              </p:txBody>
            </p:sp>
            <p:sp>
              <p:nvSpPr>
                <p:cNvPr id="139334" name="Freeform 70"/>
                <p:cNvSpPr>
                  <a:spLocks/>
                </p:cNvSpPr>
                <p:nvPr/>
              </p:nvSpPr>
              <p:spPr bwMode="auto">
                <a:xfrm rot="14392819" flipH="1">
                  <a:off x="4116" y="1524"/>
                  <a:ext cx="72" cy="144"/>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663300"/>
                </a:solidFill>
                <a:ln w="3175" cmpd="sng">
                  <a:solidFill>
                    <a:srgbClr val="663300"/>
                  </a:solidFill>
                  <a:round/>
                  <a:headEnd/>
                  <a:tailEnd/>
                </a:ln>
              </p:spPr>
              <p:txBody>
                <a:bodyPr/>
                <a:lstStyle/>
                <a:p>
                  <a:endParaRPr lang="en-US"/>
                </a:p>
              </p:txBody>
            </p:sp>
            <p:sp>
              <p:nvSpPr>
                <p:cNvPr id="139335" name="Freeform 71"/>
                <p:cNvSpPr>
                  <a:spLocks/>
                </p:cNvSpPr>
                <p:nvPr/>
              </p:nvSpPr>
              <p:spPr bwMode="auto">
                <a:xfrm rot="16023658" flipH="1">
                  <a:off x="4137" y="1527"/>
                  <a:ext cx="85" cy="200"/>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663300"/>
                </a:solidFill>
                <a:ln w="3175" cmpd="sng">
                  <a:solidFill>
                    <a:srgbClr val="663300"/>
                  </a:solidFill>
                  <a:round/>
                  <a:headEnd/>
                  <a:tailEnd/>
                </a:ln>
              </p:spPr>
              <p:txBody>
                <a:bodyPr/>
                <a:lstStyle/>
                <a:p>
                  <a:endParaRPr lang="en-US"/>
                </a:p>
              </p:txBody>
            </p:sp>
            <p:sp>
              <p:nvSpPr>
                <p:cNvPr id="139336" name="Freeform 72"/>
                <p:cNvSpPr>
                  <a:spLocks/>
                </p:cNvSpPr>
                <p:nvPr/>
              </p:nvSpPr>
              <p:spPr bwMode="auto">
                <a:xfrm rot="12416600">
                  <a:off x="4624" y="1248"/>
                  <a:ext cx="80" cy="163"/>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663300"/>
                </a:solidFill>
                <a:ln w="3175" cmpd="sng">
                  <a:solidFill>
                    <a:srgbClr val="663300"/>
                  </a:solidFill>
                  <a:round/>
                  <a:headEnd/>
                  <a:tailEnd/>
                </a:ln>
              </p:spPr>
              <p:txBody>
                <a:bodyPr/>
                <a:lstStyle/>
                <a:p>
                  <a:endParaRPr lang="en-US"/>
                </a:p>
              </p:txBody>
            </p:sp>
            <p:sp>
              <p:nvSpPr>
                <p:cNvPr id="139337" name="Freeform 73"/>
                <p:cNvSpPr>
                  <a:spLocks/>
                </p:cNvSpPr>
                <p:nvPr/>
              </p:nvSpPr>
              <p:spPr bwMode="auto">
                <a:xfrm rot="11256710">
                  <a:off x="4416" y="1296"/>
                  <a:ext cx="80" cy="163"/>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663300"/>
                </a:solidFill>
                <a:ln w="3175" cmpd="sng">
                  <a:solidFill>
                    <a:srgbClr val="663300"/>
                  </a:solidFill>
                  <a:round/>
                  <a:headEnd/>
                  <a:tailEnd/>
                </a:ln>
              </p:spPr>
              <p:txBody>
                <a:bodyPr/>
                <a:lstStyle/>
                <a:p>
                  <a:endParaRPr lang="en-US"/>
                </a:p>
              </p:txBody>
            </p:sp>
            <p:sp>
              <p:nvSpPr>
                <p:cNvPr id="139338" name="Freeform 74"/>
                <p:cNvSpPr>
                  <a:spLocks/>
                </p:cNvSpPr>
                <p:nvPr/>
              </p:nvSpPr>
              <p:spPr bwMode="auto">
                <a:xfrm rot="16070035" flipH="1">
                  <a:off x="4465" y="1335"/>
                  <a:ext cx="85" cy="200"/>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663300"/>
                </a:solidFill>
                <a:ln w="3175" cmpd="sng">
                  <a:solidFill>
                    <a:srgbClr val="663300"/>
                  </a:solidFill>
                  <a:round/>
                  <a:headEnd/>
                  <a:tailEnd/>
                </a:ln>
              </p:spPr>
              <p:txBody>
                <a:bodyPr/>
                <a:lstStyle/>
                <a:p>
                  <a:endParaRPr lang="en-US"/>
                </a:p>
              </p:txBody>
            </p:sp>
            <p:sp>
              <p:nvSpPr>
                <p:cNvPr id="139339" name="Freeform 75"/>
                <p:cNvSpPr>
                  <a:spLocks/>
                </p:cNvSpPr>
                <p:nvPr/>
              </p:nvSpPr>
              <p:spPr bwMode="auto">
                <a:xfrm rot="2303324" flipH="1">
                  <a:off x="4272" y="1816"/>
                  <a:ext cx="85" cy="200"/>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663300"/>
                </a:solidFill>
                <a:ln w="3175" cmpd="sng">
                  <a:solidFill>
                    <a:srgbClr val="663300"/>
                  </a:solidFill>
                  <a:round/>
                  <a:headEnd/>
                  <a:tailEnd/>
                </a:ln>
              </p:spPr>
              <p:txBody>
                <a:bodyPr/>
                <a:lstStyle/>
                <a:p>
                  <a:endParaRPr lang="en-US"/>
                </a:p>
              </p:txBody>
            </p:sp>
            <p:sp>
              <p:nvSpPr>
                <p:cNvPr id="139340" name="Freeform 76"/>
                <p:cNvSpPr>
                  <a:spLocks/>
                </p:cNvSpPr>
                <p:nvPr/>
              </p:nvSpPr>
              <p:spPr bwMode="auto">
                <a:xfrm rot="20659951" flipH="1">
                  <a:off x="4296" y="1632"/>
                  <a:ext cx="72" cy="144"/>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663300"/>
                </a:solidFill>
                <a:ln w="3175" cmpd="sng">
                  <a:solidFill>
                    <a:srgbClr val="663300"/>
                  </a:solidFill>
                  <a:round/>
                  <a:headEnd/>
                  <a:tailEnd/>
                </a:ln>
              </p:spPr>
              <p:txBody>
                <a:bodyPr/>
                <a:lstStyle/>
                <a:p>
                  <a:endParaRPr lang="en-US"/>
                </a:p>
              </p:txBody>
            </p:sp>
            <p:sp>
              <p:nvSpPr>
                <p:cNvPr id="139341" name="Freeform 77"/>
                <p:cNvSpPr>
                  <a:spLocks/>
                </p:cNvSpPr>
                <p:nvPr/>
              </p:nvSpPr>
              <p:spPr bwMode="auto">
                <a:xfrm rot="14649555">
                  <a:off x="4266" y="1414"/>
                  <a:ext cx="80" cy="163"/>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663300"/>
                </a:solidFill>
                <a:ln w="3175" cmpd="sng">
                  <a:solidFill>
                    <a:srgbClr val="663300"/>
                  </a:solidFill>
                  <a:round/>
                  <a:headEnd/>
                  <a:tailEnd/>
                </a:ln>
              </p:spPr>
              <p:txBody>
                <a:bodyPr/>
                <a:lstStyle/>
                <a:p>
                  <a:endParaRPr lang="en-US"/>
                </a:p>
              </p:txBody>
            </p:sp>
          </p:grpSp>
        </p:grpSp>
      </p:grpSp>
      <p:grpSp>
        <p:nvGrpSpPr>
          <p:cNvPr id="139342" name="Group 78"/>
          <p:cNvGrpSpPr>
            <a:grpSpLocks/>
          </p:cNvGrpSpPr>
          <p:nvPr/>
        </p:nvGrpSpPr>
        <p:grpSpPr bwMode="auto">
          <a:xfrm>
            <a:off x="6477000" y="2311400"/>
            <a:ext cx="487363" cy="889000"/>
            <a:chOff x="4080" y="1456"/>
            <a:chExt cx="307" cy="560"/>
          </a:xfrm>
        </p:grpSpPr>
        <p:sp>
          <p:nvSpPr>
            <p:cNvPr id="139343" name="Freeform 79"/>
            <p:cNvSpPr>
              <a:spLocks/>
            </p:cNvSpPr>
            <p:nvPr/>
          </p:nvSpPr>
          <p:spPr bwMode="auto">
            <a:xfrm rot="14392819" flipH="1">
              <a:off x="4116" y="1524"/>
              <a:ext cx="72" cy="144"/>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006600"/>
            </a:solidFill>
            <a:ln w="12700" cap="flat" cmpd="sng">
              <a:solidFill>
                <a:srgbClr val="FFFF00"/>
              </a:solidFill>
              <a:prstDash val="solid"/>
              <a:round/>
              <a:headEnd type="none" w="med" len="med"/>
              <a:tailEnd type="none" w="med" len="med"/>
            </a:ln>
            <a:effectLst>
              <a:outerShdw dist="35921" dir="2700000" algn="ctr" rotWithShape="0">
                <a:schemeClr val="tx1"/>
              </a:outerShdw>
            </a:effectLst>
          </p:spPr>
          <p:txBody>
            <a:bodyPr/>
            <a:lstStyle/>
            <a:p>
              <a:endParaRPr lang="en-US"/>
            </a:p>
          </p:txBody>
        </p:sp>
        <p:sp>
          <p:nvSpPr>
            <p:cNvPr id="139344" name="Freeform 80"/>
            <p:cNvSpPr>
              <a:spLocks/>
            </p:cNvSpPr>
            <p:nvPr/>
          </p:nvSpPr>
          <p:spPr bwMode="auto">
            <a:xfrm rot="14649555">
              <a:off x="4266" y="1414"/>
              <a:ext cx="80" cy="163"/>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006600"/>
            </a:solidFill>
            <a:ln w="12700" cap="flat" cmpd="sng">
              <a:solidFill>
                <a:srgbClr val="FFFF00"/>
              </a:solidFill>
              <a:prstDash val="solid"/>
              <a:round/>
              <a:headEnd type="none" w="med" len="med"/>
              <a:tailEnd type="none" w="med" len="med"/>
            </a:ln>
            <a:effectLst>
              <a:outerShdw dist="35921" dir="2700000" algn="ctr" rotWithShape="0">
                <a:schemeClr val="tx1"/>
              </a:outerShdw>
            </a:effectLst>
          </p:spPr>
          <p:txBody>
            <a:bodyPr/>
            <a:lstStyle/>
            <a:p>
              <a:endParaRPr lang="en-US"/>
            </a:p>
          </p:txBody>
        </p:sp>
        <p:sp>
          <p:nvSpPr>
            <p:cNvPr id="139345" name="Freeform 81"/>
            <p:cNvSpPr>
              <a:spLocks/>
            </p:cNvSpPr>
            <p:nvPr/>
          </p:nvSpPr>
          <p:spPr bwMode="auto">
            <a:xfrm rot="16023658" flipH="1">
              <a:off x="4137" y="1527"/>
              <a:ext cx="85" cy="200"/>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006600"/>
            </a:solidFill>
            <a:ln w="12700" cap="flat" cmpd="sng">
              <a:solidFill>
                <a:srgbClr val="FFFF00"/>
              </a:solidFill>
              <a:prstDash val="solid"/>
              <a:round/>
              <a:headEnd type="none" w="med" len="med"/>
              <a:tailEnd type="none" w="med" len="med"/>
            </a:ln>
            <a:effectLst>
              <a:outerShdw dist="35921" dir="2700000" algn="ctr" rotWithShape="0">
                <a:schemeClr val="tx1"/>
              </a:outerShdw>
            </a:effectLst>
          </p:spPr>
          <p:txBody>
            <a:bodyPr/>
            <a:lstStyle/>
            <a:p>
              <a:endParaRPr lang="en-US"/>
            </a:p>
          </p:txBody>
        </p:sp>
        <p:sp>
          <p:nvSpPr>
            <p:cNvPr id="139346" name="Freeform 82"/>
            <p:cNvSpPr>
              <a:spLocks/>
            </p:cNvSpPr>
            <p:nvPr/>
          </p:nvSpPr>
          <p:spPr bwMode="auto">
            <a:xfrm rot="2303324" flipH="1">
              <a:off x="4272" y="1816"/>
              <a:ext cx="85" cy="200"/>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006600"/>
            </a:solidFill>
            <a:ln w="12700" cap="flat" cmpd="sng">
              <a:solidFill>
                <a:srgbClr val="FFFF00"/>
              </a:solidFill>
              <a:prstDash val="solid"/>
              <a:round/>
              <a:headEnd type="none" w="med" len="med"/>
              <a:tailEnd type="none" w="med" len="med"/>
            </a:ln>
            <a:effectLst>
              <a:outerShdw dist="35921" dir="2700000" algn="ctr" rotWithShape="0">
                <a:schemeClr val="tx1"/>
              </a:outerShdw>
            </a:effectLst>
          </p:spPr>
          <p:txBody>
            <a:bodyPr/>
            <a:lstStyle/>
            <a:p>
              <a:endParaRPr lang="en-US"/>
            </a:p>
          </p:txBody>
        </p:sp>
        <p:sp>
          <p:nvSpPr>
            <p:cNvPr id="139347" name="Freeform 83"/>
            <p:cNvSpPr>
              <a:spLocks/>
            </p:cNvSpPr>
            <p:nvPr/>
          </p:nvSpPr>
          <p:spPr bwMode="auto">
            <a:xfrm rot="20659951" flipH="1">
              <a:off x="4296" y="1632"/>
              <a:ext cx="72" cy="144"/>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006600"/>
            </a:solidFill>
            <a:ln w="12700" cap="flat" cmpd="sng">
              <a:solidFill>
                <a:srgbClr val="FFFF00"/>
              </a:solidFill>
              <a:prstDash val="solid"/>
              <a:round/>
              <a:headEnd type="none" w="med" len="med"/>
              <a:tailEnd type="none" w="med" len="med"/>
            </a:ln>
            <a:effectLst>
              <a:outerShdw dist="35921" dir="2700000" algn="ctr" rotWithShape="0">
                <a:schemeClr val="tx1"/>
              </a:outerShdw>
            </a:effectLst>
          </p:spPr>
          <p:txBody>
            <a:bodyPr/>
            <a:lstStyle/>
            <a:p>
              <a:endParaRPr lang="en-US"/>
            </a:p>
          </p:txBody>
        </p:sp>
      </p:grpSp>
      <p:pic>
        <p:nvPicPr>
          <p:cNvPr id="139348" name="Picture 84" descr="Israel marching through Wilderness"/>
          <p:cNvPicPr>
            <a:picLocks noChangeAspect="1" noChangeArrowheads="1"/>
          </p:cNvPicPr>
          <p:nvPr/>
        </p:nvPicPr>
        <p:blipFill>
          <a:blip r:embed="rId4" cstate="print"/>
          <a:srcRect l="7443" t="32759" r="2287"/>
          <a:stretch>
            <a:fillRect/>
          </a:stretch>
        </p:blipFill>
        <p:spPr bwMode="auto">
          <a:xfrm>
            <a:off x="1931988" y="998538"/>
            <a:ext cx="4384675" cy="4554537"/>
          </a:xfrm>
          <a:prstGeom prst="rect">
            <a:avLst/>
          </a:prstGeom>
          <a:solidFill>
            <a:srgbClr val="FFFFE9"/>
          </a:solidFill>
        </p:spPr>
      </p:pic>
      <p:grpSp>
        <p:nvGrpSpPr>
          <p:cNvPr id="139349" name="Group 85"/>
          <p:cNvGrpSpPr>
            <a:grpSpLocks/>
          </p:cNvGrpSpPr>
          <p:nvPr/>
        </p:nvGrpSpPr>
        <p:grpSpPr bwMode="auto">
          <a:xfrm>
            <a:off x="6705600" y="2286000"/>
            <a:ext cx="911225" cy="1011238"/>
            <a:chOff x="4224" y="1440"/>
            <a:chExt cx="574" cy="637"/>
          </a:xfrm>
        </p:grpSpPr>
        <p:sp>
          <p:nvSpPr>
            <p:cNvPr id="139350" name="WordArt 86"/>
            <p:cNvSpPr>
              <a:spLocks noChangeArrowheads="1" noChangeShapeType="1" noTextEdit="1"/>
            </p:cNvSpPr>
            <p:nvPr/>
          </p:nvSpPr>
          <p:spPr bwMode="auto">
            <a:xfrm>
              <a:off x="4704" y="1440"/>
              <a:ext cx="48" cy="48"/>
            </a:xfrm>
            <a:prstGeom prst="rect">
              <a:avLst/>
            </a:prstGeom>
          </p:spPr>
          <p:txBody>
            <a:bodyPr wrap="none" fromWordArt="1">
              <a:prstTxWarp prst="textPlain">
                <a:avLst>
                  <a:gd name="adj" fmla="val 50000"/>
                </a:avLst>
              </a:prstTxWarp>
            </a:bodyPr>
            <a:lstStyle/>
            <a:p>
              <a:pPr algn="ctr"/>
              <a:r>
                <a:rPr lang="en-US" sz="3600" kern="10">
                  <a:ln w="9525">
                    <a:noFill/>
                    <a:round/>
                    <a:headEnd/>
                    <a:tailEnd/>
                  </a:ln>
                  <a:solidFill>
                    <a:srgbClr val="FFFF00"/>
                  </a:solidFill>
                  <a:effectLst>
                    <a:outerShdw dist="17961" dir="18900000" algn="ctr" rotWithShape="0">
                      <a:schemeClr val="tx1"/>
                    </a:outerShdw>
                  </a:effectLst>
                  <a:latin typeface="Century"/>
                </a:rPr>
                <a:t>.</a:t>
              </a:r>
            </a:p>
          </p:txBody>
        </p:sp>
        <p:sp>
          <p:nvSpPr>
            <p:cNvPr id="139351" name="Arc 87"/>
            <p:cNvSpPr>
              <a:spLocks/>
            </p:cNvSpPr>
            <p:nvPr/>
          </p:nvSpPr>
          <p:spPr bwMode="auto">
            <a:xfrm rot="6715497">
              <a:off x="4249" y="1933"/>
              <a:ext cx="119" cy="170"/>
            </a:xfrm>
            <a:custGeom>
              <a:avLst/>
              <a:gdLst>
                <a:gd name="G0" fmla="+- 0 0 0"/>
                <a:gd name="G1" fmla="+- 21192 0 0"/>
                <a:gd name="G2" fmla="+- 21600 0 0"/>
                <a:gd name="T0" fmla="*/ 4178 w 18156"/>
                <a:gd name="T1" fmla="*/ 0 h 21192"/>
                <a:gd name="T2" fmla="*/ 18156 w 18156"/>
                <a:gd name="T3" fmla="*/ 9490 h 21192"/>
                <a:gd name="T4" fmla="*/ 0 w 18156"/>
                <a:gd name="T5" fmla="*/ 21192 h 21192"/>
              </a:gdLst>
              <a:ahLst/>
              <a:cxnLst>
                <a:cxn ang="0">
                  <a:pos x="T0" y="T1"/>
                </a:cxn>
                <a:cxn ang="0">
                  <a:pos x="T2" y="T3"/>
                </a:cxn>
                <a:cxn ang="0">
                  <a:pos x="T4" y="T5"/>
                </a:cxn>
              </a:cxnLst>
              <a:rect l="0" t="0" r="r" b="b"/>
              <a:pathLst>
                <a:path w="18156" h="21192" fill="none" extrusionOk="0">
                  <a:moveTo>
                    <a:pt x="4178" y="-1"/>
                  </a:moveTo>
                  <a:cubicBezTo>
                    <a:pt x="9932" y="1134"/>
                    <a:pt x="14978" y="4560"/>
                    <a:pt x="18155" y="9490"/>
                  </a:cubicBezTo>
                </a:path>
                <a:path w="18156" h="21192" stroke="0" extrusionOk="0">
                  <a:moveTo>
                    <a:pt x="4178" y="-1"/>
                  </a:moveTo>
                  <a:cubicBezTo>
                    <a:pt x="9932" y="1134"/>
                    <a:pt x="14978" y="4560"/>
                    <a:pt x="18155" y="9490"/>
                  </a:cubicBezTo>
                  <a:lnTo>
                    <a:pt x="0" y="21192"/>
                  </a:lnTo>
                  <a:close/>
                </a:path>
              </a:pathLst>
            </a:custGeom>
            <a:noFill/>
            <a:ln w="38100">
              <a:solidFill>
                <a:srgbClr val="FFFF00"/>
              </a:solidFill>
              <a:round/>
              <a:headEnd/>
              <a:tailEnd/>
            </a:ln>
            <a:effectLst>
              <a:outerShdw dist="25400" algn="ctr" rotWithShape="0">
                <a:schemeClr val="tx2"/>
              </a:outerShdw>
            </a:effectLst>
          </p:spPr>
          <p:txBody>
            <a:bodyPr anchor="ctr">
              <a:spAutoFit/>
            </a:bodyPr>
            <a:lstStyle/>
            <a:p>
              <a:endParaRPr lang="en-US"/>
            </a:p>
          </p:txBody>
        </p:sp>
        <p:sp>
          <p:nvSpPr>
            <p:cNvPr id="139352" name="WordArt 88"/>
            <p:cNvSpPr>
              <a:spLocks noChangeArrowheads="1" noChangeShapeType="1" noTextEdit="1"/>
            </p:cNvSpPr>
            <p:nvPr/>
          </p:nvSpPr>
          <p:spPr bwMode="auto">
            <a:xfrm>
              <a:off x="4414" y="1956"/>
              <a:ext cx="48" cy="48"/>
            </a:xfrm>
            <a:prstGeom prst="rect">
              <a:avLst/>
            </a:prstGeom>
          </p:spPr>
          <p:txBody>
            <a:bodyPr wrap="none" fromWordArt="1">
              <a:prstTxWarp prst="textPlain">
                <a:avLst>
                  <a:gd name="adj" fmla="val 50000"/>
                </a:avLst>
              </a:prstTxWarp>
            </a:bodyPr>
            <a:lstStyle/>
            <a:p>
              <a:pPr algn="ctr"/>
              <a:r>
                <a:rPr lang="en-US" sz="3600" kern="10">
                  <a:ln w="9525">
                    <a:noFill/>
                    <a:round/>
                    <a:headEnd/>
                    <a:tailEnd/>
                  </a:ln>
                  <a:solidFill>
                    <a:srgbClr val="FFFF00"/>
                  </a:solidFill>
                  <a:effectLst>
                    <a:outerShdw dist="17961" dir="18900000" algn="ctr" rotWithShape="0">
                      <a:schemeClr val="tx1"/>
                    </a:outerShdw>
                  </a:effectLst>
                  <a:latin typeface="Century"/>
                </a:rPr>
                <a:t>.</a:t>
              </a:r>
            </a:p>
          </p:txBody>
        </p:sp>
        <p:sp>
          <p:nvSpPr>
            <p:cNvPr id="139353" name="Arc 89"/>
            <p:cNvSpPr>
              <a:spLocks/>
            </p:cNvSpPr>
            <p:nvPr/>
          </p:nvSpPr>
          <p:spPr bwMode="auto">
            <a:xfrm rot="9622134" flipV="1">
              <a:off x="4462" y="1833"/>
              <a:ext cx="144" cy="171"/>
            </a:xfrm>
            <a:custGeom>
              <a:avLst/>
              <a:gdLst>
                <a:gd name="G0" fmla="+- 0 0 0"/>
                <a:gd name="G1" fmla="+- 21192 0 0"/>
                <a:gd name="G2" fmla="+- 21600 0 0"/>
                <a:gd name="T0" fmla="*/ 4178 w 18156"/>
                <a:gd name="T1" fmla="*/ 0 h 21192"/>
                <a:gd name="T2" fmla="*/ 18156 w 18156"/>
                <a:gd name="T3" fmla="*/ 9490 h 21192"/>
                <a:gd name="T4" fmla="*/ 0 w 18156"/>
                <a:gd name="T5" fmla="*/ 21192 h 21192"/>
              </a:gdLst>
              <a:ahLst/>
              <a:cxnLst>
                <a:cxn ang="0">
                  <a:pos x="T0" y="T1"/>
                </a:cxn>
                <a:cxn ang="0">
                  <a:pos x="T2" y="T3"/>
                </a:cxn>
                <a:cxn ang="0">
                  <a:pos x="T4" y="T5"/>
                </a:cxn>
              </a:cxnLst>
              <a:rect l="0" t="0" r="r" b="b"/>
              <a:pathLst>
                <a:path w="18156" h="21192" fill="none" extrusionOk="0">
                  <a:moveTo>
                    <a:pt x="4178" y="-1"/>
                  </a:moveTo>
                  <a:cubicBezTo>
                    <a:pt x="9932" y="1134"/>
                    <a:pt x="14978" y="4560"/>
                    <a:pt x="18155" y="9490"/>
                  </a:cubicBezTo>
                </a:path>
                <a:path w="18156" h="21192" stroke="0" extrusionOk="0">
                  <a:moveTo>
                    <a:pt x="4178" y="-1"/>
                  </a:moveTo>
                  <a:cubicBezTo>
                    <a:pt x="9932" y="1134"/>
                    <a:pt x="14978" y="4560"/>
                    <a:pt x="18155" y="9490"/>
                  </a:cubicBezTo>
                  <a:lnTo>
                    <a:pt x="0" y="21192"/>
                  </a:lnTo>
                  <a:close/>
                </a:path>
              </a:pathLst>
            </a:custGeom>
            <a:noFill/>
            <a:ln w="38100">
              <a:solidFill>
                <a:srgbClr val="FFFF00"/>
              </a:solidFill>
              <a:round/>
              <a:headEnd/>
              <a:tailEnd/>
            </a:ln>
            <a:effectLst>
              <a:outerShdw dist="25400" algn="ctr" rotWithShape="0">
                <a:schemeClr val="tx2"/>
              </a:outerShdw>
            </a:effectLst>
          </p:spPr>
          <p:txBody>
            <a:bodyPr anchor="ctr">
              <a:spAutoFit/>
            </a:bodyPr>
            <a:lstStyle/>
            <a:p>
              <a:endParaRPr lang="en-US"/>
            </a:p>
          </p:txBody>
        </p:sp>
        <p:sp>
          <p:nvSpPr>
            <p:cNvPr id="139354" name="WordArt 90"/>
            <p:cNvSpPr>
              <a:spLocks noChangeArrowheads="1" noChangeShapeType="1" noTextEdit="1"/>
            </p:cNvSpPr>
            <p:nvPr/>
          </p:nvSpPr>
          <p:spPr bwMode="auto">
            <a:xfrm rot="-1150740">
              <a:off x="4558" y="1764"/>
              <a:ext cx="48" cy="48"/>
            </a:xfrm>
            <a:prstGeom prst="rect">
              <a:avLst/>
            </a:prstGeom>
          </p:spPr>
          <p:txBody>
            <a:bodyPr wrap="none" fromWordArt="1">
              <a:prstTxWarp prst="textPlain">
                <a:avLst>
                  <a:gd name="adj" fmla="val 50000"/>
                </a:avLst>
              </a:prstTxWarp>
            </a:bodyPr>
            <a:lstStyle/>
            <a:p>
              <a:pPr algn="ctr"/>
              <a:r>
                <a:rPr lang="en-US" sz="3600" kern="10">
                  <a:ln w="9525">
                    <a:noFill/>
                    <a:round/>
                    <a:headEnd/>
                    <a:tailEnd/>
                  </a:ln>
                  <a:solidFill>
                    <a:srgbClr val="FFFF00"/>
                  </a:solidFill>
                  <a:effectLst>
                    <a:outerShdw dist="17961" dir="18900000" algn="ctr" rotWithShape="0">
                      <a:schemeClr val="tx1"/>
                    </a:outerShdw>
                  </a:effectLst>
                  <a:latin typeface="Century"/>
                </a:rPr>
                <a:t>.</a:t>
              </a:r>
            </a:p>
          </p:txBody>
        </p:sp>
        <p:sp>
          <p:nvSpPr>
            <p:cNvPr id="139355" name="Arc 91"/>
            <p:cNvSpPr>
              <a:spLocks/>
            </p:cNvSpPr>
            <p:nvPr/>
          </p:nvSpPr>
          <p:spPr bwMode="auto">
            <a:xfrm rot="6715497">
              <a:off x="4585" y="1597"/>
              <a:ext cx="119" cy="170"/>
            </a:xfrm>
            <a:custGeom>
              <a:avLst/>
              <a:gdLst>
                <a:gd name="G0" fmla="+- 0 0 0"/>
                <a:gd name="G1" fmla="+- 21192 0 0"/>
                <a:gd name="G2" fmla="+- 21600 0 0"/>
                <a:gd name="T0" fmla="*/ 4178 w 18156"/>
                <a:gd name="T1" fmla="*/ 0 h 21192"/>
                <a:gd name="T2" fmla="*/ 18156 w 18156"/>
                <a:gd name="T3" fmla="*/ 9490 h 21192"/>
                <a:gd name="T4" fmla="*/ 0 w 18156"/>
                <a:gd name="T5" fmla="*/ 21192 h 21192"/>
              </a:gdLst>
              <a:ahLst/>
              <a:cxnLst>
                <a:cxn ang="0">
                  <a:pos x="T0" y="T1"/>
                </a:cxn>
                <a:cxn ang="0">
                  <a:pos x="T2" y="T3"/>
                </a:cxn>
                <a:cxn ang="0">
                  <a:pos x="T4" y="T5"/>
                </a:cxn>
              </a:cxnLst>
              <a:rect l="0" t="0" r="r" b="b"/>
              <a:pathLst>
                <a:path w="18156" h="21192" fill="none" extrusionOk="0">
                  <a:moveTo>
                    <a:pt x="4178" y="-1"/>
                  </a:moveTo>
                  <a:cubicBezTo>
                    <a:pt x="9932" y="1134"/>
                    <a:pt x="14978" y="4560"/>
                    <a:pt x="18155" y="9490"/>
                  </a:cubicBezTo>
                </a:path>
                <a:path w="18156" h="21192" stroke="0" extrusionOk="0">
                  <a:moveTo>
                    <a:pt x="4178" y="-1"/>
                  </a:moveTo>
                  <a:cubicBezTo>
                    <a:pt x="9932" y="1134"/>
                    <a:pt x="14978" y="4560"/>
                    <a:pt x="18155" y="9490"/>
                  </a:cubicBezTo>
                  <a:lnTo>
                    <a:pt x="0" y="21192"/>
                  </a:lnTo>
                  <a:close/>
                </a:path>
              </a:pathLst>
            </a:custGeom>
            <a:noFill/>
            <a:ln w="38100">
              <a:solidFill>
                <a:srgbClr val="FFFF00"/>
              </a:solidFill>
              <a:round/>
              <a:headEnd/>
              <a:tailEnd/>
            </a:ln>
            <a:effectLst>
              <a:outerShdw dist="25400" algn="ctr" rotWithShape="0">
                <a:schemeClr val="tx2"/>
              </a:outerShdw>
            </a:effectLst>
          </p:spPr>
          <p:txBody>
            <a:bodyPr anchor="ctr">
              <a:spAutoFit/>
            </a:bodyPr>
            <a:lstStyle/>
            <a:p>
              <a:endParaRPr lang="en-US"/>
            </a:p>
          </p:txBody>
        </p:sp>
        <p:sp>
          <p:nvSpPr>
            <p:cNvPr id="139356" name="WordArt 92"/>
            <p:cNvSpPr>
              <a:spLocks noChangeArrowheads="1" noChangeShapeType="1" noTextEdit="1"/>
            </p:cNvSpPr>
            <p:nvPr/>
          </p:nvSpPr>
          <p:spPr bwMode="auto">
            <a:xfrm>
              <a:off x="4750" y="1620"/>
              <a:ext cx="48" cy="48"/>
            </a:xfrm>
            <a:prstGeom prst="rect">
              <a:avLst/>
            </a:prstGeom>
          </p:spPr>
          <p:txBody>
            <a:bodyPr wrap="none" fromWordArt="1">
              <a:prstTxWarp prst="textPlain">
                <a:avLst>
                  <a:gd name="adj" fmla="val 50000"/>
                </a:avLst>
              </a:prstTxWarp>
            </a:bodyPr>
            <a:lstStyle/>
            <a:p>
              <a:pPr algn="ctr"/>
              <a:r>
                <a:rPr lang="en-US" sz="3600" kern="10">
                  <a:ln w="9525">
                    <a:noFill/>
                    <a:round/>
                    <a:headEnd/>
                    <a:tailEnd/>
                  </a:ln>
                  <a:solidFill>
                    <a:srgbClr val="FFFF00"/>
                  </a:solidFill>
                  <a:effectLst>
                    <a:outerShdw dist="17961" dir="18900000" algn="ctr" rotWithShape="0">
                      <a:schemeClr val="tx1"/>
                    </a:outerShdw>
                  </a:effectLst>
                  <a:latin typeface="Century"/>
                </a:rPr>
                <a:t>.</a:t>
              </a:r>
            </a:p>
          </p:txBody>
        </p:sp>
        <p:sp>
          <p:nvSpPr>
            <p:cNvPr id="139357" name="Arc 93"/>
            <p:cNvSpPr>
              <a:spLocks/>
            </p:cNvSpPr>
            <p:nvPr/>
          </p:nvSpPr>
          <p:spPr bwMode="auto">
            <a:xfrm rot="8773144" flipV="1">
              <a:off x="4729" y="1488"/>
              <a:ext cx="48" cy="192"/>
            </a:xfrm>
            <a:custGeom>
              <a:avLst/>
              <a:gdLst>
                <a:gd name="G0" fmla="+- 0 0 0"/>
                <a:gd name="G1" fmla="+- 21192 0 0"/>
                <a:gd name="G2" fmla="+- 21600 0 0"/>
                <a:gd name="T0" fmla="*/ 4178 w 18156"/>
                <a:gd name="T1" fmla="*/ 0 h 21192"/>
                <a:gd name="T2" fmla="*/ 18156 w 18156"/>
                <a:gd name="T3" fmla="*/ 9490 h 21192"/>
                <a:gd name="T4" fmla="*/ 0 w 18156"/>
                <a:gd name="T5" fmla="*/ 21192 h 21192"/>
              </a:gdLst>
              <a:ahLst/>
              <a:cxnLst>
                <a:cxn ang="0">
                  <a:pos x="T0" y="T1"/>
                </a:cxn>
                <a:cxn ang="0">
                  <a:pos x="T2" y="T3"/>
                </a:cxn>
                <a:cxn ang="0">
                  <a:pos x="T4" y="T5"/>
                </a:cxn>
              </a:cxnLst>
              <a:rect l="0" t="0" r="r" b="b"/>
              <a:pathLst>
                <a:path w="18156" h="21192" fill="none" extrusionOk="0">
                  <a:moveTo>
                    <a:pt x="4178" y="-1"/>
                  </a:moveTo>
                  <a:cubicBezTo>
                    <a:pt x="9932" y="1134"/>
                    <a:pt x="14978" y="4560"/>
                    <a:pt x="18155" y="9490"/>
                  </a:cubicBezTo>
                </a:path>
                <a:path w="18156" h="21192" stroke="0" extrusionOk="0">
                  <a:moveTo>
                    <a:pt x="4178" y="-1"/>
                  </a:moveTo>
                  <a:cubicBezTo>
                    <a:pt x="9932" y="1134"/>
                    <a:pt x="14978" y="4560"/>
                    <a:pt x="18155" y="9490"/>
                  </a:cubicBezTo>
                  <a:lnTo>
                    <a:pt x="0" y="21192"/>
                  </a:lnTo>
                  <a:close/>
                </a:path>
              </a:pathLst>
            </a:custGeom>
            <a:noFill/>
            <a:ln w="38100">
              <a:solidFill>
                <a:srgbClr val="FFFF00"/>
              </a:solidFill>
              <a:round/>
              <a:headEnd/>
              <a:tailEnd/>
            </a:ln>
            <a:effectLst>
              <a:outerShdw dist="25400" algn="ctr" rotWithShape="0">
                <a:schemeClr val="tx2"/>
              </a:outerShdw>
            </a:effectLst>
          </p:spPr>
          <p:txBody>
            <a:bodyPr anchor="ctr">
              <a:spAutoFit/>
            </a:bodyPr>
            <a:lstStyle/>
            <a:p>
              <a:endParaRPr lang="en-US"/>
            </a:p>
          </p:txBody>
        </p:sp>
      </p:grpSp>
      <p:grpSp>
        <p:nvGrpSpPr>
          <p:cNvPr id="139358" name="Group 94"/>
          <p:cNvGrpSpPr>
            <a:grpSpLocks/>
          </p:cNvGrpSpPr>
          <p:nvPr/>
        </p:nvGrpSpPr>
        <p:grpSpPr bwMode="auto">
          <a:xfrm rot="824930">
            <a:off x="8001000" y="2057400"/>
            <a:ext cx="85725" cy="215900"/>
            <a:chOff x="5040" y="1304"/>
            <a:chExt cx="54" cy="136"/>
          </a:xfrm>
        </p:grpSpPr>
        <p:sp>
          <p:nvSpPr>
            <p:cNvPr id="139359" name="Arc 95"/>
            <p:cNvSpPr>
              <a:spLocks/>
            </p:cNvSpPr>
            <p:nvPr/>
          </p:nvSpPr>
          <p:spPr bwMode="auto">
            <a:xfrm rot="19008633" flipV="1">
              <a:off x="5040" y="1304"/>
              <a:ext cx="54" cy="136"/>
            </a:xfrm>
            <a:custGeom>
              <a:avLst/>
              <a:gdLst>
                <a:gd name="G0" fmla="+- 0 0 0"/>
                <a:gd name="G1" fmla="+- 19198 0 0"/>
                <a:gd name="G2" fmla="+- 21600 0 0"/>
                <a:gd name="T0" fmla="*/ 9898 w 19816"/>
                <a:gd name="T1" fmla="*/ 0 h 19198"/>
                <a:gd name="T2" fmla="*/ 19816 w 19816"/>
                <a:gd name="T3" fmla="*/ 10602 h 19198"/>
                <a:gd name="T4" fmla="*/ 0 w 19816"/>
                <a:gd name="T5" fmla="*/ 19198 h 19198"/>
              </a:gdLst>
              <a:ahLst/>
              <a:cxnLst>
                <a:cxn ang="0">
                  <a:pos x="T0" y="T1"/>
                </a:cxn>
                <a:cxn ang="0">
                  <a:pos x="T2" y="T3"/>
                </a:cxn>
                <a:cxn ang="0">
                  <a:pos x="T4" y="T5"/>
                </a:cxn>
              </a:cxnLst>
              <a:rect l="0" t="0" r="r" b="b"/>
              <a:pathLst>
                <a:path w="19816" h="19198" fill="none" extrusionOk="0">
                  <a:moveTo>
                    <a:pt x="9898" y="-1"/>
                  </a:moveTo>
                  <a:cubicBezTo>
                    <a:pt x="14328" y="2283"/>
                    <a:pt x="17832" y="6029"/>
                    <a:pt x="19815" y="10602"/>
                  </a:cubicBezTo>
                </a:path>
                <a:path w="19816" h="19198" stroke="0" extrusionOk="0">
                  <a:moveTo>
                    <a:pt x="9898" y="-1"/>
                  </a:moveTo>
                  <a:cubicBezTo>
                    <a:pt x="14328" y="2283"/>
                    <a:pt x="17832" y="6029"/>
                    <a:pt x="19815" y="10602"/>
                  </a:cubicBezTo>
                  <a:lnTo>
                    <a:pt x="0" y="19198"/>
                  </a:lnTo>
                  <a:close/>
                </a:path>
              </a:pathLst>
            </a:custGeom>
            <a:noFill/>
            <a:ln w="38100">
              <a:solidFill>
                <a:srgbClr val="FFFF00"/>
              </a:solidFill>
              <a:round/>
              <a:headEnd/>
              <a:tailEnd/>
            </a:ln>
            <a:effectLst>
              <a:outerShdw dist="25400" algn="ctr" rotWithShape="0">
                <a:schemeClr val="tx2"/>
              </a:outerShdw>
            </a:effectLst>
          </p:spPr>
          <p:txBody>
            <a:bodyPr anchor="ctr">
              <a:spAutoFit/>
            </a:bodyPr>
            <a:lstStyle/>
            <a:p>
              <a:endParaRPr lang="en-US"/>
            </a:p>
          </p:txBody>
        </p:sp>
        <p:sp>
          <p:nvSpPr>
            <p:cNvPr id="139360" name="AutoShape 96"/>
            <p:cNvSpPr>
              <a:spLocks noChangeArrowheads="1"/>
            </p:cNvSpPr>
            <p:nvPr/>
          </p:nvSpPr>
          <p:spPr bwMode="auto">
            <a:xfrm rot="-2249214">
              <a:off x="5040" y="1304"/>
              <a:ext cx="48" cy="48"/>
            </a:xfrm>
            <a:prstGeom prst="triangle">
              <a:avLst>
                <a:gd name="adj" fmla="val 52083"/>
              </a:avLst>
            </a:prstGeom>
            <a:solidFill>
              <a:srgbClr val="FFFF00"/>
            </a:solidFill>
            <a:ln w="19050" algn="ctr">
              <a:solidFill>
                <a:srgbClr val="FFFF00"/>
              </a:solidFill>
              <a:miter lim="800000"/>
              <a:headEnd/>
              <a:tailEnd/>
            </a:ln>
            <a:effectLst/>
          </p:spPr>
          <p:txBody>
            <a:bodyPr anchor="ctr">
              <a:spAutoFit/>
            </a:bodyPr>
            <a:lstStyle/>
            <a:p>
              <a:endParaRPr lang="en-US"/>
            </a:p>
          </p:txBody>
        </p:sp>
      </p:grpSp>
      <p:grpSp>
        <p:nvGrpSpPr>
          <p:cNvPr id="139361" name="Group 97"/>
          <p:cNvGrpSpPr>
            <a:grpSpLocks/>
          </p:cNvGrpSpPr>
          <p:nvPr/>
        </p:nvGrpSpPr>
        <p:grpSpPr bwMode="auto">
          <a:xfrm>
            <a:off x="7467600" y="2209800"/>
            <a:ext cx="685800" cy="160338"/>
            <a:chOff x="4704" y="1392"/>
            <a:chExt cx="432" cy="101"/>
          </a:xfrm>
        </p:grpSpPr>
        <p:sp>
          <p:nvSpPr>
            <p:cNvPr id="139362" name="Arc 98"/>
            <p:cNvSpPr>
              <a:spLocks/>
            </p:cNvSpPr>
            <p:nvPr/>
          </p:nvSpPr>
          <p:spPr bwMode="auto">
            <a:xfrm rot="-12756078">
              <a:off x="4952" y="1392"/>
              <a:ext cx="107" cy="101"/>
            </a:xfrm>
            <a:custGeom>
              <a:avLst/>
              <a:gdLst>
                <a:gd name="G0" fmla="+- 0 0 0"/>
                <a:gd name="G1" fmla="+- 21037 0 0"/>
                <a:gd name="G2" fmla="+- 21600 0 0"/>
                <a:gd name="T0" fmla="*/ 4900 w 18156"/>
                <a:gd name="T1" fmla="*/ 0 h 21037"/>
                <a:gd name="T2" fmla="*/ 18156 w 18156"/>
                <a:gd name="T3" fmla="*/ 9335 h 21037"/>
                <a:gd name="T4" fmla="*/ 0 w 18156"/>
                <a:gd name="T5" fmla="*/ 21037 h 21037"/>
              </a:gdLst>
              <a:ahLst/>
              <a:cxnLst>
                <a:cxn ang="0">
                  <a:pos x="T0" y="T1"/>
                </a:cxn>
                <a:cxn ang="0">
                  <a:pos x="T2" y="T3"/>
                </a:cxn>
                <a:cxn ang="0">
                  <a:pos x="T4" y="T5"/>
                </a:cxn>
              </a:cxnLst>
              <a:rect l="0" t="0" r="r" b="b"/>
              <a:pathLst>
                <a:path w="18156" h="21037" fill="none" extrusionOk="0">
                  <a:moveTo>
                    <a:pt x="4899" y="0"/>
                  </a:moveTo>
                  <a:cubicBezTo>
                    <a:pt x="10363" y="1272"/>
                    <a:pt x="15116" y="4620"/>
                    <a:pt x="18155" y="9335"/>
                  </a:cubicBezTo>
                </a:path>
                <a:path w="18156" h="21037" stroke="0" extrusionOk="0">
                  <a:moveTo>
                    <a:pt x="4899" y="0"/>
                  </a:moveTo>
                  <a:cubicBezTo>
                    <a:pt x="10363" y="1272"/>
                    <a:pt x="15116" y="4620"/>
                    <a:pt x="18155" y="9335"/>
                  </a:cubicBezTo>
                  <a:lnTo>
                    <a:pt x="0" y="21037"/>
                  </a:lnTo>
                  <a:close/>
                </a:path>
              </a:pathLst>
            </a:custGeom>
            <a:noFill/>
            <a:ln w="38100">
              <a:solidFill>
                <a:srgbClr val="FFFF00"/>
              </a:solidFill>
              <a:prstDash val="lgDashDot"/>
              <a:round/>
              <a:headEnd/>
              <a:tailEnd/>
            </a:ln>
            <a:effectLst>
              <a:outerShdw dist="25400" algn="ctr" rotWithShape="0">
                <a:schemeClr val="tx2"/>
              </a:outerShdw>
            </a:effectLst>
          </p:spPr>
          <p:txBody>
            <a:bodyPr anchor="ctr">
              <a:spAutoFit/>
            </a:bodyPr>
            <a:lstStyle/>
            <a:p>
              <a:endParaRPr lang="en-US"/>
            </a:p>
          </p:txBody>
        </p:sp>
        <p:sp>
          <p:nvSpPr>
            <p:cNvPr id="139363" name="Arc 99"/>
            <p:cNvSpPr>
              <a:spLocks/>
            </p:cNvSpPr>
            <p:nvPr/>
          </p:nvSpPr>
          <p:spPr bwMode="auto">
            <a:xfrm rot="14637100" flipV="1">
              <a:off x="4752" y="1392"/>
              <a:ext cx="48" cy="144"/>
            </a:xfrm>
            <a:custGeom>
              <a:avLst/>
              <a:gdLst>
                <a:gd name="G0" fmla="+- 0 0 0"/>
                <a:gd name="G1" fmla="+- 21192 0 0"/>
                <a:gd name="G2" fmla="+- 21600 0 0"/>
                <a:gd name="T0" fmla="*/ 4178 w 18156"/>
                <a:gd name="T1" fmla="*/ 0 h 21192"/>
                <a:gd name="T2" fmla="*/ 18156 w 18156"/>
                <a:gd name="T3" fmla="*/ 9490 h 21192"/>
                <a:gd name="T4" fmla="*/ 0 w 18156"/>
                <a:gd name="T5" fmla="*/ 21192 h 21192"/>
              </a:gdLst>
              <a:ahLst/>
              <a:cxnLst>
                <a:cxn ang="0">
                  <a:pos x="T0" y="T1"/>
                </a:cxn>
                <a:cxn ang="0">
                  <a:pos x="T2" y="T3"/>
                </a:cxn>
                <a:cxn ang="0">
                  <a:pos x="T4" y="T5"/>
                </a:cxn>
              </a:cxnLst>
              <a:rect l="0" t="0" r="r" b="b"/>
              <a:pathLst>
                <a:path w="18156" h="21192" fill="none" extrusionOk="0">
                  <a:moveTo>
                    <a:pt x="4178" y="-1"/>
                  </a:moveTo>
                  <a:cubicBezTo>
                    <a:pt x="9932" y="1134"/>
                    <a:pt x="14978" y="4560"/>
                    <a:pt x="18155" y="9490"/>
                  </a:cubicBezTo>
                </a:path>
                <a:path w="18156" h="21192" stroke="0" extrusionOk="0">
                  <a:moveTo>
                    <a:pt x="4178" y="-1"/>
                  </a:moveTo>
                  <a:cubicBezTo>
                    <a:pt x="9932" y="1134"/>
                    <a:pt x="14978" y="4560"/>
                    <a:pt x="18155" y="9490"/>
                  </a:cubicBezTo>
                  <a:lnTo>
                    <a:pt x="0" y="21192"/>
                  </a:lnTo>
                  <a:close/>
                </a:path>
              </a:pathLst>
            </a:custGeom>
            <a:noFill/>
            <a:ln w="38100">
              <a:solidFill>
                <a:srgbClr val="FFFF00"/>
              </a:solidFill>
              <a:prstDash val="lgDashDot"/>
              <a:round/>
              <a:headEnd/>
              <a:tailEnd/>
            </a:ln>
            <a:effectLst>
              <a:outerShdw dist="25400" algn="ctr" rotWithShape="0">
                <a:schemeClr val="tx2"/>
              </a:outerShdw>
            </a:effectLst>
          </p:spPr>
          <p:txBody>
            <a:bodyPr anchor="ctr">
              <a:spAutoFit/>
            </a:bodyPr>
            <a:lstStyle/>
            <a:p>
              <a:endParaRPr lang="en-US"/>
            </a:p>
          </p:txBody>
        </p:sp>
        <p:sp>
          <p:nvSpPr>
            <p:cNvPr id="139364" name="WordArt 100"/>
            <p:cNvSpPr>
              <a:spLocks noChangeArrowheads="1" noChangeShapeType="1" noTextEdit="1"/>
            </p:cNvSpPr>
            <p:nvPr/>
          </p:nvSpPr>
          <p:spPr bwMode="auto">
            <a:xfrm>
              <a:off x="4896" y="1440"/>
              <a:ext cx="48" cy="48"/>
            </a:xfrm>
            <a:prstGeom prst="rect">
              <a:avLst/>
            </a:prstGeom>
          </p:spPr>
          <p:txBody>
            <a:bodyPr wrap="none" fromWordArt="1">
              <a:prstTxWarp prst="textPlain">
                <a:avLst>
                  <a:gd name="adj" fmla="val 50000"/>
                </a:avLst>
              </a:prstTxWarp>
            </a:bodyPr>
            <a:lstStyle/>
            <a:p>
              <a:pPr algn="ctr"/>
              <a:r>
                <a:rPr lang="en-US" sz="3600" kern="10">
                  <a:ln w="9525">
                    <a:noFill/>
                    <a:round/>
                    <a:headEnd/>
                    <a:tailEnd/>
                  </a:ln>
                  <a:solidFill>
                    <a:srgbClr val="FFFF00"/>
                  </a:solidFill>
                  <a:effectLst>
                    <a:outerShdw dist="17961" dir="18900000" algn="ctr" rotWithShape="0">
                      <a:schemeClr val="tx1"/>
                    </a:outerShdw>
                  </a:effectLst>
                  <a:latin typeface="Century"/>
                </a:rPr>
                <a:t>.</a:t>
              </a:r>
            </a:p>
          </p:txBody>
        </p:sp>
        <p:sp>
          <p:nvSpPr>
            <p:cNvPr id="139365" name="WordArt 101"/>
            <p:cNvSpPr>
              <a:spLocks noChangeArrowheads="1" noChangeShapeType="1" noTextEdit="1"/>
            </p:cNvSpPr>
            <p:nvPr/>
          </p:nvSpPr>
          <p:spPr bwMode="auto">
            <a:xfrm rot="14733363">
              <a:off x="5088" y="1440"/>
              <a:ext cx="48" cy="48"/>
            </a:xfrm>
            <a:prstGeom prst="rect">
              <a:avLst/>
            </a:prstGeom>
          </p:spPr>
          <p:txBody>
            <a:bodyPr wrap="none" fromWordArt="1">
              <a:prstTxWarp prst="textPlain">
                <a:avLst>
                  <a:gd name="adj" fmla="val 50000"/>
                </a:avLst>
              </a:prstTxWarp>
            </a:bodyPr>
            <a:lstStyle/>
            <a:p>
              <a:pPr algn="ctr"/>
              <a:r>
                <a:rPr lang="en-US" sz="3600" kern="10">
                  <a:ln w="9525">
                    <a:noFill/>
                    <a:round/>
                    <a:headEnd/>
                    <a:tailEnd/>
                  </a:ln>
                  <a:solidFill>
                    <a:srgbClr val="FFFF00"/>
                  </a:solidFill>
                  <a:effectLst>
                    <a:outerShdw dist="17961" dir="18900000" algn="ctr" rotWithShape="0">
                      <a:schemeClr val="tx1"/>
                    </a:outerShdw>
                  </a:effectLst>
                  <a:latin typeface="Century"/>
                </a:rPr>
                <a:t>.</a:t>
              </a:r>
            </a:p>
          </p:txBody>
        </p:sp>
      </p:grpSp>
    </p:spTree>
  </p:cSld>
  <p:clrMapOvr>
    <a:masterClrMapping/>
  </p:clrMapOvr>
  <p:transition spd="med">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withEffect">
                                  <p:stCondLst>
                                    <p:cond delay="0"/>
                                  </p:stCondLst>
                                  <p:childTnLst>
                                    <p:set>
                                      <p:cBhvr>
                                        <p:cTn id="6" dur="1" fill="hold">
                                          <p:stCondLst>
                                            <p:cond delay="0"/>
                                          </p:stCondLst>
                                        </p:cTn>
                                        <p:tgtEl>
                                          <p:spTgt spid="139276"/>
                                        </p:tgtEl>
                                        <p:attrNameLst>
                                          <p:attrName>style.visibility</p:attrName>
                                        </p:attrNameLst>
                                      </p:cBhvr>
                                      <p:to>
                                        <p:strVal val="visible"/>
                                      </p:to>
                                    </p:set>
                                    <p:anim calcmode="lin" valueType="num">
                                      <p:cBhvr>
                                        <p:cTn id="7" dur="2000" fill="hold"/>
                                        <p:tgtEl>
                                          <p:spTgt spid="139276"/>
                                        </p:tgtEl>
                                        <p:attrNameLst>
                                          <p:attrName>ppt_w</p:attrName>
                                        </p:attrNameLst>
                                      </p:cBhvr>
                                      <p:tavLst>
                                        <p:tav tm="0">
                                          <p:val>
                                            <p:strVal val="#ppt_w*0.70"/>
                                          </p:val>
                                        </p:tav>
                                        <p:tav tm="100000">
                                          <p:val>
                                            <p:strVal val="#ppt_w"/>
                                          </p:val>
                                        </p:tav>
                                      </p:tavLst>
                                    </p:anim>
                                    <p:anim calcmode="lin" valueType="num">
                                      <p:cBhvr>
                                        <p:cTn id="8" dur="2000" fill="hold"/>
                                        <p:tgtEl>
                                          <p:spTgt spid="139276"/>
                                        </p:tgtEl>
                                        <p:attrNameLst>
                                          <p:attrName>ppt_h</p:attrName>
                                        </p:attrNameLst>
                                      </p:cBhvr>
                                      <p:tavLst>
                                        <p:tav tm="0">
                                          <p:val>
                                            <p:strVal val="#ppt_h"/>
                                          </p:val>
                                        </p:tav>
                                        <p:tav tm="100000">
                                          <p:val>
                                            <p:strVal val="#ppt_h"/>
                                          </p:val>
                                        </p:tav>
                                      </p:tavLst>
                                    </p:anim>
                                    <p:animEffect transition="in" filter="fade">
                                      <p:cBhvr>
                                        <p:cTn id="9" dur="2000"/>
                                        <p:tgtEl>
                                          <p:spTgt spid="139276"/>
                                        </p:tgtEl>
                                      </p:cBhvr>
                                    </p:animEffect>
                                  </p:childTnLst>
                                </p:cTn>
                              </p:par>
                            </p:childTnLst>
                          </p:cTn>
                        </p:par>
                      </p:childTnLst>
                    </p:cTn>
                  </p:par>
                  <p:par>
                    <p:cTn id="10" fill="hold">
                      <p:stCondLst>
                        <p:cond delay="indefinite"/>
                      </p:stCondLst>
                      <p:childTnLst>
                        <p:par>
                          <p:cTn id="11" fill="hold">
                            <p:stCondLst>
                              <p:cond delay="0"/>
                            </p:stCondLst>
                            <p:childTnLst>
                              <p:par>
                                <p:cTn id="12" presetID="55" presetClass="entr" presetSubtype="0" fill="hold" grpId="0" nodeType="clickEffect">
                                  <p:stCondLst>
                                    <p:cond delay="0"/>
                                  </p:stCondLst>
                                  <p:childTnLst>
                                    <p:set>
                                      <p:cBhvr>
                                        <p:cTn id="13" dur="1" fill="hold">
                                          <p:stCondLst>
                                            <p:cond delay="0"/>
                                          </p:stCondLst>
                                        </p:cTn>
                                        <p:tgtEl>
                                          <p:spTgt spid="139308"/>
                                        </p:tgtEl>
                                        <p:attrNameLst>
                                          <p:attrName>style.visibility</p:attrName>
                                        </p:attrNameLst>
                                      </p:cBhvr>
                                      <p:to>
                                        <p:strVal val="visible"/>
                                      </p:to>
                                    </p:set>
                                    <p:anim calcmode="lin" valueType="num">
                                      <p:cBhvr>
                                        <p:cTn id="14" dur="2000" fill="hold"/>
                                        <p:tgtEl>
                                          <p:spTgt spid="139308"/>
                                        </p:tgtEl>
                                        <p:attrNameLst>
                                          <p:attrName>ppt_w</p:attrName>
                                        </p:attrNameLst>
                                      </p:cBhvr>
                                      <p:tavLst>
                                        <p:tav tm="0">
                                          <p:val>
                                            <p:strVal val="#ppt_w*0.70"/>
                                          </p:val>
                                        </p:tav>
                                        <p:tav tm="100000">
                                          <p:val>
                                            <p:strVal val="#ppt_w"/>
                                          </p:val>
                                        </p:tav>
                                      </p:tavLst>
                                    </p:anim>
                                    <p:anim calcmode="lin" valueType="num">
                                      <p:cBhvr>
                                        <p:cTn id="15" dur="2000" fill="hold"/>
                                        <p:tgtEl>
                                          <p:spTgt spid="139308"/>
                                        </p:tgtEl>
                                        <p:attrNameLst>
                                          <p:attrName>ppt_h</p:attrName>
                                        </p:attrNameLst>
                                      </p:cBhvr>
                                      <p:tavLst>
                                        <p:tav tm="0">
                                          <p:val>
                                            <p:strVal val="#ppt_h"/>
                                          </p:val>
                                        </p:tav>
                                        <p:tav tm="100000">
                                          <p:val>
                                            <p:strVal val="#ppt_h"/>
                                          </p:val>
                                        </p:tav>
                                      </p:tavLst>
                                    </p:anim>
                                    <p:animEffect transition="in" filter="fade">
                                      <p:cBhvr>
                                        <p:cTn id="16" dur="2000"/>
                                        <p:tgtEl>
                                          <p:spTgt spid="139308"/>
                                        </p:tgtEl>
                                      </p:cBhvr>
                                    </p:animEffect>
                                  </p:childTnLst>
                                </p:cTn>
                              </p:par>
                            </p:childTnLst>
                          </p:cTn>
                        </p:par>
                      </p:childTnLst>
                    </p:cTn>
                  </p:par>
                  <p:par>
                    <p:cTn id="17" fill="hold">
                      <p:stCondLst>
                        <p:cond delay="indefinite"/>
                      </p:stCondLst>
                      <p:childTnLst>
                        <p:par>
                          <p:cTn id="18" fill="hold">
                            <p:stCondLst>
                              <p:cond delay="0"/>
                            </p:stCondLst>
                            <p:childTnLst>
                              <p:par>
                                <p:cTn id="19" presetID="16" presetClass="entr" presetSubtype="37" fill="hold" nodeType="clickEffect">
                                  <p:stCondLst>
                                    <p:cond delay="0"/>
                                  </p:stCondLst>
                                  <p:childTnLst>
                                    <p:set>
                                      <p:cBhvr>
                                        <p:cTn id="20" dur="1" fill="hold">
                                          <p:stCondLst>
                                            <p:cond delay="0"/>
                                          </p:stCondLst>
                                        </p:cTn>
                                        <p:tgtEl>
                                          <p:spTgt spid="139305"/>
                                        </p:tgtEl>
                                        <p:attrNameLst>
                                          <p:attrName>style.visibility</p:attrName>
                                        </p:attrNameLst>
                                      </p:cBhvr>
                                      <p:to>
                                        <p:strVal val="visible"/>
                                      </p:to>
                                    </p:set>
                                    <p:animEffect transition="in" filter="barn(outVertical)">
                                      <p:cBhvr>
                                        <p:cTn id="21" dur="500"/>
                                        <p:tgtEl>
                                          <p:spTgt spid="139305"/>
                                        </p:tgtEl>
                                      </p:cBhvr>
                                    </p:animEffect>
                                  </p:childTnLst>
                                </p:cTn>
                              </p:par>
                              <p:par>
                                <p:cTn id="22" presetID="10" presetClass="entr" presetSubtype="0" fill="hold" nodeType="withEffect">
                                  <p:stCondLst>
                                    <p:cond delay="0"/>
                                  </p:stCondLst>
                                  <p:childTnLst>
                                    <p:set>
                                      <p:cBhvr>
                                        <p:cTn id="23" dur="1" fill="hold">
                                          <p:stCondLst>
                                            <p:cond delay="0"/>
                                          </p:stCondLst>
                                        </p:cTn>
                                        <p:tgtEl>
                                          <p:spTgt spid="139348"/>
                                        </p:tgtEl>
                                        <p:attrNameLst>
                                          <p:attrName>style.visibility</p:attrName>
                                        </p:attrNameLst>
                                      </p:cBhvr>
                                      <p:to>
                                        <p:strVal val="visible"/>
                                      </p:to>
                                    </p:set>
                                    <p:animEffect transition="in" filter="fade">
                                      <p:cBhvr>
                                        <p:cTn id="24" dur="2000"/>
                                        <p:tgtEl>
                                          <p:spTgt spid="139348"/>
                                        </p:tgtEl>
                                      </p:cBhvr>
                                    </p:animEffect>
                                  </p:childTnLst>
                                </p:cTn>
                              </p:par>
                              <p:par>
                                <p:cTn id="25" presetID="10" presetClass="entr" presetSubtype="0" repeatCount="2000" fill="hold" nodeType="withEffect">
                                  <p:stCondLst>
                                    <p:cond delay="0"/>
                                  </p:stCondLst>
                                  <p:childTnLst>
                                    <p:set>
                                      <p:cBhvr>
                                        <p:cTn id="26" dur="1" fill="hold">
                                          <p:stCondLst>
                                            <p:cond delay="0"/>
                                          </p:stCondLst>
                                        </p:cTn>
                                        <p:tgtEl>
                                          <p:spTgt spid="139342"/>
                                        </p:tgtEl>
                                        <p:attrNameLst>
                                          <p:attrName>style.visibility</p:attrName>
                                        </p:attrNameLst>
                                      </p:cBhvr>
                                      <p:to>
                                        <p:strVal val="visible"/>
                                      </p:to>
                                    </p:set>
                                    <p:animEffect transition="in" filter="fade">
                                      <p:cBhvr>
                                        <p:cTn id="27" dur="2000"/>
                                        <p:tgtEl>
                                          <p:spTgt spid="139342"/>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nodeType="clickEffect">
                                  <p:stCondLst>
                                    <p:cond delay="0"/>
                                  </p:stCondLst>
                                  <p:childTnLst>
                                    <p:set>
                                      <p:cBhvr>
                                        <p:cTn id="31" dur="1" fill="hold">
                                          <p:stCondLst>
                                            <p:cond delay="0"/>
                                          </p:stCondLst>
                                        </p:cTn>
                                        <p:tgtEl>
                                          <p:spTgt spid="139349"/>
                                        </p:tgtEl>
                                        <p:attrNameLst>
                                          <p:attrName>style.visibility</p:attrName>
                                        </p:attrNameLst>
                                      </p:cBhvr>
                                      <p:to>
                                        <p:strVal val="visible"/>
                                      </p:to>
                                    </p:set>
                                    <p:animEffect transition="in" filter="wipe(down)">
                                      <p:cBhvr>
                                        <p:cTn id="32" dur="500"/>
                                        <p:tgtEl>
                                          <p:spTgt spid="139349"/>
                                        </p:tgtEl>
                                      </p:cBhvr>
                                    </p:animEffect>
                                  </p:childTnLst>
                                </p:cTn>
                              </p:par>
                            </p:childTnLst>
                          </p:cTn>
                        </p:par>
                        <p:par>
                          <p:cTn id="33" fill="hold">
                            <p:stCondLst>
                              <p:cond delay="500"/>
                            </p:stCondLst>
                            <p:childTnLst>
                              <p:par>
                                <p:cTn id="34" presetID="22" presetClass="entr" presetSubtype="8" fill="hold" nodeType="afterEffect">
                                  <p:stCondLst>
                                    <p:cond delay="0"/>
                                  </p:stCondLst>
                                  <p:childTnLst>
                                    <p:set>
                                      <p:cBhvr>
                                        <p:cTn id="35" dur="1" fill="hold">
                                          <p:stCondLst>
                                            <p:cond delay="0"/>
                                          </p:stCondLst>
                                        </p:cTn>
                                        <p:tgtEl>
                                          <p:spTgt spid="139361"/>
                                        </p:tgtEl>
                                        <p:attrNameLst>
                                          <p:attrName>style.visibility</p:attrName>
                                        </p:attrNameLst>
                                      </p:cBhvr>
                                      <p:to>
                                        <p:strVal val="visible"/>
                                      </p:to>
                                    </p:set>
                                    <p:animEffect transition="in" filter="wipe(left)">
                                      <p:cBhvr>
                                        <p:cTn id="36" dur="500"/>
                                        <p:tgtEl>
                                          <p:spTgt spid="139361"/>
                                        </p:tgtEl>
                                      </p:cBhvr>
                                    </p:animEffect>
                                  </p:childTnLst>
                                </p:cTn>
                              </p:par>
                            </p:childTnLst>
                          </p:cTn>
                        </p:par>
                        <p:par>
                          <p:cTn id="37" fill="hold">
                            <p:stCondLst>
                              <p:cond delay="1000"/>
                            </p:stCondLst>
                            <p:childTnLst>
                              <p:par>
                                <p:cTn id="38" presetID="22" presetClass="entr" presetSubtype="4" fill="hold" nodeType="afterEffect">
                                  <p:stCondLst>
                                    <p:cond delay="0"/>
                                  </p:stCondLst>
                                  <p:childTnLst>
                                    <p:set>
                                      <p:cBhvr>
                                        <p:cTn id="39" dur="1" fill="hold">
                                          <p:stCondLst>
                                            <p:cond delay="0"/>
                                          </p:stCondLst>
                                        </p:cTn>
                                        <p:tgtEl>
                                          <p:spTgt spid="139358"/>
                                        </p:tgtEl>
                                        <p:attrNameLst>
                                          <p:attrName>style.visibility</p:attrName>
                                        </p:attrNameLst>
                                      </p:cBhvr>
                                      <p:to>
                                        <p:strVal val="visible"/>
                                      </p:to>
                                    </p:set>
                                    <p:animEffect transition="in" filter="wipe(down)">
                                      <p:cBhvr>
                                        <p:cTn id="40" dur="500"/>
                                        <p:tgtEl>
                                          <p:spTgt spid="139358"/>
                                        </p:tgtEl>
                                      </p:cBhvr>
                                    </p:animEffect>
                                  </p:childTnLst>
                                </p:cTn>
                              </p:par>
                            </p:childTnLst>
                          </p:cTn>
                        </p:par>
                        <p:par>
                          <p:cTn id="41" fill="hold">
                            <p:stCondLst>
                              <p:cond delay="1500"/>
                            </p:stCondLst>
                            <p:childTnLst>
                              <p:par>
                                <p:cTn id="42" presetID="10" presetClass="exit" presetSubtype="0" fill="hold" nodeType="afterEffect">
                                  <p:stCondLst>
                                    <p:cond delay="0"/>
                                  </p:stCondLst>
                                  <p:childTnLst>
                                    <p:animEffect transition="out" filter="fade">
                                      <p:cBhvr>
                                        <p:cTn id="43" dur="2000"/>
                                        <p:tgtEl>
                                          <p:spTgt spid="139348"/>
                                        </p:tgtEl>
                                      </p:cBhvr>
                                    </p:animEffect>
                                    <p:set>
                                      <p:cBhvr>
                                        <p:cTn id="44" dur="1" fill="hold">
                                          <p:stCondLst>
                                            <p:cond delay="1999"/>
                                          </p:stCondLst>
                                        </p:cTn>
                                        <p:tgtEl>
                                          <p:spTgt spid="139348"/>
                                        </p:tgtEl>
                                        <p:attrNameLst>
                                          <p:attrName>style.visibility</p:attrName>
                                        </p:attrNameLst>
                                      </p:cBhvr>
                                      <p:to>
                                        <p:strVal val="hidden"/>
                                      </p:to>
                                    </p:set>
                                  </p:childTnLst>
                                </p:cTn>
                              </p:par>
                              <p:par>
                                <p:cTn id="45" presetID="10" presetClass="exit" presetSubtype="0" fill="hold" nodeType="withEffect">
                                  <p:stCondLst>
                                    <p:cond delay="0"/>
                                  </p:stCondLst>
                                  <p:childTnLst>
                                    <p:animEffect transition="out" filter="fade">
                                      <p:cBhvr>
                                        <p:cTn id="46" dur="2000"/>
                                        <p:tgtEl>
                                          <p:spTgt spid="139342"/>
                                        </p:tgtEl>
                                      </p:cBhvr>
                                    </p:animEffect>
                                    <p:set>
                                      <p:cBhvr>
                                        <p:cTn id="47" dur="1" fill="hold">
                                          <p:stCondLst>
                                            <p:cond delay="1999"/>
                                          </p:stCondLst>
                                        </p:cTn>
                                        <p:tgtEl>
                                          <p:spTgt spid="139342"/>
                                        </p:tgtEl>
                                        <p:attrNameLst>
                                          <p:attrName>style.visibility</p:attrName>
                                        </p:attrNameLst>
                                      </p:cBhvr>
                                      <p:to>
                                        <p:strVal val="hidden"/>
                                      </p:to>
                                    </p:set>
                                  </p:childTnLst>
                                </p:cTn>
                              </p:par>
                              <p:par>
                                <p:cTn id="48" presetID="10" presetClass="exit" presetSubtype="0" fill="hold" nodeType="withEffect">
                                  <p:stCondLst>
                                    <p:cond delay="0"/>
                                  </p:stCondLst>
                                  <p:childTnLst>
                                    <p:animEffect transition="out" filter="fade">
                                      <p:cBhvr>
                                        <p:cTn id="49" dur="2000"/>
                                        <p:tgtEl>
                                          <p:spTgt spid="139358"/>
                                        </p:tgtEl>
                                      </p:cBhvr>
                                    </p:animEffect>
                                    <p:set>
                                      <p:cBhvr>
                                        <p:cTn id="50" dur="1" fill="hold">
                                          <p:stCondLst>
                                            <p:cond delay="1999"/>
                                          </p:stCondLst>
                                        </p:cTn>
                                        <p:tgtEl>
                                          <p:spTgt spid="139358"/>
                                        </p:tgtEl>
                                        <p:attrNameLst>
                                          <p:attrName>style.visibility</p:attrName>
                                        </p:attrNameLst>
                                      </p:cBhvr>
                                      <p:to>
                                        <p:strVal val="hidden"/>
                                      </p:to>
                                    </p:set>
                                  </p:childTnLst>
                                </p:cTn>
                              </p:par>
                              <p:par>
                                <p:cTn id="51" presetID="10" presetClass="exit" presetSubtype="0" fill="hold" nodeType="withEffect">
                                  <p:stCondLst>
                                    <p:cond delay="0"/>
                                  </p:stCondLst>
                                  <p:childTnLst>
                                    <p:animEffect transition="out" filter="fade">
                                      <p:cBhvr>
                                        <p:cTn id="52" dur="2000"/>
                                        <p:tgtEl>
                                          <p:spTgt spid="139361"/>
                                        </p:tgtEl>
                                      </p:cBhvr>
                                    </p:animEffect>
                                    <p:set>
                                      <p:cBhvr>
                                        <p:cTn id="53" dur="1" fill="hold">
                                          <p:stCondLst>
                                            <p:cond delay="1999"/>
                                          </p:stCondLst>
                                        </p:cTn>
                                        <p:tgtEl>
                                          <p:spTgt spid="139361"/>
                                        </p:tgtEl>
                                        <p:attrNameLst>
                                          <p:attrName>style.visibility</p:attrName>
                                        </p:attrNameLst>
                                      </p:cBhvr>
                                      <p:to>
                                        <p:strVal val="hidden"/>
                                      </p:to>
                                    </p:set>
                                  </p:childTnLst>
                                </p:cTn>
                              </p:par>
                              <p:par>
                                <p:cTn id="54" presetID="10" presetClass="exit" presetSubtype="0" fill="hold" nodeType="withEffect">
                                  <p:stCondLst>
                                    <p:cond delay="0"/>
                                  </p:stCondLst>
                                  <p:childTnLst>
                                    <p:animEffect transition="out" filter="fade">
                                      <p:cBhvr>
                                        <p:cTn id="55" dur="2000"/>
                                        <p:tgtEl>
                                          <p:spTgt spid="139349"/>
                                        </p:tgtEl>
                                      </p:cBhvr>
                                    </p:animEffect>
                                    <p:set>
                                      <p:cBhvr>
                                        <p:cTn id="56" dur="1" fill="hold">
                                          <p:stCondLst>
                                            <p:cond delay="1999"/>
                                          </p:stCondLst>
                                        </p:cTn>
                                        <p:tgtEl>
                                          <p:spTgt spid="13934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9276" grpId="0"/>
      <p:bldP spid="139308" grpId="0"/>
    </p:bldLst>
  </p:timing>
</p:sld>
</file>

<file path=ppt/slides/slide85.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140290" name="Picture 2" descr="Sinai_New_11_13_03"/>
          <p:cNvPicPr>
            <a:picLocks noChangeAspect="1" noChangeArrowheads="1"/>
          </p:cNvPicPr>
          <p:nvPr/>
        </p:nvPicPr>
        <p:blipFill>
          <a:blip r:embed="rId3" cstate="print">
            <a:lum bright="-30000"/>
          </a:blip>
          <a:srcRect/>
          <a:stretch>
            <a:fillRect/>
          </a:stretch>
        </p:blipFill>
        <p:spPr bwMode="auto">
          <a:xfrm>
            <a:off x="738188" y="628650"/>
            <a:ext cx="7667625" cy="5924550"/>
          </a:xfrm>
          <a:prstGeom prst="rect">
            <a:avLst/>
          </a:prstGeom>
          <a:noFill/>
        </p:spPr>
      </p:pic>
      <p:grpSp>
        <p:nvGrpSpPr>
          <p:cNvPr id="140291" name="Group 3"/>
          <p:cNvGrpSpPr>
            <a:grpSpLocks/>
          </p:cNvGrpSpPr>
          <p:nvPr/>
        </p:nvGrpSpPr>
        <p:grpSpPr bwMode="auto">
          <a:xfrm>
            <a:off x="2590800" y="1866900"/>
            <a:ext cx="4870450" cy="736600"/>
            <a:chOff x="1632" y="1176"/>
            <a:chExt cx="3068" cy="464"/>
          </a:xfrm>
        </p:grpSpPr>
        <p:sp>
          <p:nvSpPr>
            <p:cNvPr id="140292" name="WordArt 4"/>
            <p:cNvSpPr>
              <a:spLocks noChangeArrowheads="1" noChangeShapeType="1"/>
            </p:cNvSpPr>
            <p:nvPr/>
          </p:nvSpPr>
          <p:spPr bwMode="auto">
            <a:xfrm rot="21507697" flipH="1">
              <a:off x="1632" y="1549"/>
              <a:ext cx="440" cy="45"/>
            </a:xfrm>
            <a:prstGeom prst="rect">
              <a:avLst/>
            </a:prstGeom>
          </p:spPr>
          <p:txBody>
            <a:bodyPr wrap="none" fromWordArt="1">
              <a:prstTxWarp prst="textPlain">
                <a:avLst>
                  <a:gd name="adj" fmla="val 50000"/>
                </a:avLst>
              </a:prstTxWarp>
            </a:bodyPr>
            <a:lstStyle/>
            <a:p>
              <a:pPr algn="ctr"/>
              <a:r>
                <a:rPr lang="en-US" sz="3600" b="1" kern="10" spc="-360">
                  <a:ln w="3175">
                    <a:noFill/>
                    <a:round/>
                    <a:headEnd/>
                    <a:tailEnd/>
                  </a:ln>
                  <a:solidFill>
                    <a:srgbClr val="8E5F00"/>
                  </a:solidFill>
                  <a:latin typeface="Trebuchet MS"/>
                </a:rPr>
                <a:t>......</a:t>
              </a:r>
            </a:p>
          </p:txBody>
        </p:sp>
        <p:sp>
          <p:nvSpPr>
            <p:cNvPr id="140293" name="WordArt 5"/>
            <p:cNvSpPr>
              <a:spLocks noChangeArrowheads="1" noChangeShapeType="1"/>
            </p:cNvSpPr>
            <p:nvPr/>
          </p:nvSpPr>
          <p:spPr bwMode="auto">
            <a:xfrm rot="610922" flipH="1">
              <a:off x="2077" y="1595"/>
              <a:ext cx="441" cy="45"/>
            </a:xfrm>
            <a:prstGeom prst="rect">
              <a:avLst/>
            </a:prstGeom>
          </p:spPr>
          <p:txBody>
            <a:bodyPr wrap="none" fromWordArt="1">
              <a:prstTxWarp prst="textPlain">
                <a:avLst>
                  <a:gd name="adj" fmla="val 50000"/>
                </a:avLst>
              </a:prstTxWarp>
            </a:bodyPr>
            <a:lstStyle/>
            <a:p>
              <a:pPr algn="ctr"/>
              <a:r>
                <a:rPr lang="en-US" sz="3600" b="1" kern="10" spc="-360">
                  <a:ln w="3175">
                    <a:noFill/>
                    <a:round/>
                    <a:headEnd/>
                    <a:tailEnd/>
                  </a:ln>
                  <a:solidFill>
                    <a:srgbClr val="8E5F00"/>
                  </a:solidFill>
                  <a:latin typeface="Trebuchet MS"/>
                </a:rPr>
                <a:t>......</a:t>
              </a:r>
            </a:p>
          </p:txBody>
        </p:sp>
        <p:sp>
          <p:nvSpPr>
            <p:cNvPr id="140294" name="WordArt 6"/>
            <p:cNvSpPr>
              <a:spLocks noChangeArrowheads="1" noChangeShapeType="1"/>
            </p:cNvSpPr>
            <p:nvPr/>
          </p:nvSpPr>
          <p:spPr bwMode="auto">
            <a:xfrm rot="21061518" flipH="1">
              <a:off x="2527" y="1595"/>
              <a:ext cx="440" cy="45"/>
            </a:xfrm>
            <a:prstGeom prst="rect">
              <a:avLst/>
            </a:prstGeom>
          </p:spPr>
          <p:txBody>
            <a:bodyPr wrap="none" fromWordArt="1">
              <a:prstTxWarp prst="textPlain">
                <a:avLst>
                  <a:gd name="adj" fmla="val 50000"/>
                </a:avLst>
              </a:prstTxWarp>
            </a:bodyPr>
            <a:lstStyle/>
            <a:p>
              <a:pPr algn="ctr"/>
              <a:r>
                <a:rPr lang="en-US" sz="3600" b="1" kern="10" spc="-360">
                  <a:ln w="3175">
                    <a:noFill/>
                    <a:round/>
                    <a:headEnd/>
                    <a:tailEnd/>
                  </a:ln>
                  <a:solidFill>
                    <a:srgbClr val="8E5F00"/>
                  </a:solidFill>
                  <a:latin typeface="Trebuchet MS"/>
                </a:rPr>
                <a:t>......</a:t>
              </a:r>
            </a:p>
          </p:txBody>
        </p:sp>
        <p:sp>
          <p:nvSpPr>
            <p:cNvPr id="140295" name="WordArt 7"/>
            <p:cNvSpPr>
              <a:spLocks noChangeArrowheads="1" noChangeShapeType="1"/>
            </p:cNvSpPr>
            <p:nvPr/>
          </p:nvSpPr>
          <p:spPr bwMode="auto">
            <a:xfrm rot="21354047" flipH="1">
              <a:off x="2992" y="1549"/>
              <a:ext cx="440" cy="45"/>
            </a:xfrm>
            <a:prstGeom prst="rect">
              <a:avLst/>
            </a:prstGeom>
          </p:spPr>
          <p:txBody>
            <a:bodyPr wrap="none" fromWordArt="1">
              <a:prstTxWarp prst="textPlain">
                <a:avLst>
                  <a:gd name="adj" fmla="val 50000"/>
                </a:avLst>
              </a:prstTxWarp>
            </a:bodyPr>
            <a:lstStyle/>
            <a:p>
              <a:pPr algn="ctr"/>
              <a:r>
                <a:rPr lang="en-US" sz="3600" b="1" kern="10" spc="-360">
                  <a:ln w="3175">
                    <a:noFill/>
                    <a:round/>
                    <a:headEnd/>
                    <a:tailEnd/>
                  </a:ln>
                  <a:solidFill>
                    <a:srgbClr val="8E5F00"/>
                  </a:solidFill>
                  <a:latin typeface="Trebuchet MS"/>
                </a:rPr>
                <a:t>......</a:t>
              </a:r>
            </a:p>
          </p:txBody>
        </p:sp>
        <p:sp>
          <p:nvSpPr>
            <p:cNvPr id="140296" name="WordArt 8"/>
            <p:cNvSpPr>
              <a:spLocks noChangeArrowheads="1" noChangeShapeType="1"/>
            </p:cNvSpPr>
            <p:nvPr/>
          </p:nvSpPr>
          <p:spPr bwMode="auto">
            <a:xfrm rot="21031569" flipH="1">
              <a:off x="3456" y="1488"/>
              <a:ext cx="440" cy="44"/>
            </a:xfrm>
            <a:prstGeom prst="rect">
              <a:avLst/>
            </a:prstGeom>
          </p:spPr>
          <p:txBody>
            <a:bodyPr wrap="none" fromWordArt="1">
              <a:prstTxWarp prst="textPlain">
                <a:avLst>
                  <a:gd name="adj" fmla="val 50000"/>
                </a:avLst>
              </a:prstTxWarp>
            </a:bodyPr>
            <a:lstStyle/>
            <a:p>
              <a:pPr algn="ctr"/>
              <a:r>
                <a:rPr lang="en-US" sz="3600" b="1" kern="10" spc="-360">
                  <a:ln w="3175">
                    <a:noFill/>
                    <a:round/>
                    <a:headEnd/>
                    <a:tailEnd/>
                  </a:ln>
                  <a:solidFill>
                    <a:srgbClr val="8E5F00"/>
                  </a:solidFill>
                  <a:latin typeface="Trebuchet MS"/>
                </a:rPr>
                <a:t>......</a:t>
              </a:r>
            </a:p>
          </p:txBody>
        </p:sp>
        <p:sp>
          <p:nvSpPr>
            <p:cNvPr id="140297" name="WordArt 9"/>
            <p:cNvSpPr>
              <a:spLocks noChangeArrowheads="1" noChangeShapeType="1"/>
            </p:cNvSpPr>
            <p:nvPr/>
          </p:nvSpPr>
          <p:spPr bwMode="auto">
            <a:xfrm rot="20677690" flipH="1">
              <a:off x="3912" y="1392"/>
              <a:ext cx="441" cy="45"/>
            </a:xfrm>
            <a:prstGeom prst="rect">
              <a:avLst/>
            </a:prstGeom>
          </p:spPr>
          <p:txBody>
            <a:bodyPr wrap="none" fromWordArt="1">
              <a:prstTxWarp prst="textPlain">
                <a:avLst>
                  <a:gd name="adj" fmla="val 50000"/>
                </a:avLst>
              </a:prstTxWarp>
            </a:bodyPr>
            <a:lstStyle/>
            <a:p>
              <a:pPr algn="ctr"/>
              <a:r>
                <a:rPr lang="en-US" sz="3600" b="1" kern="10" spc="-360">
                  <a:ln w="3175">
                    <a:noFill/>
                    <a:round/>
                    <a:headEnd/>
                    <a:tailEnd/>
                  </a:ln>
                  <a:solidFill>
                    <a:srgbClr val="8E5F00"/>
                  </a:solidFill>
                  <a:latin typeface="Trebuchet MS"/>
                </a:rPr>
                <a:t>......</a:t>
              </a:r>
            </a:p>
          </p:txBody>
        </p:sp>
        <p:sp>
          <p:nvSpPr>
            <p:cNvPr id="140298" name="Freeform 10"/>
            <p:cNvSpPr>
              <a:spLocks/>
            </p:cNvSpPr>
            <p:nvPr/>
          </p:nvSpPr>
          <p:spPr bwMode="auto">
            <a:xfrm rot="-1908834">
              <a:off x="4512" y="1176"/>
              <a:ext cx="188" cy="168"/>
            </a:xfrm>
            <a:custGeom>
              <a:avLst/>
              <a:gdLst/>
              <a:ahLst/>
              <a:cxnLst>
                <a:cxn ang="0">
                  <a:pos x="307" y="232"/>
                </a:cxn>
                <a:cxn ang="0">
                  <a:pos x="0" y="466"/>
                </a:cxn>
                <a:cxn ang="0">
                  <a:pos x="118" y="466"/>
                </a:cxn>
                <a:cxn ang="0">
                  <a:pos x="425" y="232"/>
                </a:cxn>
                <a:cxn ang="0">
                  <a:pos x="118" y="0"/>
                </a:cxn>
                <a:cxn ang="0">
                  <a:pos x="0" y="0"/>
                </a:cxn>
                <a:cxn ang="0">
                  <a:pos x="307" y="232"/>
                </a:cxn>
              </a:cxnLst>
              <a:rect l="0" t="0" r="r" b="b"/>
              <a:pathLst>
                <a:path w="425" h="466">
                  <a:moveTo>
                    <a:pt x="307" y="232"/>
                  </a:moveTo>
                  <a:lnTo>
                    <a:pt x="0" y="466"/>
                  </a:lnTo>
                  <a:lnTo>
                    <a:pt x="118" y="466"/>
                  </a:lnTo>
                  <a:lnTo>
                    <a:pt x="425" y="232"/>
                  </a:lnTo>
                  <a:lnTo>
                    <a:pt x="118" y="0"/>
                  </a:lnTo>
                  <a:lnTo>
                    <a:pt x="0" y="0"/>
                  </a:lnTo>
                  <a:lnTo>
                    <a:pt x="307" y="232"/>
                  </a:lnTo>
                  <a:close/>
                </a:path>
              </a:pathLst>
            </a:custGeom>
            <a:solidFill>
              <a:srgbClr val="8E5F00"/>
            </a:solidFill>
            <a:ln w="19050" cmpd="sng">
              <a:noFill/>
              <a:round/>
              <a:headEnd/>
              <a:tailEnd/>
            </a:ln>
          </p:spPr>
          <p:txBody>
            <a:bodyPr/>
            <a:lstStyle/>
            <a:p>
              <a:endParaRPr lang="en-US"/>
            </a:p>
          </p:txBody>
        </p:sp>
        <p:sp>
          <p:nvSpPr>
            <p:cNvPr id="140299" name="WordArt 11"/>
            <p:cNvSpPr>
              <a:spLocks noChangeArrowheads="1" noChangeShapeType="1"/>
            </p:cNvSpPr>
            <p:nvPr/>
          </p:nvSpPr>
          <p:spPr bwMode="auto">
            <a:xfrm rot="20378945" flipH="1">
              <a:off x="4215" y="1296"/>
              <a:ext cx="441" cy="45"/>
            </a:xfrm>
            <a:prstGeom prst="rect">
              <a:avLst/>
            </a:prstGeom>
          </p:spPr>
          <p:txBody>
            <a:bodyPr wrap="none" fromWordArt="1">
              <a:prstTxWarp prst="textPlain">
                <a:avLst>
                  <a:gd name="adj" fmla="val 50000"/>
                </a:avLst>
              </a:prstTxWarp>
            </a:bodyPr>
            <a:lstStyle/>
            <a:p>
              <a:pPr algn="ctr"/>
              <a:r>
                <a:rPr lang="en-US" sz="3600" b="1" kern="10" spc="-360">
                  <a:ln w="3175">
                    <a:noFill/>
                    <a:round/>
                    <a:headEnd/>
                    <a:tailEnd/>
                  </a:ln>
                  <a:solidFill>
                    <a:srgbClr val="8E5F00"/>
                  </a:solidFill>
                  <a:latin typeface="Trebuchet MS"/>
                </a:rPr>
                <a:t>......</a:t>
              </a:r>
            </a:p>
          </p:txBody>
        </p:sp>
      </p:grpSp>
      <p:sp>
        <p:nvSpPr>
          <p:cNvPr id="140300" name="WordArt 12"/>
          <p:cNvSpPr>
            <a:spLocks noChangeArrowheads="1" noChangeShapeType="1" noTextEdit="1"/>
          </p:cNvSpPr>
          <p:nvPr/>
        </p:nvSpPr>
        <p:spPr bwMode="auto">
          <a:xfrm>
            <a:off x="3886200" y="4800600"/>
            <a:ext cx="930275" cy="228600"/>
          </a:xfrm>
          <a:prstGeom prst="rect">
            <a:avLst/>
          </a:prstGeom>
        </p:spPr>
        <p:txBody>
          <a:bodyPr spcFirstLastPara="1" wrap="none" fromWordArt="1">
            <a:prstTxWarp prst="textArchDown">
              <a:avLst>
                <a:gd name="adj" fmla="val 145229"/>
              </a:avLst>
            </a:prstTxWarp>
          </a:bodyPr>
          <a:lstStyle/>
          <a:p>
            <a:pPr algn="ctr"/>
            <a:r>
              <a:rPr lang="en-US" sz="3600" kern="10">
                <a:ln w="3175">
                  <a:noFill/>
                  <a:round/>
                  <a:headEnd/>
                  <a:tailEnd/>
                </a:ln>
                <a:solidFill>
                  <a:srgbClr val="996633"/>
                </a:solidFill>
                <a:latin typeface="Arial Black"/>
              </a:rPr>
              <a:t>Mt. Horeb</a:t>
            </a:r>
          </a:p>
        </p:txBody>
      </p:sp>
      <p:sp>
        <p:nvSpPr>
          <p:cNvPr id="140301" name="Rectangle 13"/>
          <p:cNvSpPr>
            <a:spLocks noChangeArrowheads="1"/>
          </p:cNvSpPr>
          <p:nvPr/>
        </p:nvSpPr>
        <p:spPr bwMode="auto">
          <a:xfrm>
            <a:off x="0" y="5562600"/>
            <a:ext cx="9144000" cy="1295400"/>
          </a:xfrm>
          <a:prstGeom prst="rect">
            <a:avLst/>
          </a:prstGeom>
          <a:solidFill>
            <a:schemeClr val="tx1"/>
          </a:solidFill>
          <a:ln w="9525">
            <a:solidFill>
              <a:schemeClr val="tx1"/>
            </a:solidFill>
            <a:miter lim="800000"/>
            <a:headEnd/>
            <a:tailEnd/>
          </a:ln>
          <a:effectLst/>
        </p:spPr>
        <p:txBody>
          <a:bodyPr wrap="none" anchor="ctr"/>
          <a:lstStyle/>
          <a:p>
            <a:endParaRPr lang="en-US"/>
          </a:p>
        </p:txBody>
      </p:sp>
      <p:grpSp>
        <p:nvGrpSpPr>
          <p:cNvPr id="140302" name="Group 14"/>
          <p:cNvGrpSpPr>
            <a:grpSpLocks/>
          </p:cNvGrpSpPr>
          <p:nvPr/>
        </p:nvGrpSpPr>
        <p:grpSpPr bwMode="auto">
          <a:xfrm>
            <a:off x="5638800" y="2565400"/>
            <a:ext cx="685800" cy="330200"/>
            <a:chOff x="2112" y="1236"/>
            <a:chExt cx="1920" cy="924"/>
          </a:xfrm>
        </p:grpSpPr>
        <p:sp>
          <p:nvSpPr>
            <p:cNvPr id="140303" name="Oval 15"/>
            <p:cNvSpPr>
              <a:spLocks noChangeArrowheads="1"/>
            </p:cNvSpPr>
            <p:nvPr/>
          </p:nvSpPr>
          <p:spPr bwMode="auto">
            <a:xfrm>
              <a:off x="3977" y="1632"/>
              <a:ext cx="55" cy="45"/>
            </a:xfrm>
            <a:prstGeom prst="ellipse">
              <a:avLst/>
            </a:prstGeom>
            <a:solidFill>
              <a:srgbClr val="996633"/>
            </a:solidFill>
            <a:ln w="3175" algn="ctr">
              <a:noFill/>
              <a:round/>
              <a:headEnd/>
              <a:tailEnd/>
            </a:ln>
            <a:effectLst/>
          </p:spPr>
          <p:txBody>
            <a:bodyPr/>
            <a:lstStyle/>
            <a:p>
              <a:pPr algn="ctr"/>
              <a:endParaRPr lang="en-US" sz="3200">
                <a:solidFill>
                  <a:srgbClr val="000099"/>
                </a:solidFill>
                <a:latin typeface="Arial Black" pitchFamily="34" charset="0"/>
              </a:endParaRPr>
            </a:p>
          </p:txBody>
        </p:sp>
        <p:grpSp>
          <p:nvGrpSpPr>
            <p:cNvPr id="140304" name="Group 16"/>
            <p:cNvGrpSpPr>
              <a:grpSpLocks/>
            </p:cNvGrpSpPr>
            <p:nvPr/>
          </p:nvGrpSpPr>
          <p:grpSpPr bwMode="auto">
            <a:xfrm>
              <a:off x="2112" y="1236"/>
              <a:ext cx="1824" cy="924"/>
              <a:chOff x="2112" y="1236"/>
              <a:chExt cx="1824" cy="924"/>
            </a:xfrm>
          </p:grpSpPr>
          <p:sp>
            <p:nvSpPr>
              <p:cNvPr id="140305" name="WordArt 17"/>
              <p:cNvSpPr>
                <a:spLocks noChangeArrowheads="1" noChangeShapeType="1" noTextEdit="1"/>
              </p:cNvSpPr>
              <p:nvPr/>
            </p:nvSpPr>
            <p:spPr bwMode="auto">
              <a:xfrm>
                <a:off x="2112" y="1236"/>
                <a:ext cx="1732" cy="648"/>
              </a:xfrm>
              <a:prstGeom prst="rect">
                <a:avLst/>
              </a:prstGeom>
            </p:spPr>
            <p:txBody>
              <a:bodyPr wrap="none" fromWordArt="1">
                <a:prstTxWarp prst="textCurveDown">
                  <a:avLst>
                    <a:gd name="adj" fmla="val 52630"/>
                  </a:avLst>
                </a:prstTxWarp>
              </a:bodyPr>
              <a:lstStyle/>
              <a:p>
                <a:pPr algn="ctr"/>
                <a:r>
                  <a:rPr lang="en-US" sz="3600" kern="10">
                    <a:ln w="3175">
                      <a:noFill/>
                      <a:round/>
                      <a:headEnd/>
                      <a:tailEnd/>
                    </a:ln>
                    <a:solidFill>
                      <a:srgbClr val="996633"/>
                    </a:solidFill>
                    <a:latin typeface="Arial Black"/>
                  </a:rPr>
                  <a:t>Kadesh</a:t>
                </a:r>
              </a:p>
            </p:txBody>
          </p:sp>
          <p:sp>
            <p:nvSpPr>
              <p:cNvPr id="140306" name="WordArt 18"/>
              <p:cNvSpPr>
                <a:spLocks noChangeArrowheads="1" noChangeShapeType="1" noTextEdit="1"/>
              </p:cNvSpPr>
              <p:nvPr/>
            </p:nvSpPr>
            <p:spPr bwMode="auto">
              <a:xfrm rot="-952815">
                <a:off x="2208" y="1536"/>
                <a:ext cx="1669" cy="624"/>
              </a:xfrm>
              <a:prstGeom prst="rect">
                <a:avLst/>
              </a:prstGeom>
            </p:spPr>
            <p:txBody>
              <a:bodyPr wrap="none" fromWordArt="1">
                <a:prstTxWarp prst="textCurveDown">
                  <a:avLst>
                    <a:gd name="adj" fmla="val 52630"/>
                  </a:avLst>
                </a:prstTxWarp>
              </a:bodyPr>
              <a:lstStyle/>
              <a:p>
                <a:pPr algn="ctr"/>
                <a:r>
                  <a:rPr lang="en-US" sz="3600" kern="10">
                    <a:ln w="3175">
                      <a:noFill/>
                      <a:round/>
                      <a:headEnd/>
                      <a:tailEnd/>
                    </a:ln>
                    <a:solidFill>
                      <a:srgbClr val="996633"/>
                    </a:solidFill>
                    <a:latin typeface="Arial Black"/>
                  </a:rPr>
                  <a:t>barnea</a:t>
                </a:r>
              </a:p>
            </p:txBody>
          </p:sp>
          <p:sp>
            <p:nvSpPr>
              <p:cNvPr id="140307" name="WordArt 19"/>
              <p:cNvSpPr>
                <a:spLocks noChangeArrowheads="1" noChangeShapeType="1" noTextEdit="1"/>
              </p:cNvSpPr>
              <p:nvPr/>
            </p:nvSpPr>
            <p:spPr bwMode="auto">
              <a:xfrm rot="9346286" flipV="1">
                <a:off x="3877" y="1680"/>
                <a:ext cx="59" cy="48"/>
              </a:xfrm>
              <a:prstGeom prst="rect">
                <a:avLst/>
              </a:prstGeom>
            </p:spPr>
            <p:txBody>
              <a:bodyPr wrap="none" fromWordArt="1">
                <a:prstTxWarp prst="textWave1">
                  <a:avLst>
                    <a:gd name="adj1" fmla="val 0"/>
                    <a:gd name="adj2" fmla="val 0"/>
                  </a:avLst>
                </a:prstTxWarp>
              </a:bodyPr>
              <a:lstStyle/>
              <a:p>
                <a:pPr algn="ctr"/>
                <a:r>
                  <a:rPr lang="en-US" sz="3600" kern="10">
                    <a:ln w="3175">
                      <a:noFill/>
                      <a:round/>
                      <a:headEnd/>
                      <a:tailEnd/>
                    </a:ln>
                    <a:solidFill>
                      <a:srgbClr val="996633"/>
                    </a:solidFill>
                    <a:latin typeface="Arial Black"/>
                  </a:rPr>
                  <a:t>-</a:t>
                </a:r>
              </a:p>
            </p:txBody>
          </p:sp>
        </p:grpSp>
      </p:grpSp>
      <p:sp>
        <p:nvSpPr>
          <p:cNvPr id="140308" name="Text Box 20"/>
          <p:cNvSpPr txBox="1">
            <a:spLocks noChangeArrowheads="1"/>
          </p:cNvSpPr>
          <p:nvPr/>
        </p:nvSpPr>
        <p:spPr bwMode="auto">
          <a:xfrm>
            <a:off x="304800" y="487363"/>
            <a:ext cx="7086600" cy="579437"/>
          </a:xfrm>
          <a:prstGeom prst="rect">
            <a:avLst/>
          </a:prstGeom>
          <a:noFill/>
          <a:ln w="9525" algn="ctr">
            <a:noFill/>
            <a:miter lim="800000"/>
            <a:headEnd/>
            <a:tailEnd/>
          </a:ln>
          <a:effectLst/>
        </p:spPr>
        <p:txBody>
          <a:bodyPr>
            <a:spAutoFit/>
          </a:bodyPr>
          <a:lstStyle/>
          <a:p>
            <a:pPr eaLnBrk="0" hangingPunct="0"/>
            <a:r>
              <a:rPr lang="en-US" sz="3200" u="sng">
                <a:solidFill>
                  <a:srgbClr val="00FFFF"/>
                </a:solidFill>
                <a:latin typeface="Fette Engschrift" pitchFamily="2" charset="0"/>
              </a:rPr>
              <a:t>2.2.3.2.1  Foundation of Substance Centered on Moses</a:t>
            </a:r>
          </a:p>
        </p:txBody>
      </p:sp>
      <p:sp>
        <p:nvSpPr>
          <p:cNvPr id="140309" name="Text Box 21"/>
          <p:cNvSpPr txBox="1">
            <a:spLocks noChangeArrowheads="1"/>
          </p:cNvSpPr>
          <p:nvPr/>
        </p:nvSpPr>
        <p:spPr bwMode="auto">
          <a:xfrm>
            <a:off x="304800" y="0"/>
            <a:ext cx="4800600" cy="579438"/>
          </a:xfrm>
          <a:prstGeom prst="rect">
            <a:avLst/>
          </a:prstGeom>
          <a:noFill/>
          <a:ln w="9525" algn="ctr">
            <a:noFill/>
            <a:miter lim="800000"/>
            <a:headEnd/>
            <a:tailEnd/>
          </a:ln>
          <a:effectLst/>
        </p:spPr>
        <p:txBody>
          <a:bodyPr>
            <a:spAutoFit/>
          </a:bodyPr>
          <a:lstStyle/>
          <a:p>
            <a:pPr eaLnBrk="0" hangingPunct="0"/>
            <a:r>
              <a:rPr lang="en-US" sz="3200" u="sng">
                <a:solidFill>
                  <a:srgbClr val="00FFFF"/>
                </a:solidFill>
                <a:latin typeface="Fette Engschrift" pitchFamily="2" charset="0"/>
              </a:rPr>
              <a:t>2.2.3.2  The Foundation of Substance</a:t>
            </a:r>
          </a:p>
        </p:txBody>
      </p:sp>
      <p:grpSp>
        <p:nvGrpSpPr>
          <p:cNvPr id="140310" name="Group 22"/>
          <p:cNvGrpSpPr>
            <a:grpSpLocks/>
          </p:cNvGrpSpPr>
          <p:nvPr/>
        </p:nvGrpSpPr>
        <p:grpSpPr bwMode="auto">
          <a:xfrm>
            <a:off x="2540000" y="1981200"/>
            <a:ext cx="4927600" cy="2773363"/>
            <a:chOff x="1600" y="1248"/>
            <a:chExt cx="3104" cy="1747"/>
          </a:xfrm>
        </p:grpSpPr>
        <p:sp>
          <p:nvSpPr>
            <p:cNvPr id="140311" name="Oval 23"/>
            <p:cNvSpPr>
              <a:spLocks noChangeArrowheads="1"/>
            </p:cNvSpPr>
            <p:nvPr/>
          </p:nvSpPr>
          <p:spPr bwMode="auto">
            <a:xfrm>
              <a:off x="4025" y="1680"/>
              <a:ext cx="55" cy="45"/>
            </a:xfrm>
            <a:prstGeom prst="ellipse">
              <a:avLst/>
            </a:prstGeom>
            <a:solidFill>
              <a:srgbClr val="663300"/>
            </a:solidFill>
            <a:ln w="57150">
              <a:solidFill>
                <a:srgbClr val="663300"/>
              </a:solidFill>
              <a:round/>
              <a:headEnd/>
              <a:tailEnd/>
            </a:ln>
            <a:effectLst/>
          </p:spPr>
          <p:txBody>
            <a:bodyPr wrap="none" anchor="ctr"/>
            <a:lstStyle/>
            <a:p>
              <a:pPr algn="ctr"/>
              <a:endParaRPr lang="en-US" sz="3200">
                <a:solidFill>
                  <a:srgbClr val="000099"/>
                </a:solidFill>
                <a:latin typeface="Arial Black" pitchFamily="34" charset="0"/>
              </a:endParaRPr>
            </a:p>
          </p:txBody>
        </p:sp>
        <p:grpSp>
          <p:nvGrpSpPr>
            <p:cNvPr id="140312" name="Group 24"/>
            <p:cNvGrpSpPr>
              <a:grpSpLocks/>
            </p:cNvGrpSpPr>
            <p:nvPr/>
          </p:nvGrpSpPr>
          <p:grpSpPr bwMode="auto">
            <a:xfrm>
              <a:off x="1600" y="1248"/>
              <a:ext cx="3104" cy="1747"/>
              <a:chOff x="1600" y="1248"/>
              <a:chExt cx="3104" cy="1747"/>
            </a:xfrm>
          </p:grpSpPr>
          <p:grpSp>
            <p:nvGrpSpPr>
              <p:cNvPr id="140313" name="Group 25"/>
              <p:cNvGrpSpPr>
                <a:grpSpLocks/>
              </p:cNvGrpSpPr>
              <p:nvPr/>
            </p:nvGrpSpPr>
            <p:grpSpPr bwMode="auto">
              <a:xfrm>
                <a:off x="1600" y="1567"/>
                <a:ext cx="1057" cy="1386"/>
                <a:chOff x="1600" y="1567"/>
                <a:chExt cx="1057" cy="1386"/>
              </a:xfrm>
            </p:grpSpPr>
            <p:sp>
              <p:nvSpPr>
                <p:cNvPr id="140314" name="Freeform 26"/>
                <p:cNvSpPr>
                  <a:spLocks/>
                </p:cNvSpPr>
                <p:nvPr/>
              </p:nvSpPr>
              <p:spPr bwMode="auto">
                <a:xfrm rot="-3700227">
                  <a:off x="1646" y="1553"/>
                  <a:ext cx="80" cy="163"/>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663300"/>
                </a:solidFill>
                <a:ln w="3175" cmpd="sng">
                  <a:solidFill>
                    <a:srgbClr val="663300"/>
                  </a:solidFill>
                  <a:round/>
                  <a:headEnd/>
                  <a:tailEnd/>
                </a:ln>
              </p:spPr>
              <p:txBody>
                <a:bodyPr/>
                <a:lstStyle/>
                <a:p>
                  <a:endParaRPr lang="en-US"/>
                </a:p>
              </p:txBody>
            </p:sp>
            <p:sp>
              <p:nvSpPr>
                <p:cNvPr id="140315" name="Freeform 27"/>
                <p:cNvSpPr>
                  <a:spLocks/>
                </p:cNvSpPr>
                <p:nvPr/>
              </p:nvSpPr>
              <p:spPr bwMode="auto">
                <a:xfrm rot="4199582" flipV="1">
                  <a:off x="1861" y="1501"/>
                  <a:ext cx="90" cy="278"/>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663300"/>
                </a:solidFill>
                <a:ln w="3175" cmpd="sng">
                  <a:solidFill>
                    <a:srgbClr val="663300"/>
                  </a:solidFill>
                  <a:round/>
                  <a:headEnd/>
                  <a:tailEnd/>
                </a:ln>
              </p:spPr>
              <p:txBody>
                <a:bodyPr/>
                <a:lstStyle/>
                <a:p>
                  <a:endParaRPr lang="en-US"/>
                </a:p>
              </p:txBody>
            </p:sp>
            <p:grpSp>
              <p:nvGrpSpPr>
                <p:cNvPr id="140316" name="Group 28"/>
                <p:cNvGrpSpPr>
                  <a:grpSpLocks/>
                </p:cNvGrpSpPr>
                <p:nvPr/>
              </p:nvGrpSpPr>
              <p:grpSpPr bwMode="auto">
                <a:xfrm>
                  <a:off x="1920" y="1595"/>
                  <a:ext cx="672" cy="1252"/>
                  <a:chOff x="1920" y="1595"/>
                  <a:chExt cx="672" cy="1252"/>
                </a:xfrm>
              </p:grpSpPr>
              <p:sp>
                <p:nvSpPr>
                  <p:cNvPr id="140317" name="Freeform 29"/>
                  <p:cNvSpPr>
                    <a:spLocks/>
                  </p:cNvSpPr>
                  <p:nvPr/>
                </p:nvSpPr>
                <p:spPr bwMode="auto">
                  <a:xfrm rot="1128864" flipH="1">
                    <a:off x="1990" y="1595"/>
                    <a:ext cx="111" cy="272"/>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663300"/>
                  </a:solidFill>
                  <a:ln w="3175" cmpd="sng">
                    <a:solidFill>
                      <a:srgbClr val="663300"/>
                    </a:solidFill>
                    <a:round/>
                    <a:headEnd/>
                    <a:tailEnd/>
                  </a:ln>
                </p:spPr>
                <p:txBody>
                  <a:bodyPr/>
                  <a:lstStyle/>
                  <a:p>
                    <a:endParaRPr lang="en-US"/>
                  </a:p>
                </p:txBody>
              </p:sp>
              <p:sp>
                <p:nvSpPr>
                  <p:cNvPr id="140318" name="Freeform 30"/>
                  <p:cNvSpPr>
                    <a:spLocks/>
                  </p:cNvSpPr>
                  <p:nvPr/>
                </p:nvSpPr>
                <p:spPr bwMode="auto">
                  <a:xfrm>
                    <a:off x="1934" y="1912"/>
                    <a:ext cx="111" cy="272"/>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663300"/>
                  </a:solidFill>
                  <a:ln w="3175" cmpd="sng">
                    <a:solidFill>
                      <a:srgbClr val="663300"/>
                    </a:solidFill>
                    <a:round/>
                    <a:headEnd/>
                    <a:tailEnd/>
                  </a:ln>
                </p:spPr>
                <p:txBody>
                  <a:bodyPr/>
                  <a:lstStyle/>
                  <a:p>
                    <a:endParaRPr lang="en-US"/>
                  </a:p>
                </p:txBody>
              </p:sp>
              <p:sp>
                <p:nvSpPr>
                  <p:cNvPr id="140319" name="Freeform 31"/>
                  <p:cNvSpPr>
                    <a:spLocks/>
                  </p:cNvSpPr>
                  <p:nvPr/>
                </p:nvSpPr>
                <p:spPr bwMode="auto">
                  <a:xfrm rot="-4541548">
                    <a:off x="2002" y="2174"/>
                    <a:ext cx="107" cy="272"/>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663300"/>
                  </a:solidFill>
                  <a:ln w="3175" cmpd="sng">
                    <a:solidFill>
                      <a:srgbClr val="663300"/>
                    </a:solidFill>
                    <a:round/>
                    <a:headEnd/>
                    <a:tailEnd/>
                  </a:ln>
                </p:spPr>
                <p:txBody>
                  <a:bodyPr/>
                  <a:lstStyle/>
                  <a:p>
                    <a:endParaRPr lang="en-US"/>
                  </a:p>
                </p:txBody>
              </p:sp>
              <p:sp>
                <p:nvSpPr>
                  <p:cNvPr id="140320" name="Freeform 32"/>
                  <p:cNvSpPr>
                    <a:spLocks/>
                  </p:cNvSpPr>
                  <p:nvPr/>
                </p:nvSpPr>
                <p:spPr bwMode="auto">
                  <a:xfrm rot="20566753" flipH="1">
                    <a:off x="2208" y="2400"/>
                    <a:ext cx="111" cy="272"/>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663300"/>
                  </a:solidFill>
                  <a:ln w="3175" cmpd="sng">
                    <a:solidFill>
                      <a:srgbClr val="663300"/>
                    </a:solidFill>
                    <a:round/>
                    <a:headEnd/>
                    <a:tailEnd/>
                  </a:ln>
                </p:spPr>
                <p:txBody>
                  <a:bodyPr/>
                  <a:lstStyle/>
                  <a:p>
                    <a:endParaRPr lang="en-US"/>
                  </a:p>
                </p:txBody>
              </p:sp>
              <p:sp>
                <p:nvSpPr>
                  <p:cNvPr id="140321" name="Freeform 33"/>
                  <p:cNvSpPr>
                    <a:spLocks/>
                  </p:cNvSpPr>
                  <p:nvPr/>
                </p:nvSpPr>
                <p:spPr bwMode="auto">
                  <a:xfrm rot="-3725283">
                    <a:off x="2400" y="2656"/>
                    <a:ext cx="111" cy="272"/>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663300"/>
                  </a:solidFill>
                  <a:ln w="3175" cmpd="sng">
                    <a:solidFill>
                      <a:srgbClr val="663300"/>
                    </a:solidFill>
                    <a:round/>
                    <a:headEnd/>
                    <a:tailEnd/>
                  </a:ln>
                </p:spPr>
                <p:txBody>
                  <a:bodyPr/>
                  <a:lstStyle/>
                  <a:p>
                    <a:endParaRPr lang="en-US"/>
                  </a:p>
                </p:txBody>
              </p:sp>
            </p:grpSp>
            <p:sp>
              <p:nvSpPr>
                <p:cNvPr id="140322" name="Oval 34"/>
                <p:cNvSpPr>
                  <a:spLocks noChangeArrowheads="1"/>
                </p:cNvSpPr>
                <p:nvPr/>
              </p:nvSpPr>
              <p:spPr bwMode="auto">
                <a:xfrm>
                  <a:off x="2602" y="2908"/>
                  <a:ext cx="55" cy="45"/>
                </a:xfrm>
                <a:prstGeom prst="ellipse">
                  <a:avLst/>
                </a:prstGeom>
                <a:solidFill>
                  <a:srgbClr val="663300"/>
                </a:solidFill>
                <a:ln w="57150">
                  <a:solidFill>
                    <a:srgbClr val="663300"/>
                  </a:solidFill>
                  <a:round/>
                  <a:headEnd/>
                  <a:tailEnd/>
                </a:ln>
                <a:effectLst/>
              </p:spPr>
              <p:txBody>
                <a:bodyPr wrap="none" anchor="ctr"/>
                <a:lstStyle/>
                <a:p>
                  <a:endParaRPr lang="en-US"/>
                </a:p>
              </p:txBody>
            </p:sp>
            <p:sp>
              <p:nvSpPr>
                <p:cNvPr id="140323" name="Oval 35"/>
                <p:cNvSpPr>
                  <a:spLocks noChangeArrowheads="1"/>
                </p:cNvSpPr>
                <p:nvPr/>
              </p:nvSpPr>
              <p:spPr bwMode="auto">
                <a:xfrm>
                  <a:off x="1767" y="1685"/>
                  <a:ext cx="56" cy="45"/>
                </a:xfrm>
                <a:prstGeom prst="ellipse">
                  <a:avLst/>
                </a:prstGeom>
                <a:solidFill>
                  <a:srgbClr val="663300"/>
                </a:solidFill>
                <a:ln w="57150">
                  <a:solidFill>
                    <a:srgbClr val="663300"/>
                  </a:solidFill>
                  <a:round/>
                  <a:headEnd/>
                  <a:tailEnd/>
                </a:ln>
                <a:effectLst/>
              </p:spPr>
              <p:txBody>
                <a:bodyPr wrap="none" anchor="ctr"/>
                <a:lstStyle/>
                <a:p>
                  <a:endParaRPr lang="en-US"/>
                </a:p>
              </p:txBody>
            </p:sp>
            <p:sp>
              <p:nvSpPr>
                <p:cNvPr id="140324" name="Oval 36"/>
                <p:cNvSpPr>
                  <a:spLocks noChangeArrowheads="1"/>
                </p:cNvSpPr>
                <p:nvPr/>
              </p:nvSpPr>
              <p:spPr bwMode="auto">
                <a:xfrm>
                  <a:off x="1600" y="1567"/>
                  <a:ext cx="56" cy="45"/>
                </a:xfrm>
                <a:prstGeom prst="ellipse">
                  <a:avLst/>
                </a:prstGeom>
                <a:solidFill>
                  <a:srgbClr val="663300"/>
                </a:solidFill>
                <a:ln w="57150">
                  <a:solidFill>
                    <a:srgbClr val="663300"/>
                  </a:solidFill>
                  <a:round/>
                  <a:headEnd/>
                  <a:tailEnd/>
                </a:ln>
                <a:effectLst/>
              </p:spPr>
              <p:txBody>
                <a:bodyPr wrap="none" anchor="ctr"/>
                <a:lstStyle/>
                <a:p>
                  <a:endParaRPr lang="en-US"/>
                </a:p>
              </p:txBody>
            </p:sp>
          </p:grpSp>
          <p:grpSp>
            <p:nvGrpSpPr>
              <p:cNvPr id="140325" name="Group 37"/>
              <p:cNvGrpSpPr>
                <a:grpSpLocks/>
              </p:cNvGrpSpPr>
              <p:nvPr/>
            </p:nvGrpSpPr>
            <p:grpSpPr bwMode="auto">
              <a:xfrm>
                <a:off x="2832" y="1248"/>
                <a:ext cx="1872" cy="1747"/>
                <a:chOff x="2832" y="1248"/>
                <a:chExt cx="1872" cy="1747"/>
              </a:xfrm>
            </p:grpSpPr>
            <p:sp>
              <p:nvSpPr>
                <p:cNvPr id="140326" name="Oval 38"/>
                <p:cNvSpPr>
                  <a:spLocks noChangeArrowheads="1"/>
                </p:cNvSpPr>
                <p:nvPr/>
              </p:nvSpPr>
              <p:spPr bwMode="auto">
                <a:xfrm>
                  <a:off x="3545" y="2547"/>
                  <a:ext cx="55" cy="45"/>
                </a:xfrm>
                <a:prstGeom prst="ellipse">
                  <a:avLst/>
                </a:prstGeom>
                <a:solidFill>
                  <a:srgbClr val="663300"/>
                </a:solidFill>
                <a:ln w="57150">
                  <a:solidFill>
                    <a:srgbClr val="663300"/>
                  </a:solidFill>
                  <a:round/>
                  <a:headEnd/>
                  <a:tailEnd/>
                </a:ln>
                <a:effectLst/>
              </p:spPr>
              <p:txBody>
                <a:bodyPr wrap="none" anchor="ctr"/>
                <a:lstStyle/>
                <a:p>
                  <a:endParaRPr lang="en-US"/>
                </a:p>
              </p:txBody>
            </p:sp>
            <p:sp>
              <p:nvSpPr>
                <p:cNvPr id="140327" name="Oval 39"/>
                <p:cNvSpPr>
                  <a:spLocks noChangeArrowheads="1"/>
                </p:cNvSpPr>
                <p:nvPr/>
              </p:nvSpPr>
              <p:spPr bwMode="auto">
                <a:xfrm>
                  <a:off x="4169" y="2067"/>
                  <a:ext cx="55" cy="45"/>
                </a:xfrm>
                <a:prstGeom prst="ellipse">
                  <a:avLst/>
                </a:prstGeom>
                <a:solidFill>
                  <a:srgbClr val="663300"/>
                </a:solidFill>
                <a:ln w="57150">
                  <a:solidFill>
                    <a:srgbClr val="663300"/>
                  </a:solidFill>
                  <a:round/>
                  <a:headEnd/>
                  <a:tailEnd/>
                </a:ln>
                <a:effectLst/>
              </p:spPr>
              <p:txBody>
                <a:bodyPr wrap="none" anchor="ctr"/>
                <a:lstStyle/>
                <a:p>
                  <a:endParaRPr lang="en-US"/>
                </a:p>
              </p:txBody>
            </p:sp>
            <p:sp>
              <p:nvSpPr>
                <p:cNvPr id="140328" name="Freeform 40"/>
                <p:cNvSpPr>
                  <a:spLocks/>
                </p:cNvSpPr>
                <p:nvPr/>
              </p:nvSpPr>
              <p:spPr bwMode="auto">
                <a:xfrm rot="-11501446">
                  <a:off x="4032" y="1792"/>
                  <a:ext cx="111" cy="272"/>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663300"/>
                </a:solidFill>
                <a:ln w="3175" cmpd="sng">
                  <a:solidFill>
                    <a:srgbClr val="663300"/>
                  </a:solidFill>
                  <a:round/>
                  <a:headEnd/>
                  <a:tailEnd/>
                </a:ln>
              </p:spPr>
              <p:txBody>
                <a:bodyPr/>
                <a:lstStyle/>
                <a:p>
                  <a:endParaRPr lang="en-US"/>
                </a:p>
              </p:txBody>
            </p:sp>
            <p:sp>
              <p:nvSpPr>
                <p:cNvPr id="140329" name="Freeform 41"/>
                <p:cNvSpPr>
                  <a:spLocks/>
                </p:cNvSpPr>
                <p:nvPr/>
              </p:nvSpPr>
              <p:spPr bwMode="auto">
                <a:xfrm rot="-9680793">
                  <a:off x="3637" y="2272"/>
                  <a:ext cx="107" cy="272"/>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663300"/>
                </a:solidFill>
                <a:ln w="3175" cmpd="sng">
                  <a:solidFill>
                    <a:srgbClr val="663300"/>
                  </a:solidFill>
                  <a:round/>
                  <a:headEnd/>
                  <a:tailEnd/>
                </a:ln>
              </p:spPr>
              <p:txBody>
                <a:bodyPr/>
                <a:lstStyle/>
                <a:p>
                  <a:endParaRPr lang="en-US"/>
                </a:p>
              </p:txBody>
            </p:sp>
            <p:sp>
              <p:nvSpPr>
                <p:cNvPr id="140330" name="Freeform 42"/>
                <p:cNvSpPr>
                  <a:spLocks/>
                </p:cNvSpPr>
                <p:nvPr/>
              </p:nvSpPr>
              <p:spPr bwMode="auto">
                <a:xfrm rot="4727632" flipV="1">
                  <a:off x="3032" y="2642"/>
                  <a:ext cx="90" cy="278"/>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663300"/>
                </a:solidFill>
                <a:ln w="3175" cmpd="sng">
                  <a:solidFill>
                    <a:srgbClr val="663300"/>
                  </a:solidFill>
                  <a:round/>
                  <a:headEnd/>
                  <a:tailEnd/>
                </a:ln>
              </p:spPr>
              <p:txBody>
                <a:bodyPr/>
                <a:lstStyle/>
                <a:p>
                  <a:endParaRPr lang="en-US"/>
                </a:p>
              </p:txBody>
            </p:sp>
            <p:sp>
              <p:nvSpPr>
                <p:cNvPr id="140331" name="Freeform 43"/>
                <p:cNvSpPr>
                  <a:spLocks/>
                </p:cNvSpPr>
                <p:nvPr/>
              </p:nvSpPr>
              <p:spPr bwMode="auto">
                <a:xfrm rot="12311760">
                  <a:off x="2832" y="2832"/>
                  <a:ext cx="80" cy="163"/>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663300"/>
                </a:solidFill>
                <a:ln w="3175" cmpd="sng">
                  <a:solidFill>
                    <a:srgbClr val="663300"/>
                  </a:solidFill>
                  <a:round/>
                  <a:headEnd/>
                  <a:tailEnd/>
                </a:ln>
              </p:spPr>
              <p:txBody>
                <a:bodyPr/>
                <a:lstStyle/>
                <a:p>
                  <a:endParaRPr lang="en-US"/>
                </a:p>
              </p:txBody>
            </p:sp>
            <p:sp>
              <p:nvSpPr>
                <p:cNvPr id="140332" name="Oval 44"/>
                <p:cNvSpPr>
                  <a:spLocks noChangeArrowheads="1"/>
                </p:cNvSpPr>
                <p:nvPr/>
              </p:nvSpPr>
              <p:spPr bwMode="auto">
                <a:xfrm>
                  <a:off x="3257" y="2688"/>
                  <a:ext cx="55" cy="45"/>
                </a:xfrm>
                <a:prstGeom prst="ellipse">
                  <a:avLst/>
                </a:prstGeom>
                <a:solidFill>
                  <a:srgbClr val="663300"/>
                </a:solidFill>
                <a:ln w="57150">
                  <a:solidFill>
                    <a:srgbClr val="663300"/>
                  </a:solidFill>
                  <a:round/>
                  <a:headEnd/>
                  <a:tailEnd/>
                </a:ln>
                <a:effectLst/>
              </p:spPr>
              <p:txBody>
                <a:bodyPr wrap="none" anchor="ctr"/>
                <a:lstStyle/>
                <a:p>
                  <a:endParaRPr lang="en-US"/>
                </a:p>
              </p:txBody>
            </p:sp>
            <p:sp>
              <p:nvSpPr>
                <p:cNvPr id="140333" name="Freeform 45"/>
                <p:cNvSpPr>
                  <a:spLocks/>
                </p:cNvSpPr>
                <p:nvPr/>
              </p:nvSpPr>
              <p:spPr bwMode="auto">
                <a:xfrm rot="15472822" flipH="1">
                  <a:off x="3369" y="2535"/>
                  <a:ext cx="85" cy="200"/>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663300"/>
                </a:solidFill>
                <a:ln w="3175" cmpd="sng">
                  <a:solidFill>
                    <a:srgbClr val="663300"/>
                  </a:solidFill>
                  <a:round/>
                  <a:headEnd/>
                  <a:tailEnd/>
                </a:ln>
              </p:spPr>
              <p:txBody>
                <a:bodyPr/>
                <a:lstStyle/>
                <a:p>
                  <a:endParaRPr lang="en-US"/>
                </a:p>
              </p:txBody>
            </p:sp>
            <p:sp>
              <p:nvSpPr>
                <p:cNvPr id="140334" name="Freeform 46"/>
                <p:cNvSpPr>
                  <a:spLocks/>
                </p:cNvSpPr>
                <p:nvPr/>
              </p:nvSpPr>
              <p:spPr bwMode="auto">
                <a:xfrm rot="14923250" flipH="1">
                  <a:off x="3888" y="2032"/>
                  <a:ext cx="111" cy="272"/>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663300"/>
                </a:solidFill>
                <a:ln w="3175" cmpd="sng">
                  <a:solidFill>
                    <a:srgbClr val="663300"/>
                  </a:solidFill>
                  <a:round/>
                  <a:headEnd/>
                  <a:tailEnd/>
                </a:ln>
              </p:spPr>
              <p:txBody>
                <a:bodyPr/>
                <a:lstStyle/>
                <a:p>
                  <a:endParaRPr lang="en-US"/>
                </a:p>
              </p:txBody>
            </p:sp>
            <p:sp>
              <p:nvSpPr>
                <p:cNvPr id="140335" name="Freeform 47"/>
                <p:cNvSpPr>
                  <a:spLocks/>
                </p:cNvSpPr>
                <p:nvPr/>
              </p:nvSpPr>
              <p:spPr bwMode="auto">
                <a:xfrm rot="14392819" flipH="1">
                  <a:off x="4116" y="1524"/>
                  <a:ext cx="72" cy="144"/>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663300"/>
                </a:solidFill>
                <a:ln w="3175" cmpd="sng">
                  <a:solidFill>
                    <a:srgbClr val="663300"/>
                  </a:solidFill>
                  <a:round/>
                  <a:headEnd/>
                  <a:tailEnd/>
                </a:ln>
              </p:spPr>
              <p:txBody>
                <a:bodyPr/>
                <a:lstStyle/>
                <a:p>
                  <a:endParaRPr lang="en-US"/>
                </a:p>
              </p:txBody>
            </p:sp>
            <p:sp>
              <p:nvSpPr>
                <p:cNvPr id="140336" name="Freeform 48"/>
                <p:cNvSpPr>
                  <a:spLocks/>
                </p:cNvSpPr>
                <p:nvPr/>
              </p:nvSpPr>
              <p:spPr bwMode="auto">
                <a:xfrm rot="16023658" flipH="1">
                  <a:off x="4137" y="1527"/>
                  <a:ext cx="85" cy="200"/>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663300"/>
                </a:solidFill>
                <a:ln w="3175" cmpd="sng">
                  <a:solidFill>
                    <a:srgbClr val="663300"/>
                  </a:solidFill>
                  <a:round/>
                  <a:headEnd/>
                  <a:tailEnd/>
                </a:ln>
              </p:spPr>
              <p:txBody>
                <a:bodyPr/>
                <a:lstStyle/>
                <a:p>
                  <a:endParaRPr lang="en-US"/>
                </a:p>
              </p:txBody>
            </p:sp>
            <p:sp>
              <p:nvSpPr>
                <p:cNvPr id="140337" name="Freeform 49"/>
                <p:cNvSpPr>
                  <a:spLocks/>
                </p:cNvSpPr>
                <p:nvPr/>
              </p:nvSpPr>
              <p:spPr bwMode="auto">
                <a:xfrm rot="12416600">
                  <a:off x="4624" y="1248"/>
                  <a:ext cx="80" cy="163"/>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663300"/>
                </a:solidFill>
                <a:ln w="3175" cmpd="sng">
                  <a:solidFill>
                    <a:srgbClr val="663300"/>
                  </a:solidFill>
                  <a:round/>
                  <a:headEnd/>
                  <a:tailEnd/>
                </a:ln>
              </p:spPr>
              <p:txBody>
                <a:bodyPr/>
                <a:lstStyle/>
                <a:p>
                  <a:endParaRPr lang="en-US"/>
                </a:p>
              </p:txBody>
            </p:sp>
            <p:sp>
              <p:nvSpPr>
                <p:cNvPr id="140338" name="Freeform 50"/>
                <p:cNvSpPr>
                  <a:spLocks/>
                </p:cNvSpPr>
                <p:nvPr/>
              </p:nvSpPr>
              <p:spPr bwMode="auto">
                <a:xfrm rot="11256710">
                  <a:off x="4416" y="1296"/>
                  <a:ext cx="80" cy="163"/>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663300"/>
                </a:solidFill>
                <a:ln w="3175" cmpd="sng">
                  <a:solidFill>
                    <a:srgbClr val="663300"/>
                  </a:solidFill>
                  <a:round/>
                  <a:headEnd/>
                  <a:tailEnd/>
                </a:ln>
              </p:spPr>
              <p:txBody>
                <a:bodyPr/>
                <a:lstStyle/>
                <a:p>
                  <a:endParaRPr lang="en-US"/>
                </a:p>
              </p:txBody>
            </p:sp>
            <p:sp>
              <p:nvSpPr>
                <p:cNvPr id="140339" name="Freeform 51"/>
                <p:cNvSpPr>
                  <a:spLocks/>
                </p:cNvSpPr>
                <p:nvPr/>
              </p:nvSpPr>
              <p:spPr bwMode="auto">
                <a:xfrm rot="16070035" flipH="1">
                  <a:off x="4465" y="1335"/>
                  <a:ext cx="85" cy="200"/>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663300"/>
                </a:solidFill>
                <a:ln w="3175" cmpd="sng">
                  <a:solidFill>
                    <a:srgbClr val="663300"/>
                  </a:solidFill>
                  <a:round/>
                  <a:headEnd/>
                  <a:tailEnd/>
                </a:ln>
              </p:spPr>
              <p:txBody>
                <a:bodyPr/>
                <a:lstStyle/>
                <a:p>
                  <a:endParaRPr lang="en-US"/>
                </a:p>
              </p:txBody>
            </p:sp>
            <p:sp>
              <p:nvSpPr>
                <p:cNvPr id="140340" name="Freeform 52"/>
                <p:cNvSpPr>
                  <a:spLocks/>
                </p:cNvSpPr>
                <p:nvPr/>
              </p:nvSpPr>
              <p:spPr bwMode="auto">
                <a:xfrm rot="2303324" flipH="1">
                  <a:off x="4272" y="1816"/>
                  <a:ext cx="85" cy="200"/>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663300"/>
                </a:solidFill>
                <a:ln w="3175" cmpd="sng">
                  <a:solidFill>
                    <a:srgbClr val="663300"/>
                  </a:solidFill>
                  <a:round/>
                  <a:headEnd/>
                  <a:tailEnd/>
                </a:ln>
              </p:spPr>
              <p:txBody>
                <a:bodyPr/>
                <a:lstStyle/>
                <a:p>
                  <a:endParaRPr lang="en-US"/>
                </a:p>
              </p:txBody>
            </p:sp>
            <p:sp>
              <p:nvSpPr>
                <p:cNvPr id="140341" name="Freeform 53"/>
                <p:cNvSpPr>
                  <a:spLocks/>
                </p:cNvSpPr>
                <p:nvPr/>
              </p:nvSpPr>
              <p:spPr bwMode="auto">
                <a:xfrm rot="20659951" flipH="1">
                  <a:off x="4296" y="1632"/>
                  <a:ext cx="72" cy="144"/>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663300"/>
                </a:solidFill>
                <a:ln w="3175" cmpd="sng">
                  <a:solidFill>
                    <a:srgbClr val="663300"/>
                  </a:solidFill>
                  <a:round/>
                  <a:headEnd/>
                  <a:tailEnd/>
                </a:ln>
              </p:spPr>
              <p:txBody>
                <a:bodyPr/>
                <a:lstStyle/>
                <a:p>
                  <a:endParaRPr lang="en-US"/>
                </a:p>
              </p:txBody>
            </p:sp>
            <p:sp>
              <p:nvSpPr>
                <p:cNvPr id="140342" name="Freeform 54"/>
                <p:cNvSpPr>
                  <a:spLocks/>
                </p:cNvSpPr>
                <p:nvPr/>
              </p:nvSpPr>
              <p:spPr bwMode="auto">
                <a:xfrm rot="14649555">
                  <a:off x="4266" y="1414"/>
                  <a:ext cx="80" cy="163"/>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663300"/>
                </a:solidFill>
                <a:ln w="3175" cmpd="sng">
                  <a:solidFill>
                    <a:srgbClr val="663300"/>
                  </a:solidFill>
                  <a:round/>
                  <a:headEnd/>
                  <a:tailEnd/>
                </a:ln>
              </p:spPr>
              <p:txBody>
                <a:bodyPr/>
                <a:lstStyle/>
                <a:p>
                  <a:endParaRPr lang="en-US"/>
                </a:p>
              </p:txBody>
            </p:sp>
          </p:grpSp>
        </p:grpSp>
      </p:grpSp>
      <p:grpSp>
        <p:nvGrpSpPr>
          <p:cNvPr id="140343" name="Group 55"/>
          <p:cNvGrpSpPr>
            <a:grpSpLocks/>
          </p:cNvGrpSpPr>
          <p:nvPr/>
        </p:nvGrpSpPr>
        <p:grpSpPr bwMode="auto">
          <a:xfrm>
            <a:off x="838200" y="5638800"/>
            <a:ext cx="7620000" cy="1120775"/>
            <a:chOff x="384" y="3600"/>
            <a:chExt cx="4800" cy="706"/>
          </a:xfrm>
        </p:grpSpPr>
        <p:sp>
          <p:nvSpPr>
            <p:cNvPr id="140344" name="Text Box 56"/>
            <p:cNvSpPr txBox="1">
              <a:spLocks noChangeArrowheads="1"/>
            </p:cNvSpPr>
            <p:nvPr/>
          </p:nvSpPr>
          <p:spPr bwMode="auto">
            <a:xfrm>
              <a:off x="624" y="3648"/>
              <a:ext cx="4560" cy="658"/>
            </a:xfrm>
            <a:prstGeom prst="rect">
              <a:avLst/>
            </a:prstGeom>
            <a:noFill/>
            <a:ln w="9525">
              <a:noFill/>
              <a:miter lim="800000"/>
              <a:headEnd/>
              <a:tailEnd/>
            </a:ln>
            <a:effectLst/>
          </p:spPr>
          <p:txBody>
            <a:bodyPr>
              <a:spAutoFit/>
            </a:bodyPr>
            <a:lstStyle/>
            <a:p>
              <a:pPr eaLnBrk="0" hangingPunct="0">
                <a:lnSpc>
                  <a:spcPct val="80000"/>
                </a:lnSpc>
              </a:pPr>
              <a:r>
                <a:rPr lang="en-US" sz="2600" b="1" dirty="0">
                  <a:solidFill>
                    <a:schemeClr val="bg1"/>
                  </a:solidFill>
                  <a:latin typeface="Arial Narrow" pitchFamily="34" charset="0"/>
                </a:rPr>
                <a:t>The third national course to restore Canaan was to begin upon completing a </a:t>
              </a:r>
              <a:r>
                <a:rPr lang="en-US" sz="2600" b="1" u="sng" dirty="0">
                  <a:solidFill>
                    <a:schemeClr val="bg1"/>
                  </a:solidFill>
                  <a:latin typeface="Arial Narrow" pitchFamily="34" charset="0"/>
                </a:rPr>
                <a:t>dispensation to start</a:t>
              </a:r>
              <a:r>
                <a:rPr lang="en-US" sz="2600" b="1" dirty="0">
                  <a:solidFill>
                    <a:schemeClr val="bg1"/>
                  </a:solidFill>
                  <a:latin typeface="Arial Narrow" pitchFamily="34" charset="0"/>
                </a:rPr>
                <a:t> based on the rock.</a:t>
              </a:r>
            </a:p>
          </p:txBody>
        </p:sp>
        <p:sp>
          <p:nvSpPr>
            <p:cNvPr id="140345" name="Text Box 57"/>
            <p:cNvSpPr txBox="1">
              <a:spLocks noChangeArrowheads="1"/>
            </p:cNvSpPr>
            <p:nvPr/>
          </p:nvSpPr>
          <p:spPr bwMode="auto">
            <a:xfrm>
              <a:off x="384" y="3600"/>
              <a:ext cx="263" cy="312"/>
            </a:xfrm>
            <a:prstGeom prst="rect">
              <a:avLst/>
            </a:prstGeom>
            <a:noFill/>
            <a:ln w="9525">
              <a:noFill/>
              <a:miter lim="800000"/>
              <a:headEnd/>
              <a:tailEnd/>
            </a:ln>
            <a:effectLst/>
          </p:spPr>
          <p:txBody>
            <a:bodyPr>
              <a:spAutoFit/>
            </a:bodyPr>
            <a:lstStyle/>
            <a:p>
              <a:pPr eaLnBrk="0" hangingPunct="0">
                <a:lnSpc>
                  <a:spcPct val="55000"/>
                </a:lnSpc>
              </a:pPr>
              <a:r>
                <a:rPr lang="en-US" sz="4800" b="1">
                  <a:solidFill>
                    <a:schemeClr val="bg1"/>
                  </a:solidFill>
                  <a:latin typeface="Times New Roman" pitchFamily="18" charset="0"/>
                  <a:sym typeface="CommonBullets" pitchFamily="34" charset="2"/>
                </a:rPr>
                <a:t></a:t>
              </a:r>
              <a:endParaRPr lang="en-US" sz="4800" b="1">
                <a:solidFill>
                  <a:schemeClr val="bg1"/>
                </a:solidFill>
                <a:latin typeface="Times New Roman" pitchFamily="18" charset="0"/>
              </a:endParaRPr>
            </a:p>
          </p:txBody>
        </p:sp>
      </p:grpSp>
      <p:sp>
        <p:nvSpPr>
          <p:cNvPr id="140346" name="WordArt 58"/>
          <p:cNvSpPr>
            <a:spLocks noChangeArrowheads="1" noChangeShapeType="1" noTextEdit="1"/>
          </p:cNvSpPr>
          <p:nvPr/>
        </p:nvSpPr>
        <p:spPr bwMode="auto">
          <a:xfrm>
            <a:off x="2057400" y="3124200"/>
            <a:ext cx="4495800" cy="1143000"/>
          </a:xfrm>
          <a:prstGeom prst="rect">
            <a:avLst/>
          </a:prstGeom>
        </p:spPr>
        <p:txBody>
          <a:bodyPr wrap="none" fromWordArt="1">
            <a:prstTxWarp prst="textDeflate">
              <a:avLst>
                <a:gd name="adj" fmla="val 15972"/>
              </a:avLst>
            </a:prstTxWarp>
          </a:bodyPr>
          <a:lstStyle/>
          <a:p>
            <a:pPr algn="ctr"/>
            <a:r>
              <a:rPr lang="en-US" sz="3600" kern="10">
                <a:ln w="19050">
                  <a:solidFill>
                    <a:srgbClr val="FFFFE9"/>
                  </a:solidFill>
                  <a:round/>
                  <a:headEnd/>
                  <a:tailEnd/>
                </a:ln>
                <a:solidFill>
                  <a:srgbClr val="440000"/>
                </a:solidFill>
                <a:effectLst>
                  <a:outerShdw dist="25400" algn="ctr" rotWithShape="0">
                    <a:srgbClr val="FFFFE9">
                      <a:alpha val="80000"/>
                    </a:srgbClr>
                  </a:outerShdw>
                </a:effectLst>
                <a:latin typeface="Impact"/>
              </a:rPr>
              <a:t>Dispensation to start</a:t>
            </a:r>
          </a:p>
          <a:p>
            <a:pPr algn="ctr"/>
            <a:r>
              <a:rPr lang="en-US" sz="3600" kern="10">
                <a:ln w="19050">
                  <a:solidFill>
                    <a:srgbClr val="FFFFE9"/>
                  </a:solidFill>
                  <a:round/>
                  <a:headEnd/>
                  <a:tailEnd/>
                </a:ln>
                <a:solidFill>
                  <a:srgbClr val="440000"/>
                </a:solidFill>
                <a:effectLst>
                  <a:outerShdw dist="25400" algn="ctr" rotWithShape="0">
                    <a:srgbClr val="FFFFE9">
                      <a:alpha val="80000"/>
                    </a:srgbClr>
                  </a:outerShdw>
                </a:effectLst>
                <a:latin typeface="Impact"/>
              </a:rPr>
              <a:t>based on the rock</a:t>
            </a:r>
          </a:p>
        </p:txBody>
      </p:sp>
      <p:sp>
        <p:nvSpPr>
          <p:cNvPr id="140347" name="Oval 59"/>
          <p:cNvSpPr>
            <a:spLocks noChangeArrowheads="1"/>
          </p:cNvSpPr>
          <p:nvPr/>
        </p:nvSpPr>
        <p:spPr bwMode="auto">
          <a:xfrm>
            <a:off x="7532688" y="1828800"/>
            <a:ext cx="87312" cy="71438"/>
          </a:xfrm>
          <a:prstGeom prst="ellipse">
            <a:avLst/>
          </a:prstGeom>
          <a:solidFill>
            <a:srgbClr val="663300"/>
          </a:solidFill>
          <a:ln w="57150" algn="ctr">
            <a:solidFill>
              <a:srgbClr val="663300"/>
            </a:solidFill>
            <a:round/>
            <a:headEnd/>
            <a:tailEnd/>
          </a:ln>
          <a:effectLst/>
        </p:spPr>
        <p:txBody>
          <a:bodyPr wrap="none" anchor="ctr"/>
          <a:lstStyle/>
          <a:p>
            <a:endParaRPr lang="en-US"/>
          </a:p>
        </p:txBody>
      </p:sp>
      <p:sp>
        <p:nvSpPr>
          <p:cNvPr id="140348" name="WordArt 60"/>
          <p:cNvSpPr>
            <a:spLocks noChangeArrowheads="1" noChangeShapeType="1" noTextEdit="1"/>
          </p:cNvSpPr>
          <p:nvPr/>
        </p:nvSpPr>
        <p:spPr bwMode="auto">
          <a:xfrm rot="491556">
            <a:off x="7313613" y="1524000"/>
            <a:ext cx="681037" cy="273050"/>
          </a:xfrm>
          <a:prstGeom prst="rect">
            <a:avLst/>
          </a:prstGeom>
        </p:spPr>
        <p:txBody>
          <a:bodyPr wrap="none" fromWordArt="1">
            <a:prstTxWarp prst="textChevronInverted">
              <a:avLst>
                <a:gd name="adj" fmla="val 75000"/>
              </a:avLst>
            </a:prstTxWarp>
          </a:bodyPr>
          <a:lstStyle/>
          <a:p>
            <a:pPr algn="ctr"/>
            <a:r>
              <a:rPr lang="en-US" sz="3600" kern="10">
                <a:ln w="12700">
                  <a:noFill/>
                  <a:round/>
                  <a:headEnd/>
                  <a:tailEnd/>
                </a:ln>
                <a:solidFill>
                  <a:srgbClr val="996633"/>
                </a:solidFill>
                <a:latin typeface="Arial Black"/>
              </a:rPr>
              <a:t>Jericho</a:t>
            </a:r>
          </a:p>
        </p:txBody>
      </p:sp>
      <p:sp>
        <p:nvSpPr>
          <p:cNvPr id="140349" name="Freeform 61"/>
          <p:cNvSpPr>
            <a:spLocks/>
          </p:cNvSpPr>
          <p:nvPr/>
        </p:nvSpPr>
        <p:spPr bwMode="auto">
          <a:xfrm>
            <a:off x="4135438" y="4678363"/>
            <a:ext cx="436562" cy="225425"/>
          </a:xfrm>
          <a:custGeom>
            <a:avLst/>
            <a:gdLst/>
            <a:ahLst/>
            <a:cxnLst>
              <a:cxn ang="0">
                <a:pos x="0" y="3424"/>
              </a:cxn>
              <a:cxn ang="0">
                <a:pos x="925" y="1452"/>
              </a:cxn>
              <a:cxn ang="0">
                <a:pos x="1332" y="1627"/>
              </a:cxn>
              <a:cxn ang="0">
                <a:pos x="2486" y="0"/>
              </a:cxn>
              <a:cxn ang="0">
                <a:pos x="3527" y="727"/>
              </a:cxn>
              <a:cxn ang="0">
                <a:pos x="4134" y="2265"/>
              </a:cxn>
              <a:cxn ang="0">
                <a:pos x="4454" y="2148"/>
              </a:cxn>
              <a:cxn ang="0">
                <a:pos x="5350" y="3339"/>
              </a:cxn>
              <a:cxn ang="0">
                <a:pos x="0" y="3424"/>
              </a:cxn>
            </a:cxnLst>
            <a:rect l="0" t="0" r="r" b="b"/>
            <a:pathLst>
              <a:path w="5350" h="3424">
                <a:moveTo>
                  <a:pt x="0" y="3424"/>
                </a:moveTo>
                <a:lnTo>
                  <a:pt x="925" y="1452"/>
                </a:lnTo>
                <a:lnTo>
                  <a:pt x="1332" y="1627"/>
                </a:lnTo>
                <a:lnTo>
                  <a:pt x="2486" y="0"/>
                </a:lnTo>
                <a:lnTo>
                  <a:pt x="3527" y="727"/>
                </a:lnTo>
                <a:lnTo>
                  <a:pt x="4134" y="2265"/>
                </a:lnTo>
                <a:lnTo>
                  <a:pt x="4454" y="2148"/>
                </a:lnTo>
                <a:lnTo>
                  <a:pt x="5350" y="3339"/>
                </a:lnTo>
                <a:lnTo>
                  <a:pt x="0" y="3424"/>
                </a:lnTo>
                <a:close/>
              </a:path>
            </a:pathLst>
          </a:custGeom>
          <a:gradFill rotWithShape="1">
            <a:gsLst>
              <a:gs pos="0">
                <a:srgbClr val="996600"/>
              </a:gs>
              <a:gs pos="100000">
                <a:srgbClr val="663300"/>
              </a:gs>
            </a:gsLst>
            <a:lin ang="5400000" scaled="1"/>
          </a:gradFill>
          <a:ln w="9525">
            <a:noFill/>
            <a:round/>
            <a:headEnd/>
            <a:tailEnd/>
          </a:ln>
        </p:spPr>
        <p:txBody>
          <a:bodyPr/>
          <a:lstStyle/>
          <a:p>
            <a:endParaRPr lang="en-US"/>
          </a:p>
        </p:txBody>
      </p:sp>
      <p:grpSp>
        <p:nvGrpSpPr>
          <p:cNvPr id="140350" name="Group 62"/>
          <p:cNvGrpSpPr>
            <a:grpSpLocks/>
          </p:cNvGrpSpPr>
          <p:nvPr/>
        </p:nvGrpSpPr>
        <p:grpSpPr bwMode="auto">
          <a:xfrm>
            <a:off x="6705600" y="1905000"/>
            <a:ext cx="1447800" cy="1392238"/>
            <a:chOff x="4224" y="1200"/>
            <a:chExt cx="912" cy="877"/>
          </a:xfrm>
        </p:grpSpPr>
        <p:grpSp>
          <p:nvGrpSpPr>
            <p:cNvPr id="140351" name="Group 63"/>
            <p:cNvGrpSpPr>
              <a:grpSpLocks/>
            </p:cNvGrpSpPr>
            <p:nvPr/>
          </p:nvGrpSpPr>
          <p:grpSpPr bwMode="auto">
            <a:xfrm>
              <a:off x="4224" y="1296"/>
              <a:ext cx="912" cy="781"/>
              <a:chOff x="4224" y="1296"/>
              <a:chExt cx="912" cy="781"/>
            </a:xfrm>
          </p:grpSpPr>
          <p:sp>
            <p:nvSpPr>
              <p:cNvPr id="140352" name="WordArt 64"/>
              <p:cNvSpPr>
                <a:spLocks noChangeArrowheads="1" noChangeShapeType="1" noTextEdit="1"/>
              </p:cNvSpPr>
              <p:nvPr/>
            </p:nvSpPr>
            <p:spPr bwMode="auto">
              <a:xfrm>
                <a:off x="4704" y="1440"/>
                <a:ext cx="48" cy="48"/>
              </a:xfrm>
              <a:prstGeom prst="rect">
                <a:avLst/>
              </a:prstGeom>
            </p:spPr>
            <p:txBody>
              <a:bodyPr wrap="none" fromWordArt="1">
                <a:prstTxWarp prst="textPlain">
                  <a:avLst>
                    <a:gd name="adj" fmla="val 50000"/>
                  </a:avLst>
                </a:prstTxWarp>
              </a:bodyPr>
              <a:lstStyle/>
              <a:p>
                <a:pPr algn="ctr"/>
                <a:r>
                  <a:rPr lang="en-US" sz="3600" kern="10">
                    <a:ln w="9525">
                      <a:noFill/>
                      <a:round/>
                      <a:headEnd/>
                      <a:tailEnd/>
                    </a:ln>
                    <a:solidFill>
                      <a:srgbClr val="663300"/>
                    </a:solidFill>
                    <a:latin typeface="Century"/>
                  </a:rPr>
                  <a:t>.</a:t>
                </a:r>
              </a:p>
            </p:txBody>
          </p:sp>
          <p:sp>
            <p:nvSpPr>
              <p:cNvPr id="140353" name="Arc 65"/>
              <p:cNvSpPr>
                <a:spLocks/>
              </p:cNvSpPr>
              <p:nvPr/>
            </p:nvSpPr>
            <p:spPr bwMode="auto">
              <a:xfrm rot="6715497">
                <a:off x="4249" y="1933"/>
                <a:ext cx="119" cy="170"/>
              </a:xfrm>
              <a:custGeom>
                <a:avLst/>
                <a:gdLst>
                  <a:gd name="G0" fmla="+- 0 0 0"/>
                  <a:gd name="G1" fmla="+- 21192 0 0"/>
                  <a:gd name="G2" fmla="+- 21600 0 0"/>
                  <a:gd name="T0" fmla="*/ 4178 w 18156"/>
                  <a:gd name="T1" fmla="*/ 0 h 21192"/>
                  <a:gd name="T2" fmla="*/ 18156 w 18156"/>
                  <a:gd name="T3" fmla="*/ 9490 h 21192"/>
                  <a:gd name="T4" fmla="*/ 0 w 18156"/>
                  <a:gd name="T5" fmla="*/ 21192 h 21192"/>
                </a:gdLst>
                <a:ahLst/>
                <a:cxnLst>
                  <a:cxn ang="0">
                    <a:pos x="T0" y="T1"/>
                  </a:cxn>
                  <a:cxn ang="0">
                    <a:pos x="T2" y="T3"/>
                  </a:cxn>
                  <a:cxn ang="0">
                    <a:pos x="T4" y="T5"/>
                  </a:cxn>
                </a:cxnLst>
                <a:rect l="0" t="0" r="r" b="b"/>
                <a:pathLst>
                  <a:path w="18156" h="21192" fill="none" extrusionOk="0">
                    <a:moveTo>
                      <a:pt x="4178" y="-1"/>
                    </a:moveTo>
                    <a:cubicBezTo>
                      <a:pt x="9932" y="1134"/>
                      <a:pt x="14978" y="4560"/>
                      <a:pt x="18155" y="9490"/>
                    </a:cubicBezTo>
                  </a:path>
                  <a:path w="18156" h="21192" stroke="0" extrusionOk="0">
                    <a:moveTo>
                      <a:pt x="4178" y="-1"/>
                    </a:moveTo>
                    <a:cubicBezTo>
                      <a:pt x="9932" y="1134"/>
                      <a:pt x="14978" y="4560"/>
                      <a:pt x="18155" y="9490"/>
                    </a:cubicBezTo>
                    <a:lnTo>
                      <a:pt x="0" y="21192"/>
                    </a:lnTo>
                    <a:close/>
                  </a:path>
                </a:pathLst>
              </a:custGeom>
              <a:noFill/>
              <a:ln w="38100">
                <a:solidFill>
                  <a:srgbClr val="663300"/>
                </a:solidFill>
                <a:round/>
                <a:headEnd/>
                <a:tailEnd/>
              </a:ln>
              <a:effectLst/>
            </p:spPr>
            <p:txBody>
              <a:bodyPr anchor="ctr">
                <a:spAutoFit/>
              </a:bodyPr>
              <a:lstStyle/>
              <a:p>
                <a:endParaRPr lang="en-US"/>
              </a:p>
            </p:txBody>
          </p:sp>
          <p:sp>
            <p:nvSpPr>
              <p:cNvPr id="140354" name="WordArt 66"/>
              <p:cNvSpPr>
                <a:spLocks noChangeArrowheads="1" noChangeShapeType="1" noTextEdit="1"/>
              </p:cNvSpPr>
              <p:nvPr/>
            </p:nvSpPr>
            <p:spPr bwMode="auto">
              <a:xfrm>
                <a:off x="4414" y="1956"/>
                <a:ext cx="48" cy="48"/>
              </a:xfrm>
              <a:prstGeom prst="rect">
                <a:avLst/>
              </a:prstGeom>
            </p:spPr>
            <p:txBody>
              <a:bodyPr wrap="none" fromWordArt="1">
                <a:prstTxWarp prst="textPlain">
                  <a:avLst>
                    <a:gd name="adj" fmla="val 50000"/>
                  </a:avLst>
                </a:prstTxWarp>
              </a:bodyPr>
              <a:lstStyle/>
              <a:p>
                <a:pPr algn="ctr"/>
                <a:r>
                  <a:rPr lang="en-US" sz="3600" kern="10">
                    <a:ln w="9525">
                      <a:noFill/>
                      <a:round/>
                      <a:headEnd/>
                      <a:tailEnd/>
                    </a:ln>
                    <a:solidFill>
                      <a:srgbClr val="663300"/>
                    </a:solidFill>
                    <a:latin typeface="Century"/>
                  </a:rPr>
                  <a:t>.</a:t>
                </a:r>
              </a:p>
            </p:txBody>
          </p:sp>
          <p:sp>
            <p:nvSpPr>
              <p:cNvPr id="140355" name="Arc 67"/>
              <p:cNvSpPr>
                <a:spLocks/>
              </p:cNvSpPr>
              <p:nvPr/>
            </p:nvSpPr>
            <p:spPr bwMode="auto">
              <a:xfrm rot="9622134" flipV="1">
                <a:off x="4462" y="1833"/>
                <a:ext cx="144" cy="171"/>
              </a:xfrm>
              <a:custGeom>
                <a:avLst/>
                <a:gdLst>
                  <a:gd name="G0" fmla="+- 0 0 0"/>
                  <a:gd name="G1" fmla="+- 21192 0 0"/>
                  <a:gd name="G2" fmla="+- 21600 0 0"/>
                  <a:gd name="T0" fmla="*/ 4178 w 18156"/>
                  <a:gd name="T1" fmla="*/ 0 h 21192"/>
                  <a:gd name="T2" fmla="*/ 18156 w 18156"/>
                  <a:gd name="T3" fmla="*/ 9490 h 21192"/>
                  <a:gd name="T4" fmla="*/ 0 w 18156"/>
                  <a:gd name="T5" fmla="*/ 21192 h 21192"/>
                </a:gdLst>
                <a:ahLst/>
                <a:cxnLst>
                  <a:cxn ang="0">
                    <a:pos x="T0" y="T1"/>
                  </a:cxn>
                  <a:cxn ang="0">
                    <a:pos x="T2" y="T3"/>
                  </a:cxn>
                  <a:cxn ang="0">
                    <a:pos x="T4" y="T5"/>
                  </a:cxn>
                </a:cxnLst>
                <a:rect l="0" t="0" r="r" b="b"/>
                <a:pathLst>
                  <a:path w="18156" h="21192" fill="none" extrusionOk="0">
                    <a:moveTo>
                      <a:pt x="4178" y="-1"/>
                    </a:moveTo>
                    <a:cubicBezTo>
                      <a:pt x="9932" y="1134"/>
                      <a:pt x="14978" y="4560"/>
                      <a:pt x="18155" y="9490"/>
                    </a:cubicBezTo>
                  </a:path>
                  <a:path w="18156" h="21192" stroke="0" extrusionOk="0">
                    <a:moveTo>
                      <a:pt x="4178" y="-1"/>
                    </a:moveTo>
                    <a:cubicBezTo>
                      <a:pt x="9932" y="1134"/>
                      <a:pt x="14978" y="4560"/>
                      <a:pt x="18155" y="9490"/>
                    </a:cubicBezTo>
                    <a:lnTo>
                      <a:pt x="0" y="21192"/>
                    </a:lnTo>
                    <a:close/>
                  </a:path>
                </a:pathLst>
              </a:custGeom>
              <a:noFill/>
              <a:ln w="38100">
                <a:solidFill>
                  <a:srgbClr val="663300"/>
                </a:solidFill>
                <a:round/>
                <a:headEnd/>
                <a:tailEnd/>
              </a:ln>
              <a:effectLst/>
            </p:spPr>
            <p:txBody>
              <a:bodyPr anchor="ctr">
                <a:spAutoFit/>
              </a:bodyPr>
              <a:lstStyle/>
              <a:p>
                <a:endParaRPr lang="en-US"/>
              </a:p>
            </p:txBody>
          </p:sp>
          <p:sp>
            <p:nvSpPr>
              <p:cNvPr id="140356" name="WordArt 68"/>
              <p:cNvSpPr>
                <a:spLocks noChangeArrowheads="1" noChangeShapeType="1" noTextEdit="1"/>
              </p:cNvSpPr>
              <p:nvPr/>
            </p:nvSpPr>
            <p:spPr bwMode="auto">
              <a:xfrm rot="-1150740">
                <a:off x="4558" y="1764"/>
                <a:ext cx="48" cy="48"/>
              </a:xfrm>
              <a:prstGeom prst="rect">
                <a:avLst/>
              </a:prstGeom>
            </p:spPr>
            <p:txBody>
              <a:bodyPr wrap="none" fromWordArt="1">
                <a:prstTxWarp prst="textPlain">
                  <a:avLst>
                    <a:gd name="adj" fmla="val 50000"/>
                  </a:avLst>
                </a:prstTxWarp>
              </a:bodyPr>
              <a:lstStyle/>
              <a:p>
                <a:pPr algn="ctr"/>
                <a:r>
                  <a:rPr lang="en-US" sz="3600" kern="10">
                    <a:ln w="9525">
                      <a:noFill/>
                      <a:round/>
                      <a:headEnd/>
                      <a:tailEnd/>
                    </a:ln>
                    <a:solidFill>
                      <a:srgbClr val="663300"/>
                    </a:solidFill>
                    <a:latin typeface="Century"/>
                  </a:rPr>
                  <a:t>.</a:t>
                </a:r>
              </a:p>
            </p:txBody>
          </p:sp>
          <p:sp>
            <p:nvSpPr>
              <p:cNvPr id="140357" name="Arc 69"/>
              <p:cNvSpPr>
                <a:spLocks/>
              </p:cNvSpPr>
              <p:nvPr/>
            </p:nvSpPr>
            <p:spPr bwMode="auto">
              <a:xfrm rot="6715497">
                <a:off x="4585" y="1597"/>
                <a:ext cx="119" cy="170"/>
              </a:xfrm>
              <a:custGeom>
                <a:avLst/>
                <a:gdLst>
                  <a:gd name="G0" fmla="+- 0 0 0"/>
                  <a:gd name="G1" fmla="+- 21192 0 0"/>
                  <a:gd name="G2" fmla="+- 21600 0 0"/>
                  <a:gd name="T0" fmla="*/ 4178 w 18156"/>
                  <a:gd name="T1" fmla="*/ 0 h 21192"/>
                  <a:gd name="T2" fmla="*/ 18156 w 18156"/>
                  <a:gd name="T3" fmla="*/ 9490 h 21192"/>
                  <a:gd name="T4" fmla="*/ 0 w 18156"/>
                  <a:gd name="T5" fmla="*/ 21192 h 21192"/>
                </a:gdLst>
                <a:ahLst/>
                <a:cxnLst>
                  <a:cxn ang="0">
                    <a:pos x="T0" y="T1"/>
                  </a:cxn>
                  <a:cxn ang="0">
                    <a:pos x="T2" y="T3"/>
                  </a:cxn>
                  <a:cxn ang="0">
                    <a:pos x="T4" y="T5"/>
                  </a:cxn>
                </a:cxnLst>
                <a:rect l="0" t="0" r="r" b="b"/>
                <a:pathLst>
                  <a:path w="18156" h="21192" fill="none" extrusionOk="0">
                    <a:moveTo>
                      <a:pt x="4178" y="-1"/>
                    </a:moveTo>
                    <a:cubicBezTo>
                      <a:pt x="9932" y="1134"/>
                      <a:pt x="14978" y="4560"/>
                      <a:pt x="18155" y="9490"/>
                    </a:cubicBezTo>
                  </a:path>
                  <a:path w="18156" h="21192" stroke="0" extrusionOk="0">
                    <a:moveTo>
                      <a:pt x="4178" y="-1"/>
                    </a:moveTo>
                    <a:cubicBezTo>
                      <a:pt x="9932" y="1134"/>
                      <a:pt x="14978" y="4560"/>
                      <a:pt x="18155" y="9490"/>
                    </a:cubicBezTo>
                    <a:lnTo>
                      <a:pt x="0" y="21192"/>
                    </a:lnTo>
                    <a:close/>
                  </a:path>
                </a:pathLst>
              </a:custGeom>
              <a:noFill/>
              <a:ln w="38100">
                <a:solidFill>
                  <a:srgbClr val="663300"/>
                </a:solidFill>
                <a:round/>
                <a:headEnd/>
                <a:tailEnd/>
              </a:ln>
              <a:effectLst/>
            </p:spPr>
            <p:txBody>
              <a:bodyPr anchor="ctr">
                <a:spAutoFit/>
              </a:bodyPr>
              <a:lstStyle/>
              <a:p>
                <a:endParaRPr lang="en-US"/>
              </a:p>
            </p:txBody>
          </p:sp>
          <p:sp>
            <p:nvSpPr>
              <p:cNvPr id="140358" name="WordArt 70"/>
              <p:cNvSpPr>
                <a:spLocks noChangeArrowheads="1" noChangeShapeType="1" noTextEdit="1"/>
              </p:cNvSpPr>
              <p:nvPr/>
            </p:nvSpPr>
            <p:spPr bwMode="auto">
              <a:xfrm>
                <a:off x="4750" y="1620"/>
                <a:ext cx="48" cy="48"/>
              </a:xfrm>
              <a:prstGeom prst="rect">
                <a:avLst/>
              </a:prstGeom>
            </p:spPr>
            <p:txBody>
              <a:bodyPr wrap="none" fromWordArt="1">
                <a:prstTxWarp prst="textPlain">
                  <a:avLst>
                    <a:gd name="adj" fmla="val 50000"/>
                  </a:avLst>
                </a:prstTxWarp>
              </a:bodyPr>
              <a:lstStyle/>
              <a:p>
                <a:pPr algn="ctr"/>
                <a:r>
                  <a:rPr lang="en-US" sz="3600" kern="10">
                    <a:ln w="9525">
                      <a:noFill/>
                      <a:round/>
                      <a:headEnd/>
                      <a:tailEnd/>
                    </a:ln>
                    <a:solidFill>
                      <a:srgbClr val="663300"/>
                    </a:solidFill>
                    <a:latin typeface="Century"/>
                  </a:rPr>
                  <a:t>.</a:t>
                </a:r>
              </a:p>
            </p:txBody>
          </p:sp>
          <p:sp>
            <p:nvSpPr>
              <p:cNvPr id="140359" name="Arc 71"/>
              <p:cNvSpPr>
                <a:spLocks/>
              </p:cNvSpPr>
              <p:nvPr/>
            </p:nvSpPr>
            <p:spPr bwMode="auto">
              <a:xfrm rot="8773144" flipV="1">
                <a:off x="4729" y="1488"/>
                <a:ext cx="48" cy="192"/>
              </a:xfrm>
              <a:custGeom>
                <a:avLst/>
                <a:gdLst>
                  <a:gd name="G0" fmla="+- 0 0 0"/>
                  <a:gd name="G1" fmla="+- 21192 0 0"/>
                  <a:gd name="G2" fmla="+- 21600 0 0"/>
                  <a:gd name="T0" fmla="*/ 4178 w 18156"/>
                  <a:gd name="T1" fmla="*/ 0 h 21192"/>
                  <a:gd name="T2" fmla="*/ 18156 w 18156"/>
                  <a:gd name="T3" fmla="*/ 9490 h 21192"/>
                  <a:gd name="T4" fmla="*/ 0 w 18156"/>
                  <a:gd name="T5" fmla="*/ 21192 h 21192"/>
                </a:gdLst>
                <a:ahLst/>
                <a:cxnLst>
                  <a:cxn ang="0">
                    <a:pos x="T0" y="T1"/>
                  </a:cxn>
                  <a:cxn ang="0">
                    <a:pos x="T2" y="T3"/>
                  </a:cxn>
                  <a:cxn ang="0">
                    <a:pos x="T4" y="T5"/>
                  </a:cxn>
                </a:cxnLst>
                <a:rect l="0" t="0" r="r" b="b"/>
                <a:pathLst>
                  <a:path w="18156" h="21192" fill="none" extrusionOk="0">
                    <a:moveTo>
                      <a:pt x="4178" y="-1"/>
                    </a:moveTo>
                    <a:cubicBezTo>
                      <a:pt x="9932" y="1134"/>
                      <a:pt x="14978" y="4560"/>
                      <a:pt x="18155" y="9490"/>
                    </a:cubicBezTo>
                  </a:path>
                  <a:path w="18156" h="21192" stroke="0" extrusionOk="0">
                    <a:moveTo>
                      <a:pt x="4178" y="-1"/>
                    </a:moveTo>
                    <a:cubicBezTo>
                      <a:pt x="9932" y="1134"/>
                      <a:pt x="14978" y="4560"/>
                      <a:pt x="18155" y="9490"/>
                    </a:cubicBezTo>
                    <a:lnTo>
                      <a:pt x="0" y="21192"/>
                    </a:lnTo>
                    <a:close/>
                  </a:path>
                </a:pathLst>
              </a:custGeom>
              <a:noFill/>
              <a:ln w="38100">
                <a:solidFill>
                  <a:srgbClr val="663300"/>
                </a:solidFill>
                <a:round/>
                <a:headEnd/>
                <a:tailEnd/>
              </a:ln>
              <a:effectLst/>
            </p:spPr>
            <p:txBody>
              <a:bodyPr anchor="ctr">
                <a:spAutoFit/>
              </a:bodyPr>
              <a:lstStyle/>
              <a:p>
                <a:endParaRPr lang="en-US"/>
              </a:p>
            </p:txBody>
          </p:sp>
          <p:sp>
            <p:nvSpPr>
              <p:cNvPr id="140360" name="Arc 72"/>
              <p:cNvSpPr>
                <a:spLocks/>
              </p:cNvSpPr>
              <p:nvPr/>
            </p:nvSpPr>
            <p:spPr bwMode="auto">
              <a:xfrm rot="-12756078">
                <a:off x="4952" y="1392"/>
                <a:ext cx="107" cy="101"/>
              </a:xfrm>
              <a:custGeom>
                <a:avLst/>
                <a:gdLst>
                  <a:gd name="G0" fmla="+- 0 0 0"/>
                  <a:gd name="G1" fmla="+- 21037 0 0"/>
                  <a:gd name="G2" fmla="+- 21600 0 0"/>
                  <a:gd name="T0" fmla="*/ 4900 w 18156"/>
                  <a:gd name="T1" fmla="*/ 0 h 21037"/>
                  <a:gd name="T2" fmla="*/ 18156 w 18156"/>
                  <a:gd name="T3" fmla="*/ 9335 h 21037"/>
                  <a:gd name="T4" fmla="*/ 0 w 18156"/>
                  <a:gd name="T5" fmla="*/ 21037 h 21037"/>
                </a:gdLst>
                <a:ahLst/>
                <a:cxnLst>
                  <a:cxn ang="0">
                    <a:pos x="T0" y="T1"/>
                  </a:cxn>
                  <a:cxn ang="0">
                    <a:pos x="T2" y="T3"/>
                  </a:cxn>
                  <a:cxn ang="0">
                    <a:pos x="T4" y="T5"/>
                  </a:cxn>
                </a:cxnLst>
                <a:rect l="0" t="0" r="r" b="b"/>
                <a:pathLst>
                  <a:path w="18156" h="21037" fill="none" extrusionOk="0">
                    <a:moveTo>
                      <a:pt x="4899" y="0"/>
                    </a:moveTo>
                    <a:cubicBezTo>
                      <a:pt x="10363" y="1272"/>
                      <a:pt x="15116" y="4620"/>
                      <a:pt x="18155" y="9335"/>
                    </a:cubicBezTo>
                  </a:path>
                  <a:path w="18156" h="21037" stroke="0" extrusionOk="0">
                    <a:moveTo>
                      <a:pt x="4899" y="0"/>
                    </a:moveTo>
                    <a:cubicBezTo>
                      <a:pt x="10363" y="1272"/>
                      <a:pt x="15116" y="4620"/>
                      <a:pt x="18155" y="9335"/>
                    </a:cubicBezTo>
                    <a:lnTo>
                      <a:pt x="0" y="21037"/>
                    </a:lnTo>
                    <a:close/>
                  </a:path>
                </a:pathLst>
              </a:custGeom>
              <a:noFill/>
              <a:ln w="38100">
                <a:solidFill>
                  <a:srgbClr val="663300"/>
                </a:solidFill>
                <a:prstDash val="lgDashDot"/>
                <a:round/>
                <a:headEnd/>
                <a:tailEnd/>
              </a:ln>
              <a:effectLst/>
            </p:spPr>
            <p:txBody>
              <a:bodyPr anchor="ctr">
                <a:spAutoFit/>
              </a:bodyPr>
              <a:lstStyle/>
              <a:p>
                <a:endParaRPr lang="en-US"/>
              </a:p>
            </p:txBody>
          </p:sp>
          <p:sp>
            <p:nvSpPr>
              <p:cNvPr id="140361" name="Arc 73"/>
              <p:cNvSpPr>
                <a:spLocks/>
              </p:cNvSpPr>
              <p:nvPr/>
            </p:nvSpPr>
            <p:spPr bwMode="auto">
              <a:xfrm rot="14637100" flipV="1">
                <a:off x="4752" y="1392"/>
                <a:ext cx="48" cy="144"/>
              </a:xfrm>
              <a:custGeom>
                <a:avLst/>
                <a:gdLst>
                  <a:gd name="G0" fmla="+- 0 0 0"/>
                  <a:gd name="G1" fmla="+- 21192 0 0"/>
                  <a:gd name="G2" fmla="+- 21600 0 0"/>
                  <a:gd name="T0" fmla="*/ 4178 w 18156"/>
                  <a:gd name="T1" fmla="*/ 0 h 21192"/>
                  <a:gd name="T2" fmla="*/ 18156 w 18156"/>
                  <a:gd name="T3" fmla="*/ 9490 h 21192"/>
                  <a:gd name="T4" fmla="*/ 0 w 18156"/>
                  <a:gd name="T5" fmla="*/ 21192 h 21192"/>
                </a:gdLst>
                <a:ahLst/>
                <a:cxnLst>
                  <a:cxn ang="0">
                    <a:pos x="T0" y="T1"/>
                  </a:cxn>
                  <a:cxn ang="0">
                    <a:pos x="T2" y="T3"/>
                  </a:cxn>
                  <a:cxn ang="0">
                    <a:pos x="T4" y="T5"/>
                  </a:cxn>
                </a:cxnLst>
                <a:rect l="0" t="0" r="r" b="b"/>
                <a:pathLst>
                  <a:path w="18156" h="21192" fill="none" extrusionOk="0">
                    <a:moveTo>
                      <a:pt x="4178" y="-1"/>
                    </a:moveTo>
                    <a:cubicBezTo>
                      <a:pt x="9932" y="1134"/>
                      <a:pt x="14978" y="4560"/>
                      <a:pt x="18155" y="9490"/>
                    </a:cubicBezTo>
                  </a:path>
                  <a:path w="18156" h="21192" stroke="0" extrusionOk="0">
                    <a:moveTo>
                      <a:pt x="4178" y="-1"/>
                    </a:moveTo>
                    <a:cubicBezTo>
                      <a:pt x="9932" y="1134"/>
                      <a:pt x="14978" y="4560"/>
                      <a:pt x="18155" y="9490"/>
                    </a:cubicBezTo>
                    <a:lnTo>
                      <a:pt x="0" y="21192"/>
                    </a:lnTo>
                    <a:close/>
                  </a:path>
                </a:pathLst>
              </a:custGeom>
              <a:noFill/>
              <a:ln w="38100">
                <a:solidFill>
                  <a:srgbClr val="663300"/>
                </a:solidFill>
                <a:prstDash val="lgDashDot"/>
                <a:round/>
                <a:headEnd/>
                <a:tailEnd/>
              </a:ln>
              <a:effectLst/>
            </p:spPr>
            <p:txBody>
              <a:bodyPr anchor="ctr">
                <a:spAutoFit/>
              </a:bodyPr>
              <a:lstStyle/>
              <a:p>
                <a:endParaRPr lang="en-US"/>
              </a:p>
            </p:txBody>
          </p:sp>
          <p:sp>
            <p:nvSpPr>
              <p:cNvPr id="140362" name="WordArt 74"/>
              <p:cNvSpPr>
                <a:spLocks noChangeArrowheads="1" noChangeShapeType="1" noTextEdit="1"/>
              </p:cNvSpPr>
              <p:nvPr/>
            </p:nvSpPr>
            <p:spPr bwMode="auto">
              <a:xfrm>
                <a:off x="4896" y="1440"/>
                <a:ext cx="48" cy="48"/>
              </a:xfrm>
              <a:prstGeom prst="rect">
                <a:avLst/>
              </a:prstGeom>
            </p:spPr>
            <p:txBody>
              <a:bodyPr wrap="none" fromWordArt="1">
                <a:prstTxWarp prst="textPlain">
                  <a:avLst>
                    <a:gd name="adj" fmla="val 50000"/>
                  </a:avLst>
                </a:prstTxWarp>
              </a:bodyPr>
              <a:lstStyle/>
              <a:p>
                <a:pPr algn="ctr"/>
                <a:r>
                  <a:rPr lang="en-US" sz="3600" kern="10">
                    <a:ln w="9525">
                      <a:noFill/>
                      <a:round/>
                      <a:headEnd/>
                      <a:tailEnd/>
                    </a:ln>
                    <a:solidFill>
                      <a:srgbClr val="663300"/>
                    </a:solidFill>
                    <a:latin typeface="Century"/>
                  </a:rPr>
                  <a:t>.</a:t>
                </a:r>
              </a:p>
            </p:txBody>
          </p:sp>
          <p:sp>
            <p:nvSpPr>
              <p:cNvPr id="140363" name="WordArt 75"/>
              <p:cNvSpPr>
                <a:spLocks noChangeArrowheads="1" noChangeShapeType="1" noTextEdit="1"/>
              </p:cNvSpPr>
              <p:nvPr/>
            </p:nvSpPr>
            <p:spPr bwMode="auto">
              <a:xfrm rot="14733363">
                <a:off x="5088" y="1440"/>
                <a:ext cx="48" cy="48"/>
              </a:xfrm>
              <a:prstGeom prst="rect">
                <a:avLst/>
              </a:prstGeom>
            </p:spPr>
            <p:txBody>
              <a:bodyPr wrap="none" fromWordArt="1">
                <a:prstTxWarp prst="textPlain">
                  <a:avLst>
                    <a:gd name="adj" fmla="val 50000"/>
                  </a:avLst>
                </a:prstTxWarp>
              </a:bodyPr>
              <a:lstStyle/>
              <a:p>
                <a:pPr algn="ctr"/>
                <a:r>
                  <a:rPr lang="en-US" sz="3600" kern="10">
                    <a:ln w="9525">
                      <a:noFill/>
                      <a:round/>
                      <a:headEnd/>
                      <a:tailEnd/>
                    </a:ln>
                    <a:solidFill>
                      <a:srgbClr val="663300"/>
                    </a:solidFill>
                    <a:latin typeface="Century"/>
                  </a:rPr>
                  <a:t>.</a:t>
                </a:r>
              </a:p>
            </p:txBody>
          </p:sp>
          <p:grpSp>
            <p:nvGrpSpPr>
              <p:cNvPr id="140364" name="Group 76"/>
              <p:cNvGrpSpPr>
                <a:grpSpLocks/>
              </p:cNvGrpSpPr>
              <p:nvPr/>
            </p:nvGrpSpPr>
            <p:grpSpPr bwMode="auto">
              <a:xfrm>
                <a:off x="5040" y="1296"/>
                <a:ext cx="58" cy="136"/>
                <a:chOff x="5040" y="1296"/>
                <a:chExt cx="58" cy="136"/>
              </a:xfrm>
            </p:grpSpPr>
            <p:sp>
              <p:nvSpPr>
                <p:cNvPr id="140365" name="Arc 77"/>
                <p:cNvSpPr>
                  <a:spLocks/>
                </p:cNvSpPr>
                <p:nvPr/>
              </p:nvSpPr>
              <p:spPr bwMode="auto">
                <a:xfrm rot="19833633" flipV="1">
                  <a:off x="5040" y="1296"/>
                  <a:ext cx="54" cy="136"/>
                </a:xfrm>
                <a:custGeom>
                  <a:avLst/>
                  <a:gdLst>
                    <a:gd name="G0" fmla="+- 0 0 0"/>
                    <a:gd name="G1" fmla="+- 19198 0 0"/>
                    <a:gd name="G2" fmla="+- 21600 0 0"/>
                    <a:gd name="T0" fmla="*/ 9898 w 19816"/>
                    <a:gd name="T1" fmla="*/ 0 h 19198"/>
                    <a:gd name="T2" fmla="*/ 19816 w 19816"/>
                    <a:gd name="T3" fmla="*/ 10602 h 19198"/>
                    <a:gd name="T4" fmla="*/ 0 w 19816"/>
                    <a:gd name="T5" fmla="*/ 19198 h 19198"/>
                  </a:gdLst>
                  <a:ahLst/>
                  <a:cxnLst>
                    <a:cxn ang="0">
                      <a:pos x="T0" y="T1"/>
                    </a:cxn>
                    <a:cxn ang="0">
                      <a:pos x="T2" y="T3"/>
                    </a:cxn>
                    <a:cxn ang="0">
                      <a:pos x="T4" y="T5"/>
                    </a:cxn>
                  </a:cxnLst>
                  <a:rect l="0" t="0" r="r" b="b"/>
                  <a:pathLst>
                    <a:path w="19816" h="19198" fill="none" extrusionOk="0">
                      <a:moveTo>
                        <a:pt x="9898" y="-1"/>
                      </a:moveTo>
                      <a:cubicBezTo>
                        <a:pt x="14328" y="2283"/>
                        <a:pt x="17832" y="6029"/>
                        <a:pt x="19815" y="10602"/>
                      </a:cubicBezTo>
                    </a:path>
                    <a:path w="19816" h="19198" stroke="0" extrusionOk="0">
                      <a:moveTo>
                        <a:pt x="9898" y="-1"/>
                      </a:moveTo>
                      <a:cubicBezTo>
                        <a:pt x="14328" y="2283"/>
                        <a:pt x="17832" y="6029"/>
                        <a:pt x="19815" y="10602"/>
                      </a:cubicBezTo>
                      <a:lnTo>
                        <a:pt x="0" y="19198"/>
                      </a:lnTo>
                      <a:close/>
                    </a:path>
                  </a:pathLst>
                </a:custGeom>
                <a:noFill/>
                <a:ln w="38100">
                  <a:solidFill>
                    <a:srgbClr val="663300"/>
                  </a:solidFill>
                  <a:round/>
                  <a:headEnd/>
                  <a:tailEnd/>
                </a:ln>
                <a:effectLst/>
              </p:spPr>
              <p:txBody>
                <a:bodyPr anchor="ctr">
                  <a:spAutoFit/>
                </a:bodyPr>
                <a:lstStyle/>
                <a:p>
                  <a:endParaRPr lang="en-US"/>
                </a:p>
              </p:txBody>
            </p:sp>
            <p:sp>
              <p:nvSpPr>
                <p:cNvPr id="140366" name="AutoShape 78"/>
                <p:cNvSpPr>
                  <a:spLocks noChangeArrowheads="1"/>
                </p:cNvSpPr>
                <p:nvPr/>
              </p:nvSpPr>
              <p:spPr bwMode="auto">
                <a:xfrm rot="-1424285">
                  <a:off x="5050" y="1296"/>
                  <a:ext cx="48" cy="48"/>
                </a:xfrm>
                <a:prstGeom prst="triangle">
                  <a:avLst>
                    <a:gd name="adj" fmla="val 52083"/>
                  </a:avLst>
                </a:prstGeom>
                <a:solidFill>
                  <a:srgbClr val="663300"/>
                </a:solidFill>
                <a:ln w="19050" algn="ctr">
                  <a:solidFill>
                    <a:srgbClr val="663300"/>
                  </a:solidFill>
                  <a:miter lim="800000"/>
                  <a:headEnd/>
                  <a:tailEnd/>
                </a:ln>
                <a:effectLst/>
              </p:spPr>
              <p:txBody>
                <a:bodyPr anchor="ctr">
                  <a:spAutoFit/>
                </a:bodyPr>
                <a:lstStyle/>
                <a:p>
                  <a:endParaRPr lang="en-US"/>
                </a:p>
              </p:txBody>
            </p:sp>
          </p:grpSp>
        </p:grpSp>
        <p:sp>
          <p:nvSpPr>
            <p:cNvPr id="140367" name="AutoShape 79"/>
            <p:cNvSpPr>
              <a:spLocks noChangeArrowheads="1"/>
            </p:cNvSpPr>
            <p:nvPr/>
          </p:nvSpPr>
          <p:spPr bwMode="auto">
            <a:xfrm flipH="1">
              <a:off x="4992" y="1200"/>
              <a:ext cx="48" cy="48"/>
            </a:xfrm>
            <a:prstGeom prst="triangle">
              <a:avLst>
                <a:gd name="adj" fmla="val 50000"/>
              </a:avLst>
            </a:prstGeom>
            <a:noFill/>
            <a:ln w="57150" algn="ctr">
              <a:solidFill>
                <a:srgbClr val="663300"/>
              </a:solidFill>
              <a:miter lim="800000"/>
              <a:headEnd/>
              <a:tailEnd/>
            </a:ln>
            <a:effectLst/>
          </p:spPr>
          <p:txBody>
            <a:bodyPr anchor="ctr">
              <a:spAutoFit/>
            </a:bodyPr>
            <a:lstStyle/>
            <a:p>
              <a:endParaRPr lang="en-US"/>
            </a:p>
          </p:txBody>
        </p:sp>
      </p:grpSp>
    </p:spTree>
  </p:cSld>
  <p:clrMapOvr>
    <a:masterClrMapping/>
  </p:clrMapOvr>
  <p:transition>
    <p:split orient="vert" dir="in"/>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withEffect">
                                  <p:stCondLst>
                                    <p:cond delay="0"/>
                                  </p:stCondLst>
                                  <p:childTnLst>
                                    <p:set>
                                      <p:cBhvr>
                                        <p:cTn id="6" dur="1" fill="hold">
                                          <p:stCondLst>
                                            <p:cond delay="0"/>
                                          </p:stCondLst>
                                        </p:cTn>
                                        <p:tgtEl>
                                          <p:spTgt spid="140343"/>
                                        </p:tgtEl>
                                        <p:attrNameLst>
                                          <p:attrName>style.visibility</p:attrName>
                                        </p:attrNameLst>
                                      </p:cBhvr>
                                      <p:to>
                                        <p:strVal val="visible"/>
                                      </p:to>
                                    </p:set>
                                    <p:animEffect transition="in" filter="barn(outVertical)">
                                      <p:cBhvr>
                                        <p:cTn id="7" dur="500"/>
                                        <p:tgtEl>
                                          <p:spTgt spid="140343"/>
                                        </p:tgtEl>
                                      </p:cBhvr>
                                    </p:animEffect>
                                  </p:childTnLst>
                                </p:cTn>
                              </p:par>
                            </p:childTnLst>
                          </p:cTn>
                        </p:par>
                      </p:childTnLst>
                    </p:cTn>
                  </p:par>
                  <p:par>
                    <p:cTn id="8" fill="hold">
                      <p:stCondLst>
                        <p:cond delay="indefinite"/>
                      </p:stCondLst>
                      <p:childTnLst>
                        <p:par>
                          <p:cTn id="9" fill="hold">
                            <p:stCondLst>
                              <p:cond delay="0"/>
                            </p:stCondLst>
                            <p:childTnLst>
                              <p:par>
                                <p:cTn id="10" presetID="23" presetClass="entr" presetSubtype="272" fill="hold" grpId="0" nodeType="clickEffect">
                                  <p:stCondLst>
                                    <p:cond delay="0"/>
                                  </p:stCondLst>
                                  <p:childTnLst>
                                    <p:set>
                                      <p:cBhvr>
                                        <p:cTn id="11" dur="1" fill="hold">
                                          <p:stCondLst>
                                            <p:cond delay="0"/>
                                          </p:stCondLst>
                                        </p:cTn>
                                        <p:tgtEl>
                                          <p:spTgt spid="140346"/>
                                        </p:tgtEl>
                                        <p:attrNameLst>
                                          <p:attrName>style.visibility</p:attrName>
                                        </p:attrNameLst>
                                      </p:cBhvr>
                                      <p:to>
                                        <p:strVal val="visible"/>
                                      </p:to>
                                    </p:set>
                                    <p:anim calcmode="lin" valueType="num">
                                      <p:cBhvr>
                                        <p:cTn id="12" dur="2000" fill="hold"/>
                                        <p:tgtEl>
                                          <p:spTgt spid="140346"/>
                                        </p:tgtEl>
                                        <p:attrNameLst>
                                          <p:attrName>ppt_w</p:attrName>
                                        </p:attrNameLst>
                                      </p:cBhvr>
                                      <p:tavLst>
                                        <p:tav tm="0">
                                          <p:val>
                                            <p:strVal val="2/3*#ppt_w"/>
                                          </p:val>
                                        </p:tav>
                                        <p:tav tm="100000">
                                          <p:val>
                                            <p:strVal val="#ppt_w"/>
                                          </p:val>
                                        </p:tav>
                                      </p:tavLst>
                                    </p:anim>
                                    <p:anim calcmode="lin" valueType="num">
                                      <p:cBhvr>
                                        <p:cTn id="13" dur="2000" fill="hold"/>
                                        <p:tgtEl>
                                          <p:spTgt spid="140346"/>
                                        </p:tgtEl>
                                        <p:attrNameLst>
                                          <p:attrName>ppt_h</p:attrName>
                                        </p:attrNameLst>
                                      </p:cBhvr>
                                      <p:tavLst>
                                        <p:tav tm="0">
                                          <p:val>
                                            <p:strVal val="2/3*#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0346" grpId="0" animBg="1"/>
    </p:bldLst>
  </p:timing>
</p:sld>
</file>

<file path=ppt/slides/slide86.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141314" name="Picture 2" descr="Sinai_New_11_13_03"/>
          <p:cNvPicPr>
            <a:picLocks noChangeAspect="1" noChangeArrowheads="1"/>
          </p:cNvPicPr>
          <p:nvPr/>
        </p:nvPicPr>
        <p:blipFill>
          <a:blip r:embed="rId3" cstate="print">
            <a:lum bright="-30000"/>
          </a:blip>
          <a:srcRect/>
          <a:stretch>
            <a:fillRect/>
          </a:stretch>
        </p:blipFill>
        <p:spPr bwMode="auto">
          <a:xfrm>
            <a:off x="738188" y="628650"/>
            <a:ext cx="7667625" cy="5924550"/>
          </a:xfrm>
          <a:prstGeom prst="rect">
            <a:avLst/>
          </a:prstGeom>
          <a:noFill/>
        </p:spPr>
      </p:pic>
      <p:grpSp>
        <p:nvGrpSpPr>
          <p:cNvPr id="141315" name="Group 3"/>
          <p:cNvGrpSpPr>
            <a:grpSpLocks/>
          </p:cNvGrpSpPr>
          <p:nvPr/>
        </p:nvGrpSpPr>
        <p:grpSpPr bwMode="auto">
          <a:xfrm>
            <a:off x="6705600" y="1905000"/>
            <a:ext cx="1447800" cy="1392238"/>
            <a:chOff x="4224" y="1200"/>
            <a:chExt cx="912" cy="877"/>
          </a:xfrm>
        </p:grpSpPr>
        <p:grpSp>
          <p:nvGrpSpPr>
            <p:cNvPr id="141316" name="Group 4"/>
            <p:cNvGrpSpPr>
              <a:grpSpLocks/>
            </p:cNvGrpSpPr>
            <p:nvPr/>
          </p:nvGrpSpPr>
          <p:grpSpPr bwMode="auto">
            <a:xfrm>
              <a:off x="4224" y="1296"/>
              <a:ext cx="912" cy="781"/>
              <a:chOff x="4224" y="1296"/>
              <a:chExt cx="912" cy="781"/>
            </a:xfrm>
          </p:grpSpPr>
          <p:sp>
            <p:nvSpPr>
              <p:cNvPr id="141317" name="WordArt 5"/>
              <p:cNvSpPr>
                <a:spLocks noChangeArrowheads="1" noChangeShapeType="1" noTextEdit="1"/>
              </p:cNvSpPr>
              <p:nvPr/>
            </p:nvSpPr>
            <p:spPr bwMode="auto">
              <a:xfrm>
                <a:off x="4704" y="1440"/>
                <a:ext cx="48" cy="48"/>
              </a:xfrm>
              <a:prstGeom prst="rect">
                <a:avLst/>
              </a:prstGeom>
            </p:spPr>
            <p:txBody>
              <a:bodyPr wrap="none" fromWordArt="1">
                <a:prstTxWarp prst="textPlain">
                  <a:avLst>
                    <a:gd name="adj" fmla="val 50000"/>
                  </a:avLst>
                </a:prstTxWarp>
              </a:bodyPr>
              <a:lstStyle/>
              <a:p>
                <a:pPr algn="ctr"/>
                <a:r>
                  <a:rPr lang="en-US" sz="3600" kern="10">
                    <a:ln w="9525">
                      <a:noFill/>
                      <a:round/>
                      <a:headEnd/>
                      <a:tailEnd/>
                    </a:ln>
                    <a:solidFill>
                      <a:srgbClr val="663300"/>
                    </a:solidFill>
                    <a:latin typeface="Century"/>
                  </a:rPr>
                  <a:t>.</a:t>
                </a:r>
              </a:p>
            </p:txBody>
          </p:sp>
          <p:sp>
            <p:nvSpPr>
              <p:cNvPr id="141318" name="Arc 6"/>
              <p:cNvSpPr>
                <a:spLocks/>
              </p:cNvSpPr>
              <p:nvPr/>
            </p:nvSpPr>
            <p:spPr bwMode="auto">
              <a:xfrm rot="6715497">
                <a:off x="4249" y="1933"/>
                <a:ext cx="119" cy="170"/>
              </a:xfrm>
              <a:custGeom>
                <a:avLst/>
                <a:gdLst>
                  <a:gd name="G0" fmla="+- 0 0 0"/>
                  <a:gd name="G1" fmla="+- 21192 0 0"/>
                  <a:gd name="G2" fmla="+- 21600 0 0"/>
                  <a:gd name="T0" fmla="*/ 4178 w 18156"/>
                  <a:gd name="T1" fmla="*/ 0 h 21192"/>
                  <a:gd name="T2" fmla="*/ 18156 w 18156"/>
                  <a:gd name="T3" fmla="*/ 9490 h 21192"/>
                  <a:gd name="T4" fmla="*/ 0 w 18156"/>
                  <a:gd name="T5" fmla="*/ 21192 h 21192"/>
                </a:gdLst>
                <a:ahLst/>
                <a:cxnLst>
                  <a:cxn ang="0">
                    <a:pos x="T0" y="T1"/>
                  </a:cxn>
                  <a:cxn ang="0">
                    <a:pos x="T2" y="T3"/>
                  </a:cxn>
                  <a:cxn ang="0">
                    <a:pos x="T4" y="T5"/>
                  </a:cxn>
                </a:cxnLst>
                <a:rect l="0" t="0" r="r" b="b"/>
                <a:pathLst>
                  <a:path w="18156" h="21192" fill="none" extrusionOk="0">
                    <a:moveTo>
                      <a:pt x="4178" y="-1"/>
                    </a:moveTo>
                    <a:cubicBezTo>
                      <a:pt x="9932" y="1134"/>
                      <a:pt x="14978" y="4560"/>
                      <a:pt x="18155" y="9490"/>
                    </a:cubicBezTo>
                  </a:path>
                  <a:path w="18156" h="21192" stroke="0" extrusionOk="0">
                    <a:moveTo>
                      <a:pt x="4178" y="-1"/>
                    </a:moveTo>
                    <a:cubicBezTo>
                      <a:pt x="9932" y="1134"/>
                      <a:pt x="14978" y="4560"/>
                      <a:pt x="18155" y="9490"/>
                    </a:cubicBezTo>
                    <a:lnTo>
                      <a:pt x="0" y="21192"/>
                    </a:lnTo>
                    <a:close/>
                  </a:path>
                </a:pathLst>
              </a:custGeom>
              <a:noFill/>
              <a:ln w="38100">
                <a:solidFill>
                  <a:srgbClr val="663300"/>
                </a:solidFill>
                <a:round/>
                <a:headEnd/>
                <a:tailEnd/>
              </a:ln>
              <a:effectLst/>
            </p:spPr>
            <p:txBody>
              <a:bodyPr anchor="ctr">
                <a:spAutoFit/>
              </a:bodyPr>
              <a:lstStyle/>
              <a:p>
                <a:endParaRPr lang="en-US"/>
              </a:p>
            </p:txBody>
          </p:sp>
          <p:sp>
            <p:nvSpPr>
              <p:cNvPr id="141319" name="WordArt 7"/>
              <p:cNvSpPr>
                <a:spLocks noChangeArrowheads="1" noChangeShapeType="1" noTextEdit="1"/>
              </p:cNvSpPr>
              <p:nvPr/>
            </p:nvSpPr>
            <p:spPr bwMode="auto">
              <a:xfrm>
                <a:off x="4414" y="1956"/>
                <a:ext cx="48" cy="48"/>
              </a:xfrm>
              <a:prstGeom prst="rect">
                <a:avLst/>
              </a:prstGeom>
            </p:spPr>
            <p:txBody>
              <a:bodyPr wrap="none" fromWordArt="1">
                <a:prstTxWarp prst="textPlain">
                  <a:avLst>
                    <a:gd name="adj" fmla="val 50000"/>
                  </a:avLst>
                </a:prstTxWarp>
              </a:bodyPr>
              <a:lstStyle/>
              <a:p>
                <a:pPr algn="ctr"/>
                <a:r>
                  <a:rPr lang="en-US" sz="3600" kern="10">
                    <a:ln w="9525">
                      <a:noFill/>
                      <a:round/>
                      <a:headEnd/>
                      <a:tailEnd/>
                    </a:ln>
                    <a:solidFill>
                      <a:srgbClr val="663300"/>
                    </a:solidFill>
                    <a:latin typeface="Century"/>
                  </a:rPr>
                  <a:t>.</a:t>
                </a:r>
              </a:p>
            </p:txBody>
          </p:sp>
          <p:sp>
            <p:nvSpPr>
              <p:cNvPr id="141320" name="Arc 8"/>
              <p:cNvSpPr>
                <a:spLocks/>
              </p:cNvSpPr>
              <p:nvPr/>
            </p:nvSpPr>
            <p:spPr bwMode="auto">
              <a:xfrm rot="9622134" flipV="1">
                <a:off x="4462" y="1833"/>
                <a:ext cx="144" cy="171"/>
              </a:xfrm>
              <a:custGeom>
                <a:avLst/>
                <a:gdLst>
                  <a:gd name="G0" fmla="+- 0 0 0"/>
                  <a:gd name="G1" fmla="+- 21192 0 0"/>
                  <a:gd name="G2" fmla="+- 21600 0 0"/>
                  <a:gd name="T0" fmla="*/ 4178 w 18156"/>
                  <a:gd name="T1" fmla="*/ 0 h 21192"/>
                  <a:gd name="T2" fmla="*/ 18156 w 18156"/>
                  <a:gd name="T3" fmla="*/ 9490 h 21192"/>
                  <a:gd name="T4" fmla="*/ 0 w 18156"/>
                  <a:gd name="T5" fmla="*/ 21192 h 21192"/>
                </a:gdLst>
                <a:ahLst/>
                <a:cxnLst>
                  <a:cxn ang="0">
                    <a:pos x="T0" y="T1"/>
                  </a:cxn>
                  <a:cxn ang="0">
                    <a:pos x="T2" y="T3"/>
                  </a:cxn>
                  <a:cxn ang="0">
                    <a:pos x="T4" y="T5"/>
                  </a:cxn>
                </a:cxnLst>
                <a:rect l="0" t="0" r="r" b="b"/>
                <a:pathLst>
                  <a:path w="18156" h="21192" fill="none" extrusionOk="0">
                    <a:moveTo>
                      <a:pt x="4178" y="-1"/>
                    </a:moveTo>
                    <a:cubicBezTo>
                      <a:pt x="9932" y="1134"/>
                      <a:pt x="14978" y="4560"/>
                      <a:pt x="18155" y="9490"/>
                    </a:cubicBezTo>
                  </a:path>
                  <a:path w="18156" h="21192" stroke="0" extrusionOk="0">
                    <a:moveTo>
                      <a:pt x="4178" y="-1"/>
                    </a:moveTo>
                    <a:cubicBezTo>
                      <a:pt x="9932" y="1134"/>
                      <a:pt x="14978" y="4560"/>
                      <a:pt x="18155" y="9490"/>
                    </a:cubicBezTo>
                    <a:lnTo>
                      <a:pt x="0" y="21192"/>
                    </a:lnTo>
                    <a:close/>
                  </a:path>
                </a:pathLst>
              </a:custGeom>
              <a:noFill/>
              <a:ln w="38100">
                <a:solidFill>
                  <a:srgbClr val="663300"/>
                </a:solidFill>
                <a:round/>
                <a:headEnd/>
                <a:tailEnd/>
              </a:ln>
              <a:effectLst/>
            </p:spPr>
            <p:txBody>
              <a:bodyPr anchor="ctr">
                <a:spAutoFit/>
              </a:bodyPr>
              <a:lstStyle/>
              <a:p>
                <a:endParaRPr lang="en-US"/>
              </a:p>
            </p:txBody>
          </p:sp>
          <p:sp>
            <p:nvSpPr>
              <p:cNvPr id="141321" name="WordArt 9"/>
              <p:cNvSpPr>
                <a:spLocks noChangeArrowheads="1" noChangeShapeType="1" noTextEdit="1"/>
              </p:cNvSpPr>
              <p:nvPr/>
            </p:nvSpPr>
            <p:spPr bwMode="auto">
              <a:xfrm rot="-1150740">
                <a:off x="4558" y="1764"/>
                <a:ext cx="48" cy="48"/>
              </a:xfrm>
              <a:prstGeom prst="rect">
                <a:avLst/>
              </a:prstGeom>
            </p:spPr>
            <p:txBody>
              <a:bodyPr wrap="none" fromWordArt="1">
                <a:prstTxWarp prst="textPlain">
                  <a:avLst>
                    <a:gd name="adj" fmla="val 50000"/>
                  </a:avLst>
                </a:prstTxWarp>
              </a:bodyPr>
              <a:lstStyle/>
              <a:p>
                <a:pPr algn="ctr"/>
                <a:r>
                  <a:rPr lang="en-US" sz="3600" kern="10">
                    <a:ln w="9525">
                      <a:noFill/>
                      <a:round/>
                      <a:headEnd/>
                      <a:tailEnd/>
                    </a:ln>
                    <a:solidFill>
                      <a:srgbClr val="663300"/>
                    </a:solidFill>
                    <a:latin typeface="Century"/>
                  </a:rPr>
                  <a:t>.</a:t>
                </a:r>
              </a:p>
            </p:txBody>
          </p:sp>
          <p:sp>
            <p:nvSpPr>
              <p:cNvPr id="141322" name="Arc 10"/>
              <p:cNvSpPr>
                <a:spLocks/>
              </p:cNvSpPr>
              <p:nvPr/>
            </p:nvSpPr>
            <p:spPr bwMode="auto">
              <a:xfrm rot="6715497">
                <a:off x="4585" y="1597"/>
                <a:ext cx="119" cy="170"/>
              </a:xfrm>
              <a:custGeom>
                <a:avLst/>
                <a:gdLst>
                  <a:gd name="G0" fmla="+- 0 0 0"/>
                  <a:gd name="G1" fmla="+- 21192 0 0"/>
                  <a:gd name="G2" fmla="+- 21600 0 0"/>
                  <a:gd name="T0" fmla="*/ 4178 w 18156"/>
                  <a:gd name="T1" fmla="*/ 0 h 21192"/>
                  <a:gd name="T2" fmla="*/ 18156 w 18156"/>
                  <a:gd name="T3" fmla="*/ 9490 h 21192"/>
                  <a:gd name="T4" fmla="*/ 0 w 18156"/>
                  <a:gd name="T5" fmla="*/ 21192 h 21192"/>
                </a:gdLst>
                <a:ahLst/>
                <a:cxnLst>
                  <a:cxn ang="0">
                    <a:pos x="T0" y="T1"/>
                  </a:cxn>
                  <a:cxn ang="0">
                    <a:pos x="T2" y="T3"/>
                  </a:cxn>
                  <a:cxn ang="0">
                    <a:pos x="T4" y="T5"/>
                  </a:cxn>
                </a:cxnLst>
                <a:rect l="0" t="0" r="r" b="b"/>
                <a:pathLst>
                  <a:path w="18156" h="21192" fill="none" extrusionOk="0">
                    <a:moveTo>
                      <a:pt x="4178" y="-1"/>
                    </a:moveTo>
                    <a:cubicBezTo>
                      <a:pt x="9932" y="1134"/>
                      <a:pt x="14978" y="4560"/>
                      <a:pt x="18155" y="9490"/>
                    </a:cubicBezTo>
                  </a:path>
                  <a:path w="18156" h="21192" stroke="0" extrusionOk="0">
                    <a:moveTo>
                      <a:pt x="4178" y="-1"/>
                    </a:moveTo>
                    <a:cubicBezTo>
                      <a:pt x="9932" y="1134"/>
                      <a:pt x="14978" y="4560"/>
                      <a:pt x="18155" y="9490"/>
                    </a:cubicBezTo>
                    <a:lnTo>
                      <a:pt x="0" y="21192"/>
                    </a:lnTo>
                    <a:close/>
                  </a:path>
                </a:pathLst>
              </a:custGeom>
              <a:noFill/>
              <a:ln w="38100">
                <a:solidFill>
                  <a:srgbClr val="663300"/>
                </a:solidFill>
                <a:round/>
                <a:headEnd/>
                <a:tailEnd/>
              </a:ln>
              <a:effectLst/>
            </p:spPr>
            <p:txBody>
              <a:bodyPr anchor="ctr">
                <a:spAutoFit/>
              </a:bodyPr>
              <a:lstStyle/>
              <a:p>
                <a:endParaRPr lang="en-US"/>
              </a:p>
            </p:txBody>
          </p:sp>
          <p:sp>
            <p:nvSpPr>
              <p:cNvPr id="141323" name="WordArt 11"/>
              <p:cNvSpPr>
                <a:spLocks noChangeArrowheads="1" noChangeShapeType="1" noTextEdit="1"/>
              </p:cNvSpPr>
              <p:nvPr/>
            </p:nvSpPr>
            <p:spPr bwMode="auto">
              <a:xfrm>
                <a:off x="4750" y="1620"/>
                <a:ext cx="48" cy="48"/>
              </a:xfrm>
              <a:prstGeom prst="rect">
                <a:avLst/>
              </a:prstGeom>
            </p:spPr>
            <p:txBody>
              <a:bodyPr wrap="none" fromWordArt="1">
                <a:prstTxWarp prst="textPlain">
                  <a:avLst>
                    <a:gd name="adj" fmla="val 50000"/>
                  </a:avLst>
                </a:prstTxWarp>
              </a:bodyPr>
              <a:lstStyle/>
              <a:p>
                <a:pPr algn="ctr"/>
                <a:r>
                  <a:rPr lang="en-US" sz="3600" kern="10">
                    <a:ln w="9525">
                      <a:noFill/>
                      <a:round/>
                      <a:headEnd/>
                      <a:tailEnd/>
                    </a:ln>
                    <a:solidFill>
                      <a:srgbClr val="663300"/>
                    </a:solidFill>
                    <a:latin typeface="Century"/>
                  </a:rPr>
                  <a:t>.</a:t>
                </a:r>
              </a:p>
            </p:txBody>
          </p:sp>
          <p:sp>
            <p:nvSpPr>
              <p:cNvPr id="141324" name="Arc 12"/>
              <p:cNvSpPr>
                <a:spLocks/>
              </p:cNvSpPr>
              <p:nvPr/>
            </p:nvSpPr>
            <p:spPr bwMode="auto">
              <a:xfrm rot="8773144" flipV="1">
                <a:off x="4729" y="1488"/>
                <a:ext cx="48" cy="192"/>
              </a:xfrm>
              <a:custGeom>
                <a:avLst/>
                <a:gdLst>
                  <a:gd name="G0" fmla="+- 0 0 0"/>
                  <a:gd name="G1" fmla="+- 21192 0 0"/>
                  <a:gd name="G2" fmla="+- 21600 0 0"/>
                  <a:gd name="T0" fmla="*/ 4178 w 18156"/>
                  <a:gd name="T1" fmla="*/ 0 h 21192"/>
                  <a:gd name="T2" fmla="*/ 18156 w 18156"/>
                  <a:gd name="T3" fmla="*/ 9490 h 21192"/>
                  <a:gd name="T4" fmla="*/ 0 w 18156"/>
                  <a:gd name="T5" fmla="*/ 21192 h 21192"/>
                </a:gdLst>
                <a:ahLst/>
                <a:cxnLst>
                  <a:cxn ang="0">
                    <a:pos x="T0" y="T1"/>
                  </a:cxn>
                  <a:cxn ang="0">
                    <a:pos x="T2" y="T3"/>
                  </a:cxn>
                  <a:cxn ang="0">
                    <a:pos x="T4" y="T5"/>
                  </a:cxn>
                </a:cxnLst>
                <a:rect l="0" t="0" r="r" b="b"/>
                <a:pathLst>
                  <a:path w="18156" h="21192" fill="none" extrusionOk="0">
                    <a:moveTo>
                      <a:pt x="4178" y="-1"/>
                    </a:moveTo>
                    <a:cubicBezTo>
                      <a:pt x="9932" y="1134"/>
                      <a:pt x="14978" y="4560"/>
                      <a:pt x="18155" y="9490"/>
                    </a:cubicBezTo>
                  </a:path>
                  <a:path w="18156" h="21192" stroke="0" extrusionOk="0">
                    <a:moveTo>
                      <a:pt x="4178" y="-1"/>
                    </a:moveTo>
                    <a:cubicBezTo>
                      <a:pt x="9932" y="1134"/>
                      <a:pt x="14978" y="4560"/>
                      <a:pt x="18155" y="9490"/>
                    </a:cubicBezTo>
                    <a:lnTo>
                      <a:pt x="0" y="21192"/>
                    </a:lnTo>
                    <a:close/>
                  </a:path>
                </a:pathLst>
              </a:custGeom>
              <a:noFill/>
              <a:ln w="38100">
                <a:solidFill>
                  <a:srgbClr val="663300"/>
                </a:solidFill>
                <a:round/>
                <a:headEnd/>
                <a:tailEnd/>
              </a:ln>
              <a:effectLst/>
            </p:spPr>
            <p:txBody>
              <a:bodyPr anchor="ctr">
                <a:spAutoFit/>
              </a:bodyPr>
              <a:lstStyle/>
              <a:p>
                <a:endParaRPr lang="en-US"/>
              </a:p>
            </p:txBody>
          </p:sp>
          <p:sp>
            <p:nvSpPr>
              <p:cNvPr id="141325" name="Arc 13"/>
              <p:cNvSpPr>
                <a:spLocks/>
              </p:cNvSpPr>
              <p:nvPr/>
            </p:nvSpPr>
            <p:spPr bwMode="auto">
              <a:xfrm rot="-12756078">
                <a:off x="4952" y="1392"/>
                <a:ext cx="107" cy="101"/>
              </a:xfrm>
              <a:custGeom>
                <a:avLst/>
                <a:gdLst>
                  <a:gd name="G0" fmla="+- 0 0 0"/>
                  <a:gd name="G1" fmla="+- 21037 0 0"/>
                  <a:gd name="G2" fmla="+- 21600 0 0"/>
                  <a:gd name="T0" fmla="*/ 4900 w 18156"/>
                  <a:gd name="T1" fmla="*/ 0 h 21037"/>
                  <a:gd name="T2" fmla="*/ 18156 w 18156"/>
                  <a:gd name="T3" fmla="*/ 9335 h 21037"/>
                  <a:gd name="T4" fmla="*/ 0 w 18156"/>
                  <a:gd name="T5" fmla="*/ 21037 h 21037"/>
                </a:gdLst>
                <a:ahLst/>
                <a:cxnLst>
                  <a:cxn ang="0">
                    <a:pos x="T0" y="T1"/>
                  </a:cxn>
                  <a:cxn ang="0">
                    <a:pos x="T2" y="T3"/>
                  </a:cxn>
                  <a:cxn ang="0">
                    <a:pos x="T4" y="T5"/>
                  </a:cxn>
                </a:cxnLst>
                <a:rect l="0" t="0" r="r" b="b"/>
                <a:pathLst>
                  <a:path w="18156" h="21037" fill="none" extrusionOk="0">
                    <a:moveTo>
                      <a:pt x="4899" y="0"/>
                    </a:moveTo>
                    <a:cubicBezTo>
                      <a:pt x="10363" y="1272"/>
                      <a:pt x="15116" y="4620"/>
                      <a:pt x="18155" y="9335"/>
                    </a:cubicBezTo>
                  </a:path>
                  <a:path w="18156" h="21037" stroke="0" extrusionOk="0">
                    <a:moveTo>
                      <a:pt x="4899" y="0"/>
                    </a:moveTo>
                    <a:cubicBezTo>
                      <a:pt x="10363" y="1272"/>
                      <a:pt x="15116" y="4620"/>
                      <a:pt x="18155" y="9335"/>
                    </a:cubicBezTo>
                    <a:lnTo>
                      <a:pt x="0" y="21037"/>
                    </a:lnTo>
                    <a:close/>
                  </a:path>
                </a:pathLst>
              </a:custGeom>
              <a:noFill/>
              <a:ln w="38100">
                <a:solidFill>
                  <a:srgbClr val="663300"/>
                </a:solidFill>
                <a:prstDash val="lgDashDot"/>
                <a:round/>
                <a:headEnd/>
                <a:tailEnd/>
              </a:ln>
              <a:effectLst/>
            </p:spPr>
            <p:txBody>
              <a:bodyPr anchor="ctr">
                <a:spAutoFit/>
              </a:bodyPr>
              <a:lstStyle/>
              <a:p>
                <a:endParaRPr lang="en-US"/>
              </a:p>
            </p:txBody>
          </p:sp>
          <p:sp>
            <p:nvSpPr>
              <p:cNvPr id="141326" name="Arc 14"/>
              <p:cNvSpPr>
                <a:spLocks/>
              </p:cNvSpPr>
              <p:nvPr/>
            </p:nvSpPr>
            <p:spPr bwMode="auto">
              <a:xfrm rot="14637100" flipV="1">
                <a:off x="4752" y="1392"/>
                <a:ext cx="48" cy="144"/>
              </a:xfrm>
              <a:custGeom>
                <a:avLst/>
                <a:gdLst>
                  <a:gd name="G0" fmla="+- 0 0 0"/>
                  <a:gd name="G1" fmla="+- 21192 0 0"/>
                  <a:gd name="G2" fmla="+- 21600 0 0"/>
                  <a:gd name="T0" fmla="*/ 4178 w 18156"/>
                  <a:gd name="T1" fmla="*/ 0 h 21192"/>
                  <a:gd name="T2" fmla="*/ 18156 w 18156"/>
                  <a:gd name="T3" fmla="*/ 9490 h 21192"/>
                  <a:gd name="T4" fmla="*/ 0 w 18156"/>
                  <a:gd name="T5" fmla="*/ 21192 h 21192"/>
                </a:gdLst>
                <a:ahLst/>
                <a:cxnLst>
                  <a:cxn ang="0">
                    <a:pos x="T0" y="T1"/>
                  </a:cxn>
                  <a:cxn ang="0">
                    <a:pos x="T2" y="T3"/>
                  </a:cxn>
                  <a:cxn ang="0">
                    <a:pos x="T4" y="T5"/>
                  </a:cxn>
                </a:cxnLst>
                <a:rect l="0" t="0" r="r" b="b"/>
                <a:pathLst>
                  <a:path w="18156" h="21192" fill="none" extrusionOk="0">
                    <a:moveTo>
                      <a:pt x="4178" y="-1"/>
                    </a:moveTo>
                    <a:cubicBezTo>
                      <a:pt x="9932" y="1134"/>
                      <a:pt x="14978" y="4560"/>
                      <a:pt x="18155" y="9490"/>
                    </a:cubicBezTo>
                  </a:path>
                  <a:path w="18156" h="21192" stroke="0" extrusionOk="0">
                    <a:moveTo>
                      <a:pt x="4178" y="-1"/>
                    </a:moveTo>
                    <a:cubicBezTo>
                      <a:pt x="9932" y="1134"/>
                      <a:pt x="14978" y="4560"/>
                      <a:pt x="18155" y="9490"/>
                    </a:cubicBezTo>
                    <a:lnTo>
                      <a:pt x="0" y="21192"/>
                    </a:lnTo>
                    <a:close/>
                  </a:path>
                </a:pathLst>
              </a:custGeom>
              <a:noFill/>
              <a:ln w="38100">
                <a:solidFill>
                  <a:srgbClr val="663300"/>
                </a:solidFill>
                <a:prstDash val="lgDashDot"/>
                <a:round/>
                <a:headEnd/>
                <a:tailEnd/>
              </a:ln>
              <a:effectLst/>
            </p:spPr>
            <p:txBody>
              <a:bodyPr anchor="ctr">
                <a:spAutoFit/>
              </a:bodyPr>
              <a:lstStyle/>
              <a:p>
                <a:endParaRPr lang="en-US"/>
              </a:p>
            </p:txBody>
          </p:sp>
          <p:sp>
            <p:nvSpPr>
              <p:cNvPr id="141327" name="WordArt 15"/>
              <p:cNvSpPr>
                <a:spLocks noChangeArrowheads="1" noChangeShapeType="1" noTextEdit="1"/>
              </p:cNvSpPr>
              <p:nvPr/>
            </p:nvSpPr>
            <p:spPr bwMode="auto">
              <a:xfrm>
                <a:off x="4896" y="1440"/>
                <a:ext cx="48" cy="48"/>
              </a:xfrm>
              <a:prstGeom prst="rect">
                <a:avLst/>
              </a:prstGeom>
            </p:spPr>
            <p:txBody>
              <a:bodyPr wrap="none" fromWordArt="1">
                <a:prstTxWarp prst="textPlain">
                  <a:avLst>
                    <a:gd name="adj" fmla="val 50000"/>
                  </a:avLst>
                </a:prstTxWarp>
              </a:bodyPr>
              <a:lstStyle/>
              <a:p>
                <a:pPr algn="ctr"/>
                <a:r>
                  <a:rPr lang="en-US" sz="3600" kern="10">
                    <a:ln w="9525">
                      <a:noFill/>
                      <a:round/>
                      <a:headEnd/>
                      <a:tailEnd/>
                    </a:ln>
                    <a:solidFill>
                      <a:srgbClr val="663300"/>
                    </a:solidFill>
                    <a:latin typeface="Century"/>
                  </a:rPr>
                  <a:t>.</a:t>
                </a:r>
              </a:p>
            </p:txBody>
          </p:sp>
          <p:sp>
            <p:nvSpPr>
              <p:cNvPr id="141328" name="WordArt 16"/>
              <p:cNvSpPr>
                <a:spLocks noChangeArrowheads="1" noChangeShapeType="1" noTextEdit="1"/>
              </p:cNvSpPr>
              <p:nvPr/>
            </p:nvSpPr>
            <p:spPr bwMode="auto">
              <a:xfrm rot="14733363">
                <a:off x="5088" y="1440"/>
                <a:ext cx="48" cy="48"/>
              </a:xfrm>
              <a:prstGeom prst="rect">
                <a:avLst/>
              </a:prstGeom>
            </p:spPr>
            <p:txBody>
              <a:bodyPr wrap="none" fromWordArt="1">
                <a:prstTxWarp prst="textPlain">
                  <a:avLst>
                    <a:gd name="adj" fmla="val 50000"/>
                  </a:avLst>
                </a:prstTxWarp>
              </a:bodyPr>
              <a:lstStyle/>
              <a:p>
                <a:pPr algn="ctr"/>
                <a:r>
                  <a:rPr lang="en-US" sz="3600" kern="10">
                    <a:ln w="9525">
                      <a:noFill/>
                      <a:round/>
                      <a:headEnd/>
                      <a:tailEnd/>
                    </a:ln>
                    <a:solidFill>
                      <a:srgbClr val="663300"/>
                    </a:solidFill>
                    <a:latin typeface="Century"/>
                  </a:rPr>
                  <a:t>.</a:t>
                </a:r>
              </a:p>
            </p:txBody>
          </p:sp>
          <p:grpSp>
            <p:nvGrpSpPr>
              <p:cNvPr id="141329" name="Group 17"/>
              <p:cNvGrpSpPr>
                <a:grpSpLocks/>
              </p:cNvGrpSpPr>
              <p:nvPr/>
            </p:nvGrpSpPr>
            <p:grpSpPr bwMode="auto">
              <a:xfrm>
                <a:off x="5040" y="1296"/>
                <a:ext cx="58" cy="136"/>
                <a:chOff x="5040" y="1296"/>
                <a:chExt cx="58" cy="136"/>
              </a:xfrm>
            </p:grpSpPr>
            <p:sp>
              <p:nvSpPr>
                <p:cNvPr id="141330" name="Arc 18"/>
                <p:cNvSpPr>
                  <a:spLocks/>
                </p:cNvSpPr>
                <p:nvPr/>
              </p:nvSpPr>
              <p:spPr bwMode="auto">
                <a:xfrm rot="19833633" flipV="1">
                  <a:off x="5040" y="1296"/>
                  <a:ext cx="54" cy="136"/>
                </a:xfrm>
                <a:custGeom>
                  <a:avLst/>
                  <a:gdLst>
                    <a:gd name="G0" fmla="+- 0 0 0"/>
                    <a:gd name="G1" fmla="+- 19198 0 0"/>
                    <a:gd name="G2" fmla="+- 21600 0 0"/>
                    <a:gd name="T0" fmla="*/ 9898 w 19816"/>
                    <a:gd name="T1" fmla="*/ 0 h 19198"/>
                    <a:gd name="T2" fmla="*/ 19816 w 19816"/>
                    <a:gd name="T3" fmla="*/ 10602 h 19198"/>
                    <a:gd name="T4" fmla="*/ 0 w 19816"/>
                    <a:gd name="T5" fmla="*/ 19198 h 19198"/>
                  </a:gdLst>
                  <a:ahLst/>
                  <a:cxnLst>
                    <a:cxn ang="0">
                      <a:pos x="T0" y="T1"/>
                    </a:cxn>
                    <a:cxn ang="0">
                      <a:pos x="T2" y="T3"/>
                    </a:cxn>
                    <a:cxn ang="0">
                      <a:pos x="T4" y="T5"/>
                    </a:cxn>
                  </a:cxnLst>
                  <a:rect l="0" t="0" r="r" b="b"/>
                  <a:pathLst>
                    <a:path w="19816" h="19198" fill="none" extrusionOk="0">
                      <a:moveTo>
                        <a:pt x="9898" y="-1"/>
                      </a:moveTo>
                      <a:cubicBezTo>
                        <a:pt x="14328" y="2283"/>
                        <a:pt x="17832" y="6029"/>
                        <a:pt x="19815" y="10602"/>
                      </a:cubicBezTo>
                    </a:path>
                    <a:path w="19816" h="19198" stroke="0" extrusionOk="0">
                      <a:moveTo>
                        <a:pt x="9898" y="-1"/>
                      </a:moveTo>
                      <a:cubicBezTo>
                        <a:pt x="14328" y="2283"/>
                        <a:pt x="17832" y="6029"/>
                        <a:pt x="19815" y="10602"/>
                      </a:cubicBezTo>
                      <a:lnTo>
                        <a:pt x="0" y="19198"/>
                      </a:lnTo>
                      <a:close/>
                    </a:path>
                  </a:pathLst>
                </a:custGeom>
                <a:noFill/>
                <a:ln w="38100">
                  <a:solidFill>
                    <a:srgbClr val="663300"/>
                  </a:solidFill>
                  <a:round/>
                  <a:headEnd/>
                  <a:tailEnd/>
                </a:ln>
                <a:effectLst/>
              </p:spPr>
              <p:txBody>
                <a:bodyPr anchor="ctr">
                  <a:spAutoFit/>
                </a:bodyPr>
                <a:lstStyle/>
                <a:p>
                  <a:endParaRPr lang="en-US"/>
                </a:p>
              </p:txBody>
            </p:sp>
            <p:sp>
              <p:nvSpPr>
                <p:cNvPr id="141331" name="AutoShape 19"/>
                <p:cNvSpPr>
                  <a:spLocks noChangeArrowheads="1"/>
                </p:cNvSpPr>
                <p:nvPr/>
              </p:nvSpPr>
              <p:spPr bwMode="auto">
                <a:xfrm rot="-1424285">
                  <a:off x="5050" y="1296"/>
                  <a:ext cx="48" cy="48"/>
                </a:xfrm>
                <a:prstGeom prst="triangle">
                  <a:avLst>
                    <a:gd name="adj" fmla="val 52083"/>
                  </a:avLst>
                </a:prstGeom>
                <a:solidFill>
                  <a:srgbClr val="663300"/>
                </a:solidFill>
                <a:ln w="19050" algn="ctr">
                  <a:solidFill>
                    <a:srgbClr val="663300"/>
                  </a:solidFill>
                  <a:miter lim="800000"/>
                  <a:headEnd/>
                  <a:tailEnd/>
                </a:ln>
                <a:effectLst/>
              </p:spPr>
              <p:txBody>
                <a:bodyPr anchor="ctr">
                  <a:spAutoFit/>
                </a:bodyPr>
                <a:lstStyle/>
                <a:p>
                  <a:endParaRPr lang="en-US"/>
                </a:p>
              </p:txBody>
            </p:sp>
          </p:grpSp>
        </p:grpSp>
        <p:sp>
          <p:nvSpPr>
            <p:cNvPr id="141332" name="AutoShape 20"/>
            <p:cNvSpPr>
              <a:spLocks noChangeArrowheads="1"/>
            </p:cNvSpPr>
            <p:nvPr/>
          </p:nvSpPr>
          <p:spPr bwMode="auto">
            <a:xfrm flipH="1">
              <a:off x="4992" y="1200"/>
              <a:ext cx="48" cy="48"/>
            </a:xfrm>
            <a:prstGeom prst="triangle">
              <a:avLst>
                <a:gd name="adj" fmla="val 50000"/>
              </a:avLst>
            </a:prstGeom>
            <a:noFill/>
            <a:ln w="57150" algn="ctr">
              <a:solidFill>
                <a:srgbClr val="663300"/>
              </a:solidFill>
              <a:miter lim="800000"/>
              <a:headEnd/>
              <a:tailEnd/>
            </a:ln>
            <a:effectLst/>
          </p:spPr>
          <p:txBody>
            <a:bodyPr anchor="ctr">
              <a:spAutoFit/>
            </a:bodyPr>
            <a:lstStyle/>
            <a:p>
              <a:endParaRPr lang="en-US"/>
            </a:p>
          </p:txBody>
        </p:sp>
      </p:grpSp>
      <p:grpSp>
        <p:nvGrpSpPr>
          <p:cNvPr id="141333" name="Group 21"/>
          <p:cNvGrpSpPr>
            <a:grpSpLocks/>
          </p:cNvGrpSpPr>
          <p:nvPr/>
        </p:nvGrpSpPr>
        <p:grpSpPr bwMode="auto">
          <a:xfrm>
            <a:off x="2590800" y="1866900"/>
            <a:ext cx="4870450" cy="736600"/>
            <a:chOff x="1632" y="1176"/>
            <a:chExt cx="3068" cy="464"/>
          </a:xfrm>
        </p:grpSpPr>
        <p:sp>
          <p:nvSpPr>
            <p:cNvPr id="141334" name="WordArt 22"/>
            <p:cNvSpPr>
              <a:spLocks noChangeArrowheads="1" noChangeShapeType="1"/>
            </p:cNvSpPr>
            <p:nvPr/>
          </p:nvSpPr>
          <p:spPr bwMode="auto">
            <a:xfrm rot="21507697" flipH="1">
              <a:off x="1632" y="1549"/>
              <a:ext cx="440" cy="45"/>
            </a:xfrm>
            <a:prstGeom prst="rect">
              <a:avLst/>
            </a:prstGeom>
          </p:spPr>
          <p:txBody>
            <a:bodyPr wrap="none" fromWordArt="1">
              <a:prstTxWarp prst="textPlain">
                <a:avLst>
                  <a:gd name="adj" fmla="val 50000"/>
                </a:avLst>
              </a:prstTxWarp>
            </a:bodyPr>
            <a:lstStyle/>
            <a:p>
              <a:pPr algn="ctr"/>
              <a:r>
                <a:rPr lang="en-US" sz="3600" b="1" kern="10" spc="-360">
                  <a:ln w="3175">
                    <a:noFill/>
                    <a:round/>
                    <a:headEnd/>
                    <a:tailEnd/>
                  </a:ln>
                  <a:solidFill>
                    <a:srgbClr val="8E5F00"/>
                  </a:solidFill>
                  <a:latin typeface="Trebuchet MS"/>
                </a:rPr>
                <a:t>......</a:t>
              </a:r>
            </a:p>
          </p:txBody>
        </p:sp>
        <p:sp>
          <p:nvSpPr>
            <p:cNvPr id="141335" name="WordArt 23"/>
            <p:cNvSpPr>
              <a:spLocks noChangeArrowheads="1" noChangeShapeType="1"/>
            </p:cNvSpPr>
            <p:nvPr/>
          </p:nvSpPr>
          <p:spPr bwMode="auto">
            <a:xfrm rot="610922" flipH="1">
              <a:off x="2077" y="1595"/>
              <a:ext cx="441" cy="45"/>
            </a:xfrm>
            <a:prstGeom prst="rect">
              <a:avLst/>
            </a:prstGeom>
          </p:spPr>
          <p:txBody>
            <a:bodyPr wrap="none" fromWordArt="1">
              <a:prstTxWarp prst="textPlain">
                <a:avLst>
                  <a:gd name="adj" fmla="val 50000"/>
                </a:avLst>
              </a:prstTxWarp>
            </a:bodyPr>
            <a:lstStyle/>
            <a:p>
              <a:pPr algn="ctr"/>
              <a:r>
                <a:rPr lang="en-US" sz="3600" b="1" kern="10" spc="-360">
                  <a:ln w="3175">
                    <a:noFill/>
                    <a:round/>
                    <a:headEnd/>
                    <a:tailEnd/>
                  </a:ln>
                  <a:solidFill>
                    <a:srgbClr val="8E5F00"/>
                  </a:solidFill>
                  <a:latin typeface="Trebuchet MS"/>
                </a:rPr>
                <a:t>......</a:t>
              </a:r>
            </a:p>
          </p:txBody>
        </p:sp>
        <p:sp>
          <p:nvSpPr>
            <p:cNvPr id="141336" name="WordArt 24"/>
            <p:cNvSpPr>
              <a:spLocks noChangeArrowheads="1" noChangeShapeType="1"/>
            </p:cNvSpPr>
            <p:nvPr/>
          </p:nvSpPr>
          <p:spPr bwMode="auto">
            <a:xfrm rot="21061518" flipH="1">
              <a:off x="2527" y="1595"/>
              <a:ext cx="440" cy="45"/>
            </a:xfrm>
            <a:prstGeom prst="rect">
              <a:avLst/>
            </a:prstGeom>
          </p:spPr>
          <p:txBody>
            <a:bodyPr wrap="none" fromWordArt="1">
              <a:prstTxWarp prst="textPlain">
                <a:avLst>
                  <a:gd name="adj" fmla="val 50000"/>
                </a:avLst>
              </a:prstTxWarp>
            </a:bodyPr>
            <a:lstStyle/>
            <a:p>
              <a:pPr algn="ctr"/>
              <a:r>
                <a:rPr lang="en-US" sz="3600" b="1" kern="10" spc="-360">
                  <a:ln w="3175">
                    <a:noFill/>
                    <a:round/>
                    <a:headEnd/>
                    <a:tailEnd/>
                  </a:ln>
                  <a:solidFill>
                    <a:srgbClr val="8E5F00"/>
                  </a:solidFill>
                  <a:latin typeface="Trebuchet MS"/>
                </a:rPr>
                <a:t>......</a:t>
              </a:r>
            </a:p>
          </p:txBody>
        </p:sp>
        <p:sp>
          <p:nvSpPr>
            <p:cNvPr id="141337" name="WordArt 25"/>
            <p:cNvSpPr>
              <a:spLocks noChangeArrowheads="1" noChangeShapeType="1"/>
            </p:cNvSpPr>
            <p:nvPr/>
          </p:nvSpPr>
          <p:spPr bwMode="auto">
            <a:xfrm rot="21354047" flipH="1">
              <a:off x="2992" y="1549"/>
              <a:ext cx="440" cy="45"/>
            </a:xfrm>
            <a:prstGeom prst="rect">
              <a:avLst/>
            </a:prstGeom>
          </p:spPr>
          <p:txBody>
            <a:bodyPr wrap="none" fromWordArt="1">
              <a:prstTxWarp prst="textPlain">
                <a:avLst>
                  <a:gd name="adj" fmla="val 50000"/>
                </a:avLst>
              </a:prstTxWarp>
            </a:bodyPr>
            <a:lstStyle/>
            <a:p>
              <a:pPr algn="ctr"/>
              <a:r>
                <a:rPr lang="en-US" sz="3600" b="1" kern="10" spc="-360">
                  <a:ln w="3175">
                    <a:noFill/>
                    <a:round/>
                    <a:headEnd/>
                    <a:tailEnd/>
                  </a:ln>
                  <a:solidFill>
                    <a:srgbClr val="8E5F00"/>
                  </a:solidFill>
                  <a:latin typeface="Trebuchet MS"/>
                </a:rPr>
                <a:t>......</a:t>
              </a:r>
            </a:p>
          </p:txBody>
        </p:sp>
        <p:sp>
          <p:nvSpPr>
            <p:cNvPr id="141338" name="WordArt 26"/>
            <p:cNvSpPr>
              <a:spLocks noChangeArrowheads="1" noChangeShapeType="1"/>
            </p:cNvSpPr>
            <p:nvPr/>
          </p:nvSpPr>
          <p:spPr bwMode="auto">
            <a:xfrm rot="21031569" flipH="1">
              <a:off x="3456" y="1488"/>
              <a:ext cx="440" cy="44"/>
            </a:xfrm>
            <a:prstGeom prst="rect">
              <a:avLst/>
            </a:prstGeom>
          </p:spPr>
          <p:txBody>
            <a:bodyPr wrap="none" fromWordArt="1">
              <a:prstTxWarp prst="textPlain">
                <a:avLst>
                  <a:gd name="adj" fmla="val 50000"/>
                </a:avLst>
              </a:prstTxWarp>
            </a:bodyPr>
            <a:lstStyle/>
            <a:p>
              <a:pPr algn="ctr"/>
              <a:r>
                <a:rPr lang="en-US" sz="3600" b="1" kern="10" spc="-360">
                  <a:ln w="3175">
                    <a:noFill/>
                    <a:round/>
                    <a:headEnd/>
                    <a:tailEnd/>
                  </a:ln>
                  <a:solidFill>
                    <a:srgbClr val="8E5F00"/>
                  </a:solidFill>
                  <a:latin typeface="Trebuchet MS"/>
                </a:rPr>
                <a:t>......</a:t>
              </a:r>
            </a:p>
          </p:txBody>
        </p:sp>
        <p:sp>
          <p:nvSpPr>
            <p:cNvPr id="141339" name="WordArt 27"/>
            <p:cNvSpPr>
              <a:spLocks noChangeArrowheads="1" noChangeShapeType="1"/>
            </p:cNvSpPr>
            <p:nvPr/>
          </p:nvSpPr>
          <p:spPr bwMode="auto">
            <a:xfrm rot="20677690" flipH="1">
              <a:off x="3912" y="1392"/>
              <a:ext cx="441" cy="45"/>
            </a:xfrm>
            <a:prstGeom prst="rect">
              <a:avLst/>
            </a:prstGeom>
          </p:spPr>
          <p:txBody>
            <a:bodyPr wrap="none" fromWordArt="1">
              <a:prstTxWarp prst="textPlain">
                <a:avLst>
                  <a:gd name="adj" fmla="val 50000"/>
                </a:avLst>
              </a:prstTxWarp>
            </a:bodyPr>
            <a:lstStyle/>
            <a:p>
              <a:pPr algn="ctr"/>
              <a:r>
                <a:rPr lang="en-US" sz="3600" b="1" kern="10" spc="-360">
                  <a:ln w="3175">
                    <a:noFill/>
                    <a:round/>
                    <a:headEnd/>
                    <a:tailEnd/>
                  </a:ln>
                  <a:solidFill>
                    <a:srgbClr val="8E5F00"/>
                  </a:solidFill>
                  <a:latin typeface="Trebuchet MS"/>
                </a:rPr>
                <a:t>......</a:t>
              </a:r>
            </a:p>
          </p:txBody>
        </p:sp>
        <p:sp>
          <p:nvSpPr>
            <p:cNvPr id="141340" name="Freeform 28"/>
            <p:cNvSpPr>
              <a:spLocks/>
            </p:cNvSpPr>
            <p:nvPr/>
          </p:nvSpPr>
          <p:spPr bwMode="auto">
            <a:xfrm rot="-1908834">
              <a:off x="4512" y="1176"/>
              <a:ext cx="188" cy="168"/>
            </a:xfrm>
            <a:custGeom>
              <a:avLst/>
              <a:gdLst/>
              <a:ahLst/>
              <a:cxnLst>
                <a:cxn ang="0">
                  <a:pos x="307" y="232"/>
                </a:cxn>
                <a:cxn ang="0">
                  <a:pos x="0" y="466"/>
                </a:cxn>
                <a:cxn ang="0">
                  <a:pos x="118" y="466"/>
                </a:cxn>
                <a:cxn ang="0">
                  <a:pos x="425" y="232"/>
                </a:cxn>
                <a:cxn ang="0">
                  <a:pos x="118" y="0"/>
                </a:cxn>
                <a:cxn ang="0">
                  <a:pos x="0" y="0"/>
                </a:cxn>
                <a:cxn ang="0">
                  <a:pos x="307" y="232"/>
                </a:cxn>
              </a:cxnLst>
              <a:rect l="0" t="0" r="r" b="b"/>
              <a:pathLst>
                <a:path w="425" h="466">
                  <a:moveTo>
                    <a:pt x="307" y="232"/>
                  </a:moveTo>
                  <a:lnTo>
                    <a:pt x="0" y="466"/>
                  </a:lnTo>
                  <a:lnTo>
                    <a:pt x="118" y="466"/>
                  </a:lnTo>
                  <a:lnTo>
                    <a:pt x="425" y="232"/>
                  </a:lnTo>
                  <a:lnTo>
                    <a:pt x="118" y="0"/>
                  </a:lnTo>
                  <a:lnTo>
                    <a:pt x="0" y="0"/>
                  </a:lnTo>
                  <a:lnTo>
                    <a:pt x="307" y="232"/>
                  </a:lnTo>
                  <a:close/>
                </a:path>
              </a:pathLst>
            </a:custGeom>
            <a:solidFill>
              <a:srgbClr val="8E5F00"/>
            </a:solidFill>
            <a:ln w="19050" cmpd="sng">
              <a:noFill/>
              <a:round/>
              <a:headEnd/>
              <a:tailEnd/>
            </a:ln>
          </p:spPr>
          <p:txBody>
            <a:bodyPr/>
            <a:lstStyle/>
            <a:p>
              <a:endParaRPr lang="en-US"/>
            </a:p>
          </p:txBody>
        </p:sp>
        <p:sp>
          <p:nvSpPr>
            <p:cNvPr id="141341" name="WordArt 29"/>
            <p:cNvSpPr>
              <a:spLocks noChangeArrowheads="1" noChangeShapeType="1"/>
            </p:cNvSpPr>
            <p:nvPr/>
          </p:nvSpPr>
          <p:spPr bwMode="auto">
            <a:xfrm rot="20378945" flipH="1">
              <a:off x="4215" y="1296"/>
              <a:ext cx="441" cy="45"/>
            </a:xfrm>
            <a:prstGeom prst="rect">
              <a:avLst/>
            </a:prstGeom>
          </p:spPr>
          <p:txBody>
            <a:bodyPr wrap="none" fromWordArt="1">
              <a:prstTxWarp prst="textPlain">
                <a:avLst>
                  <a:gd name="adj" fmla="val 50000"/>
                </a:avLst>
              </a:prstTxWarp>
            </a:bodyPr>
            <a:lstStyle/>
            <a:p>
              <a:pPr algn="ctr"/>
              <a:r>
                <a:rPr lang="en-US" sz="3600" b="1" kern="10" spc="-360">
                  <a:ln w="3175">
                    <a:noFill/>
                    <a:round/>
                    <a:headEnd/>
                    <a:tailEnd/>
                  </a:ln>
                  <a:solidFill>
                    <a:srgbClr val="8E5F00"/>
                  </a:solidFill>
                  <a:latin typeface="Trebuchet MS"/>
                </a:rPr>
                <a:t>......</a:t>
              </a:r>
            </a:p>
          </p:txBody>
        </p:sp>
      </p:grpSp>
      <p:sp>
        <p:nvSpPr>
          <p:cNvPr id="141342" name="Freeform 30"/>
          <p:cNvSpPr>
            <a:spLocks/>
          </p:cNvSpPr>
          <p:nvPr/>
        </p:nvSpPr>
        <p:spPr bwMode="auto">
          <a:xfrm>
            <a:off x="4135438" y="4678363"/>
            <a:ext cx="436562" cy="225425"/>
          </a:xfrm>
          <a:custGeom>
            <a:avLst/>
            <a:gdLst/>
            <a:ahLst/>
            <a:cxnLst>
              <a:cxn ang="0">
                <a:pos x="0" y="3424"/>
              </a:cxn>
              <a:cxn ang="0">
                <a:pos x="925" y="1452"/>
              </a:cxn>
              <a:cxn ang="0">
                <a:pos x="1332" y="1627"/>
              </a:cxn>
              <a:cxn ang="0">
                <a:pos x="2486" y="0"/>
              </a:cxn>
              <a:cxn ang="0">
                <a:pos x="3527" y="727"/>
              </a:cxn>
              <a:cxn ang="0">
                <a:pos x="4134" y="2265"/>
              </a:cxn>
              <a:cxn ang="0">
                <a:pos x="4454" y="2148"/>
              </a:cxn>
              <a:cxn ang="0">
                <a:pos x="5350" y="3339"/>
              </a:cxn>
              <a:cxn ang="0">
                <a:pos x="0" y="3424"/>
              </a:cxn>
            </a:cxnLst>
            <a:rect l="0" t="0" r="r" b="b"/>
            <a:pathLst>
              <a:path w="5350" h="3424">
                <a:moveTo>
                  <a:pt x="0" y="3424"/>
                </a:moveTo>
                <a:lnTo>
                  <a:pt x="925" y="1452"/>
                </a:lnTo>
                <a:lnTo>
                  <a:pt x="1332" y="1627"/>
                </a:lnTo>
                <a:lnTo>
                  <a:pt x="2486" y="0"/>
                </a:lnTo>
                <a:lnTo>
                  <a:pt x="3527" y="727"/>
                </a:lnTo>
                <a:lnTo>
                  <a:pt x="4134" y="2265"/>
                </a:lnTo>
                <a:lnTo>
                  <a:pt x="4454" y="2148"/>
                </a:lnTo>
                <a:lnTo>
                  <a:pt x="5350" y="3339"/>
                </a:lnTo>
                <a:lnTo>
                  <a:pt x="0" y="3424"/>
                </a:lnTo>
                <a:close/>
              </a:path>
            </a:pathLst>
          </a:custGeom>
          <a:gradFill rotWithShape="1">
            <a:gsLst>
              <a:gs pos="0">
                <a:srgbClr val="996600"/>
              </a:gs>
              <a:gs pos="100000">
                <a:srgbClr val="663300"/>
              </a:gs>
            </a:gsLst>
            <a:lin ang="5400000" scaled="1"/>
          </a:gradFill>
          <a:ln w="9525">
            <a:noFill/>
            <a:round/>
            <a:headEnd/>
            <a:tailEnd/>
          </a:ln>
        </p:spPr>
        <p:txBody>
          <a:bodyPr/>
          <a:lstStyle/>
          <a:p>
            <a:endParaRPr lang="en-US"/>
          </a:p>
        </p:txBody>
      </p:sp>
      <p:sp>
        <p:nvSpPr>
          <p:cNvPr id="141343" name="WordArt 31"/>
          <p:cNvSpPr>
            <a:spLocks noChangeArrowheads="1" noChangeShapeType="1" noTextEdit="1"/>
          </p:cNvSpPr>
          <p:nvPr/>
        </p:nvSpPr>
        <p:spPr bwMode="auto">
          <a:xfrm>
            <a:off x="3886200" y="4800600"/>
            <a:ext cx="930275" cy="228600"/>
          </a:xfrm>
          <a:prstGeom prst="rect">
            <a:avLst/>
          </a:prstGeom>
        </p:spPr>
        <p:txBody>
          <a:bodyPr spcFirstLastPara="1" wrap="none" fromWordArt="1">
            <a:prstTxWarp prst="textArchDown">
              <a:avLst>
                <a:gd name="adj" fmla="val 145229"/>
              </a:avLst>
            </a:prstTxWarp>
          </a:bodyPr>
          <a:lstStyle/>
          <a:p>
            <a:pPr algn="ctr"/>
            <a:r>
              <a:rPr lang="en-US" sz="3600" kern="10">
                <a:ln w="3175">
                  <a:noFill/>
                  <a:round/>
                  <a:headEnd/>
                  <a:tailEnd/>
                </a:ln>
                <a:solidFill>
                  <a:srgbClr val="996633"/>
                </a:solidFill>
                <a:latin typeface="Arial Black"/>
              </a:rPr>
              <a:t>Mt. Horeb</a:t>
            </a:r>
          </a:p>
        </p:txBody>
      </p:sp>
      <p:grpSp>
        <p:nvGrpSpPr>
          <p:cNvPr id="141344" name="Group 32"/>
          <p:cNvGrpSpPr>
            <a:grpSpLocks/>
          </p:cNvGrpSpPr>
          <p:nvPr/>
        </p:nvGrpSpPr>
        <p:grpSpPr bwMode="auto">
          <a:xfrm>
            <a:off x="5638800" y="2565400"/>
            <a:ext cx="685800" cy="330200"/>
            <a:chOff x="2112" y="1236"/>
            <a:chExt cx="1920" cy="924"/>
          </a:xfrm>
        </p:grpSpPr>
        <p:sp>
          <p:nvSpPr>
            <p:cNvPr id="141345" name="Oval 33"/>
            <p:cNvSpPr>
              <a:spLocks noChangeArrowheads="1"/>
            </p:cNvSpPr>
            <p:nvPr/>
          </p:nvSpPr>
          <p:spPr bwMode="auto">
            <a:xfrm>
              <a:off x="3977" y="1632"/>
              <a:ext cx="55" cy="45"/>
            </a:xfrm>
            <a:prstGeom prst="ellipse">
              <a:avLst/>
            </a:prstGeom>
            <a:solidFill>
              <a:srgbClr val="996633"/>
            </a:solidFill>
            <a:ln w="3175" algn="ctr">
              <a:noFill/>
              <a:round/>
              <a:headEnd/>
              <a:tailEnd/>
            </a:ln>
            <a:effectLst/>
          </p:spPr>
          <p:txBody>
            <a:bodyPr/>
            <a:lstStyle/>
            <a:p>
              <a:pPr algn="ctr"/>
              <a:endParaRPr lang="en-US" sz="3200">
                <a:solidFill>
                  <a:srgbClr val="000099"/>
                </a:solidFill>
                <a:latin typeface="Arial Black" pitchFamily="34" charset="0"/>
              </a:endParaRPr>
            </a:p>
          </p:txBody>
        </p:sp>
        <p:grpSp>
          <p:nvGrpSpPr>
            <p:cNvPr id="141346" name="Group 34"/>
            <p:cNvGrpSpPr>
              <a:grpSpLocks/>
            </p:cNvGrpSpPr>
            <p:nvPr/>
          </p:nvGrpSpPr>
          <p:grpSpPr bwMode="auto">
            <a:xfrm>
              <a:off x="2112" y="1236"/>
              <a:ext cx="1824" cy="924"/>
              <a:chOff x="2112" y="1236"/>
              <a:chExt cx="1824" cy="924"/>
            </a:xfrm>
          </p:grpSpPr>
          <p:sp>
            <p:nvSpPr>
              <p:cNvPr id="141347" name="WordArt 35"/>
              <p:cNvSpPr>
                <a:spLocks noChangeArrowheads="1" noChangeShapeType="1" noTextEdit="1"/>
              </p:cNvSpPr>
              <p:nvPr/>
            </p:nvSpPr>
            <p:spPr bwMode="auto">
              <a:xfrm>
                <a:off x="2112" y="1236"/>
                <a:ext cx="1732" cy="648"/>
              </a:xfrm>
              <a:prstGeom prst="rect">
                <a:avLst/>
              </a:prstGeom>
            </p:spPr>
            <p:txBody>
              <a:bodyPr wrap="none" fromWordArt="1">
                <a:prstTxWarp prst="textCurveDown">
                  <a:avLst>
                    <a:gd name="adj" fmla="val 52630"/>
                  </a:avLst>
                </a:prstTxWarp>
              </a:bodyPr>
              <a:lstStyle/>
              <a:p>
                <a:pPr algn="ctr"/>
                <a:r>
                  <a:rPr lang="en-US" sz="3600" kern="10">
                    <a:ln w="3175">
                      <a:noFill/>
                      <a:round/>
                      <a:headEnd/>
                      <a:tailEnd/>
                    </a:ln>
                    <a:solidFill>
                      <a:srgbClr val="996633"/>
                    </a:solidFill>
                    <a:latin typeface="Arial Black"/>
                  </a:rPr>
                  <a:t>Kadesh</a:t>
                </a:r>
              </a:p>
            </p:txBody>
          </p:sp>
          <p:sp>
            <p:nvSpPr>
              <p:cNvPr id="141348" name="WordArt 36"/>
              <p:cNvSpPr>
                <a:spLocks noChangeArrowheads="1" noChangeShapeType="1" noTextEdit="1"/>
              </p:cNvSpPr>
              <p:nvPr/>
            </p:nvSpPr>
            <p:spPr bwMode="auto">
              <a:xfrm rot="-952815">
                <a:off x="2208" y="1536"/>
                <a:ext cx="1669" cy="624"/>
              </a:xfrm>
              <a:prstGeom prst="rect">
                <a:avLst/>
              </a:prstGeom>
            </p:spPr>
            <p:txBody>
              <a:bodyPr wrap="none" fromWordArt="1">
                <a:prstTxWarp prst="textCurveDown">
                  <a:avLst>
                    <a:gd name="adj" fmla="val 52630"/>
                  </a:avLst>
                </a:prstTxWarp>
              </a:bodyPr>
              <a:lstStyle/>
              <a:p>
                <a:pPr algn="ctr"/>
                <a:r>
                  <a:rPr lang="en-US" sz="3600" kern="10">
                    <a:ln w="3175">
                      <a:noFill/>
                      <a:round/>
                      <a:headEnd/>
                      <a:tailEnd/>
                    </a:ln>
                    <a:solidFill>
                      <a:srgbClr val="996633"/>
                    </a:solidFill>
                    <a:latin typeface="Arial Black"/>
                  </a:rPr>
                  <a:t>barnea</a:t>
                </a:r>
              </a:p>
            </p:txBody>
          </p:sp>
          <p:sp>
            <p:nvSpPr>
              <p:cNvPr id="141349" name="WordArt 37"/>
              <p:cNvSpPr>
                <a:spLocks noChangeArrowheads="1" noChangeShapeType="1" noTextEdit="1"/>
              </p:cNvSpPr>
              <p:nvPr/>
            </p:nvSpPr>
            <p:spPr bwMode="auto">
              <a:xfrm rot="9346286" flipV="1">
                <a:off x="3877" y="1680"/>
                <a:ext cx="59" cy="48"/>
              </a:xfrm>
              <a:prstGeom prst="rect">
                <a:avLst/>
              </a:prstGeom>
            </p:spPr>
            <p:txBody>
              <a:bodyPr wrap="none" fromWordArt="1">
                <a:prstTxWarp prst="textWave1">
                  <a:avLst>
                    <a:gd name="adj1" fmla="val 0"/>
                    <a:gd name="adj2" fmla="val 0"/>
                  </a:avLst>
                </a:prstTxWarp>
              </a:bodyPr>
              <a:lstStyle/>
              <a:p>
                <a:pPr algn="ctr"/>
                <a:r>
                  <a:rPr lang="en-US" sz="3600" kern="10">
                    <a:ln w="3175">
                      <a:noFill/>
                      <a:round/>
                      <a:headEnd/>
                      <a:tailEnd/>
                    </a:ln>
                    <a:solidFill>
                      <a:srgbClr val="996633"/>
                    </a:solidFill>
                    <a:latin typeface="Arial Black"/>
                  </a:rPr>
                  <a:t>-</a:t>
                </a:r>
              </a:p>
            </p:txBody>
          </p:sp>
        </p:grpSp>
      </p:grpSp>
      <p:sp>
        <p:nvSpPr>
          <p:cNvPr id="141350" name="Text Box 38"/>
          <p:cNvSpPr txBox="1">
            <a:spLocks noChangeArrowheads="1"/>
          </p:cNvSpPr>
          <p:nvPr/>
        </p:nvSpPr>
        <p:spPr bwMode="auto">
          <a:xfrm>
            <a:off x="304800" y="487363"/>
            <a:ext cx="7086600" cy="579437"/>
          </a:xfrm>
          <a:prstGeom prst="rect">
            <a:avLst/>
          </a:prstGeom>
          <a:noFill/>
          <a:ln w="9525" algn="ctr">
            <a:noFill/>
            <a:miter lim="800000"/>
            <a:headEnd/>
            <a:tailEnd/>
          </a:ln>
          <a:effectLst/>
        </p:spPr>
        <p:txBody>
          <a:bodyPr>
            <a:spAutoFit/>
          </a:bodyPr>
          <a:lstStyle/>
          <a:p>
            <a:pPr eaLnBrk="0" hangingPunct="0"/>
            <a:r>
              <a:rPr lang="en-US" sz="3200" u="sng">
                <a:solidFill>
                  <a:srgbClr val="00FFFF"/>
                </a:solidFill>
                <a:latin typeface="Fette Engschrift" pitchFamily="2" charset="0"/>
              </a:rPr>
              <a:t>2.2.3.2.1  Foundation of Substance Centered on Moses</a:t>
            </a:r>
          </a:p>
        </p:txBody>
      </p:sp>
      <p:sp>
        <p:nvSpPr>
          <p:cNvPr id="141351" name="Text Box 39"/>
          <p:cNvSpPr txBox="1">
            <a:spLocks noChangeArrowheads="1"/>
          </p:cNvSpPr>
          <p:nvPr/>
        </p:nvSpPr>
        <p:spPr bwMode="auto">
          <a:xfrm>
            <a:off x="304800" y="0"/>
            <a:ext cx="4800600" cy="579438"/>
          </a:xfrm>
          <a:prstGeom prst="rect">
            <a:avLst/>
          </a:prstGeom>
          <a:noFill/>
          <a:ln w="9525" algn="ctr">
            <a:noFill/>
            <a:miter lim="800000"/>
            <a:headEnd/>
            <a:tailEnd/>
          </a:ln>
          <a:effectLst/>
        </p:spPr>
        <p:txBody>
          <a:bodyPr>
            <a:spAutoFit/>
          </a:bodyPr>
          <a:lstStyle/>
          <a:p>
            <a:pPr eaLnBrk="0" hangingPunct="0"/>
            <a:r>
              <a:rPr lang="en-US" sz="3200" u="sng">
                <a:solidFill>
                  <a:srgbClr val="00FFFF"/>
                </a:solidFill>
                <a:latin typeface="Fette Engschrift" pitchFamily="2" charset="0"/>
              </a:rPr>
              <a:t>2.2.3.2  The Foundation of Substance</a:t>
            </a:r>
          </a:p>
        </p:txBody>
      </p:sp>
      <p:grpSp>
        <p:nvGrpSpPr>
          <p:cNvPr id="141352" name="Group 40"/>
          <p:cNvGrpSpPr>
            <a:grpSpLocks/>
          </p:cNvGrpSpPr>
          <p:nvPr/>
        </p:nvGrpSpPr>
        <p:grpSpPr bwMode="auto">
          <a:xfrm>
            <a:off x="2540000" y="1981200"/>
            <a:ext cx="4927600" cy="2773363"/>
            <a:chOff x="1600" y="1248"/>
            <a:chExt cx="3104" cy="1747"/>
          </a:xfrm>
        </p:grpSpPr>
        <p:sp>
          <p:nvSpPr>
            <p:cNvPr id="141353" name="Oval 41"/>
            <p:cNvSpPr>
              <a:spLocks noChangeArrowheads="1"/>
            </p:cNvSpPr>
            <p:nvPr/>
          </p:nvSpPr>
          <p:spPr bwMode="auto">
            <a:xfrm>
              <a:off x="4025" y="1680"/>
              <a:ext cx="55" cy="45"/>
            </a:xfrm>
            <a:prstGeom prst="ellipse">
              <a:avLst/>
            </a:prstGeom>
            <a:solidFill>
              <a:srgbClr val="663300"/>
            </a:solidFill>
            <a:ln w="57150">
              <a:solidFill>
                <a:srgbClr val="663300"/>
              </a:solidFill>
              <a:round/>
              <a:headEnd/>
              <a:tailEnd/>
            </a:ln>
            <a:effectLst/>
          </p:spPr>
          <p:txBody>
            <a:bodyPr wrap="none" anchor="ctr"/>
            <a:lstStyle/>
            <a:p>
              <a:pPr algn="ctr"/>
              <a:endParaRPr lang="en-US" sz="3200">
                <a:solidFill>
                  <a:srgbClr val="000099"/>
                </a:solidFill>
                <a:latin typeface="Arial Black" pitchFamily="34" charset="0"/>
              </a:endParaRPr>
            </a:p>
          </p:txBody>
        </p:sp>
        <p:grpSp>
          <p:nvGrpSpPr>
            <p:cNvPr id="141354" name="Group 42"/>
            <p:cNvGrpSpPr>
              <a:grpSpLocks/>
            </p:cNvGrpSpPr>
            <p:nvPr/>
          </p:nvGrpSpPr>
          <p:grpSpPr bwMode="auto">
            <a:xfrm>
              <a:off x="1600" y="1248"/>
              <a:ext cx="3104" cy="1747"/>
              <a:chOff x="1600" y="1248"/>
              <a:chExt cx="3104" cy="1747"/>
            </a:xfrm>
          </p:grpSpPr>
          <p:grpSp>
            <p:nvGrpSpPr>
              <p:cNvPr id="141355" name="Group 43"/>
              <p:cNvGrpSpPr>
                <a:grpSpLocks/>
              </p:cNvGrpSpPr>
              <p:nvPr/>
            </p:nvGrpSpPr>
            <p:grpSpPr bwMode="auto">
              <a:xfrm>
                <a:off x="1600" y="1567"/>
                <a:ext cx="1057" cy="1386"/>
                <a:chOff x="1600" y="1567"/>
                <a:chExt cx="1057" cy="1386"/>
              </a:xfrm>
            </p:grpSpPr>
            <p:sp>
              <p:nvSpPr>
                <p:cNvPr id="141356" name="Freeform 44"/>
                <p:cNvSpPr>
                  <a:spLocks/>
                </p:cNvSpPr>
                <p:nvPr/>
              </p:nvSpPr>
              <p:spPr bwMode="auto">
                <a:xfrm rot="-3700227">
                  <a:off x="1646" y="1553"/>
                  <a:ext cx="80" cy="163"/>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663300"/>
                </a:solidFill>
                <a:ln w="3175" cmpd="sng">
                  <a:solidFill>
                    <a:srgbClr val="663300"/>
                  </a:solidFill>
                  <a:round/>
                  <a:headEnd/>
                  <a:tailEnd/>
                </a:ln>
              </p:spPr>
              <p:txBody>
                <a:bodyPr/>
                <a:lstStyle/>
                <a:p>
                  <a:endParaRPr lang="en-US"/>
                </a:p>
              </p:txBody>
            </p:sp>
            <p:sp>
              <p:nvSpPr>
                <p:cNvPr id="141357" name="Freeform 45"/>
                <p:cNvSpPr>
                  <a:spLocks/>
                </p:cNvSpPr>
                <p:nvPr/>
              </p:nvSpPr>
              <p:spPr bwMode="auto">
                <a:xfrm rot="4199582" flipV="1">
                  <a:off x="1861" y="1501"/>
                  <a:ext cx="90" cy="278"/>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663300"/>
                </a:solidFill>
                <a:ln w="3175" cmpd="sng">
                  <a:solidFill>
                    <a:srgbClr val="663300"/>
                  </a:solidFill>
                  <a:round/>
                  <a:headEnd/>
                  <a:tailEnd/>
                </a:ln>
              </p:spPr>
              <p:txBody>
                <a:bodyPr/>
                <a:lstStyle/>
                <a:p>
                  <a:endParaRPr lang="en-US"/>
                </a:p>
              </p:txBody>
            </p:sp>
            <p:grpSp>
              <p:nvGrpSpPr>
                <p:cNvPr id="141358" name="Group 46"/>
                <p:cNvGrpSpPr>
                  <a:grpSpLocks/>
                </p:cNvGrpSpPr>
                <p:nvPr/>
              </p:nvGrpSpPr>
              <p:grpSpPr bwMode="auto">
                <a:xfrm>
                  <a:off x="1920" y="1595"/>
                  <a:ext cx="672" cy="1252"/>
                  <a:chOff x="1920" y="1595"/>
                  <a:chExt cx="672" cy="1252"/>
                </a:xfrm>
              </p:grpSpPr>
              <p:sp>
                <p:nvSpPr>
                  <p:cNvPr id="141359" name="Freeform 47"/>
                  <p:cNvSpPr>
                    <a:spLocks/>
                  </p:cNvSpPr>
                  <p:nvPr/>
                </p:nvSpPr>
                <p:spPr bwMode="auto">
                  <a:xfrm rot="1128864" flipH="1">
                    <a:off x="1990" y="1595"/>
                    <a:ext cx="111" cy="272"/>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663300"/>
                  </a:solidFill>
                  <a:ln w="3175" cmpd="sng">
                    <a:solidFill>
                      <a:srgbClr val="663300"/>
                    </a:solidFill>
                    <a:round/>
                    <a:headEnd/>
                    <a:tailEnd/>
                  </a:ln>
                </p:spPr>
                <p:txBody>
                  <a:bodyPr/>
                  <a:lstStyle/>
                  <a:p>
                    <a:endParaRPr lang="en-US"/>
                  </a:p>
                </p:txBody>
              </p:sp>
              <p:sp>
                <p:nvSpPr>
                  <p:cNvPr id="141360" name="Freeform 48"/>
                  <p:cNvSpPr>
                    <a:spLocks/>
                  </p:cNvSpPr>
                  <p:nvPr/>
                </p:nvSpPr>
                <p:spPr bwMode="auto">
                  <a:xfrm>
                    <a:off x="1934" y="1912"/>
                    <a:ext cx="111" cy="272"/>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663300"/>
                  </a:solidFill>
                  <a:ln w="3175" cmpd="sng">
                    <a:solidFill>
                      <a:srgbClr val="663300"/>
                    </a:solidFill>
                    <a:round/>
                    <a:headEnd/>
                    <a:tailEnd/>
                  </a:ln>
                </p:spPr>
                <p:txBody>
                  <a:bodyPr/>
                  <a:lstStyle/>
                  <a:p>
                    <a:endParaRPr lang="en-US"/>
                  </a:p>
                </p:txBody>
              </p:sp>
              <p:sp>
                <p:nvSpPr>
                  <p:cNvPr id="141361" name="Freeform 49"/>
                  <p:cNvSpPr>
                    <a:spLocks/>
                  </p:cNvSpPr>
                  <p:nvPr/>
                </p:nvSpPr>
                <p:spPr bwMode="auto">
                  <a:xfrm rot="-4541548">
                    <a:off x="2002" y="2174"/>
                    <a:ext cx="107" cy="272"/>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663300"/>
                  </a:solidFill>
                  <a:ln w="3175" cmpd="sng">
                    <a:solidFill>
                      <a:srgbClr val="663300"/>
                    </a:solidFill>
                    <a:round/>
                    <a:headEnd/>
                    <a:tailEnd/>
                  </a:ln>
                </p:spPr>
                <p:txBody>
                  <a:bodyPr/>
                  <a:lstStyle/>
                  <a:p>
                    <a:endParaRPr lang="en-US"/>
                  </a:p>
                </p:txBody>
              </p:sp>
              <p:sp>
                <p:nvSpPr>
                  <p:cNvPr id="141362" name="Freeform 50"/>
                  <p:cNvSpPr>
                    <a:spLocks/>
                  </p:cNvSpPr>
                  <p:nvPr/>
                </p:nvSpPr>
                <p:spPr bwMode="auto">
                  <a:xfrm rot="20566753" flipH="1">
                    <a:off x="2208" y="2400"/>
                    <a:ext cx="111" cy="272"/>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663300"/>
                  </a:solidFill>
                  <a:ln w="3175" cmpd="sng">
                    <a:solidFill>
                      <a:srgbClr val="663300"/>
                    </a:solidFill>
                    <a:round/>
                    <a:headEnd/>
                    <a:tailEnd/>
                  </a:ln>
                </p:spPr>
                <p:txBody>
                  <a:bodyPr/>
                  <a:lstStyle/>
                  <a:p>
                    <a:endParaRPr lang="en-US"/>
                  </a:p>
                </p:txBody>
              </p:sp>
              <p:sp>
                <p:nvSpPr>
                  <p:cNvPr id="141363" name="Freeform 51"/>
                  <p:cNvSpPr>
                    <a:spLocks/>
                  </p:cNvSpPr>
                  <p:nvPr/>
                </p:nvSpPr>
                <p:spPr bwMode="auto">
                  <a:xfrm rot="-3725283">
                    <a:off x="2400" y="2656"/>
                    <a:ext cx="111" cy="272"/>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663300"/>
                  </a:solidFill>
                  <a:ln w="3175" cmpd="sng">
                    <a:solidFill>
                      <a:srgbClr val="663300"/>
                    </a:solidFill>
                    <a:round/>
                    <a:headEnd/>
                    <a:tailEnd/>
                  </a:ln>
                </p:spPr>
                <p:txBody>
                  <a:bodyPr/>
                  <a:lstStyle/>
                  <a:p>
                    <a:endParaRPr lang="en-US"/>
                  </a:p>
                </p:txBody>
              </p:sp>
            </p:grpSp>
            <p:sp>
              <p:nvSpPr>
                <p:cNvPr id="141364" name="Oval 52"/>
                <p:cNvSpPr>
                  <a:spLocks noChangeArrowheads="1"/>
                </p:cNvSpPr>
                <p:nvPr/>
              </p:nvSpPr>
              <p:spPr bwMode="auto">
                <a:xfrm>
                  <a:off x="2602" y="2908"/>
                  <a:ext cx="55" cy="45"/>
                </a:xfrm>
                <a:prstGeom prst="ellipse">
                  <a:avLst/>
                </a:prstGeom>
                <a:solidFill>
                  <a:srgbClr val="663300"/>
                </a:solidFill>
                <a:ln w="57150">
                  <a:solidFill>
                    <a:srgbClr val="663300"/>
                  </a:solidFill>
                  <a:round/>
                  <a:headEnd/>
                  <a:tailEnd/>
                </a:ln>
                <a:effectLst/>
              </p:spPr>
              <p:txBody>
                <a:bodyPr wrap="none" anchor="ctr"/>
                <a:lstStyle/>
                <a:p>
                  <a:endParaRPr lang="en-US"/>
                </a:p>
              </p:txBody>
            </p:sp>
            <p:sp>
              <p:nvSpPr>
                <p:cNvPr id="141365" name="Oval 53"/>
                <p:cNvSpPr>
                  <a:spLocks noChangeArrowheads="1"/>
                </p:cNvSpPr>
                <p:nvPr/>
              </p:nvSpPr>
              <p:spPr bwMode="auto">
                <a:xfrm>
                  <a:off x="1767" y="1685"/>
                  <a:ext cx="56" cy="45"/>
                </a:xfrm>
                <a:prstGeom prst="ellipse">
                  <a:avLst/>
                </a:prstGeom>
                <a:solidFill>
                  <a:srgbClr val="663300"/>
                </a:solidFill>
                <a:ln w="57150">
                  <a:solidFill>
                    <a:srgbClr val="663300"/>
                  </a:solidFill>
                  <a:round/>
                  <a:headEnd/>
                  <a:tailEnd/>
                </a:ln>
                <a:effectLst/>
              </p:spPr>
              <p:txBody>
                <a:bodyPr wrap="none" anchor="ctr"/>
                <a:lstStyle/>
                <a:p>
                  <a:endParaRPr lang="en-US"/>
                </a:p>
              </p:txBody>
            </p:sp>
            <p:sp>
              <p:nvSpPr>
                <p:cNvPr id="141366" name="Oval 54"/>
                <p:cNvSpPr>
                  <a:spLocks noChangeArrowheads="1"/>
                </p:cNvSpPr>
                <p:nvPr/>
              </p:nvSpPr>
              <p:spPr bwMode="auto">
                <a:xfrm>
                  <a:off x="1600" y="1567"/>
                  <a:ext cx="56" cy="45"/>
                </a:xfrm>
                <a:prstGeom prst="ellipse">
                  <a:avLst/>
                </a:prstGeom>
                <a:solidFill>
                  <a:srgbClr val="663300"/>
                </a:solidFill>
                <a:ln w="57150">
                  <a:solidFill>
                    <a:srgbClr val="663300"/>
                  </a:solidFill>
                  <a:round/>
                  <a:headEnd/>
                  <a:tailEnd/>
                </a:ln>
                <a:effectLst/>
              </p:spPr>
              <p:txBody>
                <a:bodyPr wrap="none" anchor="ctr"/>
                <a:lstStyle/>
                <a:p>
                  <a:endParaRPr lang="en-US"/>
                </a:p>
              </p:txBody>
            </p:sp>
          </p:grpSp>
          <p:grpSp>
            <p:nvGrpSpPr>
              <p:cNvPr id="141367" name="Group 55"/>
              <p:cNvGrpSpPr>
                <a:grpSpLocks/>
              </p:cNvGrpSpPr>
              <p:nvPr/>
            </p:nvGrpSpPr>
            <p:grpSpPr bwMode="auto">
              <a:xfrm>
                <a:off x="2832" y="1248"/>
                <a:ext cx="1872" cy="1747"/>
                <a:chOff x="2832" y="1248"/>
                <a:chExt cx="1872" cy="1747"/>
              </a:xfrm>
            </p:grpSpPr>
            <p:sp>
              <p:nvSpPr>
                <p:cNvPr id="141368" name="Oval 56"/>
                <p:cNvSpPr>
                  <a:spLocks noChangeArrowheads="1"/>
                </p:cNvSpPr>
                <p:nvPr/>
              </p:nvSpPr>
              <p:spPr bwMode="auto">
                <a:xfrm>
                  <a:off x="3545" y="2547"/>
                  <a:ext cx="55" cy="45"/>
                </a:xfrm>
                <a:prstGeom prst="ellipse">
                  <a:avLst/>
                </a:prstGeom>
                <a:solidFill>
                  <a:srgbClr val="663300"/>
                </a:solidFill>
                <a:ln w="57150">
                  <a:solidFill>
                    <a:srgbClr val="663300"/>
                  </a:solidFill>
                  <a:round/>
                  <a:headEnd/>
                  <a:tailEnd/>
                </a:ln>
                <a:effectLst/>
              </p:spPr>
              <p:txBody>
                <a:bodyPr wrap="none" anchor="ctr"/>
                <a:lstStyle/>
                <a:p>
                  <a:endParaRPr lang="en-US"/>
                </a:p>
              </p:txBody>
            </p:sp>
            <p:sp>
              <p:nvSpPr>
                <p:cNvPr id="141369" name="Oval 57"/>
                <p:cNvSpPr>
                  <a:spLocks noChangeArrowheads="1"/>
                </p:cNvSpPr>
                <p:nvPr/>
              </p:nvSpPr>
              <p:spPr bwMode="auto">
                <a:xfrm>
                  <a:off x="4169" y="2067"/>
                  <a:ext cx="55" cy="45"/>
                </a:xfrm>
                <a:prstGeom prst="ellipse">
                  <a:avLst/>
                </a:prstGeom>
                <a:solidFill>
                  <a:srgbClr val="663300"/>
                </a:solidFill>
                <a:ln w="57150">
                  <a:solidFill>
                    <a:srgbClr val="663300"/>
                  </a:solidFill>
                  <a:round/>
                  <a:headEnd/>
                  <a:tailEnd/>
                </a:ln>
                <a:effectLst/>
              </p:spPr>
              <p:txBody>
                <a:bodyPr wrap="none" anchor="ctr"/>
                <a:lstStyle/>
                <a:p>
                  <a:endParaRPr lang="en-US"/>
                </a:p>
              </p:txBody>
            </p:sp>
            <p:sp>
              <p:nvSpPr>
                <p:cNvPr id="141370" name="Freeform 58"/>
                <p:cNvSpPr>
                  <a:spLocks/>
                </p:cNvSpPr>
                <p:nvPr/>
              </p:nvSpPr>
              <p:spPr bwMode="auto">
                <a:xfrm rot="-11501446">
                  <a:off x="4032" y="1792"/>
                  <a:ext cx="111" cy="272"/>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663300"/>
                </a:solidFill>
                <a:ln w="3175" cmpd="sng">
                  <a:solidFill>
                    <a:srgbClr val="663300"/>
                  </a:solidFill>
                  <a:round/>
                  <a:headEnd/>
                  <a:tailEnd/>
                </a:ln>
              </p:spPr>
              <p:txBody>
                <a:bodyPr/>
                <a:lstStyle/>
                <a:p>
                  <a:endParaRPr lang="en-US"/>
                </a:p>
              </p:txBody>
            </p:sp>
            <p:sp>
              <p:nvSpPr>
                <p:cNvPr id="141371" name="Freeform 59"/>
                <p:cNvSpPr>
                  <a:spLocks/>
                </p:cNvSpPr>
                <p:nvPr/>
              </p:nvSpPr>
              <p:spPr bwMode="auto">
                <a:xfrm rot="-9680793">
                  <a:off x="3637" y="2272"/>
                  <a:ext cx="107" cy="272"/>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663300"/>
                </a:solidFill>
                <a:ln w="3175" cmpd="sng">
                  <a:solidFill>
                    <a:srgbClr val="663300"/>
                  </a:solidFill>
                  <a:round/>
                  <a:headEnd/>
                  <a:tailEnd/>
                </a:ln>
              </p:spPr>
              <p:txBody>
                <a:bodyPr/>
                <a:lstStyle/>
                <a:p>
                  <a:endParaRPr lang="en-US"/>
                </a:p>
              </p:txBody>
            </p:sp>
            <p:sp>
              <p:nvSpPr>
                <p:cNvPr id="141372" name="Freeform 60"/>
                <p:cNvSpPr>
                  <a:spLocks/>
                </p:cNvSpPr>
                <p:nvPr/>
              </p:nvSpPr>
              <p:spPr bwMode="auto">
                <a:xfrm rot="4727632" flipV="1">
                  <a:off x="3032" y="2642"/>
                  <a:ext cx="90" cy="278"/>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663300"/>
                </a:solidFill>
                <a:ln w="3175" cmpd="sng">
                  <a:solidFill>
                    <a:srgbClr val="663300"/>
                  </a:solidFill>
                  <a:round/>
                  <a:headEnd/>
                  <a:tailEnd/>
                </a:ln>
              </p:spPr>
              <p:txBody>
                <a:bodyPr/>
                <a:lstStyle/>
                <a:p>
                  <a:endParaRPr lang="en-US"/>
                </a:p>
              </p:txBody>
            </p:sp>
            <p:sp>
              <p:nvSpPr>
                <p:cNvPr id="141373" name="Freeform 61"/>
                <p:cNvSpPr>
                  <a:spLocks/>
                </p:cNvSpPr>
                <p:nvPr/>
              </p:nvSpPr>
              <p:spPr bwMode="auto">
                <a:xfrm rot="12311760">
                  <a:off x="2832" y="2832"/>
                  <a:ext cx="80" cy="163"/>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663300"/>
                </a:solidFill>
                <a:ln w="3175" cmpd="sng">
                  <a:solidFill>
                    <a:srgbClr val="663300"/>
                  </a:solidFill>
                  <a:round/>
                  <a:headEnd/>
                  <a:tailEnd/>
                </a:ln>
              </p:spPr>
              <p:txBody>
                <a:bodyPr/>
                <a:lstStyle/>
                <a:p>
                  <a:endParaRPr lang="en-US"/>
                </a:p>
              </p:txBody>
            </p:sp>
            <p:sp>
              <p:nvSpPr>
                <p:cNvPr id="141374" name="Oval 62"/>
                <p:cNvSpPr>
                  <a:spLocks noChangeArrowheads="1"/>
                </p:cNvSpPr>
                <p:nvPr/>
              </p:nvSpPr>
              <p:spPr bwMode="auto">
                <a:xfrm>
                  <a:off x="3257" y="2688"/>
                  <a:ext cx="55" cy="45"/>
                </a:xfrm>
                <a:prstGeom prst="ellipse">
                  <a:avLst/>
                </a:prstGeom>
                <a:solidFill>
                  <a:srgbClr val="663300"/>
                </a:solidFill>
                <a:ln w="57150">
                  <a:solidFill>
                    <a:srgbClr val="663300"/>
                  </a:solidFill>
                  <a:round/>
                  <a:headEnd/>
                  <a:tailEnd/>
                </a:ln>
                <a:effectLst/>
              </p:spPr>
              <p:txBody>
                <a:bodyPr wrap="none" anchor="ctr"/>
                <a:lstStyle/>
                <a:p>
                  <a:endParaRPr lang="en-US"/>
                </a:p>
              </p:txBody>
            </p:sp>
            <p:sp>
              <p:nvSpPr>
                <p:cNvPr id="141375" name="Freeform 63"/>
                <p:cNvSpPr>
                  <a:spLocks/>
                </p:cNvSpPr>
                <p:nvPr/>
              </p:nvSpPr>
              <p:spPr bwMode="auto">
                <a:xfrm rot="15472822" flipH="1">
                  <a:off x="3369" y="2535"/>
                  <a:ext cx="85" cy="200"/>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663300"/>
                </a:solidFill>
                <a:ln w="3175" cmpd="sng">
                  <a:solidFill>
                    <a:srgbClr val="663300"/>
                  </a:solidFill>
                  <a:round/>
                  <a:headEnd/>
                  <a:tailEnd/>
                </a:ln>
              </p:spPr>
              <p:txBody>
                <a:bodyPr/>
                <a:lstStyle/>
                <a:p>
                  <a:endParaRPr lang="en-US"/>
                </a:p>
              </p:txBody>
            </p:sp>
            <p:sp>
              <p:nvSpPr>
                <p:cNvPr id="141376" name="Freeform 64"/>
                <p:cNvSpPr>
                  <a:spLocks/>
                </p:cNvSpPr>
                <p:nvPr/>
              </p:nvSpPr>
              <p:spPr bwMode="auto">
                <a:xfrm rot="14923250" flipH="1">
                  <a:off x="3888" y="2032"/>
                  <a:ext cx="111" cy="272"/>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663300"/>
                </a:solidFill>
                <a:ln w="3175" cmpd="sng">
                  <a:solidFill>
                    <a:srgbClr val="663300"/>
                  </a:solidFill>
                  <a:round/>
                  <a:headEnd/>
                  <a:tailEnd/>
                </a:ln>
              </p:spPr>
              <p:txBody>
                <a:bodyPr/>
                <a:lstStyle/>
                <a:p>
                  <a:endParaRPr lang="en-US"/>
                </a:p>
              </p:txBody>
            </p:sp>
            <p:sp>
              <p:nvSpPr>
                <p:cNvPr id="141377" name="Freeform 65"/>
                <p:cNvSpPr>
                  <a:spLocks/>
                </p:cNvSpPr>
                <p:nvPr/>
              </p:nvSpPr>
              <p:spPr bwMode="auto">
                <a:xfrm rot="14392819" flipH="1">
                  <a:off x="4116" y="1524"/>
                  <a:ext cx="72" cy="144"/>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663300"/>
                </a:solidFill>
                <a:ln w="3175" cmpd="sng">
                  <a:solidFill>
                    <a:srgbClr val="663300"/>
                  </a:solidFill>
                  <a:round/>
                  <a:headEnd/>
                  <a:tailEnd/>
                </a:ln>
              </p:spPr>
              <p:txBody>
                <a:bodyPr/>
                <a:lstStyle/>
                <a:p>
                  <a:endParaRPr lang="en-US"/>
                </a:p>
              </p:txBody>
            </p:sp>
            <p:sp>
              <p:nvSpPr>
                <p:cNvPr id="141378" name="Freeform 66"/>
                <p:cNvSpPr>
                  <a:spLocks/>
                </p:cNvSpPr>
                <p:nvPr/>
              </p:nvSpPr>
              <p:spPr bwMode="auto">
                <a:xfrm rot="16023658" flipH="1">
                  <a:off x="4137" y="1527"/>
                  <a:ext cx="85" cy="200"/>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663300"/>
                </a:solidFill>
                <a:ln w="3175" cmpd="sng">
                  <a:solidFill>
                    <a:srgbClr val="663300"/>
                  </a:solidFill>
                  <a:round/>
                  <a:headEnd/>
                  <a:tailEnd/>
                </a:ln>
              </p:spPr>
              <p:txBody>
                <a:bodyPr/>
                <a:lstStyle/>
                <a:p>
                  <a:endParaRPr lang="en-US"/>
                </a:p>
              </p:txBody>
            </p:sp>
            <p:sp>
              <p:nvSpPr>
                <p:cNvPr id="141379" name="Freeform 67"/>
                <p:cNvSpPr>
                  <a:spLocks/>
                </p:cNvSpPr>
                <p:nvPr/>
              </p:nvSpPr>
              <p:spPr bwMode="auto">
                <a:xfrm rot="12416600">
                  <a:off x="4624" y="1248"/>
                  <a:ext cx="80" cy="163"/>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663300"/>
                </a:solidFill>
                <a:ln w="3175" cmpd="sng">
                  <a:solidFill>
                    <a:srgbClr val="663300"/>
                  </a:solidFill>
                  <a:round/>
                  <a:headEnd/>
                  <a:tailEnd/>
                </a:ln>
              </p:spPr>
              <p:txBody>
                <a:bodyPr/>
                <a:lstStyle/>
                <a:p>
                  <a:endParaRPr lang="en-US"/>
                </a:p>
              </p:txBody>
            </p:sp>
            <p:sp>
              <p:nvSpPr>
                <p:cNvPr id="141380" name="Freeform 68"/>
                <p:cNvSpPr>
                  <a:spLocks/>
                </p:cNvSpPr>
                <p:nvPr/>
              </p:nvSpPr>
              <p:spPr bwMode="auto">
                <a:xfrm rot="11256710">
                  <a:off x="4416" y="1296"/>
                  <a:ext cx="80" cy="163"/>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663300"/>
                </a:solidFill>
                <a:ln w="3175" cmpd="sng">
                  <a:solidFill>
                    <a:srgbClr val="663300"/>
                  </a:solidFill>
                  <a:round/>
                  <a:headEnd/>
                  <a:tailEnd/>
                </a:ln>
              </p:spPr>
              <p:txBody>
                <a:bodyPr/>
                <a:lstStyle/>
                <a:p>
                  <a:endParaRPr lang="en-US"/>
                </a:p>
              </p:txBody>
            </p:sp>
            <p:sp>
              <p:nvSpPr>
                <p:cNvPr id="141381" name="Freeform 69"/>
                <p:cNvSpPr>
                  <a:spLocks/>
                </p:cNvSpPr>
                <p:nvPr/>
              </p:nvSpPr>
              <p:spPr bwMode="auto">
                <a:xfrm rot="16070035" flipH="1">
                  <a:off x="4465" y="1335"/>
                  <a:ext cx="85" cy="200"/>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663300"/>
                </a:solidFill>
                <a:ln w="3175" cmpd="sng">
                  <a:solidFill>
                    <a:srgbClr val="663300"/>
                  </a:solidFill>
                  <a:round/>
                  <a:headEnd/>
                  <a:tailEnd/>
                </a:ln>
              </p:spPr>
              <p:txBody>
                <a:bodyPr/>
                <a:lstStyle/>
                <a:p>
                  <a:endParaRPr lang="en-US"/>
                </a:p>
              </p:txBody>
            </p:sp>
            <p:sp>
              <p:nvSpPr>
                <p:cNvPr id="141382" name="Freeform 70"/>
                <p:cNvSpPr>
                  <a:spLocks/>
                </p:cNvSpPr>
                <p:nvPr/>
              </p:nvSpPr>
              <p:spPr bwMode="auto">
                <a:xfrm rot="2303324" flipH="1">
                  <a:off x="4272" y="1816"/>
                  <a:ext cx="85" cy="200"/>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663300"/>
                </a:solidFill>
                <a:ln w="3175" cmpd="sng">
                  <a:solidFill>
                    <a:srgbClr val="663300"/>
                  </a:solidFill>
                  <a:round/>
                  <a:headEnd/>
                  <a:tailEnd/>
                </a:ln>
              </p:spPr>
              <p:txBody>
                <a:bodyPr/>
                <a:lstStyle/>
                <a:p>
                  <a:endParaRPr lang="en-US"/>
                </a:p>
              </p:txBody>
            </p:sp>
            <p:sp>
              <p:nvSpPr>
                <p:cNvPr id="141383" name="Freeform 71"/>
                <p:cNvSpPr>
                  <a:spLocks/>
                </p:cNvSpPr>
                <p:nvPr/>
              </p:nvSpPr>
              <p:spPr bwMode="auto">
                <a:xfrm rot="20659951" flipH="1">
                  <a:off x="4296" y="1632"/>
                  <a:ext cx="72" cy="144"/>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663300"/>
                </a:solidFill>
                <a:ln w="3175" cmpd="sng">
                  <a:solidFill>
                    <a:srgbClr val="663300"/>
                  </a:solidFill>
                  <a:round/>
                  <a:headEnd/>
                  <a:tailEnd/>
                </a:ln>
              </p:spPr>
              <p:txBody>
                <a:bodyPr/>
                <a:lstStyle/>
                <a:p>
                  <a:endParaRPr lang="en-US"/>
                </a:p>
              </p:txBody>
            </p:sp>
            <p:sp>
              <p:nvSpPr>
                <p:cNvPr id="141384" name="Freeform 72"/>
                <p:cNvSpPr>
                  <a:spLocks/>
                </p:cNvSpPr>
                <p:nvPr/>
              </p:nvSpPr>
              <p:spPr bwMode="auto">
                <a:xfrm rot="14649555">
                  <a:off x="4266" y="1414"/>
                  <a:ext cx="80" cy="163"/>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663300"/>
                </a:solidFill>
                <a:ln w="3175" cmpd="sng">
                  <a:solidFill>
                    <a:srgbClr val="663300"/>
                  </a:solidFill>
                  <a:round/>
                  <a:headEnd/>
                  <a:tailEnd/>
                </a:ln>
              </p:spPr>
              <p:txBody>
                <a:bodyPr/>
                <a:lstStyle/>
                <a:p>
                  <a:endParaRPr lang="en-US"/>
                </a:p>
              </p:txBody>
            </p:sp>
          </p:grpSp>
        </p:grpSp>
      </p:grpSp>
      <p:sp>
        <p:nvSpPr>
          <p:cNvPr id="141385" name="WordArt 73"/>
          <p:cNvSpPr>
            <a:spLocks noChangeArrowheads="1" noChangeShapeType="1" noTextEdit="1"/>
          </p:cNvSpPr>
          <p:nvPr/>
        </p:nvSpPr>
        <p:spPr bwMode="auto">
          <a:xfrm rot="491556">
            <a:off x="7313613" y="1524000"/>
            <a:ext cx="681037" cy="273050"/>
          </a:xfrm>
          <a:prstGeom prst="rect">
            <a:avLst/>
          </a:prstGeom>
        </p:spPr>
        <p:txBody>
          <a:bodyPr wrap="none" fromWordArt="1">
            <a:prstTxWarp prst="textChevronInverted">
              <a:avLst>
                <a:gd name="adj" fmla="val 75000"/>
              </a:avLst>
            </a:prstTxWarp>
          </a:bodyPr>
          <a:lstStyle/>
          <a:p>
            <a:pPr algn="ctr"/>
            <a:r>
              <a:rPr lang="en-US" sz="3600" kern="10">
                <a:ln w="12700">
                  <a:noFill/>
                  <a:round/>
                  <a:headEnd/>
                  <a:tailEnd/>
                </a:ln>
                <a:solidFill>
                  <a:srgbClr val="996633"/>
                </a:solidFill>
                <a:latin typeface="Arial Black"/>
              </a:rPr>
              <a:t>Jericho</a:t>
            </a:r>
          </a:p>
        </p:txBody>
      </p:sp>
      <p:sp>
        <p:nvSpPr>
          <p:cNvPr id="141386" name="Oval 74"/>
          <p:cNvSpPr>
            <a:spLocks noChangeArrowheads="1"/>
          </p:cNvSpPr>
          <p:nvPr/>
        </p:nvSpPr>
        <p:spPr bwMode="auto">
          <a:xfrm>
            <a:off x="7532688" y="1828800"/>
            <a:ext cx="87312" cy="71438"/>
          </a:xfrm>
          <a:prstGeom prst="ellipse">
            <a:avLst/>
          </a:prstGeom>
          <a:solidFill>
            <a:srgbClr val="663300"/>
          </a:solidFill>
          <a:ln w="57150" algn="ctr">
            <a:solidFill>
              <a:srgbClr val="663300"/>
            </a:solidFill>
            <a:round/>
            <a:headEnd/>
            <a:tailEnd/>
          </a:ln>
          <a:effectLst/>
        </p:spPr>
        <p:txBody>
          <a:bodyPr wrap="none" anchor="ctr"/>
          <a:lstStyle/>
          <a:p>
            <a:endParaRPr lang="en-US"/>
          </a:p>
        </p:txBody>
      </p:sp>
      <p:pic>
        <p:nvPicPr>
          <p:cNvPr id="141387" name="Picture 75" descr="Israel marching through Wilderness"/>
          <p:cNvPicPr>
            <a:picLocks noChangeAspect="1" noChangeArrowheads="1"/>
          </p:cNvPicPr>
          <p:nvPr/>
        </p:nvPicPr>
        <p:blipFill>
          <a:blip r:embed="rId4" cstate="print"/>
          <a:srcRect l="8020" t="32759" r="2287"/>
          <a:stretch>
            <a:fillRect/>
          </a:stretch>
        </p:blipFill>
        <p:spPr bwMode="auto">
          <a:xfrm>
            <a:off x="2135188" y="990600"/>
            <a:ext cx="4445000" cy="4648200"/>
          </a:xfrm>
          <a:prstGeom prst="rect">
            <a:avLst/>
          </a:prstGeom>
          <a:solidFill>
            <a:srgbClr val="FFFFE9"/>
          </a:solidFill>
        </p:spPr>
      </p:pic>
      <p:sp>
        <p:nvSpPr>
          <p:cNvPr id="141388" name="WordArt 76"/>
          <p:cNvSpPr>
            <a:spLocks noChangeArrowheads="1" noChangeShapeType="1" noTextEdit="1"/>
          </p:cNvSpPr>
          <p:nvPr/>
        </p:nvSpPr>
        <p:spPr bwMode="auto">
          <a:xfrm>
            <a:off x="2057400" y="3124200"/>
            <a:ext cx="4495800" cy="1143000"/>
          </a:xfrm>
          <a:prstGeom prst="rect">
            <a:avLst/>
          </a:prstGeom>
        </p:spPr>
        <p:txBody>
          <a:bodyPr wrap="none" fromWordArt="1">
            <a:prstTxWarp prst="textDeflate">
              <a:avLst>
                <a:gd name="adj" fmla="val 15972"/>
              </a:avLst>
            </a:prstTxWarp>
          </a:bodyPr>
          <a:lstStyle/>
          <a:p>
            <a:pPr algn="ctr"/>
            <a:r>
              <a:rPr lang="en-US" sz="3600" kern="10">
                <a:ln w="19050">
                  <a:solidFill>
                    <a:srgbClr val="FFFFE9"/>
                  </a:solidFill>
                  <a:round/>
                  <a:headEnd/>
                  <a:tailEnd/>
                </a:ln>
                <a:solidFill>
                  <a:srgbClr val="440000"/>
                </a:solidFill>
                <a:effectLst>
                  <a:outerShdw dist="25400" algn="ctr" rotWithShape="0">
                    <a:srgbClr val="FFFFE9">
                      <a:alpha val="80000"/>
                    </a:srgbClr>
                  </a:outerShdw>
                </a:effectLst>
                <a:latin typeface="Impact"/>
              </a:rPr>
              <a:t>Dispensation to start</a:t>
            </a:r>
          </a:p>
          <a:p>
            <a:pPr algn="ctr"/>
            <a:r>
              <a:rPr lang="en-US" sz="3600" kern="10">
                <a:ln w="19050">
                  <a:solidFill>
                    <a:srgbClr val="FFFFE9"/>
                  </a:solidFill>
                  <a:round/>
                  <a:headEnd/>
                  <a:tailEnd/>
                </a:ln>
                <a:solidFill>
                  <a:srgbClr val="440000"/>
                </a:solidFill>
                <a:effectLst>
                  <a:outerShdw dist="25400" algn="ctr" rotWithShape="0">
                    <a:srgbClr val="FFFFE9">
                      <a:alpha val="80000"/>
                    </a:srgbClr>
                  </a:outerShdw>
                </a:effectLst>
                <a:latin typeface="Impact"/>
              </a:rPr>
              <a:t>based on the rock</a:t>
            </a:r>
          </a:p>
        </p:txBody>
      </p:sp>
      <p:sp>
        <p:nvSpPr>
          <p:cNvPr id="141389" name="AutoShape 77"/>
          <p:cNvSpPr>
            <a:spLocks noChangeArrowheads="1"/>
          </p:cNvSpPr>
          <p:nvPr/>
        </p:nvSpPr>
        <p:spPr bwMode="auto">
          <a:xfrm rot="10800000">
            <a:off x="1363663" y="2162175"/>
            <a:ext cx="276225" cy="827088"/>
          </a:xfrm>
          <a:prstGeom prst="downArrow">
            <a:avLst>
              <a:gd name="adj1" fmla="val 41380"/>
              <a:gd name="adj2" fmla="val 70115"/>
            </a:avLst>
          </a:prstGeom>
          <a:solidFill>
            <a:srgbClr val="6600CC"/>
          </a:solidFill>
          <a:ln w="9525" algn="ctr">
            <a:solidFill>
              <a:srgbClr val="6600CC"/>
            </a:solidFill>
            <a:miter lim="800000"/>
            <a:headEnd/>
            <a:tailEnd/>
          </a:ln>
          <a:effectLst/>
        </p:spPr>
        <p:txBody>
          <a:bodyPr rot="10800000" wrap="none" anchor="ctr"/>
          <a:lstStyle/>
          <a:p>
            <a:pPr algn="ctr"/>
            <a:endParaRPr lang="en-US">
              <a:latin typeface="Arial Black" pitchFamily="34" charset="0"/>
            </a:endParaRPr>
          </a:p>
        </p:txBody>
      </p:sp>
      <p:grpSp>
        <p:nvGrpSpPr>
          <p:cNvPr id="141390" name="Group 78"/>
          <p:cNvGrpSpPr>
            <a:grpSpLocks/>
          </p:cNvGrpSpPr>
          <p:nvPr/>
        </p:nvGrpSpPr>
        <p:grpSpPr bwMode="auto">
          <a:xfrm>
            <a:off x="1047750" y="1247775"/>
            <a:ext cx="908050" cy="896938"/>
            <a:chOff x="4704" y="288"/>
            <a:chExt cx="672" cy="720"/>
          </a:xfrm>
        </p:grpSpPr>
        <p:sp>
          <p:nvSpPr>
            <p:cNvPr id="141391" name="Oval 79"/>
            <p:cNvSpPr>
              <a:spLocks noChangeArrowheads="1"/>
            </p:cNvSpPr>
            <p:nvPr/>
          </p:nvSpPr>
          <p:spPr bwMode="auto">
            <a:xfrm>
              <a:off x="4704" y="288"/>
              <a:ext cx="672" cy="720"/>
            </a:xfrm>
            <a:prstGeom prst="ellipse">
              <a:avLst/>
            </a:prstGeom>
            <a:gradFill rotWithShape="0">
              <a:gsLst>
                <a:gs pos="0">
                  <a:srgbClr val="FFFFFF"/>
                </a:gs>
                <a:gs pos="100000">
                  <a:srgbClr val="FFFFFF"/>
                </a:gs>
              </a:gsLst>
              <a:lin ang="2700000" scaled="1"/>
            </a:gradFill>
            <a:ln w="12700">
              <a:round/>
              <a:headEnd/>
              <a:tailEnd/>
            </a:ln>
            <a:effectLst/>
            <a:scene3d>
              <a:camera prst="legacyPerspectiveTop"/>
              <a:lightRig rig="legacyFlat3" dir="t"/>
            </a:scene3d>
            <a:sp3d extrusionH="430200" prstMaterial="legacyMatte">
              <a:bevelT w="13500" h="13500" prst="angle"/>
              <a:bevelB w="13500" h="13500" prst="angle"/>
              <a:extrusionClr>
                <a:srgbClr val="9900FF"/>
              </a:extrusionClr>
            </a:sp3d>
          </p:spPr>
          <p:txBody>
            <a:bodyPr wrap="none" anchor="ctr">
              <a:flatTx/>
            </a:bodyPr>
            <a:lstStyle/>
            <a:p>
              <a:pPr algn="ctr" eaLnBrk="0" hangingPunct="0"/>
              <a:endParaRPr lang="en-US" sz="4800" b="1">
                <a:solidFill>
                  <a:srgbClr val="6600CC"/>
                </a:solidFill>
                <a:latin typeface="Impact" pitchFamily="34" charset="0"/>
              </a:endParaRPr>
            </a:p>
          </p:txBody>
        </p:sp>
        <p:sp>
          <p:nvSpPr>
            <p:cNvPr id="141392" name="WordArt 80"/>
            <p:cNvSpPr>
              <a:spLocks noChangeArrowheads="1" noChangeShapeType="1" noTextEdit="1"/>
            </p:cNvSpPr>
            <p:nvPr/>
          </p:nvSpPr>
          <p:spPr bwMode="auto">
            <a:xfrm>
              <a:off x="4778" y="492"/>
              <a:ext cx="517" cy="344"/>
            </a:xfrm>
            <a:prstGeom prst="rect">
              <a:avLst/>
            </a:prstGeom>
          </p:spPr>
          <p:txBody>
            <a:bodyPr wrap="none" fromWordArt="1">
              <a:prstTxWarp prst="textPlain">
                <a:avLst>
                  <a:gd name="adj" fmla="val 50000"/>
                </a:avLst>
              </a:prstTxWarp>
            </a:bodyPr>
            <a:lstStyle/>
            <a:p>
              <a:pPr algn="ctr"/>
              <a:r>
                <a:rPr lang="en-US" sz="3600" kern="10">
                  <a:ln w="38100">
                    <a:solidFill>
                      <a:srgbClr val="6600CC"/>
                    </a:solidFill>
                    <a:round/>
                    <a:headEnd/>
                    <a:tailEnd/>
                  </a:ln>
                  <a:solidFill>
                    <a:schemeClr val="bg1"/>
                  </a:solidFill>
                  <a:latin typeface="Impact"/>
                </a:rPr>
                <a:t>God</a:t>
              </a:r>
            </a:p>
          </p:txBody>
        </p:sp>
      </p:grpSp>
      <p:grpSp>
        <p:nvGrpSpPr>
          <p:cNvPr id="141393" name="Group 81"/>
          <p:cNvGrpSpPr>
            <a:grpSpLocks/>
          </p:cNvGrpSpPr>
          <p:nvPr/>
        </p:nvGrpSpPr>
        <p:grpSpPr bwMode="auto">
          <a:xfrm>
            <a:off x="792163" y="2489200"/>
            <a:ext cx="1417637" cy="647700"/>
            <a:chOff x="1344" y="2736"/>
            <a:chExt cx="1056" cy="528"/>
          </a:xfrm>
        </p:grpSpPr>
        <p:sp>
          <p:nvSpPr>
            <p:cNvPr id="141394" name="Oval 82"/>
            <p:cNvSpPr>
              <a:spLocks noChangeArrowheads="1"/>
            </p:cNvSpPr>
            <p:nvPr/>
          </p:nvSpPr>
          <p:spPr bwMode="auto">
            <a:xfrm>
              <a:off x="1344" y="2736"/>
              <a:ext cx="1056" cy="528"/>
            </a:xfrm>
            <a:prstGeom prst="ellipse">
              <a:avLst/>
            </a:prstGeom>
            <a:gradFill rotWithShape="0">
              <a:gsLst>
                <a:gs pos="0">
                  <a:srgbClr val="FFFFCC"/>
                </a:gs>
                <a:gs pos="100000">
                  <a:srgbClr val="FFFF00"/>
                </a:gs>
              </a:gsLst>
              <a:path path="shape">
                <a:fillToRect l="50000" t="50000" r="50000" b="50000"/>
              </a:path>
            </a:gradFill>
            <a:ln w="12700" algn="ctr">
              <a:solidFill>
                <a:srgbClr val="FFCC00"/>
              </a:solidFill>
              <a:round/>
              <a:headEnd/>
              <a:tailEnd/>
            </a:ln>
            <a:effectLst>
              <a:outerShdw dist="64758" dir="4721404" algn="ctr" rotWithShape="0">
                <a:srgbClr val="DEB400"/>
              </a:outerShdw>
            </a:effectLst>
          </p:spPr>
          <p:txBody>
            <a:bodyPr wrap="none" anchor="ctr"/>
            <a:lstStyle/>
            <a:p>
              <a:pPr algn="ctr" eaLnBrk="0" hangingPunct="0"/>
              <a:endParaRPr lang="en-US" sz="3600">
                <a:solidFill>
                  <a:srgbClr val="5A002D"/>
                </a:solidFill>
                <a:latin typeface="Impact" pitchFamily="34" charset="0"/>
              </a:endParaRPr>
            </a:p>
          </p:txBody>
        </p:sp>
        <p:sp>
          <p:nvSpPr>
            <p:cNvPr id="141395" name="WordArt 83"/>
            <p:cNvSpPr>
              <a:spLocks noChangeArrowheads="1" noChangeShapeType="1" noTextEdit="1"/>
            </p:cNvSpPr>
            <p:nvPr/>
          </p:nvSpPr>
          <p:spPr bwMode="auto">
            <a:xfrm>
              <a:off x="1535" y="2856"/>
              <a:ext cx="674" cy="288"/>
            </a:xfrm>
            <a:prstGeom prst="rect">
              <a:avLst/>
            </a:prstGeom>
          </p:spPr>
          <p:txBody>
            <a:bodyPr wrap="none" fromWordArt="1">
              <a:prstTxWarp prst="textInflate">
                <a:avLst>
                  <a:gd name="adj" fmla="val 13634"/>
                </a:avLst>
              </a:prstTxWarp>
            </a:bodyPr>
            <a:lstStyle/>
            <a:p>
              <a:pPr algn="ctr"/>
              <a:r>
                <a:rPr lang="en-US" sz="3600" kern="10">
                  <a:ln w="38100">
                    <a:noFill/>
                    <a:round/>
                    <a:headEnd/>
                    <a:tailEnd/>
                  </a:ln>
                  <a:solidFill>
                    <a:srgbClr val="580000"/>
                  </a:solidFill>
                  <a:latin typeface="Impact"/>
                </a:rPr>
                <a:t>Moses</a:t>
              </a:r>
            </a:p>
          </p:txBody>
        </p:sp>
      </p:grpSp>
      <p:sp>
        <p:nvSpPr>
          <p:cNvPr id="141396" name="AutoShape 84"/>
          <p:cNvSpPr>
            <a:spLocks noChangeArrowheads="1"/>
          </p:cNvSpPr>
          <p:nvPr/>
        </p:nvSpPr>
        <p:spPr bwMode="auto">
          <a:xfrm rot="5400000">
            <a:off x="4495800" y="485775"/>
            <a:ext cx="304800" cy="4724400"/>
          </a:xfrm>
          <a:prstGeom prst="downArrow">
            <a:avLst>
              <a:gd name="adj1" fmla="val 41667"/>
              <a:gd name="adj2" fmla="val 154713"/>
            </a:avLst>
          </a:prstGeom>
          <a:gradFill rotWithShape="1">
            <a:gsLst>
              <a:gs pos="0">
                <a:srgbClr val="FF9900"/>
              </a:gs>
              <a:gs pos="100000">
                <a:srgbClr val="FFFF00"/>
              </a:gs>
            </a:gsLst>
            <a:lin ang="5400000" scaled="1"/>
          </a:gradFill>
          <a:ln w="38100" algn="ctr">
            <a:noFill/>
            <a:miter lim="800000"/>
            <a:headEnd/>
            <a:tailEnd/>
          </a:ln>
          <a:effectLst/>
        </p:spPr>
        <p:txBody>
          <a:bodyPr rot="10800000" vert="eaVert" wrap="none" anchor="ctr"/>
          <a:lstStyle/>
          <a:p>
            <a:pPr algn="ctr"/>
            <a:endParaRPr lang="en-US">
              <a:latin typeface="Arial Black" pitchFamily="34" charset="0"/>
            </a:endParaRPr>
          </a:p>
        </p:txBody>
      </p:sp>
      <p:grpSp>
        <p:nvGrpSpPr>
          <p:cNvPr id="141397" name="Group 85"/>
          <p:cNvGrpSpPr>
            <a:grpSpLocks/>
          </p:cNvGrpSpPr>
          <p:nvPr/>
        </p:nvGrpSpPr>
        <p:grpSpPr bwMode="auto">
          <a:xfrm>
            <a:off x="2781300" y="4648200"/>
            <a:ext cx="3048000" cy="649288"/>
            <a:chOff x="3840" y="960"/>
            <a:chExt cx="1440" cy="539"/>
          </a:xfrm>
        </p:grpSpPr>
        <p:sp>
          <p:nvSpPr>
            <p:cNvPr id="141398" name="Oval 86"/>
            <p:cNvSpPr>
              <a:spLocks noChangeArrowheads="1"/>
            </p:cNvSpPr>
            <p:nvPr/>
          </p:nvSpPr>
          <p:spPr bwMode="auto">
            <a:xfrm>
              <a:off x="3840" y="960"/>
              <a:ext cx="1440" cy="539"/>
            </a:xfrm>
            <a:prstGeom prst="ellipse">
              <a:avLst/>
            </a:prstGeom>
            <a:gradFill rotWithShape="0">
              <a:gsLst>
                <a:gs pos="0">
                  <a:srgbClr val="FFCC66"/>
                </a:gs>
                <a:gs pos="100000">
                  <a:srgbClr val="FF9900"/>
                </a:gs>
              </a:gsLst>
              <a:path path="shape">
                <a:fillToRect l="50000" t="50000" r="50000" b="50000"/>
              </a:path>
            </a:gradFill>
            <a:ln w="12700" algn="ctr">
              <a:solidFill>
                <a:srgbClr val="CC6600"/>
              </a:solidFill>
              <a:round/>
              <a:headEnd/>
              <a:tailEnd/>
            </a:ln>
            <a:effectLst>
              <a:outerShdw dist="64758" dir="4721404" algn="ctr" rotWithShape="0">
                <a:srgbClr val="B65B00"/>
              </a:outerShdw>
            </a:effectLst>
          </p:spPr>
          <p:txBody>
            <a:bodyPr wrap="none" anchor="ctr"/>
            <a:lstStyle/>
            <a:p>
              <a:pPr algn="ctr" eaLnBrk="0" hangingPunct="0"/>
              <a:endParaRPr lang="en-US" sz="3600">
                <a:solidFill>
                  <a:srgbClr val="5A002D"/>
                </a:solidFill>
                <a:latin typeface="Impact" pitchFamily="34" charset="0"/>
              </a:endParaRPr>
            </a:p>
          </p:txBody>
        </p:sp>
        <p:sp>
          <p:nvSpPr>
            <p:cNvPr id="141399" name="WordArt 87"/>
            <p:cNvSpPr>
              <a:spLocks noChangeArrowheads="1" noChangeShapeType="1" noTextEdit="1"/>
            </p:cNvSpPr>
            <p:nvPr/>
          </p:nvSpPr>
          <p:spPr bwMode="auto">
            <a:xfrm>
              <a:off x="4100" y="1083"/>
              <a:ext cx="920" cy="294"/>
            </a:xfrm>
            <a:prstGeom prst="rect">
              <a:avLst/>
            </a:prstGeom>
          </p:spPr>
          <p:txBody>
            <a:bodyPr wrap="none" fromWordArt="1">
              <a:prstTxWarp prst="textInflate">
                <a:avLst>
                  <a:gd name="adj" fmla="val 13634"/>
                </a:avLst>
              </a:prstTxWarp>
            </a:bodyPr>
            <a:lstStyle/>
            <a:p>
              <a:pPr algn="ctr"/>
              <a:r>
                <a:rPr lang="en-US" sz="3600" kern="10">
                  <a:ln w="19050">
                    <a:solidFill>
                      <a:srgbClr val="680000"/>
                    </a:solidFill>
                    <a:round/>
                    <a:headEnd/>
                    <a:tailEnd/>
                  </a:ln>
                  <a:solidFill>
                    <a:schemeClr val="bg1"/>
                  </a:solidFill>
                  <a:latin typeface="Impact"/>
                </a:rPr>
                <a:t>Enter Canaan</a:t>
              </a:r>
            </a:p>
          </p:txBody>
        </p:sp>
      </p:grpSp>
      <p:sp>
        <p:nvSpPr>
          <p:cNvPr id="141400" name="AutoShape 88"/>
          <p:cNvSpPr>
            <a:spLocks noChangeArrowheads="1"/>
          </p:cNvSpPr>
          <p:nvPr/>
        </p:nvSpPr>
        <p:spPr bwMode="auto">
          <a:xfrm rot="10800000" flipV="1">
            <a:off x="4041775" y="4267200"/>
            <a:ext cx="527050" cy="304800"/>
          </a:xfrm>
          <a:prstGeom prst="downArrow">
            <a:avLst>
              <a:gd name="adj1" fmla="val 52417"/>
              <a:gd name="adj2" fmla="val 47398"/>
            </a:avLst>
          </a:prstGeom>
          <a:solidFill>
            <a:srgbClr val="FFFFCC"/>
          </a:solidFill>
          <a:ln w="9525" algn="ctr">
            <a:solidFill>
              <a:srgbClr val="FF9900"/>
            </a:solidFill>
            <a:miter lim="800000"/>
            <a:headEnd/>
            <a:tailEnd/>
          </a:ln>
          <a:effectLst/>
        </p:spPr>
        <p:txBody>
          <a:bodyPr wrap="none" anchor="ctr"/>
          <a:lstStyle/>
          <a:p>
            <a:pPr algn="ctr"/>
            <a:endParaRPr lang="en-US">
              <a:latin typeface="Arial Black" pitchFamily="34" charset="0"/>
            </a:endParaRPr>
          </a:p>
        </p:txBody>
      </p:sp>
      <p:grpSp>
        <p:nvGrpSpPr>
          <p:cNvPr id="141401" name="Group 89"/>
          <p:cNvGrpSpPr>
            <a:grpSpLocks/>
          </p:cNvGrpSpPr>
          <p:nvPr/>
        </p:nvGrpSpPr>
        <p:grpSpPr bwMode="auto">
          <a:xfrm>
            <a:off x="3124200" y="2027238"/>
            <a:ext cx="2362200" cy="744537"/>
            <a:chOff x="2129" y="683"/>
            <a:chExt cx="1488" cy="469"/>
          </a:xfrm>
        </p:grpSpPr>
        <p:sp>
          <p:nvSpPr>
            <p:cNvPr id="141402" name="Rectangle 90"/>
            <p:cNvSpPr>
              <a:spLocks noChangeArrowheads="1"/>
            </p:cNvSpPr>
            <p:nvPr/>
          </p:nvSpPr>
          <p:spPr bwMode="auto">
            <a:xfrm>
              <a:off x="2161" y="683"/>
              <a:ext cx="1422" cy="458"/>
            </a:xfrm>
            <a:prstGeom prst="rect">
              <a:avLst/>
            </a:prstGeom>
            <a:solidFill>
              <a:srgbClr val="CCECFF"/>
            </a:solidFill>
            <a:ln w="19050" algn="ctr">
              <a:solidFill>
                <a:srgbClr val="000099"/>
              </a:solidFill>
              <a:miter lim="800000"/>
              <a:headEnd/>
              <a:tailEnd/>
            </a:ln>
            <a:effectLst/>
          </p:spPr>
          <p:txBody>
            <a:bodyPr wrap="none" anchor="ctr"/>
            <a:lstStyle/>
            <a:p>
              <a:endParaRPr lang="en-US"/>
            </a:p>
          </p:txBody>
        </p:sp>
        <p:sp>
          <p:nvSpPr>
            <p:cNvPr id="141403" name="Text Box 91"/>
            <p:cNvSpPr txBox="1">
              <a:spLocks noChangeArrowheads="1"/>
            </p:cNvSpPr>
            <p:nvPr/>
          </p:nvSpPr>
          <p:spPr bwMode="auto">
            <a:xfrm>
              <a:off x="2129" y="694"/>
              <a:ext cx="1488" cy="458"/>
            </a:xfrm>
            <a:prstGeom prst="rect">
              <a:avLst/>
            </a:prstGeom>
            <a:noFill/>
            <a:ln w="19050" algn="ctr">
              <a:noFill/>
              <a:miter lim="800000"/>
              <a:headEnd/>
              <a:tailEnd/>
            </a:ln>
            <a:effectLst>
              <a:outerShdw dist="12700" algn="ctr" rotWithShape="0">
                <a:schemeClr val="bg1"/>
              </a:outerShdw>
            </a:effectLst>
          </p:spPr>
          <p:txBody>
            <a:bodyPr>
              <a:spAutoFit/>
            </a:bodyPr>
            <a:lstStyle/>
            <a:p>
              <a:pPr algn="ctr" eaLnBrk="0" hangingPunct="0">
                <a:lnSpc>
                  <a:spcPct val="80000"/>
                </a:lnSpc>
              </a:pPr>
              <a:r>
                <a:rPr lang="en-US" sz="2600" b="1">
                  <a:solidFill>
                    <a:srgbClr val="000099"/>
                  </a:solidFill>
                </a:rPr>
                <a:t>Foundation</a:t>
              </a:r>
            </a:p>
            <a:p>
              <a:pPr algn="ctr" eaLnBrk="0" hangingPunct="0">
                <a:lnSpc>
                  <a:spcPct val="80000"/>
                </a:lnSpc>
              </a:pPr>
              <a:r>
                <a:rPr lang="en-US" sz="2600" b="1">
                  <a:solidFill>
                    <a:srgbClr val="000099"/>
                  </a:solidFill>
                </a:rPr>
                <a:t>of substance</a:t>
              </a:r>
            </a:p>
          </p:txBody>
        </p:sp>
      </p:grpSp>
      <p:sp>
        <p:nvSpPr>
          <p:cNvPr id="141404" name="Rectangle 92"/>
          <p:cNvSpPr>
            <a:spLocks noChangeArrowheads="1"/>
          </p:cNvSpPr>
          <p:nvPr/>
        </p:nvSpPr>
        <p:spPr bwMode="auto">
          <a:xfrm>
            <a:off x="0" y="5562600"/>
            <a:ext cx="9144000" cy="1295400"/>
          </a:xfrm>
          <a:prstGeom prst="rect">
            <a:avLst/>
          </a:prstGeom>
          <a:solidFill>
            <a:schemeClr val="tx1"/>
          </a:solidFill>
          <a:ln w="9525">
            <a:solidFill>
              <a:schemeClr val="tx1"/>
            </a:solidFill>
            <a:miter lim="800000"/>
            <a:headEnd/>
            <a:tailEnd/>
          </a:ln>
          <a:effectLst/>
        </p:spPr>
        <p:txBody>
          <a:bodyPr wrap="none" anchor="ctr"/>
          <a:lstStyle/>
          <a:p>
            <a:endParaRPr lang="en-US"/>
          </a:p>
        </p:txBody>
      </p:sp>
      <p:sp>
        <p:nvSpPr>
          <p:cNvPr id="141405" name="Text Box 93"/>
          <p:cNvSpPr txBox="1">
            <a:spLocks noChangeArrowheads="1"/>
          </p:cNvSpPr>
          <p:nvPr/>
        </p:nvSpPr>
        <p:spPr bwMode="auto">
          <a:xfrm>
            <a:off x="914400" y="5722203"/>
            <a:ext cx="7391400" cy="830997"/>
          </a:xfrm>
          <a:prstGeom prst="rect">
            <a:avLst/>
          </a:prstGeom>
          <a:noFill/>
          <a:ln w="9525">
            <a:noFill/>
            <a:miter lim="800000"/>
            <a:headEnd/>
            <a:tailEnd/>
          </a:ln>
          <a:effectLst/>
        </p:spPr>
        <p:txBody>
          <a:bodyPr wrap="square">
            <a:spAutoFit/>
          </a:bodyPr>
          <a:lstStyle/>
          <a:p>
            <a:pPr eaLnBrk="0" hangingPunct="0">
              <a:lnSpc>
                <a:spcPct val="80000"/>
              </a:lnSpc>
            </a:pPr>
            <a:r>
              <a:rPr lang="en-US" sz="2000" b="1" dirty="0">
                <a:solidFill>
                  <a:schemeClr val="bg1"/>
                </a:solidFill>
                <a:latin typeface="Arial Narrow" pitchFamily="34" charset="0"/>
              </a:rPr>
              <a:t>Henceforth, had the </a:t>
            </a:r>
            <a:r>
              <a:rPr lang="en-US" sz="2000" b="1" u="sng" dirty="0">
                <a:solidFill>
                  <a:schemeClr val="bg1"/>
                </a:solidFill>
                <a:latin typeface="Arial Narrow" pitchFamily="34" charset="0"/>
              </a:rPr>
              <a:t>Israelites</a:t>
            </a:r>
            <a:r>
              <a:rPr lang="en-US" sz="2000" b="1" dirty="0">
                <a:solidFill>
                  <a:schemeClr val="bg1"/>
                </a:solidFill>
                <a:latin typeface="Arial Narrow" pitchFamily="34" charset="0"/>
              </a:rPr>
              <a:t> honored the Tabernacle with faith and devotion and followed </a:t>
            </a:r>
            <a:r>
              <a:rPr lang="en-US" sz="2000" b="1" u="sng" dirty="0">
                <a:solidFill>
                  <a:schemeClr val="bg1"/>
                </a:solidFill>
                <a:latin typeface="Arial Narrow" pitchFamily="34" charset="0"/>
              </a:rPr>
              <a:t>Moses</a:t>
            </a:r>
            <a:r>
              <a:rPr lang="en-US" sz="2000" b="1" dirty="0">
                <a:solidFill>
                  <a:schemeClr val="bg1"/>
                </a:solidFill>
                <a:latin typeface="Arial Narrow" pitchFamily="34" charset="0"/>
              </a:rPr>
              <a:t> into </a:t>
            </a:r>
            <a:r>
              <a:rPr lang="en-US" sz="2000" b="1" u="sng" dirty="0">
                <a:solidFill>
                  <a:schemeClr val="bg1"/>
                </a:solidFill>
                <a:latin typeface="Arial Narrow" pitchFamily="34" charset="0"/>
              </a:rPr>
              <a:t>Canaan</a:t>
            </a:r>
            <a:r>
              <a:rPr lang="en-US" sz="2000" b="1" dirty="0">
                <a:solidFill>
                  <a:schemeClr val="bg1"/>
                </a:solidFill>
                <a:latin typeface="Arial Narrow" pitchFamily="34" charset="0"/>
              </a:rPr>
              <a:t>, they would have established the </a:t>
            </a:r>
            <a:r>
              <a:rPr lang="en-US" sz="2000" b="1" u="sng" dirty="0">
                <a:solidFill>
                  <a:schemeClr val="bg1"/>
                </a:solidFill>
                <a:latin typeface="Arial Narrow" pitchFamily="34" charset="0"/>
              </a:rPr>
              <a:t>foundation of substance</a:t>
            </a:r>
            <a:r>
              <a:rPr lang="en-US" sz="2000" b="1" dirty="0">
                <a:solidFill>
                  <a:schemeClr val="bg1"/>
                </a:solidFill>
                <a:latin typeface="Arial Narrow" pitchFamily="34" charset="0"/>
              </a:rPr>
              <a:t> in the third national course </a:t>
            </a:r>
            <a:r>
              <a:rPr lang="en-US" sz="1600" dirty="0">
                <a:solidFill>
                  <a:schemeClr val="bg1"/>
                </a:solidFill>
                <a:latin typeface="Arial Narrow" pitchFamily="34" charset="0"/>
              </a:rPr>
              <a:t>(p. 254).</a:t>
            </a:r>
          </a:p>
        </p:txBody>
      </p:sp>
      <p:grpSp>
        <p:nvGrpSpPr>
          <p:cNvPr id="141406" name="Group 94"/>
          <p:cNvGrpSpPr>
            <a:grpSpLocks/>
          </p:cNvGrpSpPr>
          <p:nvPr/>
        </p:nvGrpSpPr>
        <p:grpSpPr bwMode="auto">
          <a:xfrm>
            <a:off x="6324600" y="2503488"/>
            <a:ext cx="2000250" cy="649287"/>
            <a:chOff x="3840" y="960"/>
            <a:chExt cx="1440" cy="539"/>
          </a:xfrm>
        </p:grpSpPr>
        <p:sp>
          <p:nvSpPr>
            <p:cNvPr id="141407" name="Oval 95"/>
            <p:cNvSpPr>
              <a:spLocks noChangeArrowheads="1"/>
            </p:cNvSpPr>
            <p:nvPr/>
          </p:nvSpPr>
          <p:spPr bwMode="auto">
            <a:xfrm>
              <a:off x="3840" y="960"/>
              <a:ext cx="1440" cy="539"/>
            </a:xfrm>
            <a:prstGeom prst="ellipse">
              <a:avLst/>
            </a:prstGeom>
            <a:gradFill rotWithShape="0">
              <a:gsLst>
                <a:gs pos="0">
                  <a:srgbClr val="FFCC66"/>
                </a:gs>
                <a:gs pos="100000">
                  <a:srgbClr val="FF9900"/>
                </a:gs>
              </a:gsLst>
              <a:path path="shape">
                <a:fillToRect l="50000" t="50000" r="50000" b="50000"/>
              </a:path>
            </a:gradFill>
            <a:ln w="12700" algn="ctr">
              <a:solidFill>
                <a:srgbClr val="CC6600"/>
              </a:solidFill>
              <a:round/>
              <a:headEnd/>
              <a:tailEnd/>
            </a:ln>
            <a:effectLst>
              <a:outerShdw dist="64758" dir="4721404" algn="ctr" rotWithShape="0">
                <a:srgbClr val="B65B00"/>
              </a:outerShdw>
            </a:effectLst>
          </p:spPr>
          <p:txBody>
            <a:bodyPr wrap="none" anchor="ctr"/>
            <a:lstStyle/>
            <a:p>
              <a:pPr algn="ctr" eaLnBrk="0" hangingPunct="0"/>
              <a:endParaRPr lang="en-US" sz="3600">
                <a:solidFill>
                  <a:srgbClr val="5A002D"/>
                </a:solidFill>
                <a:latin typeface="Impact" pitchFamily="34" charset="0"/>
              </a:endParaRPr>
            </a:p>
          </p:txBody>
        </p:sp>
        <p:sp>
          <p:nvSpPr>
            <p:cNvPr id="141408" name="WordArt 96"/>
            <p:cNvSpPr>
              <a:spLocks noChangeArrowheads="1" noChangeShapeType="1" noTextEdit="1"/>
            </p:cNvSpPr>
            <p:nvPr/>
          </p:nvSpPr>
          <p:spPr bwMode="auto">
            <a:xfrm>
              <a:off x="4100" y="1083"/>
              <a:ext cx="920" cy="294"/>
            </a:xfrm>
            <a:prstGeom prst="rect">
              <a:avLst/>
            </a:prstGeom>
          </p:spPr>
          <p:txBody>
            <a:bodyPr wrap="none" fromWordArt="1">
              <a:prstTxWarp prst="textInflate">
                <a:avLst>
                  <a:gd name="adj" fmla="val 13634"/>
                </a:avLst>
              </a:prstTxWarp>
            </a:bodyPr>
            <a:lstStyle/>
            <a:p>
              <a:pPr algn="ctr"/>
              <a:r>
                <a:rPr lang="en-US" sz="3600" kern="10">
                  <a:ln w="19050">
                    <a:solidFill>
                      <a:srgbClr val="680000"/>
                    </a:solidFill>
                    <a:round/>
                    <a:headEnd/>
                    <a:tailEnd/>
                  </a:ln>
                  <a:solidFill>
                    <a:schemeClr val="bg1"/>
                  </a:solidFill>
                  <a:latin typeface="Impact"/>
                </a:rPr>
                <a:t>Israelites</a:t>
              </a:r>
            </a:p>
          </p:txBody>
        </p:sp>
      </p:grpSp>
    </p:spTree>
  </p:cSld>
  <p:clrMapOvr>
    <a:masterClrMapping/>
  </p:clrMapOvr>
  <p:transition>
    <p:split orient="vert" dir="in"/>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141405"/>
                                        </p:tgtEl>
                                        <p:attrNameLst>
                                          <p:attrName>style.visibility</p:attrName>
                                        </p:attrNameLst>
                                      </p:cBhvr>
                                      <p:to>
                                        <p:strVal val="visible"/>
                                      </p:to>
                                    </p:set>
                                    <p:animEffect transition="in" filter="barn(outVertical)">
                                      <p:cBhvr>
                                        <p:cTn id="7" dur="500"/>
                                        <p:tgtEl>
                                          <p:spTgt spid="141405"/>
                                        </p:tgtEl>
                                      </p:cBhvr>
                                    </p:animEffect>
                                  </p:childTnLst>
                                </p:cTn>
                              </p:par>
                            </p:childTnLst>
                          </p:cTn>
                        </p:par>
                      </p:childTnLst>
                    </p:cTn>
                  </p:par>
                  <p:par>
                    <p:cTn id="8" fill="hold">
                      <p:stCondLst>
                        <p:cond delay="indefinite"/>
                      </p:stCondLst>
                      <p:childTnLst>
                        <p:par>
                          <p:cTn id="9" fill="hold">
                            <p:stCondLst>
                              <p:cond delay="0"/>
                            </p:stCondLst>
                            <p:childTnLst>
                              <p:par>
                                <p:cTn id="10" presetID="23" presetClass="entr" presetSubtype="272" fill="hold" nodeType="clickEffect">
                                  <p:stCondLst>
                                    <p:cond delay="0"/>
                                  </p:stCondLst>
                                  <p:childTnLst>
                                    <p:set>
                                      <p:cBhvr>
                                        <p:cTn id="11" dur="1" fill="hold">
                                          <p:stCondLst>
                                            <p:cond delay="0"/>
                                          </p:stCondLst>
                                        </p:cTn>
                                        <p:tgtEl>
                                          <p:spTgt spid="141406"/>
                                        </p:tgtEl>
                                        <p:attrNameLst>
                                          <p:attrName>style.visibility</p:attrName>
                                        </p:attrNameLst>
                                      </p:cBhvr>
                                      <p:to>
                                        <p:strVal val="visible"/>
                                      </p:to>
                                    </p:set>
                                    <p:anim calcmode="lin" valueType="num">
                                      <p:cBhvr>
                                        <p:cTn id="12" dur="1000" fill="hold"/>
                                        <p:tgtEl>
                                          <p:spTgt spid="141406"/>
                                        </p:tgtEl>
                                        <p:attrNameLst>
                                          <p:attrName>ppt_w</p:attrName>
                                        </p:attrNameLst>
                                      </p:cBhvr>
                                      <p:tavLst>
                                        <p:tav tm="0">
                                          <p:val>
                                            <p:strVal val="2/3*#ppt_w"/>
                                          </p:val>
                                        </p:tav>
                                        <p:tav tm="100000">
                                          <p:val>
                                            <p:strVal val="#ppt_w"/>
                                          </p:val>
                                        </p:tav>
                                      </p:tavLst>
                                    </p:anim>
                                    <p:anim calcmode="lin" valueType="num">
                                      <p:cBhvr>
                                        <p:cTn id="13" dur="1000" fill="hold"/>
                                        <p:tgtEl>
                                          <p:spTgt spid="141406"/>
                                        </p:tgtEl>
                                        <p:attrNameLst>
                                          <p:attrName>ppt_h</p:attrName>
                                        </p:attrNameLst>
                                      </p:cBhvr>
                                      <p:tavLst>
                                        <p:tav tm="0">
                                          <p:val>
                                            <p:strVal val="2/3*#ppt_h"/>
                                          </p:val>
                                        </p:tav>
                                        <p:tav tm="100000">
                                          <p:val>
                                            <p:strVal val="#ppt_h"/>
                                          </p:val>
                                        </p:tav>
                                      </p:tavLst>
                                    </p:anim>
                                  </p:childTnLst>
                                </p:cTn>
                              </p:par>
                              <p:par>
                                <p:cTn id="14" presetID="10" presetClass="entr" presetSubtype="0" fill="hold" nodeType="withEffect">
                                  <p:stCondLst>
                                    <p:cond delay="0"/>
                                  </p:stCondLst>
                                  <p:childTnLst>
                                    <p:set>
                                      <p:cBhvr>
                                        <p:cTn id="15" dur="1" fill="hold">
                                          <p:stCondLst>
                                            <p:cond delay="0"/>
                                          </p:stCondLst>
                                        </p:cTn>
                                        <p:tgtEl>
                                          <p:spTgt spid="141387"/>
                                        </p:tgtEl>
                                        <p:attrNameLst>
                                          <p:attrName>style.visibility</p:attrName>
                                        </p:attrNameLst>
                                      </p:cBhvr>
                                      <p:to>
                                        <p:strVal val="visible"/>
                                      </p:to>
                                    </p:set>
                                    <p:animEffect transition="in" filter="fade">
                                      <p:cBhvr>
                                        <p:cTn id="16" dur="2000"/>
                                        <p:tgtEl>
                                          <p:spTgt spid="141387"/>
                                        </p:tgtEl>
                                      </p:cBhvr>
                                    </p:animEffect>
                                  </p:childTnLst>
                                </p:cTn>
                              </p:par>
                            </p:childTnLst>
                          </p:cTn>
                        </p:par>
                      </p:childTnLst>
                    </p:cTn>
                  </p:par>
                  <p:par>
                    <p:cTn id="17" fill="hold">
                      <p:stCondLst>
                        <p:cond delay="indefinite"/>
                      </p:stCondLst>
                      <p:childTnLst>
                        <p:par>
                          <p:cTn id="18" fill="hold">
                            <p:stCondLst>
                              <p:cond delay="0"/>
                            </p:stCondLst>
                            <p:childTnLst>
                              <p:par>
                                <p:cTn id="19" presetID="23" presetClass="entr" presetSubtype="272" fill="hold" nodeType="clickEffect">
                                  <p:stCondLst>
                                    <p:cond delay="0"/>
                                  </p:stCondLst>
                                  <p:childTnLst>
                                    <p:set>
                                      <p:cBhvr>
                                        <p:cTn id="20" dur="1" fill="hold">
                                          <p:stCondLst>
                                            <p:cond delay="0"/>
                                          </p:stCondLst>
                                        </p:cTn>
                                        <p:tgtEl>
                                          <p:spTgt spid="141393"/>
                                        </p:tgtEl>
                                        <p:attrNameLst>
                                          <p:attrName>style.visibility</p:attrName>
                                        </p:attrNameLst>
                                      </p:cBhvr>
                                      <p:to>
                                        <p:strVal val="visible"/>
                                      </p:to>
                                    </p:set>
                                    <p:anim calcmode="lin" valueType="num">
                                      <p:cBhvr>
                                        <p:cTn id="21" dur="500" fill="hold"/>
                                        <p:tgtEl>
                                          <p:spTgt spid="141393"/>
                                        </p:tgtEl>
                                        <p:attrNameLst>
                                          <p:attrName>ppt_w</p:attrName>
                                        </p:attrNameLst>
                                      </p:cBhvr>
                                      <p:tavLst>
                                        <p:tav tm="0">
                                          <p:val>
                                            <p:strVal val="2/3*#ppt_w"/>
                                          </p:val>
                                        </p:tav>
                                        <p:tav tm="100000">
                                          <p:val>
                                            <p:strVal val="#ppt_w"/>
                                          </p:val>
                                        </p:tav>
                                      </p:tavLst>
                                    </p:anim>
                                    <p:anim calcmode="lin" valueType="num">
                                      <p:cBhvr>
                                        <p:cTn id="22" dur="500" fill="hold"/>
                                        <p:tgtEl>
                                          <p:spTgt spid="141393"/>
                                        </p:tgtEl>
                                        <p:attrNameLst>
                                          <p:attrName>ppt_h</p:attrName>
                                        </p:attrNameLst>
                                      </p:cBhvr>
                                      <p:tavLst>
                                        <p:tav tm="0">
                                          <p:val>
                                            <p:strVal val="2/3*#ppt_h"/>
                                          </p:val>
                                        </p:tav>
                                        <p:tav tm="100000">
                                          <p:val>
                                            <p:strVal val="#ppt_h"/>
                                          </p:val>
                                        </p:tav>
                                      </p:tavLst>
                                    </p:anim>
                                  </p:childTnLst>
                                </p:cTn>
                              </p:par>
                              <p:par>
                                <p:cTn id="23" presetID="10" presetClass="entr" presetSubtype="0" fill="hold" grpId="0" nodeType="withEffect">
                                  <p:stCondLst>
                                    <p:cond delay="0"/>
                                  </p:stCondLst>
                                  <p:childTnLst>
                                    <p:set>
                                      <p:cBhvr>
                                        <p:cTn id="24" dur="1" fill="hold">
                                          <p:stCondLst>
                                            <p:cond delay="0"/>
                                          </p:stCondLst>
                                        </p:cTn>
                                        <p:tgtEl>
                                          <p:spTgt spid="141389"/>
                                        </p:tgtEl>
                                        <p:attrNameLst>
                                          <p:attrName>style.visibility</p:attrName>
                                        </p:attrNameLst>
                                      </p:cBhvr>
                                      <p:to>
                                        <p:strVal val="visible"/>
                                      </p:to>
                                    </p:set>
                                    <p:animEffect transition="in" filter="fade">
                                      <p:cBhvr>
                                        <p:cTn id="25" dur="2000"/>
                                        <p:tgtEl>
                                          <p:spTgt spid="141389"/>
                                        </p:tgtEl>
                                      </p:cBhvr>
                                    </p:animEffect>
                                  </p:childTnLst>
                                </p:cTn>
                              </p:par>
                              <p:par>
                                <p:cTn id="26" presetID="10" presetClass="entr" presetSubtype="0" fill="hold" nodeType="withEffect">
                                  <p:stCondLst>
                                    <p:cond delay="0"/>
                                  </p:stCondLst>
                                  <p:childTnLst>
                                    <p:set>
                                      <p:cBhvr>
                                        <p:cTn id="27" dur="1" fill="hold">
                                          <p:stCondLst>
                                            <p:cond delay="0"/>
                                          </p:stCondLst>
                                        </p:cTn>
                                        <p:tgtEl>
                                          <p:spTgt spid="141390"/>
                                        </p:tgtEl>
                                        <p:attrNameLst>
                                          <p:attrName>style.visibility</p:attrName>
                                        </p:attrNameLst>
                                      </p:cBhvr>
                                      <p:to>
                                        <p:strVal val="visible"/>
                                      </p:to>
                                    </p:set>
                                    <p:animEffect transition="in" filter="fade">
                                      <p:cBhvr>
                                        <p:cTn id="28" dur="1000"/>
                                        <p:tgtEl>
                                          <p:spTgt spid="141390"/>
                                        </p:tgtEl>
                                      </p:cBhvr>
                                    </p:animEffect>
                                  </p:childTnLst>
                                </p:cTn>
                              </p:par>
                              <p:par>
                                <p:cTn id="29" presetID="10" presetClass="exit" presetSubtype="0" fill="hold" nodeType="withEffect">
                                  <p:stCondLst>
                                    <p:cond delay="0"/>
                                  </p:stCondLst>
                                  <p:childTnLst>
                                    <p:animEffect transition="out" filter="fade">
                                      <p:cBhvr>
                                        <p:cTn id="30" dur="1000"/>
                                        <p:tgtEl>
                                          <p:spTgt spid="141387"/>
                                        </p:tgtEl>
                                      </p:cBhvr>
                                    </p:animEffect>
                                    <p:set>
                                      <p:cBhvr>
                                        <p:cTn id="31" dur="1" fill="hold">
                                          <p:stCondLst>
                                            <p:cond delay="999"/>
                                          </p:stCondLst>
                                        </p:cTn>
                                        <p:tgtEl>
                                          <p:spTgt spid="141387"/>
                                        </p:tgtEl>
                                        <p:attrNameLst>
                                          <p:attrName>style.visibility</p:attrName>
                                        </p:attrNameLst>
                                      </p:cBhvr>
                                      <p:to>
                                        <p:strVal val="hidden"/>
                                      </p:to>
                                    </p:set>
                                  </p:childTnLst>
                                </p:cTn>
                              </p:par>
                              <p:par>
                                <p:cTn id="32" presetID="17" presetClass="entr" presetSubtype="2" fill="hold" grpId="0" nodeType="withEffect">
                                  <p:stCondLst>
                                    <p:cond delay="0"/>
                                  </p:stCondLst>
                                  <p:childTnLst>
                                    <p:set>
                                      <p:cBhvr>
                                        <p:cTn id="33" dur="1" fill="hold">
                                          <p:stCondLst>
                                            <p:cond delay="0"/>
                                          </p:stCondLst>
                                        </p:cTn>
                                        <p:tgtEl>
                                          <p:spTgt spid="141396"/>
                                        </p:tgtEl>
                                        <p:attrNameLst>
                                          <p:attrName>style.visibility</p:attrName>
                                        </p:attrNameLst>
                                      </p:cBhvr>
                                      <p:to>
                                        <p:strVal val="visible"/>
                                      </p:to>
                                    </p:set>
                                    <p:anim calcmode="lin" valueType="num">
                                      <p:cBhvr>
                                        <p:cTn id="34" dur="1000" fill="hold"/>
                                        <p:tgtEl>
                                          <p:spTgt spid="141396"/>
                                        </p:tgtEl>
                                        <p:attrNameLst>
                                          <p:attrName>ppt_x</p:attrName>
                                        </p:attrNameLst>
                                      </p:cBhvr>
                                      <p:tavLst>
                                        <p:tav tm="0">
                                          <p:val>
                                            <p:strVal val="#ppt_x+#ppt_w/2"/>
                                          </p:val>
                                        </p:tav>
                                        <p:tav tm="100000">
                                          <p:val>
                                            <p:strVal val="#ppt_x"/>
                                          </p:val>
                                        </p:tav>
                                      </p:tavLst>
                                    </p:anim>
                                    <p:anim calcmode="lin" valueType="num">
                                      <p:cBhvr>
                                        <p:cTn id="35" dur="1000" fill="hold"/>
                                        <p:tgtEl>
                                          <p:spTgt spid="141396"/>
                                        </p:tgtEl>
                                        <p:attrNameLst>
                                          <p:attrName>ppt_y</p:attrName>
                                        </p:attrNameLst>
                                      </p:cBhvr>
                                      <p:tavLst>
                                        <p:tav tm="0">
                                          <p:val>
                                            <p:strVal val="#ppt_y"/>
                                          </p:val>
                                        </p:tav>
                                        <p:tav tm="100000">
                                          <p:val>
                                            <p:strVal val="#ppt_y"/>
                                          </p:val>
                                        </p:tav>
                                      </p:tavLst>
                                    </p:anim>
                                    <p:anim calcmode="lin" valueType="num">
                                      <p:cBhvr>
                                        <p:cTn id="36" dur="1000" fill="hold"/>
                                        <p:tgtEl>
                                          <p:spTgt spid="141396"/>
                                        </p:tgtEl>
                                        <p:attrNameLst>
                                          <p:attrName>ppt_w</p:attrName>
                                        </p:attrNameLst>
                                      </p:cBhvr>
                                      <p:tavLst>
                                        <p:tav tm="0">
                                          <p:val>
                                            <p:fltVal val="0"/>
                                          </p:val>
                                        </p:tav>
                                        <p:tav tm="100000">
                                          <p:val>
                                            <p:strVal val="#ppt_w"/>
                                          </p:val>
                                        </p:tav>
                                      </p:tavLst>
                                    </p:anim>
                                    <p:anim calcmode="lin" valueType="num">
                                      <p:cBhvr>
                                        <p:cTn id="37" dur="1000" fill="hold"/>
                                        <p:tgtEl>
                                          <p:spTgt spid="141396"/>
                                        </p:tgtEl>
                                        <p:attrNameLst>
                                          <p:attrName>ppt_h</p:attrName>
                                        </p:attrNameLst>
                                      </p:cBhvr>
                                      <p:tavLst>
                                        <p:tav tm="0">
                                          <p:val>
                                            <p:strVal val="#ppt_h"/>
                                          </p:val>
                                        </p:tav>
                                        <p:tav tm="100000">
                                          <p:val>
                                            <p:strVal val="#ppt_h"/>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nodeType="clickEffect">
                                  <p:stCondLst>
                                    <p:cond delay="0"/>
                                  </p:stCondLst>
                                  <p:childTnLst>
                                    <p:set>
                                      <p:cBhvr>
                                        <p:cTn id="41" dur="1" fill="hold">
                                          <p:stCondLst>
                                            <p:cond delay="0"/>
                                          </p:stCondLst>
                                        </p:cTn>
                                        <p:tgtEl>
                                          <p:spTgt spid="141397"/>
                                        </p:tgtEl>
                                        <p:attrNameLst>
                                          <p:attrName>style.visibility</p:attrName>
                                        </p:attrNameLst>
                                      </p:cBhvr>
                                      <p:to>
                                        <p:strVal val="visible"/>
                                      </p:to>
                                    </p:set>
                                    <p:animEffect transition="in" filter="fade">
                                      <p:cBhvr>
                                        <p:cTn id="42" dur="1000"/>
                                        <p:tgtEl>
                                          <p:spTgt spid="141397"/>
                                        </p:tgtEl>
                                      </p:cBhvr>
                                    </p:animEffect>
                                    <p:anim calcmode="lin" valueType="num">
                                      <p:cBhvr>
                                        <p:cTn id="43" dur="1000" fill="hold"/>
                                        <p:tgtEl>
                                          <p:spTgt spid="141397"/>
                                        </p:tgtEl>
                                        <p:attrNameLst>
                                          <p:attrName>ppt_x</p:attrName>
                                        </p:attrNameLst>
                                      </p:cBhvr>
                                      <p:tavLst>
                                        <p:tav tm="0">
                                          <p:val>
                                            <p:strVal val="#ppt_x"/>
                                          </p:val>
                                        </p:tav>
                                        <p:tav tm="100000">
                                          <p:val>
                                            <p:strVal val="#ppt_x"/>
                                          </p:val>
                                        </p:tav>
                                      </p:tavLst>
                                    </p:anim>
                                    <p:anim calcmode="lin" valueType="num">
                                      <p:cBhvr>
                                        <p:cTn id="44" dur="1000" fill="hold"/>
                                        <p:tgtEl>
                                          <p:spTgt spid="141397"/>
                                        </p:tgtEl>
                                        <p:attrNameLst>
                                          <p:attrName>ppt_y</p:attrName>
                                        </p:attrNameLst>
                                      </p:cBhvr>
                                      <p:tavLst>
                                        <p:tav tm="0">
                                          <p:val>
                                            <p:strVal val="#ppt_y+.1"/>
                                          </p:val>
                                        </p:tav>
                                        <p:tav tm="100000">
                                          <p:val>
                                            <p:strVal val="#ppt_y"/>
                                          </p:val>
                                        </p:tav>
                                      </p:tavLst>
                                    </p:anim>
                                  </p:childTnLst>
                                </p:cTn>
                              </p:par>
                              <p:par>
                                <p:cTn id="45" presetID="22" presetClass="entr" presetSubtype="1" fill="hold" grpId="0" nodeType="withEffect">
                                  <p:stCondLst>
                                    <p:cond delay="0"/>
                                  </p:stCondLst>
                                  <p:childTnLst>
                                    <p:set>
                                      <p:cBhvr>
                                        <p:cTn id="46" dur="1" fill="hold">
                                          <p:stCondLst>
                                            <p:cond delay="0"/>
                                          </p:stCondLst>
                                        </p:cTn>
                                        <p:tgtEl>
                                          <p:spTgt spid="141400"/>
                                        </p:tgtEl>
                                        <p:attrNameLst>
                                          <p:attrName>style.visibility</p:attrName>
                                        </p:attrNameLst>
                                      </p:cBhvr>
                                      <p:to>
                                        <p:strVal val="visible"/>
                                      </p:to>
                                    </p:set>
                                    <p:animEffect transition="in" filter="wipe(up)">
                                      <p:cBhvr>
                                        <p:cTn id="47" dur="500"/>
                                        <p:tgtEl>
                                          <p:spTgt spid="141400"/>
                                        </p:tgtEl>
                                      </p:cBhvr>
                                    </p:animEffect>
                                  </p:childTnLst>
                                </p:cTn>
                              </p:par>
                            </p:childTnLst>
                          </p:cTn>
                        </p:par>
                      </p:childTnLst>
                    </p:cTn>
                  </p:par>
                  <p:par>
                    <p:cTn id="48" fill="hold">
                      <p:stCondLst>
                        <p:cond delay="indefinite"/>
                      </p:stCondLst>
                      <p:childTnLst>
                        <p:par>
                          <p:cTn id="49" fill="hold">
                            <p:stCondLst>
                              <p:cond delay="0"/>
                            </p:stCondLst>
                            <p:childTnLst>
                              <p:par>
                                <p:cTn id="50" presetID="23" presetClass="entr" presetSubtype="272" fill="hold" nodeType="clickEffect">
                                  <p:stCondLst>
                                    <p:cond delay="0"/>
                                  </p:stCondLst>
                                  <p:childTnLst>
                                    <p:set>
                                      <p:cBhvr>
                                        <p:cTn id="51" dur="1" fill="hold">
                                          <p:stCondLst>
                                            <p:cond delay="0"/>
                                          </p:stCondLst>
                                        </p:cTn>
                                        <p:tgtEl>
                                          <p:spTgt spid="141401"/>
                                        </p:tgtEl>
                                        <p:attrNameLst>
                                          <p:attrName>style.visibility</p:attrName>
                                        </p:attrNameLst>
                                      </p:cBhvr>
                                      <p:to>
                                        <p:strVal val="visible"/>
                                      </p:to>
                                    </p:set>
                                    <p:anim calcmode="lin" valueType="num">
                                      <p:cBhvr>
                                        <p:cTn id="52" dur="1000" fill="hold"/>
                                        <p:tgtEl>
                                          <p:spTgt spid="141401"/>
                                        </p:tgtEl>
                                        <p:attrNameLst>
                                          <p:attrName>ppt_w</p:attrName>
                                        </p:attrNameLst>
                                      </p:cBhvr>
                                      <p:tavLst>
                                        <p:tav tm="0">
                                          <p:val>
                                            <p:strVal val="2/3*#ppt_w"/>
                                          </p:val>
                                        </p:tav>
                                        <p:tav tm="100000">
                                          <p:val>
                                            <p:strVal val="#ppt_w"/>
                                          </p:val>
                                        </p:tav>
                                      </p:tavLst>
                                    </p:anim>
                                    <p:anim calcmode="lin" valueType="num">
                                      <p:cBhvr>
                                        <p:cTn id="53" dur="1000" fill="hold"/>
                                        <p:tgtEl>
                                          <p:spTgt spid="141401"/>
                                        </p:tgtEl>
                                        <p:attrNameLst>
                                          <p:attrName>ppt_h</p:attrName>
                                        </p:attrNameLst>
                                      </p:cBhvr>
                                      <p:tavLst>
                                        <p:tav tm="0">
                                          <p:val>
                                            <p:strVal val="2/3*#ppt_h"/>
                                          </p:val>
                                        </p:tav>
                                        <p:tav tm="100000">
                                          <p:val>
                                            <p:strVal val="#ppt_h"/>
                                          </p:val>
                                        </p:tav>
                                      </p:tavLst>
                                    </p:anim>
                                  </p:childTnLst>
                                </p:cTn>
                              </p:par>
                              <p:par>
                                <p:cTn id="54" presetID="6" presetClass="emph" presetSubtype="0" decel="50000" autoRev="1" fill="remove" nodeType="withEffect">
                                  <p:stCondLst>
                                    <p:cond delay="0"/>
                                  </p:stCondLst>
                                  <p:childTnLst>
                                    <p:animScale>
                                      <p:cBhvr>
                                        <p:cTn id="55" dur="2000" fill="hold"/>
                                        <p:tgtEl>
                                          <p:spTgt spid="141401"/>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1389" grpId="0" animBg="1"/>
      <p:bldP spid="141396" grpId="0" animBg="1"/>
      <p:bldP spid="141400" grpId="0" animBg="1"/>
      <p:bldP spid="141405" grpId="0"/>
    </p:bldLst>
  </p:timing>
</p:sld>
</file>

<file path=ppt/slides/slide87.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142338" name="Picture 2" descr="Sinai_New_11_13_03"/>
          <p:cNvPicPr>
            <a:picLocks noChangeAspect="1" noChangeArrowheads="1"/>
          </p:cNvPicPr>
          <p:nvPr/>
        </p:nvPicPr>
        <p:blipFill>
          <a:blip r:embed="rId3" cstate="print">
            <a:lum bright="-30000"/>
          </a:blip>
          <a:srcRect/>
          <a:stretch>
            <a:fillRect/>
          </a:stretch>
        </p:blipFill>
        <p:spPr bwMode="auto">
          <a:xfrm>
            <a:off x="738188" y="628650"/>
            <a:ext cx="7667625" cy="5924550"/>
          </a:xfrm>
          <a:prstGeom prst="rect">
            <a:avLst/>
          </a:prstGeom>
          <a:noFill/>
        </p:spPr>
      </p:pic>
      <p:sp>
        <p:nvSpPr>
          <p:cNvPr id="142339" name="WordArt 3"/>
          <p:cNvSpPr>
            <a:spLocks noChangeArrowheads="1" noChangeShapeType="1" noTextEdit="1"/>
          </p:cNvSpPr>
          <p:nvPr/>
        </p:nvSpPr>
        <p:spPr bwMode="auto">
          <a:xfrm>
            <a:off x="3886200" y="4800600"/>
            <a:ext cx="930275" cy="228600"/>
          </a:xfrm>
          <a:prstGeom prst="rect">
            <a:avLst/>
          </a:prstGeom>
        </p:spPr>
        <p:txBody>
          <a:bodyPr spcFirstLastPara="1" wrap="none" fromWordArt="1">
            <a:prstTxWarp prst="textArchDown">
              <a:avLst>
                <a:gd name="adj" fmla="val 145229"/>
              </a:avLst>
            </a:prstTxWarp>
          </a:bodyPr>
          <a:lstStyle/>
          <a:p>
            <a:pPr algn="ctr"/>
            <a:r>
              <a:rPr lang="en-US" sz="3600" kern="10">
                <a:ln w="3175">
                  <a:noFill/>
                  <a:round/>
                  <a:headEnd/>
                  <a:tailEnd/>
                </a:ln>
                <a:solidFill>
                  <a:srgbClr val="996633"/>
                </a:solidFill>
                <a:latin typeface="Arial Black"/>
              </a:rPr>
              <a:t>Mt. Horeb</a:t>
            </a:r>
          </a:p>
        </p:txBody>
      </p:sp>
      <p:sp>
        <p:nvSpPr>
          <p:cNvPr id="142340" name="Freeform 4"/>
          <p:cNvSpPr>
            <a:spLocks/>
          </p:cNvSpPr>
          <p:nvPr/>
        </p:nvSpPr>
        <p:spPr bwMode="auto">
          <a:xfrm>
            <a:off x="4135438" y="4678363"/>
            <a:ext cx="436562" cy="225425"/>
          </a:xfrm>
          <a:custGeom>
            <a:avLst/>
            <a:gdLst/>
            <a:ahLst/>
            <a:cxnLst>
              <a:cxn ang="0">
                <a:pos x="0" y="3424"/>
              </a:cxn>
              <a:cxn ang="0">
                <a:pos x="925" y="1452"/>
              </a:cxn>
              <a:cxn ang="0">
                <a:pos x="1332" y="1627"/>
              </a:cxn>
              <a:cxn ang="0">
                <a:pos x="2486" y="0"/>
              </a:cxn>
              <a:cxn ang="0">
                <a:pos x="3527" y="727"/>
              </a:cxn>
              <a:cxn ang="0">
                <a:pos x="4134" y="2265"/>
              </a:cxn>
              <a:cxn ang="0">
                <a:pos x="4454" y="2148"/>
              </a:cxn>
              <a:cxn ang="0">
                <a:pos x="5350" y="3339"/>
              </a:cxn>
              <a:cxn ang="0">
                <a:pos x="0" y="3424"/>
              </a:cxn>
            </a:cxnLst>
            <a:rect l="0" t="0" r="r" b="b"/>
            <a:pathLst>
              <a:path w="5350" h="3424">
                <a:moveTo>
                  <a:pt x="0" y="3424"/>
                </a:moveTo>
                <a:lnTo>
                  <a:pt x="925" y="1452"/>
                </a:lnTo>
                <a:lnTo>
                  <a:pt x="1332" y="1627"/>
                </a:lnTo>
                <a:lnTo>
                  <a:pt x="2486" y="0"/>
                </a:lnTo>
                <a:lnTo>
                  <a:pt x="3527" y="727"/>
                </a:lnTo>
                <a:lnTo>
                  <a:pt x="4134" y="2265"/>
                </a:lnTo>
                <a:lnTo>
                  <a:pt x="4454" y="2148"/>
                </a:lnTo>
                <a:lnTo>
                  <a:pt x="5350" y="3339"/>
                </a:lnTo>
                <a:lnTo>
                  <a:pt x="0" y="3424"/>
                </a:lnTo>
                <a:close/>
              </a:path>
            </a:pathLst>
          </a:custGeom>
          <a:gradFill rotWithShape="1">
            <a:gsLst>
              <a:gs pos="0">
                <a:srgbClr val="996600"/>
              </a:gs>
              <a:gs pos="100000">
                <a:srgbClr val="663300"/>
              </a:gs>
            </a:gsLst>
            <a:lin ang="5400000" scaled="1"/>
          </a:gradFill>
          <a:ln w="9525">
            <a:noFill/>
            <a:round/>
            <a:headEnd/>
            <a:tailEnd/>
          </a:ln>
        </p:spPr>
        <p:txBody>
          <a:bodyPr/>
          <a:lstStyle/>
          <a:p>
            <a:endParaRPr lang="en-US"/>
          </a:p>
        </p:txBody>
      </p:sp>
      <p:grpSp>
        <p:nvGrpSpPr>
          <p:cNvPr id="142341" name="Group 5"/>
          <p:cNvGrpSpPr>
            <a:grpSpLocks/>
          </p:cNvGrpSpPr>
          <p:nvPr/>
        </p:nvGrpSpPr>
        <p:grpSpPr bwMode="auto">
          <a:xfrm>
            <a:off x="6705600" y="1905000"/>
            <a:ext cx="1447800" cy="1392238"/>
            <a:chOff x="4224" y="1200"/>
            <a:chExt cx="912" cy="877"/>
          </a:xfrm>
        </p:grpSpPr>
        <p:grpSp>
          <p:nvGrpSpPr>
            <p:cNvPr id="142342" name="Group 6"/>
            <p:cNvGrpSpPr>
              <a:grpSpLocks/>
            </p:cNvGrpSpPr>
            <p:nvPr/>
          </p:nvGrpSpPr>
          <p:grpSpPr bwMode="auto">
            <a:xfrm>
              <a:off x="4224" y="1296"/>
              <a:ext cx="912" cy="781"/>
              <a:chOff x="4224" y="1296"/>
              <a:chExt cx="912" cy="781"/>
            </a:xfrm>
          </p:grpSpPr>
          <p:sp>
            <p:nvSpPr>
              <p:cNvPr id="142343" name="WordArt 7"/>
              <p:cNvSpPr>
                <a:spLocks noChangeArrowheads="1" noChangeShapeType="1" noTextEdit="1"/>
              </p:cNvSpPr>
              <p:nvPr/>
            </p:nvSpPr>
            <p:spPr bwMode="auto">
              <a:xfrm>
                <a:off x="4704" y="1440"/>
                <a:ext cx="48" cy="48"/>
              </a:xfrm>
              <a:prstGeom prst="rect">
                <a:avLst/>
              </a:prstGeom>
            </p:spPr>
            <p:txBody>
              <a:bodyPr wrap="none" fromWordArt="1">
                <a:prstTxWarp prst="textPlain">
                  <a:avLst>
                    <a:gd name="adj" fmla="val 50000"/>
                  </a:avLst>
                </a:prstTxWarp>
              </a:bodyPr>
              <a:lstStyle/>
              <a:p>
                <a:pPr algn="ctr"/>
                <a:r>
                  <a:rPr lang="en-US" sz="3600" kern="10">
                    <a:ln w="9525">
                      <a:noFill/>
                      <a:round/>
                      <a:headEnd/>
                      <a:tailEnd/>
                    </a:ln>
                    <a:solidFill>
                      <a:srgbClr val="663300"/>
                    </a:solidFill>
                    <a:latin typeface="Century"/>
                  </a:rPr>
                  <a:t>.</a:t>
                </a:r>
              </a:p>
            </p:txBody>
          </p:sp>
          <p:sp>
            <p:nvSpPr>
              <p:cNvPr id="142344" name="Arc 8"/>
              <p:cNvSpPr>
                <a:spLocks/>
              </p:cNvSpPr>
              <p:nvPr/>
            </p:nvSpPr>
            <p:spPr bwMode="auto">
              <a:xfrm rot="6715497">
                <a:off x="4249" y="1933"/>
                <a:ext cx="119" cy="170"/>
              </a:xfrm>
              <a:custGeom>
                <a:avLst/>
                <a:gdLst>
                  <a:gd name="G0" fmla="+- 0 0 0"/>
                  <a:gd name="G1" fmla="+- 21192 0 0"/>
                  <a:gd name="G2" fmla="+- 21600 0 0"/>
                  <a:gd name="T0" fmla="*/ 4178 w 18156"/>
                  <a:gd name="T1" fmla="*/ 0 h 21192"/>
                  <a:gd name="T2" fmla="*/ 18156 w 18156"/>
                  <a:gd name="T3" fmla="*/ 9490 h 21192"/>
                  <a:gd name="T4" fmla="*/ 0 w 18156"/>
                  <a:gd name="T5" fmla="*/ 21192 h 21192"/>
                </a:gdLst>
                <a:ahLst/>
                <a:cxnLst>
                  <a:cxn ang="0">
                    <a:pos x="T0" y="T1"/>
                  </a:cxn>
                  <a:cxn ang="0">
                    <a:pos x="T2" y="T3"/>
                  </a:cxn>
                  <a:cxn ang="0">
                    <a:pos x="T4" y="T5"/>
                  </a:cxn>
                </a:cxnLst>
                <a:rect l="0" t="0" r="r" b="b"/>
                <a:pathLst>
                  <a:path w="18156" h="21192" fill="none" extrusionOk="0">
                    <a:moveTo>
                      <a:pt x="4178" y="-1"/>
                    </a:moveTo>
                    <a:cubicBezTo>
                      <a:pt x="9932" y="1134"/>
                      <a:pt x="14978" y="4560"/>
                      <a:pt x="18155" y="9490"/>
                    </a:cubicBezTo>
                  </a:path>
                  <a:path w="18156" h="21192" stroke="0" extrusionOk="0">
                    <a:moveTo>
                      <a:pt x="4178" y="-1"/>
                    </a:moveTo>
                    <a:cubicBezTo>
                      <a:pt x="9932" y="1134"/>
                      <a:pt x="14978" y="4560"/>
                      <a:pt x="18155" y="9490"/>
                    </a:cubicBezTo>
                    <a:lnTo>
                      <a:pt x="0" y="21192"/>
                    </a:lnTo>
                    <a:close/>
                  </a:path>
                </a:pathLst>
              </a:custGeom>
              <a:noFill/>
              <a:ln w="38100">
                <a:solidFill>
                  <a:srgbClr val="663300"/>
                </a:solidFill>
                <a:round/>
                <a:headEnd/>
                <a:tailEnd/>
              </a:ln>
              <a:effectLst/>
            </p:spPr>
            <p:txBody>
              <a:bodyPr anchor="ctr">
                <a:spAutoFit/>
              </a:bodyPr>
              <a:lstStyle/>
              <a:p>
                <a:endParaRPr lang="en-US"/>
              </a:p>
            </p:txBody>
          </p:sp>
          <p:sp>
            <p:nvSpPr>
              <p:cNvPr id="142345" name="WordArt 9"/>
              <p:cNvSpPr>
                <a:spLocks noChangeArrowheads="1" noChangeShapeType="1" noTextEdit="1"/>
              </p:cNvSpPr>
              <p:nvPr/>
            </p:nvSpPr>
            <p:spPr bwMode="auto">
              <a:xfrm>
                <a:off x="4414" y="1956"/>
                <a:ext cx="48" cy="48"/>
              </a:xfrm>
              <a:prstGeom prst="rect">
                <a:avLst/>
              </a:prstGeom>
            </p:spPr>
            <p:txBody>
              <a:bodyPr wrap="none" fromWordArt="1">
                <a:prstTxWarp prst="textPlain">
                  <a:avLst>
                    <a:gd name="adj" fmla="val 50000"/>
                  </a:avLst>
                </a:prstTxWarp>
              </a:bodyPr>
              <a:lstStyle/>
              <a:p>
                <a:pPr algn="ctr"/>
                <a:r>
                  <a:rPr lang="en-US" sz="3600" kern="10">
                    <a:ln w="9525">
                      <a:noFill/>
                      <a:round/>
                      <a:headEnd/>
                      <a:tailEnd/>
                    </a:ln>
                    <a:solidFill>
                      <a:srgbClr val="663300"/>
                    </a:solidFill>
                    <a:latin typeface="Century"/>
                  </a:rPr>
                  <a:t>.</a:t>
                </a:r>
              </a:p>
            </p:txBody>
          </p:sp>
          <p:sp>
            <p:nvSpPr>
              <p:cNvPr id="142346" name="Arc 10"/>
              <p:cNvSpPr>
                <a:spLocks/>
              </p:cNvSpPr>
              <p:nvPr/>
            </p:nvSpPr>
            <p:spPr bwMode="auto">
              <a:xfrm rot="9622134" flipV="1">
                <a:off x="4462" y="1833"/>
                <a:ext cx="144" cy="171"/>
              </a:xfrm>
              <a:custGeom>
                <a:avLst/>
                <a:gdLst>
                  <a:gd name="G0" fmla="+- 0 0 0"/>
                  <a:gd name="G1" fmla="+- 21192 0 0"/>
                  <a:gd name="G2" fmla="+- 21600 0 0"/>
                  <a:gd name="T0" fmla="*/ 4178 w 18156"/>
                  <a:gd name="T1" fmla="*/ 0 h 21192"/>
                  <a:gd name="T2" fmla="*/ 18156 w 18156"/>
                  <a:gd name="T3" fmla="*/ 9490 h 21192"/>
                  <a:gd name="T4" fmla="*/ 0 w 18156"/>
                  <a:gd name="T5" fmla="*/ 21192 h 21192"/>
                </a:gdLst>
                <a:ahLst/>
                <a:cxnLst>
                  <a:cxn ang="0">
                    <a:pos x="T0" y="T1"/>
                  </a:cxn>
                  <a:cxn ang="0">
                    <a:pos x="T2" y="T3"/>
                  </a:cxn>
                  <a:cxn ang="0">
                    <a:pos x="T4" y="T5"/>
                  </a:cxn>
                </a:cxnLst>
                <a:rect l="0" t="0" r="r" b="b"/>
                <a:pathLst>
                  <a:path w="18156" h="21192" fill="none" extrusionOk="0">
                    <a:moveTo>
                      <a:pt x="4178" y="-1"/>
                    </a:moveTo>
                    <a:cubicBezTo>
                      <a:pt x="9932" y="1134"/>
                      <a:pt x="14978" y="4560"/>
                      <a:pt x="18155" y="9490"/>
                    </a:cubicBezTo>
                  </a:path>
                  <a:path w="18156" h="21192" stroke="0" extrusionOk="0">
                    <a:moveTo>
                      <a:pt x="4178" y="-1"/>
                    </a:moveTo>
                    <a:cubicBezTo>
                      <a:pt x="9932" y="1134"/>
                      <a:pt x="14978" y="4560"/>
                      <a:pt x="18155" y="9490"/>
                    </a:cubicBezTo>
                    <a:lnTo>
                      <a:pt x="0" y="21192"/>
                    </a:lnTo>
                    <a:close/>
                  </a:path>
                </a:pathLst>
              </a:custGeom>
              <a:noFill/>
              <a:ln w="38100">
                <a:solidFill>
                  <a:srgbClr val="663300"/>
                </a:solidFill>
                <a:round/>
                <a:headEnd/>
                <a:tailEnd/>
              </a:ln>
              <a:effectLst/>
            </p:spPr>
            <p:txBody>
              <a:bodyPr anchor="ctr">
                <a:spAutoFit/>
              </a:bodyPr>
              <a:lstStyle/>
              <a:p>
                <a:endParaRPr lang="en-US"/>
              </a:p>
            </p:txBody>
          </p:sp>
          <p:sp>
            <p:nvSpPr>
              <p:cNvPr id="142347" name="WordArt 11"/>
              <p:cNvSpPr>
                <a:spLocks noChangeArrowheads="1" noChangeShapeType="1" noTextEdit="1"/>
              </p:cNvSpPr>
              <p:nvPr/>
            </p:nvSpPr>
            <p:spPr bwMode="auto">
              <a:xfrm rot="-1150740">
                <a:off x="4558" y="1764"/>
                <a:ext cx="48" cy="48"/>
              </a:xfrm>
              <a:prstGeom prst="rect">
                <a:avLst/>
              </a:prstGeom>
            </p:spPr>
            <p:txBody>
              <a:bodyPr wrap="none" fromWordArt="1">
                <a:prstTxWarp prst="textPlain">
                  <a:avLst>
                    <a:gd name="adj" fmla="val 50000"/>
                  </a:avLst>
                </a:prstTxWarp>
              </a:bodyPr>
              <a:lstStyle/>
              <a:p>
                <a:pPr algn="ctr"/>
                <a:r>
                  <a:rPr lang="en-US" sz="3600" kern="10">
                    <a:ln w="9525">
                      <a:noFill/>
                      <a:round/>
                      <a:headEnd/>
                      <a:tailEnd/>
                    </a:ln>
                    <a:solidFill>
                      <a:srgbClr val="663300"/>
                    </a:solidFill>
                    <a:latin typeface="Century"/>
                  </a:rPr>
                  <a:t>.</a:t>
                </a:r>
              </a:p>
            </p:txBody>
          </p:sp>
          <p:sp>
            <p:nvSpPr>
              <p:cNvPr id="142348" name="Arc 12"/>
              <p:cNvSpPr>
                <a:spLocks/>
              </p:cNvSpPr>
              <p:nvPr/>
            </p:nvSpPr>
            <p:spPr bwMode="auto">
              <a:xfrm rot="6715497">
                <a:off x="4585" y="1597"/>
                <a:ext cx="119" cy="170"/>
              </a:xfrm>
              <a:custGeom>
                <a:avLst/>
                <a:gdLst>
                  <a:gd name="G0" fmla="+- 0 0 0"/>
                  <a:gd name="G1" fmla="+- 21192 0 0"/>
                  <a:gd name="G2" fmla="+- 21600 0 0"/>
                  <a:gd name="T0" fmla="*/ 4178 w 18156"/>
                  <a:gd name="T1" fmla="*/ 0 h 21192"/>
                  <a:gd name="T2" fmla="*/ 18156 w 18156"/>
                  <a:gd name="T3" fmla="*/ 9490 h 21192"/>
                  <a:gd name="T4" fmla="*/ 0 w 18156"/>
                  <a:gd name="T5" fmla="*/ 21192 h 21192"/>
                </a:gdLst>
                <a:ahLst/>
                <a:cxnLst>
                  <a:cxn ang="0">
                    <a:pos x="T0" y="T1"/>
                  </a:cxn>
                  <a:cxn ang="0">
                    <a:pos x="T2" y="T3"/>
                  </a:cxn>
                  <a:cxn ang="0">
                    <a:pos x="T4" y="T5"/>
                  </a:cxn>
                </a:cxnLst>
                <a:rect l="0" t="0" r="r" b="b"/>
                <a:pathLst>
                  <a:path w="18156" h="21192" fill="none" extrusionOk="0">
                    <a:moveTo>
                      <a:pt x="4178" y="-1"/>
                    </a:moveTo>
                    <a:cubicBezTo>
                      <a:pt x="9932" y="1134"/>
                      <a:pt x="14978" y="4560"/>
                      <a:pt x="18155" y="9490"/>
                    </a:cubicBezTo>
                  </a:path>
                  <a:path w="18156" h="21192" stroke="0" extrusionOk="0">
                    <a:moveTo>
                      <a:pt x="4178" y="-1"/>
                    </a:moveTo>
                    <a:cubicBezTo>
                      <a:pt x="9932" y="1134"/>
                      <a:pt x="14978" y="4560"/>
                      <a:pt x="18155" y="9490"/>
                    </a:cubicBezTo>
                    <a:lnTo>
                      <a:pt x="0" y="21192"/>
                    </a:lnTo>
                    <a:close/>
                  </a:path>
                </a:pathLst>
              </a:custGeom>
              <a:noFill/>
              <a:ln w="38100">
                <a:solidFill>
                  <a:srgbClr val="663300"/>
                </a:solidFill>
                <a:round/>
                <a:headEnd/>
                <a:tailEnd/>
              </a:ln>
              <a:effectLst/>
            </p:spPr>
            <p:txBody>
              <a:bodyPr anchor="ctr">
                <a:spAutoFit/>
              </a:bodyPr>
              <a:lstStyle/>
              <a:p>
                <a:endParaRPr lang="en-US"/>
              </a:p>
            </p:txBody>
          </p:sp>
          <p:sp>
            <p:nvSpPr>
              <p:cNvPr id="142349" name="WordArt 13"/>
              <p:cNvSpPr>
                <a:spLocks noChangeArrowheads="1" noChangeShapeType="1" noTextEdit="1"/>
              </p:cNvSpPr>
              <p:nvPr/>
            </p:nvSpPr>
            <p:spPr bwMode="auto">
              <a:xfrm>
                <a:off x="4750" y="1620"/>
                <a:ext cx="48" cy="48"/>
              </a:xfrm>
              <a:prstGeom prst="rect">
                <a:avLst/>
              </a:prstGeom>
            </p:spPr>
            <p:txBody>
              <a:bodyPr wrap="none" fromWordArt="1">
                <a:prstTxWarp prst="textPlain">
                  <a:avLst>
                    <a:gd name="adj" fmla="val 50000"/>
                  </a:avLst>
                </a:prstTxWarp>
              </a:bodyPr>
              <a:lstStyle/>
              <a:p>
                <a:pPr algn="ctr"/>
                <a:r>
                  <a:rPr lang="en-US" sz="3600" kern="10">
                    <a:ln w="9525">
                      <a:noFill/>
                      <a:round/>
                      <a:headEnd/>
                      <a:tailEnd/>
                    </a:ln>
                    <a:solidFill>
                      <a:srgbClr val="663300"/>
                    </a:solidFill>
                    <a:latin typeface="Century"/>
                  </a:rPr>
                  <a:t>.</a:t>
                </a:r>
              </a:p>
            </p:txBody>
          </p:sp>
          <p:sp>
            <p:nvSpPr>
              <p:cNvPr id="142350" name="Arc 14"/>
              <p:cNvSpPr>
                <a:spLocks/>
              </p:cNvSpPr>
              <p:nvPr/>
            </p:nvSpPr>
            <p:spPr bwMode="auto">
              <a:xfrm rot="8773144" flipV="1">
                <a:off x="4729" y="1488"/>
                <a:ext cx="48" cy="192"/>
              </a:xfrm>
              <a:custGeom>
                <a:avLst/>
                <a:gdLst>
                  <a:gd name="G0" fmla="+- 0 0 0"/>
                  <a:gd name="G1" fmla="+- 21192 0 0"/>
                  <a:gd name="G2" fmla="+- 21600 0 0"/>
                  <a:gd name="T0" fmla="*/ 4178 w 18156"/>
                  <a:gd name="T1" fmla="*/ 0 h 21192"/>
                  <a:gd name="T2" fmla="*/ 18156 w 18156"/>
                  <a:gd name="T3" fmla="*/ 9490 h 21192"/>
                  <a:gd name="T4" fmla="*/ 0 w 18156"/>
                  <a:gd name="T5" fmla="*/ 21192 h 21192"/>
                </a:gdLst>
                <a:ahLst/>
                <a:cxnLst>
                  <a:cxn ang="0">
                    <a:pos x="T0" y="T1"/>
                  </a:cxn>
                  <a:cxn ang="0">
                    <a:pos x="T2" y="T3"/>
                  </a:cxn>
                  <a:cxn ang="0">
                    <a:pos x="T4" y="T5"/>
                  </a:cxn>
                </a:cxnLst>
                <a:rect l="0" t="0" r="r" b="b"/>
                <a:pathLst>
                  <a:path w="18156" h="21192" fill="none" extrusionOk="0">
                    <a:moveTo>
                      <a:pt x="4178" y="-1"/>
                    </a:moveTo>
                    <a:cubicBezTo>
                      <a:pt x="9932" y="1134"/>
                      <a:pt x="14978" y="4560"/>
                      <a:pt x="18155" y="9490"/>
                    </a:cubicBezTo>
                  </a:path>
                  <a:path w="18156" h="21192" stroke="0" extrusionOk="0">
                    <a:moveTo>
                      <a:pt x="4178" y="-1"/>
                    </a:moveTo>
                    <a:cubicBezTo>
                      <a:pt x="9932" y="1134"/>
                      <a:pt x="14978" y="4560"/>
                      <a:pt x="18155" y="9490"/>
                    </a:cubicBezTo>
                    <a:lnTo>
                      <a:pt x="0" y="21192"/>
                    </a:lnTo>
                    <a:close/>
                  </a:path>
                </a:pathLst>
              </a:custGeom>
              <a:noFill/>
              <a:ln w="38100">
                <a:solidFill>
                  <a:srgbClr val="663300"/>
                </a:solidFill>
                <a:round/>
                <a:headEnd/>
                <a:tailEnd/>
              </a:ln>
              <a:effectLst/>
            </p:spPr>
            <p:txBody>
              <a:bodyPr anchor="ctr">
                <a:spAutoFit/>
              </a:bodyPr>
              <a:lstStyle/>
              <a:p>
                <a:endParaRPr lang="en-US"/>
              </a:p>
            </p:txBody>
          </p:sp>
          <p:sp>
            <p:nvSpPr>
              <p:cNvPr id="142351" name="Arc 15"/>
              <p:cNvSpPr>
                <a:spLocks/>
              </p:cNvSpPr>
              <p:nvPr/>
            </p:nvSpPr>
            <p:spPr bwMode="auto">
              <a:xfrm rot="-12756078">
                <a:off x="4952" y="1392"/>
                <a:ext cx="107" cy="101"/>
              </a:xfrm>
              <a:custGeom>
                <a:avLst/>
                <a:gdLst>
                  <a:gd name="G0" fmla="+- 0 0 0"/>
                  <a:gd name="G1" fmla="+- 21037 0 0"/>
                  <a:gd name="G2" fmla="+- 21600 0 0"/>
                  <a:gd name="T0" fmla="*/ 4900 w 18156"/>
                  <a:gd name="T1" fmla="*/ 0 h 21037"/>
                  <a:gd name="T2" fmla="*/ 18156 w 18156"/>
                  <a:gd name="T3" fmla="*/ 9335 h 21037"/>
                  <a:gd name="T4" fmla="*/ 0 w 18156"/>
                  <a:gd name="T5" fmla="*/ 21037 h 21037"/>
                </a:gdLst>
                <a:ahLst/>
                <a:cxnLst>
                  <a:cxn ang="0">
                    <a:pos x="T0" y="T1"/>
                  </a:cxn>
                  <a:cxn ang="0">
                    <a:pos x="T2" y="T3"/>
                  </a:cxn>
                  <a:cxn ang="0">
                    <a:pos x="T4" y="T5"/>
                  </a:cxn>
                </a:cxnLst>
                <a:rect l="0" t="0" r="r" b="b"/>
                <a:pathLst>
                  <a:path w="18156" h="21037" fill="none" extrusionOk="0">
                    <a:moveTo>
                      <a:pt x="4899" y="0"/>
                    </a:moveTo>
                    <a:cubicBezTo>
                      <a:pt x="10363" y="1272"/>
                      <a:pt x="15116" y="4620"/>
                      <a:pt x="18155" y="9335"/>
                    </a:cubicBezTo>
                  </a:path>
                  <a:path w="18156" h="21037" stroke="0" extrusionOk="0">
                    <a:moveTo>
                      <a:pt x="4899" y="0"/>
                    </a:moveTo>
                    <a:cubicBezTo>
                      <a:pt x="10363" y="1272"/>
                      <a:pt x="15116" y="4620"/>
                      <a:pt x="18155" y="9335"/>
                    </a:cubicBezTo>
                    <a:lnTo>
                      <a:pt x="0" y="21037"/>
                    </a:lnTo>
                    <a:close/>
                  </a:path>
                </a:pathLst>
              </a:custGeom>
              <a:noFill/>
              <a:ln w="38100">
                <a:solidFill>
                  <a:srgbClr val="663300"/>
                </a:solidFill>
                <a:prstDash val="lgDashDot"/>
                <a:round/>
                <a:headEnd/>
                <a:tailEnd/>
              </a:ln>
              <a:effectLst/>
            </p:spPr>
            <p:txBody>
              <a:bodyPr anchor="ctr">
                <a:spAutoFit/>
              </a:bodyPr>
              <a:lstStyle/>
              <a:p>
                <a:endParaRPr lang="en-US"/>
              </a:p>
            </p:txBody>
          </p:sp>
          <p:sp>
            <p:nvSpPr>
              <p:cNvPr id="142352" name="Arc 16"/>
              <p:cNvSpPr>
                <a:spLocks/>
              </p:cNvSpPr>
              <p:nvPr/>
            </p:nvSpPr>
            <p:spPr bwMode="auto">
              <a:xfrm rot="14637100" flipV="1">
                <a:off x="4752" y="1392"/>
                <a:ext cx="48" cy="144"/>
              </a:xfrm>
              <a:custGeom>
                <a:avLst/>
                <a:gdLst>
                  <a:gd name="G0" fmla="+- 0 0 0"/>
                  <a:gd name="G1" fmla="+- 21192 0 0"/>
                  <a:gd name="G2" fmla="+- 21600 0 0"/>
                  <a:gd name="T0" fmla="*/ 4178 w 18156"/>
                  <a:gd name="T1" fmla="*/ 0 h 21192"/>
                  <a:gd name="T2" fmla="*/ 18156 w 18156"/>
                  <a:gd name="T3" fmla="*/ 9490 h 21192"/>
                  <a:gd name="T4" fmla="*/ 0 w 18156"/>
                  <a:gd name="T5" fmla="*/ 21192 h 21192"/>
                </a:gdLst>
                <a:ahLst/>
                <a:cxnLst>
                  <a:cxn ang="0">
                    <a:pos x="T0" y="T1"/>
                  </a:cxn>
                  <a:cxn ang="0">
                    <a:pos x="T2" y="T3"/>
                  </a:cxn>
                  <a:cxn ang="0">
                    <a:pos x="T4" y="T5"/>
                  </a:cxn>
                </a:cxnLst>
                <a:rect l="0" t="0" r="r" b="b"/>
                <a:pathLst>
                  <a:path w="18156" h="21192" fill="none" extrusionOk="0">
                    <a:moveTo>
                      <a:pt x="4178" y="-1"/>
                    </a:moveTo>
                    <a:cubicBezTo>
                      <a:pt x="9932" y="1134"/>
                      <a:pt x="14978" y="4560"/>
                      <a:pt x="18155" y="9490"/>
                    </a:cubicBezTo>
                  </a:path>
                  <a:path w="18156" h="21192" stroke="0" extrusionOk="0">
                    <a:moveTo>
                      <a:pt x="4178" y="-1"/>
                    </a:moveTo>
                    <a:cubicBezTo>
                      <a:pt x="9932" y="1134"/>
                      <a:pt x="14978" y="4560"/>
                      <a:pt x="18155" y="9490"/>
                    </a:cubicBezTo>
                    <a:lnTo>
                      <a:pt x="0" y="21192"/>
                    </a:lnTo>
                    <a:close/>
                  </a:path>
                </a:pathLst>
              </a:custGeom>
              <a:noFill/>
              <a:ln w="38100">
                <a:solidFill>
                  <a:srgbClr val="663300"/>
                </a:solidFill>
                <a:prstDash val="lgDashDot"/>
                <a:round/>
                <a:headEnd/>
                <a:tailEnd/>
              </a:ln>
              <a:effectLst/>
            </p:spPr>
            <p:txBody>
              <a:bodyPr anchor="ctr">
                <a:spAutoFit/>
              </a:bodyPr>
              <a:lstStyle/>
              <a:p>
                <a:endParaRPr lang="en-US"/>
              </a:p>
            </p:txBody>
          </p:sp>
          <p:sp>
            <p:nvSpPr>
              <p:cNvPr id="142353" name="WordArt 17"/>
              <p:cNvSpPr>
                <a:spLocks noChangeArrowheads="1" noChangeShapeType="1" noTextEdit="1"/>
              </p:cNvSpPr>
              <p:nvPr/>
            </p:nvSpPr>
            <p:spPr bwMode="auto">
              <a:xfrm>
                <a:off x="4896" y="1440"/>
                <a:ext cx="48" cy="48"/>
              </a:xfrm>
              <a:prstGeom prst="rect">
                <a:avLst/>
              </a:prstGeom>
            </p:spPr>
            <p:txBody>
              <a:bodyPr wrap="none" fromWordArt="1">
                <a:prstTxWarp prst="textPlain">
                  <a:avLst>
                    <a:gd name="adj" fmla="val 50000"/>
                  </a:avLst>
                </a:prstTxWarp>
              </a:bodyPr>
              <a:lstStyle/>
              <a:p>
                <a:pPr algn="ctr"/>
                <a:r>
                  <a:rPr lang="en-US" sz="3600" kern="10">
                    <a:ln w="9525">
                      <a:noFill/>
                      <a:round/>
                      <a:headEnd/>
                      <a:tailEnd/>
                    </a:ln>
                    <a:solidFill>
                      <a:srgbClr val="663300"/>
                    </a:solidFill>
                    <a:latin typeface="Century"/>
                  </a:rPr>
                  <a:t>.</a:t>
                </a:r>
              </a:p>
            </p:txBody>
          </p:sp>
          <p:sp>
            <p:nvSpPr>
              <p:cNvPr id="142354" name="WordArt 18"/>
              <p:cNvSpPr>
                <a:spLocks noChangeArrowheads="1" noChangeShapeType="1" noTextEdit="1"/>
              </p:cNvSpPr>
              <p:nvPr/>
            </p:nvSpPr>
            <p:spPr bwMode="auto">
              <a:xfrm rot="14733363">
                <a:off x="5088" y="1440"/>
                <a:ext cx="48" cy="48"/>
              </a:xfrm>
              <a:prstGeom prst="rect">
                <a:avLst/>
              </a:prstGeom>
            </p:spPr>
            <p:txBody>
              <a:bodyPr wrap="none" fromWordArt="1">
                <a:prstTxWarp prst="textPlain">
                  <a:avLst>
                    <a:gd name="adj" fmla="val 50000"/>
                  </a:avLst>
                </a:prstTxWarp>
              </a:bodyPr>
              <a:lstStyle/>
              <a:p>
                <a:pPr algn="ctr"/>
                <a:r>
                  <a:rPr lang="en-US" sz="3600" kern="10">
                    <a:ln w="9525">
                      <a:noFill/>
                      <a:round/>
                      <a:headEnd/>
                      <a:tailEnd/>
                    </a:ln>
                    <a:solidFill>
                      <a:srgbClr val="663300"/>
                    </a:solidFill>
                    <a:latin typeface="Century"/>
                  </a:rPr>
                  <a:t>.</a:t>
                </a:r>
              </a:p>
            </p:txBody>
          </p:sp>
          <p:grpSp>
            <p:nvGrpSpPr>
              <p:cNvPr id="142355" name="Group 19"/>
              <p:cNvGrpSpPr>
                <a:grpSpLocks/>
              </p:cNvGrpSpPr>
              <p:nvPr/>
            </p:nvGrpSpPr>
            <p:grpSpPr bwMode="auto">
              <a:xfrm>
                <a:off x="5040" y="1296"/>
                <a:ext cx="58" cy="136"/>
                <a:chOff x="5040" y="1296"/>
                <a:chExt cx="58" cy="136"/>
              </a:xfrm>
            </p:grpSpPr>
            <p:sp>
              <p:nvSpPr>
                <p:cNvPr id="142356" name="Arc 20"/>
                <p:cNvSpPr>
                  <a:spLocks/>
                </p:cNvSpPr>
                <p:nvPr/>
              </p:nvSpPr>
              <p:spPr bwMode="auto">
                <a:xfrm rot="19833633" flipV="1">
                  <a:off x="5040" y="1296"/>
                  <a:ext cx="54" cy="136"/>
                </a:xfrm>
                <a:custGeom>
                  <a:avLst/>
                  <a:gdLst>
                    <a:gd name="G0" fmla="+- 0 0 0"/>
                    <a:gd name="G1" fmla="+- 19198 0 0"/>
                    <a:gd name="G2" fmla="+- 21600 0 0"/>
                    <a:gd name="T0" fmla="*/ 9898 w 19816"/>
                    <a:gd name="T1" fmla="*/ 0 h 19198"/>
                    <a:gd name="T2" fmla="*/ 19816 w 19816"/>
                    <a:gd name="T3" fmla="*/ 10602 h 19198"/>
                    <a:gd name="T4" fmla="*/ 0 w 19816"/>
                    <a:gd name="T5" fmla="*/ 19198 h 19198"/>
                  </a:gdLst>
                  <a:ahLst/>
                  <a:cxnLst>
                    <a:cxn ang="0">
                      <a:pos x="T0" y="T1"/>
                    </a:cxn>
                    <a:cxn ang="0">
                      <a:pos x="T2" y="T3"/>
                    </a:cxn>
                    <a:cxn ang="0">
                      <a:pos x="T4" y="T5"/>
                    </a:cxn>
                  </a:cxnLst>
                  <a:rect l="0" t="0" r="r" b="b"/>
                  <a:pathLst>
                    <a:path w="19816" h="19198" fill="none" extrusionOk="0">
                      <a:moveTo>
                        <a:pt x="9898" y="-1"/>
                      </a:moveTo>
                      <a:cubicBezTo>
                        <a:pt x="14328" y="2283"/>
                        <a:pt x="17832" y="6029"/>
                        <a:pt x="19815" y="10602"/>
                      </a:cubicBezTo>
                    </a:path>
                    <a:path w="19816" h="19198" stroke="0" extrusionOk="0">
                      <a:moveTo>
                        <a:pt x="9898" y="-1"/>
                      </a:moveTo>
                      <a:cubicBezTo>
                        <a:pt x="14328" y="2283"/>
                        <a:pt x="17832" y="6029"/>
                        <a:pt x="19815" y="10602"/>
                      </a:cubicBezTo>
                      <a:lnTo>
                        <a:pt x="0" y="19198"/>
                      </a:lnTo>
                      <a:close/>
                    </a:path>
                  </a:pathLst>
                </a:custGeom>
                <a:noFill/>
                <a:ln w="38100">
                  <a:solidFill>
                    <a:srgbClr val="663300"/>
                  </a:solidFill>
                  <a:round/>
                  <a:headEnd/>
                  <a:tailEnd/>
                </a:ln>
                <a:effectLst/>
              </p:spPr>
              <p:txBody>
                <a:bodyPr anchor="ctr">
                  <a:spAutoFit/>
                </a:bodyPr>
                <a:lstStyle/>
                <a:p>
                  <a:endParaRPr lang="en-US"/>
                </a:p>
              </p:txBody>
            </p:sp>
            <p:sp>
              <p:nvSpPr>
                <p:cNvPr id="142357" name="AutoShape 21"/>
                <p:cNvSpPr>
                  <a:spLocks noChangeArrowheads="1"/>
                </p:cNvSpPr>
                <p:nvPr/>
              </p:nvSpPr>
              <p:spPr bwMode="auto">
                <a:xfrm rot="-1424285">
                  <a:off x="5050" y="1296"/>
                  <a:ext cx="48" cy="48"/>
                </a:xfrm>
                <a:prstGeom prst="triangle">
                  <a:avLst>
                    <a:gd name="adj" fmla="val 52083"/>
                  </a:avLst>
                </a:prstGeom>
                <a:solidFill>
                  <a:srgbClr val="663300"/>
                </a:solidFill>
                <a:ln w="19050" algn="ctr">
                  <a:solidFill>
                    <a:srgbClr val="663300"/>
                  </a:solidFill>
                  <a:miter lim="800000"/>
                  <a:headEnd/>
                  <a:tailEnd/>
                </a:ln>
                <a:effectLst/>
              </p:spPr>
              <p:txBody>
                <a:bodyPr anchor="ctr">
                  <a:spAutoFit/>
                </a:bodyPr>
                <a:lstStyle/>
                <a:p>
                  <a:endParaRPr lang="en-US"/>
                </a:p>
              </p:txBody>
            </p:sp>
          </p:grpSp>
        </p:grpSp>
        <p:sp>
          <p:nvSpPr>
            <p:cNvPr id="142358" name="AutoShape 22"/>
            <p:cNvSpPr>
              <a:spLocks noChangeArrowheads="1"/>
            </p:cNvSpPr>
            <p:nvPr/>
          </p:nvSpPr>
          <p:spPr bwMode="auto">
            <a:xfrm flipH="1">
              <a:off x="4992" y="1200"/>
              <a:ext cx="48" cy="48"/>
            </a:xfrm>
            <a:prstGeom prst="triangle">
              <a:avLst>
                <a:gd name="adj" fmla="val 50000"/>
              </a:avLst>
            </a:prstGeom>
            <a:noFill/>
            <a:ln w="57150" algn="ctr">
              <a:solidFill>
                <a:srgbClr val="663300"/>
              </a:solidFill>
              <a:miter lim="800000"/>
              <a:headEnd/>
              <a:tailEnd/>
            </a:ln>
            <a:effectLst/>
          </p:spPr>
          <p:txBody>
            <a:bodyPr anchor="ctr">
              <a:spAutoFit/>
            </a:bodyPr>
            <a:lstStyle/>
            <a:p>
              <a:endParaRPr lang="en-US"/>
            </a:p>
          </p:txBody>
        </p:sp>
      </p:grpSp>
      <p:grpSp>
        <p:nvGrpSpPr>
          <p:cNvPr id="142359" name="Group 23"/>
          <p:cNvGrpSpPr>
            <a:grpSpLocks/>
          </p:cNvGrpSpPr>
          <p:nvPr/>
        </p:nvGrpSpPr>
        <p:grpSpPr bwMode="auto">
          <a:xfrm>
            <a:off x="2590800" y="1866900"/>
            <a:ext cx="4870450" cy="736600"/>
            <a:chOff x="1632" y="1176"/>
            <a:chExt cx="3068" cy="464"/>
          </a:xfrm>
        </p:grpSpPr>
        <p:sp>
          <p:nvSpPr>
            <p:cNvPr id="142360" name="WordArt 24"/>
            <p:cNvSpPr>
              <a:spLocks noChangeArrowheads="1" noChangeShapeType="1"/>
            </p:cNvSpPr>
            <p:nvPr/>
          </p:nvSpPr>
          <p:spPr bwMode="auto">
            <a:xfrm rot="21507697" flipH="1">
              <a:off x="1632" y="1549"/>
              <a:ext cx="440" cy="45"/>
            </a:xfrm>
            <a:prstGeom prst="rect">
              <a:avLst/>
            </a:prstGeom>
          </p:spPr>
          <p:txBody>
            <a:bodyPr wrap="none" fromWordArt="1">
              <a:prstTxWarp prst="textPlain">
                <a:avLst>
                  <a:gd name="adj" fmla="val 50000"/>
                </a:avLst>
              </a:prstTxWarp>
            </a:bodyPr>
            <a:lstStyle/>
            <a:p>
              <a:pPr algn="ctr"/>
              <a:r>
                <a:rPr lang="en-US" sz="3600" b="1" kern="10" spc="-360">
                  <a:ln w="3175">
                    <a:noFill/>
                    <a:round/>
                    <a:headEnd/>
                    <a:tailEnd/>
                  </a:ln>
                  <a:solidFill>
                    <a:srgbClr val="8E5F00"/>
                  </a:solidFill>
                  <a:latin typeface="Trebuchet MS"/>
                </a:rPr>
                <a:t>......</a:t>
              </a:r>
            </a:p>
          </p:txBody>
        </p:sp>
        <p:sp>
          <p:nvSpPr>
            <p:cNvPr id="142361" name="WordArt 25"/>
            <p:cNvSpPr>
              <a:spLocks noChangeArrowheads="1" noChangeShapeType="1"/>
            </p:cNvSpPr>
            <p:nvPr/>
          </p:nvSpPr>
          <p:spPr bwMode="auto">
            <a:xfrm rot="610922" flipH="1">
              <a:off x="2077" y="1595"/>
              <a:ext cx="441" cy="45"/>
            </a:xfrm>
            <a:prstGeom prst="rect">
              <a:avLst/>
            </a:prstGeom>
          </p:spPr>
          <p:txBody>
            <a:bodyPr wrap="none" fromWordArt="1">
              <a:prstTxWarp prst="textPlain">
                <a:avLst>
                  <a:gd name="adj" fmla="val 50000"/>
                </a:avLst>
              </a:prstTxWarp>
            </a:bodyPr>
            <a:lstStyle/>
            <a:p>
              <a:pPr algn="ctr"/>
              <a:r>
                <a:rPr lang="en-US" sz="3600" b="1" kern="10" spc="-360">
                  <a:ln w="3175">
                    <a:noFill/>
                    <a:round/>
                    <a:headEnd/>
                    <a:tailEnd/>
                  </a:ln>
                  <a:solidFill>
                    <a:srgbClr val="8E5F00"/>
                  </a:solidFill>
                  <a:latin typeface="Trebuchet MS"/>
                </a:rPr>
                <a:t>......</a:t>
              </a:r>
            </a:p>
          </p:txBody>
        </p:sp>
        <p:sp>
          <p:nvSpPr>
            <p:cNvPr id="142362" name="WordArt 26"/>
            <p:cNvSpPr>
              <a:spLocks noChangeArrowheads="1" noChangeShapeType="1"/>
            </p:cNvSpPr>
            <p:nvPr/>
          </p:nvSpPr>
          <p:spPr bwMode="auto">
            <a:xfrm rot="21061518" flipH="1">
              <a:off x="2527" y="1595"/>
              <a:ext cx="440" cy="45"/>
            </a:xfrm>
            <a:prstGeom prst="rect">
              <a:avLst/>
            </a:prstGeom>
          </p:spPr>
          <p:txBody>
            <a:bodyPr wrap="none" fromWordArt="1">
              <a:prstTxWarp prst="textPlain">
                <a:avLst>
                  <a:gd name="adj" fmla="val 50000"/>
                </a:avLst>
              </a:prstTxWarp>
            </a:bodyPr>
            <a:lstStyle/>
            <a:p>
              <a:pPr algn="ctr"/>
              <a:r>
                <a:rPr lang="en-US" sz="3600" b="1" kern="10" spc="-360">
                  <a:ln w="3175">
                    <a:noFill/>
                    <a:round/>
                    <a:headEnd/>
                    <a:tailEnd/>
                  </a:ln>
                  <a:solidFill>
                    <a:srgbClr val="8E5F00"/>
                  </a:solidFill>
                  <a:latin typeface="Trebuchet MS"/>
                </a:rPr>
                <a:t>......</a:t>
              </a:r>
            </a:p>
          </p:txBody>
        </p:sp>
        <p:sp>
          <p:nvSpPr>
            <p:cNvPr id="142363" name="WordArt 27"/>
            <p:cNvSpPr>
              <a:spLocks noChangeArrowheads="1" noChangeShapeType="1"/>
            </p:cNvSpPr>
            <p:nvPr/>
          </p:nvSpPr>
          <p:spPr bwMode="auto">
            <a:xfrm rot="21354047" flipH="1">
              <a:off x="2992" y="1549"/>
              <a:ext cx="440" cy="45"/>
            </a:xfrm>
            <a:prstGeom prst="rect">
              <a:avLst/>
            </a:prstGeom>
          </p:spPr>
          <p:txBody>
            <a:bodyPr wrap="none" fromWordArt="1">
              <a:prstTxWarp prst="textPlain">
                <a:avLst>
                  <a:gd name="adj" fmla="val 50000"/>
                </a:avLst>
              </a:prstTxWarp>
            </a:bodyPr>
            <a:lstStyle/>
            <a:p>
              <a:pPr algn="ctr"/>
              <a:r>
                <a:rPr lang="en-US" sz="3600" b="1" kern="10" spc="-360">
                  <a:ln w="3175">
                    <a:noFill/>
                    <a:round/>
                    <a:headEnd/>
                    <a:tailEnd/>
                  </a:ln>
                  <a:solidFill>
                    <a:srgbClr val="8E5F00"/>
                  </a:solidFill>
                  <a:latin typeface="Trebuchet MS"/>
                </a:rPr>
                <a:t>......</a:t>
              </a:r>
            </a:p>
          </p:txBody>
        </p:sp>
        <p:sp>
          <p:nvSpPr>
            <p:cNvPr id="142364" name="WordArt 28"/>
            <p:cNvSpPr>
              <a:spLocks noChangeArrowheads="1" noChangeShapeType="1"/>
            </p:cNvSpPr>
            <p:nvPr/>
          </p:nvSpPr>
          <p:spPr bwMode="auto">
            <a:xfrm rot="21031569" flipH="1">
              <a:off x="3456" y="1488"/>
              <a:ext cx="440" cy="44"/>
            </a:xfrm>
            <a:prstGeom prst="rect">
              <a:avLst/>
            </a:prstGeom>
          </p:spPr>
          <p:txBody>
            <a:bodyPr wrap="none" fromWordArt="1">
              <a:prstTxWarp prst="textPlain">
                <a:avLst>
                  <a:gd name="adj" fmla="val 50000"/>
                </a:avLst>
              </a:prstTxWarp>
            </a:bodyPr>
            <a:lstStyle/>
            <a:p>
              <a:pPr algn="ctr"/>
              <a:r>
                <a:rPr lang="en-US" sz="3600" b="1" kern="10" spc="-360">
                  <a:ln w="3175">
                    <a:noFill/>
                    <a:round/>
                    <a:headEnd/>
                    <a:tailEnd/>
                  </a:ln>
                  <a:solidFill>
                    <a:srgbClr val="8E5F00"/>
                  </a:solidFill>
                  <a:latin typeface="Trebuchet MS"/>
                </a:rPr>
                <a:t>......</a:t>
              </a:r>
            </a:p>
          </p:txBody>
        </p:sp>
        <p:sp>
          <p:nvSpPr>
            <p:cNvPr id="142365" name="WordArt 29"/>
            <p:cNvSpPr>
              <a:spLocks noChangeArrowheads="1" noChangeShapeType="1"/>
            </p:cNvSpPr>
            <p:nvPr/>
          </p:nvSpPr>
          <p:spPr bwMode="auto">
            <a:xfrm rot="20677690" flipH="1">
              <a:off x="3912" y="1392"/>
              <a:ext cx="441" cy="45"/>
            </a:xfrm>
            <a:prstGeom prst="rect">
              <a:avLst/>
            </a:prstGeom>
          </p:spPr>
          <p:txBody>
            <a:bodyPr wrap="none" fromWordArt="1">
              <a:prstTxWarp prst="textPlain">
                <a:avLst>
                  <a:gd name="adj" fmla="val 50000"/>
                </a:avLst>
              </a:prstTxWarp>
            </a:bodyPr>
            <a:lstStyle/>
            <a:p>
              <a:pPr algn="ctr"/>
              <a:r>
                <a:rPr lang="en-US" sz="3600" b="1" kern="10" spc="-360">
                  <a:ln w="3175">
                    <a:noFill/>
                    <a:round/>
                    <a:headEnd/>
                    <a:tailEnd/>
                  </a:ln>
                  <a:solidFill>
                    <a:srgbClr val="8E5F00"/>
                  </a:solidFill>
                  <a:latin typeface="Trebuchet MS"/>
                </a:rPr>
                <a:t>......</a:t>
              </a:r>
            </a:p>
          </p:txBody>
        </p:sp>
        <p:sp>
          <p:nvSpPr>
            <p:cNvPr id="142366" name="Freeform 30"/>
            <p:cNvSpPr>
              <a:spLocks/>
            </p:cNvSpPr>
            <p:nvPr/>
          </p:nvSpPr>
          <p:spPr bwMode="auto">
            <a:xfrm rot="-1908834">
              <a:off x="4512" y="1176"/>
              <a:ext cx="188" cy="168"/>
            </a:xfrm>
            <a:custGeom>
              <a:avLst/>
              <a:gdLst/>
              <a:ahLst/>
              <a:cxnLst>
                <a:cxn ang="0">
                  <a:pos x="307" y="232"/>
                </a:cxn>
                <a:cxn ang="0">
                  <a:pos x="0" y="466"/>
                </a:cxn>
                <a:cxn ang="0">
                  <a:pos x="118" y="466"/>
                </a:cxn>
                <a:cxn ang="0">
                  <a:pos x="425" y="232"/>
                </a:cxn>
                <a:cxn ang="0">
                  <a:pos x="118" y="0"/>
                </a:cxn>
                <a:cxn ang="0">
                  <a:pos x="0" y="0"/>
                </a:cxn>
                <a:cxn ang="0">
                  <a:pos x="307" y="232"/>
                </a:cxn>
              </a:cxnLst>
              <a:rect l="0" t="0" r="r" b="b"/>
              <a:pathLst>
                <a:path w="425" h="466">
                  <a:moveTo>
                    <a:pt x="307" y="232"/>
                  </a:moveTo>
                  <a:lnTo>
                    <a:pt x="0" y="466"/>
                  </a:lnTo>
                  <a:lnTo>
                    <a:pt x="118" y="466"/>
                  </a:lnTo>
                  <a:lnTo>
                    <a:pt x="425" y="232"/>
                  </a:lnTo>
                  <a:lnTo>
                    <a:pt x="118" y="0"/>
                  </a:lnTo>
                  <a:lnTo>
                    <a:pt x="0" y="0"/>
                  </a:lnTo>
                  <a:lnTo>
                    <a:pt x="307" y="232"/>
                  </a:lnTo>
                  <a:close/>
                </a:path>
              </a:pathLst>
            </a:custGeom>
            <a:solidFill>
              <a:srgbClr val="8E5F00"/>
            </a:solidFill>
            <a:ln w="19050" cmpd="sng">
              <a:noFill/>
              <a:round/>
              <a:headEnd/>
              <a:tailEnd/>
            </a:ln>
          </p:spPr>
          <p:txBody>
            <a:bodyPr/>
            <a:lstStyle/>
            <a:p>
              <a:endParaRPr lang="en-US"/>
            </a:p>
          </p:txBody>
        </p:sp>
        <p:sp>
          <p:nvSpPr>
            <p:cNvPr id="142367" name="WordArt 31"/>
            <p:cNvSpPr>
              <a:spLocks noChangeArrowheads="1" noChangeShapeType="1"/>
            </p:cNvSpPr>
            <p:nvPr/>
          </p:nvSpPr>
          <p:spPr bwMode="auto">
            <a:xfrm rot="20378945" flipH="1">
              <a:off x="4215" y="1296"/>
              <a:ext cx="441" cy="45"/>
            </a:xfrm>
            <a:prstGeom prst="rect">
              <a:avLst/>
            </a:prstGeom>
          </p:spPr>
          <p:txBody>
            <a:bodyPr wrap="none" fromWordArt="1">
              <a:prstTxWarp prst="textPlain">
                <a:avLst>
                  <a:gd name="adj" fmla="val 50000"/>
                </a:avLst>
              </a:prstTxWarp>
            </a:bodyPr>
            <a:lstStyle/>
            <a:p>
              <a:pPr algn="ctr"/>
              <a:r>
                <a:rPr lang="en-US" sz="3600" b="1" kern="10" spc="-360">
                  <a:ln w="3175">
                    <a:noFill/>
                    <a:round/>
                    <a:headEnd/>
                    <a:tailEnd/>
                  </a:ln>
                  <a:solidFill>
                    <a:srgbClr val="8E5F00"/>
                  </a:solidFill>
                  <a:latin typeface="Trebuchet MS"/>
                </a:rPr>
                <a:t>......</a:t>
              </a:r>
            </a:p>
          </p:txBody>
        </p:sp>
      </p:grpSp>
      <p:grpSp>
        <p:nvGrpSpPr>
          <p:cNvPr id="142368" name="Group 32"/>
          <p:cNvGrpSpPr>
            <a:grpSpLocks/>
          </p:cNvGrpSpPr>
          <p:nvPr/>
        </p:nvGrpSpPr>
        <p:grpSpPr bwMode="auto">
          <a:xfrm>
            <a:off x="5638800" y="2565400"/>
            <a:ext cx="685800" cy="330200"/>
            <a:chOff x="2112" y="1236"/>
            <a:chExt cx="1920" cy="924"/>
          </a:xfrm>
        </p:grpSpPr>
        <p:sp>
          <p:nvSpPr>
            <p:cNvPr id="142369" name="Oval 33"/>
            <p:cNvSpPr>
              <a:spLocks noChangeArrowheads="1"/>
            </p:cNvSpPr>
            <p:nvPr/>
          </p:nvSpPr>
          <p:spPr bwMode="auto">
            <a:xfrm>
              <a:off x="3977" y="1632"/>
              <a:ext cx="55" cy="45"/>
            </a:xfrm>
            <a:prstGeom prst="ellipse">
              <a:avLst/>
            </a:prstGeom>
            <a:solidFill>
              <a:srgbClr val="996633"/>
            </a:solidFill>
            <a:ln w="3175" algn="ctr">
              <a:noFill/>
              <a:round/>
              <a:headEnd/>
              <a:tailEnd/>
            </a:ln>
            <a:effectLst/>
          </p:spPr>
          <p:txBody>
            <a:bodyPr/>
            <a:lstStyle/>
            <a:p>
              <a:pPr algn="ctr"/>
              <a:endParaRPr lang="en-US" sz="3200">
                <a:solidFill>
                  <a:srgbClr val="000099"/>
                </a:solidFill>
                <a:latin typeface="Arial Black" pitchFamily="34" charset="0"/>
              </a:endParaRPr>
            </a:p>
          </p:txBody>
        </p:sp>
        <p:grpSp>
          <p:nvGrpSpPr>
            <p:cNvPr id="142370" name="Group 34"/>
            <p:cNvGrpSpPr>
              <a:grpSpLocks/>
            </p:cNvGrpSpPr>
            <p:nvPr/>
          </p:nvGrpSpPr>
          <p:grpSpPr bwMode="auto">
            <a:xfrm>
              <a:off x="2112" y="1236"/>
              <a:ext cx="1824" cy="924"/>
              <a:chOff x="2112" y="1236"/>
              <a:chExt cx="1824" cy="924"/>
            </a:xfrm>
          </p:grpSpPr>
          <p:sp>
            <p:nvSpPr>
              <p:cNvPr id="142371" name="WordArt 35"/>
              <p:cNvSpPr>
                <a:spLocks noChangeArrowheads="1" noChangeShapeType="1" noTextEdit="1"/>
              </p:cNvSpPr>
              <p:nvPr/>
            </p:nvSpPr>
            <p:spPr bwMode="auto">
              <a:xfrm>
                <a:off x="2112" y="1236"/>
                <a:ext cx="1732" cy="648"/>
              </a:xfrm>
              <a:prstGeom prst="rect">
                <a:avLst/>
              </a:prstGeom>
            </p:spPr>
            <p:txBody>
              <a:bodyPr wrap="none" fromWordArt="1">
                <a:prstTxWarp prst="textCurveDown">
                  <a:avLst>
                    <a:gd name="adj" fmla="val 52630"/>
                  </a:avLst>
                </a:prstTxWarp>
              </a:bodyPr>
              <a:lstStyle/>
              <a:p>
                <a:pPr algn="ctr"/>
                <a:r>
                  <a:rPr lang="en-US" sz="3600" kern="10">
                    <a:ln w="3175">
                      <a:noFill/>
                      <a:round/>
                      <a:headEnd/>
                      <a:tailEnd/>
                    </a:ln>
                    <a:solidFill>
                      <a:srgbClr val="996633"/>
                    </a:solidFill>
                    <a:latin typeface="Arial Black"/>
                  </a:rPr>
                  <a:t>Kadesh</a:t>
                </a:r>
              </a:p>
            </p:txBody>
          </p:sp>
          <p:sp>
            <p:nvSpPr>
              <p:cNvPr id="142372" name="WordArt 36"/>
              <p:cNvSpPr>
                <a:spLocks noChangeArrowheads="1" noChangeShapeType="1" noTextEdit="1"/>
              </p:cNvSpPr>
              <p:nvPr/>
            </p:nvSpPr>
            <p:spPr bwMode="auto">
              <a:xfrm rot="-952815">
                <a:off x="2208" y="1536"/>
                <a:ext cx="1669" cy="624"/>
              </a:xfrm>
              <a:prstGeom prst="rect">
                <a:avLst/>
              </a:prstGeom>
            </p:spPr>
            <p:txBody>
              <a:bodyPr wrap="none" fromWordArt="1">
                <a:prstTxWarp prst="textCurveDown">
                  <a:avLst>
                    <a:gd name="adj" fmla="val 52630"/>
                  </a:avLst>
                </a:prstTxWarp>
              </a:bodyPr>
              <a:lstStyle/>
              <a:p>
                <a:pPr algn="ctr"/>
                <a:r>
                  <a:rPr lang="en-US" sz="3600" kern="10">
                    <a:ln w="3175">
                      <a:noFill/>
                      <a:round/>
                      <a:headEnd/>
                      <a:tailEnd/>
                    </a:ln>
                    <a:solidFill>
                      <a:srgbClr val="996633"/>
                    </a:solidFill>
                    <a:latin typeface="Arial Black"/>
                  </a:rPr>
                  <a:t>barnea</a:t>
                </a:r>
              </a:p>
            </p:txBody>
          </p:sp>
          <p:sp>
            <p:nvSpPr>
              <p:cNvPr id="142373" name="WordArt 37"/>
              <p:cNvSpPr>
                <a:spLocks noChangeArrowheads="1" noChangeShapeType="1" noTextEdit="1"/>
              </p:cNvSpPr>
              <p:nvPr/>
            </p:nvSpPr>
            <p:spPr bwMode="auto">
              <a:xfrm rot="9346286" flipV="1">
                <a:off x="3877" y="1680"/>
                <a:ext cx="59" cy="48"/>
              </a:xfrm>
              <a:prstGeom prst="rect">
                <a:avLst/>
              </a:prstGeom>
            </p:spPr>
            <p:txBody>
              <a:bodyPr wrap="none" fromWordArt="1">
                <a:prstTxWarp prst="textWave1">
                  <a:avLst>
                    <a:gd name="adj1" fmla="val 0"/>
                    <a:gd name="adj2" fmla="val 0"/>
                  </a:avLst>
                </a:prstTxWarp>
              </a:bodyPr>
              <a:lstStyle/>
              <a:p>
                <a:pPr algn="ctr"/>
                <a:r>
                  <a:rPr lang="en-US" sz="3600" kern="10">
                    <a:ln w="3175">
                      <a:noFill/>
                      <a:round/>
                      <a:headEnd/>
                      <a:tailEnd/>
                    </a:ln>
                    <a:solidFill>
                      <a:srgbClr val="996633"/>
                    </a:solidFill>
                    <a:latin typeface="Arial Black"/>
                  </a:rPr>
                  <a:t>-</a:t>
                </a:r>
              </a:p>
            </p:txBody>
          </p:sp>
        </p:grpSp>
      </p:grpSp>
      <p:grpSp>
        <p:nvGrpSpPr>
          <p:cNvPr id="142374" name="Group 38"/>
          <p:cNvGrpSpPr>
            <a:grpSpLocks/>
          </p:cNvGrpSpPr>
          <p:nvPr/>
        </p:nvGrpSpPr>
        <p:grpSpPr bwMode="auto">
          <a:xfrm>
            <a:off x="2540000" y="1981200"/>
            <a:ext cx="4927600" cy="2773363"/>
            <a:chOff x="1600" y="1248"/>
            <a:chExt cx="3104" cy="1747"/>
          </a:xfrm>
        </p:grpSpPr>
        <p:sp>
          <p:nvSpPr>
            <p:cNvPr id="142375" name="Oval 39"/>
            <p:cNvSpPr>
              <a:spLocks noChangeArrowheads="1"/>
            </p:cNvSpPr>
            <p:nvPr/>
          </p:nvSpPr>
          <p:spPr bwMode="auto">
            <a:xfrm>
              <a:off x="4025" y="1680"/>
              <a:ext cx="55" cy="45"/>
            </a:xfrm>
            <a:prstGeom prst="ellipse">
              <a:avLst/>
            </a:prstGeom>
            <a:solidFill>
              <a:srgbClr val="663300"/>
            </a:solidFill>
            <a:ln w="57150">
              <a:solidFill>
                <a:srgbClr val="663300"/>
              </a:solidFill>
              <a:round/>
              <a:headEnd/>
              <a:tailEnd/>
            </a:ln>
            <a:effectLst/>
          </p:spPr>
          <p:txBody>
            <a:bodyPr wrap="none" anchor="ctr"/>
            <a:lstStyle/>
            <a:p>
              <a:pPr algn="ctr"/>
              <a:endParaRPr lang="en-US" sz="3200">
                <a:solidFill>
                  <a:srgbClr val="000099"/>
                </a:solidFill>
                <a:latin typeface="Arial Black" pitchFamily="34" charset="0"/>
              </a:endParaRPr>
            </a:p>
          </p:txBody>
        </p:sp>
        <p:grpSp>
          <p:nvGrpSpPr>
            <p:cNvPr id="142376" name="Group 40"/>
            <p:cNvGrpSpPr>
              <a:grpSpLocks/>
            </p:cNvGrpSpPr>
            <p:nvPr/>
          </p:nvGrpSpPr>
          <p:grpSpPr bwMode="auto">
            <a:xfrm>
              <a:off x="1600" y="1248"/>
              <a:ext cx="3104" cy="1747"/>
              <a:chOff x="1600" y="1248"/>
              <a:chExt cx="3104" cy="1747"/>
            </a:xfrm>
          </p:grpSpPr>
          <p:grpSp>
            <p:nvGrpSpPr>
              <p:cNvPr id="142377" name="Group 41"/>
              <p:cNvGrpSpPr>
                <a:grpSpLocks/>
              </p:cNvGrpSpPr>
              <p:nvPr/>
            </p:nvGrpSpPr>
            <p:grpSpPr bwMode="auto">
              <a:xfrm>
                <a:off x="1600" y="1567"/>
                <a:ext cx="1057" cy="1386"/>
                <a:chOff x="1600" y="1567"/>
                <a:chExt cx="1057" cy="1386"/>
              </a:xfrm>
            </p:grpSpPr>
            <p:sp>
              <p:nvSpPr>
                <p:cNvPr id="142378" name="Freeform 42"/>
                <p:cNvSpPr>
                  <a:spLocks/>
                </p:cNvSpPr>
                <p:nvPr/>
              </p:nvSpPr>
              <p:spPr bwMode="auto">
                <a:xfrm rot="-3700227">
                  <a:off x="1646" y="1553"/>
                  <a:ext cx="80" cy="163"/>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663300"/>
                </a:solidFill>
                <a:ln w="3175" cmpd="sng">
                  <a:solidFill>
                    <a:srgbClr val="663300"/>
                  </a:solidFill>
                  <a:round/>
                  <a:headEnd/>
                  <a:tailEnd/>
                </a:ln>
              </p:spPr>
              <p:txBody>
                <a:bodyPr/>
                <a:lstStyle/>
                <a:p>
                  <a:endParaRPr lang="en-US"/>
                </a:p>
              </p:txBody>
            </p:sp>
            <p:sp>
              <p:nvSpPr>
                <p:cNvPr id="142379" name="Freeform 43"/>
                <p:cNvSpPr>
                  <a:spLocks/>
                </p:cNvSpPr>
                <p:nvPr/>
              </p:nvSpPr>
              <p:spPr bwMode="auto">
                <a:xfrm rot="4199582" flipV="1">
                  <a:off x="1861" y="1501"/>
                  <a:ext cx="90" cy="278"/>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663300"/>
                </a:solidFill>
                <a:ln w="3175" cmpd="sng">
                  <a:solidFill>
                    <a:srgbClr val="663300"/>
                  </a:solidFill>
                  <a:round/>
                  <a:headEnd/>
                  <a:tailEnd/>
                </a:ln>
              </p:spPr>
              <p:txBody>
                <a:bodyPr/>
                <a:lstStyle/>
                <a:p>
                  <a:endParaRPr lang="en-US"/>
                </a:p>
              </p:txBody>
            </p:sp>
            <p:grpSp>
              <p:nvGrpSpPr>
                <p:cNvPr id="142380" name="Group 44"/>
                <p:cNvGrpSpPr>
                  <a:grpSpLocks/>
                </p:cNvGrpSpPr>
                <p:nvPr/>
              </p:nvGrpSpPr>
              <p:grpSpPr bwMode="auto">
                <a:xfrm>
                  <a:off x="1920" y="1595"/>
                  <a:ext cx="672" cy="1252"/>
                  <a:chOff x="1920" y="1595"/>
                  <a:chExt cx="672" cy="1252"/>
                </a:xfrm>
              </p:grpSpPr>
              <p:sp>
                <p:nvSpPr>
                  <p:cNvPr id="142381" name="Freeform 45"/>
                  <p:cNvSpPr>
                    <a:spLocks/>
                  </p:cNvSpPr>
                  <p:nvPr/>
                </p:nvSpPr>
                <p:spPr bwMode="auto">
                  <a:xfrm rot="1128864" flipH="1">
                    <a:off x="1990" y="1595"/>
                    <a:ext cx="111" cy="272"/>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663300"/>
                  </a:solidFill>
                  <a:ln w="3175" cmpd="sng">
                    <a:solidFill>
                      <a:srgbClr val="663300"/>
                    </a:solidFill>
                    <a:round/>
                    <a:headEnd/>
                    <a:tailEnd/>
                  </a:ln>
                </p:spPr>
                <p:txBody>
                  <a:bodyPr/>
                  <a:lstStyle/>
                  <a:p>
                    <a:endParaRPr lang="en-US"/>
                  </a:p>
                </p:txBody>
              </p:sp>
              <p:sp>
                <p:nvSpPr>
                  <p:cNvPr id="142382" name="Freeform 46"/>
                  <p:cNvSpPr>
                    <a:spLocks/>
                  </p:cNvSpPr>
                  <p:nvPr/>
                </p:nvSpPr>
                <p:spPr bwMode="auto">
                  <a:xfrm>
                    <a:off x="1934" y="1912"/>
                    <a:ext cx="111" cy="272"/>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663300"/>
                  </a:solidFill>
                  <a:ln w="3175" cmpd="sng">
                    <a:solidFill>
                      <a:srgbClr val="663300"/>
                    </a:solidFill>
                    <a:round/>
                    <a:headEnd/>
                    <a:tailEnd/>
                  </a:ln>
                </p:spPr>
                <p:txBody>
                  <a:bodyPr/>
                  <a:lstStyle/>
                  <a:p>
                    <a:endParaRPr lang="en-US"/>
                  </a:p>
                </p:txBody>
              </p:sp>
              <p:sp>
                <p:nvSpPr>
                  <p:cNvPr id="142383" name="Freeform 47"/>
                  <p:cNvSpPr>
                    <a:spLocks/>
                  </p:cNvSpPr>
                  <p:nvPr/>
                </p:nvSpPr>
                <p:spPr bwMode="auto">
                  <a:xfrm rot="-4541548">
                    <a:off x="2002" y="2174"/>
                    <a:ext cx="107" cy="272"/>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663300"/>
                  </a:solidFill>
                  <a:ln w="3175" cmpd="sng">
                    <a:solidFill>
                      <a:srgbClr val="663300"/>
                    </a:solidFill>
                    <a:round/>
                    <a:headEnd/>
                    <a:tailEnd/>
                  </a:ln>
                </p:spPr>
                <p:txBody>
                  <a:bodyPr/>
                  <a:lstStyle/>
                  <a:p>
                    <a:endParaRPr lang="en-US"/>
                  </a:p>
                </p:txBody>
              </p:sp>
              <p:sp>
                <p:nvSpPr>
                  <p:cNvPr id="142384" name="Freeform 48"/>
                  <p:cNvSpPr>
                    <a:spLocks/>
                  </p:cNvSpPr>
                  <p:nvPr/>
                </p:nvSpPr>
                <p:spPr bwMode="auto">
                  <a:xfrm rot="20566753" flipH="1">
                    <a:off x="2208" y="2400"/>
                    <a:ext cx="111" cy="272"/>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663300"/>
                  </a:solidFill>
                  <a:ln w="3175" cmpd="sng">
                    <a:solidFill>
                      <a:srgbClr val="663300"/>
                    </a:solidFill>
                    <a:round/>
                    <a:headEnd/>
                    <a:tailEnd/>
                  </a:ln>
                </p:spPr>
                <p:txBody>
                  <a:bodyPr/>
                  <a:lstStyle/>
                  <a:p>
                    <a:endParaRPr lang="en-US"/>
                  </a:p>
                </p:txBody>
              </p:sp>
              <p:sp>
                <p:nvSpPr>
                  <p:cNvPr id="142385" name="Freeform 49"/>
                  <p:cNvSpPr>
                    <a:spLocks/>
                  </p:cNvSpPr>
                  <p:nvPr/>
                </p:nvSpPr>
                <p:spPr bwMode="auto">
                  <a:xfrm rot="-3725283">
                    <a:off x="2400" y="2656"/>
                    <a:ext cx="111" cy="272"/>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663300"/>
                  </a:solidFill>
                  <a:ln w="3175" cmpd="sng">
                    <a:solidFill>
                      <a:srgbClr val="663300"/>
                    </a:solidFill>
                    <a:round/>
                    <a:headEnd/>
                    <a:tailEnd/>
                  </a:ln>
                </p:spPr>
                <p:txBody>
                  <a:bodyPr/>
                  <a:lstStyle/>
                  <a:p>
                    <a:endParaRPr lang="en-US"/>
                  </a:p>
                </p:txBody>
              </p:sp>
            </p:grpSp>
            <p:sp>
              <p:nvSpPr>
                <p:cNvPr id="142386" name="Oval 50"/>
                <p:cNvSpPr>
                  <a:spLocks noChangeArrowheads="1"/>
                </p:cNvSpPr>
                <p:nvPr/>
              </p:nvSpPr>
              <p:spPr bwMode="auto">
                <a:xfrm>
                  <a:off x="2602" y="2908"/>
                  <a:ext cx="55" cy="45"/>
                </a:xfrm>
                <a:prstGeom prst="ellipse">
                  <a:avLst/>
                </a:prstGeom>
                <a:solidFill>
                  <a:srgbClr val="663300"/>
                </a:solidFill>
                <a:ln w="57150">
                  <a:solidFill>
                    <a:srgbClr val="663300"/>
                  </a:solidFill>
                  <a:round/>
                  <a:headEnd/>
                  <a:tailEnd/>
                </a:ln>
                <a:effectLst/>
              </p:spPr>
              <p:txBody>
                <a:bodyPr wrap="none" anchor="ctr"/>
                <a:lstStyle/>
                <a:p>
                  <a:endParaRPr lang="en-US"/>
                </a:p>
              </p:txBody>
            </p:sp>
            <p:sp>
              <p:nvSpPr>
                <p:cNvPr id="142387" name="Oval 51"/>
                <p:cNvSpPr>
                  <a:spLocks noChangeArrowheads="1"/>
                </p:cNvSpPr>
                <p:nvPr/>
              </p:nvSpPr>
              <p:spPr bwMode="auto">
                <a:xfrm>
                  <a:off x="1767" y="1685"/>
                  <a:ext cx="56" cy="45"/>
                </a:xfrm>
                <a:prstGeom prst="ellipse">
                  <a:avLst/>
                </a:prstGeom>
                <a:solidFill>
                  <a:srgbClr val="663300"/>
                </a:solidFill>
                <a:ln w="57150">
                  <a:solidFill>
                    <a:srgbClr val="663300"/>
                  </a:solidFill>
                  <a:round/>
                  <a:headEnd/>
                  <a:tailEnd/>
                </a:ln>
                <a:effectLst/>
              </p:spPr>
              <p:txBody>
                <a:bodyPr wrap="none" anchor="ctr"/>
                <a:lstStyle/>
                <a:p>
                  <a:endParaRPr lang="en-US"/>
                </a:p>
              </p:txBody>
            </p:sp>
            <p:sp>
              <p:nvSpPr>
                <p:cNvPr id="142388" name="Oval 52"/>
                <p:cNvSpPr>
                  <a:spLocks noChangeArrowheads="1"/>
                </p:cNvSpPr>
                <p:nvPr/>
              </p:nvSpPr>
              <p:spPr bwMode="auto">
                <a:xfrm>
                  <a:off x="1600" y="1567"/>
                  <a:ext cx="56" cy="45"/>
                </a:xfrm>
                <a:prstGeom prst="ellipse">
                  <a:avLst/>
                </a:prstGeom>
                <a:solidFill>
                  <a:srgbClr val="663300"/>
                </a:solidFill>
                <a:ln w="57150">
                  <a:solidFill>
                    <a:srgbClr val="663300"/>
                  </a:solidFill>
                  <a:round/>
                  <a:headEnd/>
                  <a:tailEnd/>
                </a:ln>
                <a:effectLst/>
              </p:spPr>
              <p:txBody>
                <a:bodyPr wrap="none" anchor="ctr"/>
                <a:lstStyle/>
                <a:p>
                  <a:endParaRPr lang="en-US"/>
                </a:p>
              </p:txBody>
            </p:sp>
          </p:grpSp>
          <p:grpSp>
            <p:nvGrpSpPr>
              <p:cNvPr id="142389" name="Group 53"/>
              <p:cNvGrpSpPr>
                <a:grpSpLocks/>
              </p:cNvGrpSpPr>
              <p:nvPr/>
            </p:nvGrpSpPr>
            <p:grpSpPr bwMode="auto">
              <a:xfrm>
                <a:off x="2832" y="1248"/>
                <a:ext cx="1872" cy="1747"/>
                <a:chOff x="2832" y="1248"/>
                <a:chExt cx="1872" cy="1747"/>
              </a:xfrm>
            </p:grpSpPr>
            <p:sp>
              <p:nvSpPr>
                <p:cNvPr id="142390" name="Oval 54"/>
                <p:cNvSpPr>
                  <a:spLocks noChangeArrowheads="1"/>
                </p:cNvSpPr>
                <p:nvPr/>
              </p:nvSpPr>
              <p:spPr bwMode="auto">
                <a:xfrm>
                  <a:off x="3545" y="2547"/>
                  <a:ext cx="55" cy="45"/>
                </a:xfrm>
                <a:prstGeom prst="ellipse">
                  <a:avLst/>
                </a:prstGeom>
                <a:solidFill>
                  <a:srgbClr val="663300"/>
                </a:solidFill>
                <a:ln w="57150">
                  <a:solidFill>
                    <a:srgbClr val="663300"/>
                  </a:solidFill>
                  <a:round/>
                  <a:headEnd/>
                  <a:tailEnd/>
                </a:ln>
                <a:effectLst/>
              </p:spPr>
              <p:txBody>
                <a:bodyPr wrap="none" anchor="ctr"/>
                <a:lstStyle/>
                <a:p>
                  <a:endParaRPr lang="en-US"/>
                </a:p>
              </p:txBody>
            </p:sp>
            <p:sp>
              <p:nvSpPr>
                <p:cNvPr id="142391" name="Oval 55"/>
                <p:cNvSpPr>
                  <a:spLocks noChangeArrowheads="1"/>
                </p:cNvSpPr>
                <p:nvPr/>
              </p:nvSpPr>
              <p:spPr bwMode="auto">
                <a:xfrm>
                  <a:off x="4169" y="2067"/>
                  <a:ext cx="55" cy="45"/>
                </a:xfrm>
                <a:prstGeom prst="ellipse">
                  <a:avLst/>
                </a:prstGeom>
                <a:solidFill>
                  <a:srgbClr val="663300"/>
                </a:solidFill>
                <a:ln w="57150">
                  <a:solidFill>
                    <a:srgbClr val="663300"/>
                  </a:solidFill>
                  <a:round/>
                  <a:headEnd/>
                  <a:tailEnd/>
                </a:ln>
                <a:effectLst/>
              </p:spPr>
              <p:txBody>
                <a:bodyPr wrap="none" anchor="ctr"/>
                <a:lstStyle/>
                <a:p>
                  <a:endParaRPr lang="en-US"/>
                </a:p>
              </p:txBody>
            </p:sp>
            <p:sp>
              <p:nvSpPr>
                <p:cNvPr id="142392" name="Freeform 56"/>
                <p:cNvSpPr>
                  <a:spLocks/>
                </p:cNvSpPr>
                <p:nvPr/>
              </p:nvSpPr>
              <p:spPr bwMode="auto">
                <a:xfrm rot="-11501446">
                  <a:off x="4032" y="1792"/>
                  <a:ext cx="111" cy="272"/>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663300"/>
                </a:solidFill>
                <a:ln w="3175" cmpd="sng">
                  <a:solidFill>
                    <a:srgbClr val="663300"/>
                  </a:solidFill>
                  <a:round/>
                  <a:headEnd/>
                  <a:tailEnd/>
                </a:ln>
              </p:spPr>
              <p:txBody>
                <a:bodyPr/>
                <a:lstStyle/>
                <a:p>
                  <a:endParaRPr lang="en-US"/>
                </a:p>
              </p:txBody>
            </p:sp>
            <p:sp>
              <p:nvSpPr>
                <p:cNvPr id="142393" name="Freeform 57"/>
                <p:cNvSpPr>
                  <a:spLocks/>
                </p:cNvSpPr>
                <p:nvPr/>
              </p:nvSpPr>
              <p:spPr bwMode="auto">
                <a:xfrm rot="-9680793">
                  <a:off x="3637" y="2272"/>
                  <a:ext cx="107" cy="272"/>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663300"/>
                </a:solidFill>
                <a:ln w="3175" cmpd="sng">
                  <a:solidFill>
                    <a:srgbClr val="663300"/>
                  </a:solidFill>
                  <a:round/>
                  <a:headEnd/>
                  <a:tailEnd/>
                </a:ln>
              </p:spPr>
              <p:txBody>
                <a:bodyPr/>
                <a:lstStyle/>
                <a:p>
                  <a:endParaRPr lang="en-US"/>
                </a:p>
              </p:txBody>
            </p:sp>
            <p:sp>
              <p:nvSpPr>
                <p:cNvPr id="142394" name="Freeform 58"/>
                <p:cNvSpPr>
                  <a:spLocks/>
                </p:cNvSpPr>
                <p:nvPr/>
              </p:nvSpPr>
              <p:spPr bwMode="auto">
                <a:xfrm rot="4727632" flipV="1">
                  <a:off x="3032" y="2642"/>
                  <a:ext cx="90" cy="278"/>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663300"/>
                </a:solidFill>
                <a:ln w="3175" cmpd="sng">
                  <a:solidFill>
                    <a:srgbClr val="663300"/>
                  </a:solidFill>
                  <a:round/>
                  <a:headEnd/>
                  <a:tailEnd/>
                </a:ln>
              </p:spPr>
              <p:txBody>
                <a:bodyPr/>
                <a:lstStyle/>
                <a:p>
                  <a:endParaRPr lang="en-US"/>
                </a:p>
              </p:txBody>
            </p:sp>
            <p:sp>
              <p:nvSpPr>
                <p:cNvPr id="142395" name="Freeform 59"/>
                <p:cNvSpPr>
                  <a:spLocks/>
                </p:cNvSpPr>
                <p:nvPr/>
              </p:nvSpPr>
              <p:spPr bwMode="auto">
                <a:xfrm rot="12311760">
                  <a:off x="2832" y="2832"/>
                  <a:ext cx="80" cy="163"/>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663300"/>
                </a:solidFill>
                <a:ln w="3175" cmpd="sng">
                  <a:solidFill>
                    <a:srgbClr val="663300"/>
                  </a:solidFill>
                  <a:round/>
                  <a:headEnd/>
                  <a:tailEnd/>
                </a:ln>
              </p:spPr>
              <p:txBody>
                <a:bodyPr/>
                <a:lstStyle/>
                <a:p>
                  <a:endParaRPr lang="en-US"/>
                </a:p>
              </p:txBody>
            </p:sp>
            <p:sp>
              <p:nvSpPr>
                <p:cNvPr id="142396" name="Oval 60"/>
                <p:cNvSpPr>
                  <a:spLocks noChangeArrowheads="1"/>
                </p:cNvSpPr>
                <p:nvPr/>
              </p:nvSpPr>
              <p:spPr bwMode="auto">
                <a:xfrm>
                  <a:off x="3257" y="2688"/>
                  <a:ext cx="55" cy="45"/>
                </a:xfrm>
                <a:prstGeom prst="ellipse">
                  <a:avLst/>
                </a:prstGeom>
                <a:solidFill>
                  <a:srgbClr val="663300"/>
                </a:solidFill>
                <a:ln w="57150">
                  <a:solidFill>
                    <a:srgbClr val="663300"/>
                  </a:solidFill>
                  <a:round/>
                  <a:headEnd/>
                  <a:tailEnd/>
                </a:ln>
                <a:effectLst/>
              </p:spPr>
              <p:txBody>
                <a:bodyPr wrap="none" anchor="ctr"/>
                <a:lstStyle/>
                <a:p>
                  <a:endParaRPr lang="en-US"/>
                </a:p>
              </p:txBody>
            </p:sp>
            <p:sp>
              <p:nvSpPr>
                <p:cNvPr id="142397" name="Freeform 61"/>
                <p:cNvSpPr>
                  <a:spLocks/>
                </p:cNvSpPr>
                <p:nvPr/>
              </p:nvSpPr>
              <p:spPr bwMode="auto">
                <a:xfrm rot="15472822" flipH="1">
                  <a:off x="3369" y="2535"/>
                  <a:ext cx="85" cy="200"/>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663300"/>
                </a:solidFill>
                <a:ln w="3175" cmpd="sng">
                  <a:solidFill>
                    <a:srgbClr val="663300"/>
                  </a:solidFill>
                  <a:round/>
                  <a:headEnd/>
                  <a:tailEnd/>
                </a:ln>
              </p:spPr>
              <p:txBody>
                <a:bodyPr/>
                <a:lstStyle/>
                <a:p>
                  <a:endParaRPr lang="en-US"/>
                </a:p>
              </p:txBody>
            </p:sp>
            <p:sp>
              <p:nvSpPr>
                <p:cNvPr id="142398" name="Freeform 62"/>
                <p:cNvSpPr>
                  <a:spLocks/>
                </p:cNvSpPr>
                <p:nvPr/>
              </p:nvSpPr>
              <p:spPr bwMode="auto">
                <a:xfrm rot="14923250" flipH="1">
                  <a:off x="3888" y="2032"/>
                  <a:ext cx="111" cy="272"/>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663300"/>
                </a:solidFill>
                <a:ln w="3175" cmpd="sng">
                  <a:solidFill>
                    <a:srgbClr val="663300"/>
                  </a:solidFill>
                  <a:round/>
                  <a:headEnd/>
                  <a:tailEnd/>
                </a:ln>
              </p:spPr>
              <p:txBody>
                <a:bodyPr/>
                <a:lstStyle/>
                <a:p>
                  <a:endParaRPr lang="en-US"/>
                </a:p>
              </p:txBody>
            </p:sp>
            <p:sp>
              <p:nvSpPr>
                <p:cNvPr id="142399" name="Freeform 63"/>
                <p:cNvSpPr>
                  <a:spLocks/>
                </p:cNvSpPr>
                <p:nvPr/>
              </p:nvSpPr>
              <p:spPr bwMode="auto">
                <a:xfrm rot="14392819" flipH="1">
                  <a:off x="4116" y="1524"/>
                  <a:ext cx="72" cy="144"/>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663300"/>
                </a:solidFill>
                <a:ln w="3175" cmpd="sng">
                  <a:solidFill>
                    <a:srgbClr val="663300"/>
                  </a:solidFill>
                  <a:round/>
                  <a:headEnd/>
                  <a:tailEnd/>
                </a:ln>
              </p:spPr>
              <p:txBody>
                <a:bodyPr/>
                <a:lstStyle/>
                <a:p>
                  <a:endParaRPr lang="en-US"/>
                </a:p>
              </p:txBody>
            </p:sp>
            <p:sp>
              <p:nvSpPr>
                <p:cNvPr id="142400" name="Freeform 64"/>
                <p:cNvSpPr>
                  <a:spLocks/>
                </p:cNvSpPr>
                <p:nvPr/>
              </p:nvSpPr>
              <p:spPr bwMode="auto">
                <a:xfrm rot="16023658" flipH="1">
                  <a:off x="4137" y="1527"/>
                  <a:ext cx="85" cy="200"/>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663300"/>
                </a:solidFill>
                <a:ln w="3175" cmpd="sng">
                  <a:solidFill>
                    <a:srgbClr val="663300"/>
                  </a:solidFill>
                  <a:round/>
                  <a:headEnd/>
                  <a:tailEnd/>
                </a:ln>
              </p:spPr>
              <p:txBody>
                <a:bodyPr/>
                <a:lstStyle/>
                <a:p>
                  <a:endParaRPr lang="en-US"/>
                </a:p>
              </p:txBody>
            </p:sp>
            <p:sp>
              <p:nvSpPr>
                <p:cNvPr id="142401" name="Freeform 65"/>
                <p:cNvSpPr>
                  <a:spLocks/>
                </p:cNvSpPr>
                <p:nvPr/>
              </p:nvSpPr>
              <p:spPr bwMode="auto">
                <a:xfrm rot="12416600">
                  <a:off x="4624" y="1248"/>
                  <a:ext cx="80" cy="163"/>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663300"/>
                </a:solidFill>
                <a:ln w="3175" cmpd="sng">
                  <a:solidFill>
                    <a:srgbClr val="663300"/>
                  </a:solidFill>
                  <a:round/>
                  <a:headEnd/>
                  <a:tailEnd/>
                </a:ln>
              </p:spPr>
              <p:txBody>
                <a:bodyPr/>
                <a:lstStyle/>
                <a:p>
                  <a:endParaRPr lang="en-US"/>
                </a:p>
              </p:txBody>
            </p:sp>
            <p:sp>
              <p:nvSpPr>
                <p:cNvPr id="142402" name="Freeform 66"/>
                <p:cNvSpPr>
                  <a:spLocks/>
                </p:cNvSpPr>
                <p:nvPr/>
              </p:nvSpPr>
              <p:spPr bwMode="auto">
                <a:xfrm rot="11256710">
                  <a:off x="4416" y="1296"/>
                  <a:ext cx="80" cy="163"/>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663300"/>
                </a:solidFill>
                <a:ln w="3175" cmpd="sng">
                  <a:solidFill>
                    <a:srgbClr val="663300"/>
                  </a:solidFill>
                  <a:round/>
                  <a:headEnd/>
                  <a:tailEnd/>
                </a:ln>
              </p:spPr>
              <p:txBody>
                <a:bodyPr/>
                <a:lstStyle/>
                <a:p>
                  <a:endParaRPr lang="en-US"/>
                </a:p>
              </p:txBody>
            </p:sp>
            <p:sp>
              <p:nvSpPr>
                <p:cNvPr id="142403" name="Freeform 67"/>
                <p:cNvSpPr>
                  <a:spLocks/>
                </p:cNvSpPr>
                <p:nvPr/>
              </p:nvSpPr>
              <p:spPr bwMode="auto">
                <a:xfrm rot="16070035" flipH="1">
                  <a:off x="4465" y="1335"/>
                  <a:ext cx="85" cy="200"/>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663300"/>
                </a:solidFill>
                <a:ln w="3175" cmpd="sng">
                  <a:solidFill>
                    <a:srgbClr val="663300"/>
                  </a:solidFill>
                  <a:round/>
                  <a:headEnd/>
                  <a:tailEnd/>
                </a:ln>
              </p:spPr>
              <p:txBody>
                <a:bodyPr/>
                <a:lstStyle/>
                <a:p>
                  <a:endParaRPr lang="en-US"/>
                </a:p>
              </p:txBody>
            </p:sp>
            <p:sp>
              <p:nvSpPr>
                <p:cNvPr id="142404" name="Freeform 68"/>
                <p:cNvSpPr>
                  <a:spLocks/>
                </p:cNvSpPr>
                <p:nvPr/>
              </p:nvSpPr>
              <p:spPr bwMode="auto">
                <a:xfrm rot="2303324" flipH="1">
                  <a:off x="4272" y="1816"/>
                  <a:ext cx="85" cy="200"/>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663300"/>
                </a:solidFill>
                <a:ln w="3175" cmpd="sng">
                  <a:solidFill>
                    <a:srgbClr val="663300"/>
                  </a:solidFill>
                  <a:round/>
                  <a:headEnd/>
                  <a:tailEnd/>
                </a:ln>
              </p:spPr>
              <p:txBody>
                <a:bodyPr/>
                <a:lstStyle/>
                <a:p>
                  <a:endParaRPr lang="en-US"/>
                </a:p>
              </p:txBody>
            </p:sp>
            <p:sp>
              <p:nvSpPr>
                <p:cNvPr id="142405" name="Freeform 69"/>
                <p:cNvSpPr>
                  <a:spLocks/>
                </p:cNvSpPr>
                <p:nvPr/>
              </p:nvSpPr>
              <p:spPr bwMode="auto">
                <a:xfrm rot="20659951" flipH="1">
                  <a:off x="4296" y="1632"/>
                  <a:ext cx="72" cy="144"/>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663300"/>
                </a:solidFill>
                <a:ln w="3175" cmpd="sng">
                  <a:solidFill>
                    <a:srgbClr val="663300"/>
                  </a:solidFill>
                  <a:round/>
                  <a:headEnd/>
                  <a:tailEnd/>
                </a:ln>
              </p:spPr>
              <p:txBody>
                <a:bodyPr/>
                <a:lstStyle/>
                <a:p>
                  <a:endParaRPr lang="en-US"/>
                </a:p>
              </p:txBody>
            </p:sp>
            <p:sp>
              <p:nvSpPr>
                <p:cNvPr id="142406" name="Freeform 70"/>
                <p:cNvSpPr>
                  <a:spLocks/>
                </p:cNvSpPr>
                <p:nvPr/>
              </p:nvSpPr>
              <p:spPr bwMode="auto">
                <a:xfrm rot="14649555">
                  <a:off x="4266" y="1414"/>
                  <a:ext cx="80" cy="163"/>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663300"/>
                </a:solidFill>
                <a:ln w="3175" cmpd="sng">
                  <a:solidFill>
                    <a:srgbClr val="663300"/>
                  </a:solidFill>
                  <a:round/>
                  <a:headEnd/>
                  <a:tailEnd/>
                </a:ln>
              </p:spPr>
              <p:txBody>
                <a:bodyPr/>
                <a:lstStyle/>
                <a:p>
                  <a:endParaRPr lang="en-US"/>
                </a:p>
              </p:txBody>
            </p:sp>
          </p:grpSp>
        </p:grpSp>
      </p:grpSp>
      <p:sp>
        <p:nvSpPr>
          <p:cNvPr id="142407" name="WordArt 71"/>
          <p:cNvSpPr>
            <a:spLocks noChangeArrowheads="1" noChangeShapeType="1" noTextEdit="1"/>
          </p:cNvSpPr>
          <p:nvPr/>
        </p:nvSpPr>
        <p:spPr bwMode="auto">
          <a:xfrm rot="491556">
            <a:off x="7313613" y="1524000"/>
            <a:ext cx="681037" cy="273050"/>
          </a:xfrm>
          <a:prstGeom prst="rect">
            <a:avLst/>
          </a:prstGeom>
        </p:spPr>
        <p:txBody>
          <a:bodyPr wrap="none" fromWordArt="1">
            <a:prstTxWarp prst="textChevronInverted">
              <a:avLst>
                <a:gd name="adj" fmla="val 75000"/>
              </a:avLst>
            </a:prstTxWarp>
          </a:bodyPr>
          <a:lstStyle/>
          <a:p>
            <a:pPr algn="ctr"/>
            <a:r>
              <a:rPr lang="en-US" sz="3600" kern="10">
                <a:ln w="12700">
                  <a:noFill/>
                  <a:round/>
                  <a:headEnd/>
                  <a:tailEnd/>
                </a:ln>
                <a:solidFill>
                  <a:srgbClr val="996633"/>
                </a:solidFill>
                <a:latin typeface="Arial Black"/>
              </a:rPr>
              <a:t>Jericho</a:t>
            </a:r>
          </a:p>
        </p:txBody>
      </p:sp>
      <p:sp>
        <p:nvSpPr>
          <p:cNvPr id="142408" name="Oval 72"/>
          <p:cNvSpPr>
            <a:spLocks noChangeArrowheads="1"/>
          </p:cNvSpPr>
          <p:nvPr/>
        </p:nvSpPr>
        <p:spPr bwMode="auto">
          <a:xfrm>
            <a:off x="7532688" y="1828800"/>
            <a:ext cx="87312" cy="71438"/>
          </a:xfrm>
          <a:prstGeom prst="ellipse">
            <a:avLst/>
          </a:prstGeom>
          <a:solidFill>
            <a:srgbClr val="663300"/>
          </a:solidFill>
          <a:ln w="57150" algn="ctr">
            <a:solidFill>
              <a:srgbClr val="663300"/>
            </a:solidFill>
            <a:round/>
            <a:headEnd/>
            <a:tailEnd/>
          </a:ln>
          <a:effectLst/>
        </p:spPr>
        <p:txBody>
          <a:bodyPr wrap="none" anchor="ctr"/>
          <a:lstStyle/>
          <a:p>
            <a:endParaRPr lang="en-US"/>
          </a:p>
        </p:txBody>
      </p:sp>
      <p:sp>
        <p:nvSpPr>
          <p:cNvPr id="142409" name="AutoShape 73"/>
          <p:cNvSpPr>
            <a:spLocks noChangeArrowheads="1"/>
          </p:cNvSpPr>
          <p:nvPr/>
        </p:nvSpPr>
        <p:spPr bwMode="auto">
          <a:xfrm rot="10800000">
            <a:off x="1363663" y="1676400"/>
            <a:ext cx="276225" cy="827088"/>
          </a:xfrm>
          <a:prstGeom prst="downArrow">
            <a:avLst>
              <a:gd name="adj1" fmla="val 41380"/>
              <a:gd name="adj2" fmla="val 70115"/>
            </a:avLst>
          </a:prstGeom>
          <a:solidFill>
            <a:srgbClr val="6600CC"/>
          </a:solidFill>
          <a:ln w="9525" algn="ctr">
            <a:solidFill>
              <a:srgbClr val="6600CC"/>
            </a:solidFill>
            <a:miter lim="800000"/>
            <a:headEnd/>
            <a:tailEnd/>
          </a:ln>
          <a:effectLst/>
        </p:spPr>
        <p:txBody>
          <a:bodyPr rot="10800000" wrap="none" anchor="ctr"/>
          <a:lstStyle/>
          <a:p>
            <a:pPr algn="ctr"/>
            <a:endParaRPr lang="en-US">
              <a:latin typeface="Arial Black" pitchFamily="34" charset="0"/>
            </a:endParaRPr>
          </a:p>
        </p:txBody>
      </p:sp>
      <p:grpSp>
        <p:nvGrpSpPr>
          <p:cNvPr id="142410" name="Group 74"/>
          <p:cNvGrpSpPr>
            <a:grpSpLocks/>
          </p:cNvGrpSpPr>
          <p:nvPr/>
        </p:nvGrpSpPr>
        <p:grpSpPr bwMode="auto">
          <a:xfrm>
            <a:off x="1047750" y="762000"/>
            <a:ext cx="908050" cy="896938"/>
            <a:chOff x="4704" y="288"/>
            <a:chExt cx="672" cy="720"/>
          </a:xfrm>
        </p:grpSpPr>
        <p:sp>
          <p:nvSpPr>
            <p:cNvPr id="142411" name="Oval 75"/>
            <p:cNvSpPr>
              <a:spLocks noChangeArrowheads="1"/>
            </p:cNvSpPr>
            <p:nvPr/>
          </p:nvSpPr>
          <p:spPr bwMode="auto">
            <a:xfrm>
              <a:off x="4704" y="288"/>
              <a:ext cx="672" cy="720"/>
            </a:xfrm>
            <a:prstGeom prst="ellipse">
              <a:avLst/>
            </a:prstGeom>
            <a:gradFill rotWithShape="0">
              <a:gsLst>
                <a:gs pos="0">
                  <a:srgbClr val="FFFFFF"/>
                </a:gs>
                <a:gs pos="100000">
                  <a:srgbClr val="FFFFFF"/>
                </a:gs>
              </a:gsLst>
              <a:lin ang="2700000" scaled="1"/>
            </a:gradFill>
            <a:ln w="12700">
              <a:round/>
              <a:headEnd/>
              <a:tailEnd/>
            </a:ln>
            <a:effectLst/>
            <a:scene3d>
              <a:camera prst="legacyPerspectiveTop"/>
              <a:lightRig rig="legacyFlat3" dir="t"/>
            </a:scene3d>
            <a:sp3d extrusionH="430200" prstMaterial="legacyMatte">
              <a:bevelT w="13500" h="13500" prst="angle"/>
              <a:bevelB w="13500" h="13500" prst="angle"/>
              <a:extrusionClr>
                <a:srgbClr val="9900FF"/>
              </a:extrusionClr>
            </a:sp3d>
          </p:spPr>
          <p:txBody>
            <a:bodyPr wrap="none" anchor="ctr">
              <a:flatTx/>
            </a:bodyPr>
            <a:lstStyle/>
            <a:p>
              <a:pPr algn="ctr" eaLnBrk="0" hangingPunct="0"/>
              <a:endParaRPr lang="en-US" sz="4800" b="1">
                <a:solidFill>
                  <a:srgbClr val="6600CC"/>
                </a:solidFill>
                <a:latin typeface="Impact" pitchFamily="34" charset="0"/>
              </a:endParaRPr>
            </a:p>
          </p:txBody>
        </p:sp>
        <p:sp>
          <p:nvSpPr>
            <p:cNvPr id="142412" name="WordArt 76"/>
            <p:cNvSpPr>
              <a:spLocks noChangeArrowheads="1" noChangeShapeType="1" noTextEdit="1"/>
            </p:cNvSpPr>
            <p:nvPr/>
          </p:nvSpPr>
          <p:spPr bwMode="auto">
            <a:xfrm>
              <a:off x="4778" y="492"/>
              <a:ext cx="517" cy="344"/>
            </a:xfrm>
            <a:prstGeom prst="rect">
              <a:avLst/>
            </a:prstGeom>
          </p:spPr>
          <p:txBody>
            <a:bodyPr wrap="none" fromWordArt="1">
              <a:prstTxWarp prst="textPlain">
                <a:avLst>
                  <a:gd name="adj" fmla="val 50000"/>
                </a:avLst>
              </a:prstTxWarp>
            </a:bodyPr>
            <a:lstStyle/>
            <a:p>
              <a:pPr algn="ctr"/>
              <a:r>
                <a:rPr lang="en-US" sz="3600" kern="10">
                  <a:ln w="38100">
                    <a:solidFill>
                      <a:srgbClr val="6600CC"/>
                    </a:solidFill>
                    <a:round/>
                    <a:headEnd/>
                    <a:tailEnd/>
                  </a:ln>
                  <a:solidFill>
                    <a:schemeClr val="bg1"/>
                  </a:solidFill>
                  <a:latin typeface="Impact"/>
                </a:rPr>
                <a:t>God</a:t>
              </a:r>
            </a:p>
          </p:txBody>
        </p:sp>
      </p:grpSp>
      <p:grpSp>
        <p:nvGrpSpPr>
          <p:cNvPr id="142413" name="Group 77"/>
          <p:cNvGrpSpPr>
            <a:grpSpLocks/>
          </p:cNvGrpSpPr>
          <p:nvPr/>
        </p:nvGrpSpPr>
        <p:grpSpPr bwMode="auto">
          <a:xfrm>
            <a:off x="792163" y="2003425"/>
            <a:ext cx="1417637" cy="647700"/>
            <a:chOff x="1344" y="2736"/>
            <a:chExt cx="1056" cy="528"/>
          </a:xfrm>
        </p:grpSpPr>
        <p:sp>
          <p:nvSpPr>
            <p:cNvPr id="142414" name="Oval 78"/>
            <p:cNvSpPr>
              <a:spLocks noChangeArrowheads="1"/>
            </p:cNvSpPr>
            <p:nvPr/>
          </p:nvSpPr>
          <p:spPr bwMode="auto">
            <a:xfrm>
              <a:off x="1344" y="2736"/>
              <a:ext cx="1056" cy="528"/>
            </a:xfrm>
            <a:prstGeom prst="ellipse">
              <a:avLst/>
            </a:prstGeom>
            <a:gradFill rotWithShape="0">
              <a:gsLst>
                <a:gs pos="0">
                  <a:srgbClr val="FFFFCC"/>
                </a:gs>
                <a:gs pos="100000">
                  <a:srgbClr val="FFFF00"/>
                </a:gs>
              </a:gsLst>
              <a:path path="shape">
                <a:fillToRect l="50000" t="50000" r="50000" b="50000"/>
              </a:path>
            </a:gradFill>
            <a:ln w="12700" algn="ctr">
              <a:solidFill>
                <a:srgbClr val="FFCC00"/>
              </a:solidFill>
              <a:round/>
              <a:headEnd/>
              <a:tailEnd/>
            </a:ln>
            <a:effectLst>
              <a:outerShdw dist="64758" dir="4721404" algn="ctr" rotWithShape="0">
                <a:srgbClr val="DEB400"/>
              </a:outerShdw>
            </a:effectLst>
          </p:spPr>
          <p:txBody>
            <a:bodyPr wrap="none" anchor="ctr"/>
            <a:lstStyle/>
            <a:p>
              <a:pPr algn="ctr" eaLnBrk="0" hangingPunct="0"/>
              <a:endParaRPr lang="en-US" sz="3600">
                <a:solidFill>
                  <a:srgbClr val="5A002D"/>
                </a:solidFill>
                <a:latin typeface="Impact" pitchFamily="34" charset="0"/>
              </a:endParaRPr>
            </a:p>
          </p:txBody>
        </p:sp>
        <p:sp>
          <p:nvSpPr>
            <p:cNvPr id="142415" name="WordArt 79"/>
            <p:cNvSpPr>
              <a:spLocks noChangeArrowheads="1" noChangeShapeType="1" noTextEdit="1"/>
            </p:cNvSpPr>
            <p:nvPr/>
          </p:nvSpPr>
          <p:spPr bwMode="auto">
            <a:xfrm>
              <a:off x="1535" y="2856"/>
              <a:ext cx="674" cy="288"/>
            </a:xfrm>
            <a:prstGeom prst="rect">
              <a:avLst/>
            </a:prstGeom>
          </p:spPr>
          <p:txBody>
            <a:bodyPr wrap="none" fromWordArt="1">
              <a:prstTxWarp prst="textInflate">
                <a:avLst>
                  <a:gd name="adj" fmla="val 13634"/>
                </a:avLst>
              </a:prstTxWarp>
            </a:bodyPr>
            <a:lstStyle/>
            <a:p>
              <a:pPr algn="ctr"/>
              <a:r>
                <a:rPr lang="en-US" sz="3600" kern="10">
                  <a:ln w="38100">
                    <a:noFill/>
                    <a:round/>
                    <a:headEnd/>
                    <a:tailEnd/>
                  </a:ln>
                  <a:solidFill>
                    <a:srgbClr val="580000"/>
                  </a:solidFill>
                  <a:latin typeface="Impact"/>
                </a:rPr>
                <a:t>Moses</a:t>
              </a:r>
            </a:p>
          </p:txBody>
        </p:sp>
      </p:grpSp>
      <p:sp>
        <p:nvSpPr>
          <p:cNvPr id="142416" name="AutoShape 80"/>
          <p:cNvSpPr>
            <a:spLocks noChangeArrowheads="1"/>
          </p:cNvSpPr>
          <p:nvPr/>
        </p:nvSpPr>
        <p:spPr bwMode="auto">
          <a:xfrm rot="5400000">
            <a:off x="4495800" y="0"/>
            <a:ext cx="304800" cy="4724400"/>
          </a:xfrm>
          <a:prstGeom prst="downArrow">
            <a:avLst>
              <a:gd name="adj1" fmla="val 41667"/>
              <a:gd name="adj2" fmla="val 154713"/>
            </a:avLst>
          </a:prstGeom>
          <a:gradFill rotWithShape="1">
            <a:gsLst>
              <a:gs pos="0">
                <a:srgbClr val="FF9900"/>
              </a:gs>
              <a:gs pos="100000">
                <a:srgbClr val="FFFF00"/>
              </a:gs>
            </a:gsLst>
            <a:lin ang="5400000" scaled="1"/>
          </a:gradFill>
          <a:ln w="38100" algn="ctr">
            <a:noFill/>
            <a:miter lim="800000"/>
            <a:headEnd/>
            <a:tailEnd/>
          </a:ln>
          <a:effectLst/>
        </p:spPr>
        <p:txBody>
          <a:bodyPr rot="10800000" vert="eaVert" wrap="none" anchor="ctr"/>
          <a:lstStyle/>
          <a:p>
            <a:pPr algn="ctr"/>
            <a:endParaRPr lang="en-US">
              <a:latin typeface="Arial Black" pitchFamily="34" charset="0"/>
            </a:endParaRPr>
          </a:p>
        </p:txBody>
      </p:sp>
      <p:grpSp>
        <p:nvGrpSpPr>
          <p:cNvPr id="142417" name="Group 81"/>
          <p:cNvGrpSpPr>
            <a:grpSpLocks/>
          </p:cNvGrpSpPr>
          <p:nvPr/>
        </p:nvGrpSpPr>
        <p:grpSpPr bwMode="auto">
          <a:xfrm>
            <a:off x="6324600" y="2017713"/>
            <a:ext cx="2000250" cy="649287"/>
            <a:chOff x="3840" y="960"/>
            <a:chExt cx="1440" cy="539"/>
          </a:xfrm>
        </p:grpSpPr>
        <p:sp>
          <p:nvSpPr>
            <p:cNvPr id="142418" name="Oval 82"/>
            <p:cNvSpPr>
              <a:spLocks noChangeArrowheads="1"/>
            </p:cNvSpPr>
            <p:nvPr/>
          </p:nvSpPr>
          <p:spPr bwMode="auto">
            <a:xfrm>
              <a:off x="3840" y="960"/>
              <a:ext cx="1440" cy="539"/>
            </a:xfrm>
            <a:prstGeom prst="ellipse">
              <a:avLst/>
            </a:prstGeom>
            <a:gradFill rotWithShape="0">
              <a:gsLst>
                <a:gs pos="0">
                  <a:srgbClr val="FFCC66"/>
                </a:gs>
                <a:gs pos="100000">
                  <a:srgbClr val="FF9900"/>
                </a:gs>
              </a:gsLst>
              <a:path path="shape">
                <a:fillToRect l="50000" t="50000" r="50000" b="50000"/>
              </a:path>
            </a:gradFill>
            <a:ln w="12700" algn="ctr">
              <a:solidFill>
                <a:srgbClr val="CC6600"/>
              </a:solidFill>
              <a:round/>
              <a:headEnd/>
              <a:tailEnd/>
            </a:ln>
            <a:effectLst>
              <a:outerShdw dist="64758" dir="4721404" algn="ctr" rotWithShape="0">
                <a:srgbClr val="B65B00"/>
              </a:outerShdw>
            </a:effectLst>
          </p:spPr>
          <p:txBody>
            <a:bodyPr wrap="none" anchor="ctr"/>
            <a:lstStyle/>
            <a:p>
              <a:pPr algn="ctr" eaLnBrk="0" hangingPunct="0"/>
              <a:endParaRPr lang="en-US" sz="3600">
                <a:solidFill>
                  <a:srgbClr val="5A002D"/>
                </a:solidFill>
                <a:latin typeface="Impact" pitchFamily="34" charset="0"/>
              </a:endParaRPr>
            </a:p>
          </p:txBody>
        </p:sp>
        <p:sp>
          <p:nvSpPr>
            <p:cNvPr id="142419" name="WordArt 83"/>
            <p:cNvSpPr>
              <a:spLocks noChangeArrowheads="1" noChangeShapeType="1" noTextEdit="1"/>
            </p:cNvSpPr>
            <p:nvPr/>
          </p:nvSpPr>
          <p:spPr bwMode="auto">
            <a:xfrm>
              <a:off x="4100" y="1083"/>
              <a:ext cx="920" cy="294"/>
            </a:xfrm>
            <a:prstGeom prst="rect">
              <a:avLst/>
            </a:prstGeom>
          </p:spPr>
          <p:txBody>
            <a:bodyPr wrap="none" fromWordArt="1">
              <a:prstTxWarp prst="textInflate">
                <a:avLst>
                  <a:gd name="adj" fmla="val 13634"/>
                </a:avLst>
              </a:prstTxWarp>
            </a:bodyPr>
            <a:lstStyle/>
            <a:p>
              <a:pPr algn="ctr"/>
              <a:r>
                <a:rPr lang="en-US" sz="3600" kern="10">
                  <a:ln w="19050">
                    <a:solidFill>
                      <a:srgbClr val="680000"/>
                    </a:solidFill>
                    <a:round/>
                    <a:headEnd/>
                    <a:tailEnd/>
                  </a:ln>
                  <a:solidFill>
                    <a:schemeClr val="bg1"/>
                  </a:solidFill>
                  <a:latin typeface="Impact"/>
                </a:rPr>
                <a:t>Israelites</a:t>
              </a:r>
            </a:p>
          </p:txBody>
        </p:sp>
      </p:grpSp>
      <p:grpSp>
        <p:nvGrpSpPr>
          <p:cNvPr id="142420" name="Group 84"/>
          <p:cNvGrpSpPr>
            <a:grpSpLocks/>
          </p:cNvGrpSpPr>
          <p:nvPr/>
        </p:nvGrpSpPr>
        <p:grpSpPr bwMode="auto">
          <a:xfrm>
            <a:off x="3352800" y="1365250"/>
            <a:ext cx="2362200" cy="744538"/>
            <a:chOff x="2129" y="683"/>
            <a:chExt cx="1488" cy="469"/>
          </a:xfrm>
        </p:grpSpPr>
        <p:sp>
          <p:nvSpPr>
            <p:cNvPr id="142421" name="Rectangle 85"/>
            <p:cNvSpPr>
              <a:spLocks noChangeArrowheads="1"/>
            </p:cNvSpPr>
            <p:nvPr/>
          </p:nvSpPr>
          <p:spPr bwMode="auto">
            <a:xfrm>
              <a:off x="2161" y="683"/>
              <a:ext cx="1422" cy="458"/>
            </a:xfrm>
            <a:prstGeom prst="rect">
              <a:avLst/>
            </a:prstGeom>
            <a:solidFill>
              <a:srgbClr val="CCECFF"/>
            </a:solidFill>
            <a:ln w="19050" algn="ctr">
              <a:solidFill>
                <a:srgbClr val="000099"/>
              </a:solidFill>
              <a:miter lim="800000"/>
              <a:headEnd/>
              <a:tailEnd/>
            </a:ln>
            <a:effectLst/>
          </p:spPr>
          <p:txBody>
            <a:bodyPr wrap="none" anchor="ctr"/>
            <a:lstStyle/>
            <a:p>
              <a:endParaRPr lang="en-US"/>
            </a:p>
          </p:txBody>
        </p:sp>
        <p:sp>
          <p:nvSpPr>
            <p:cNvPr id="142422" name="Text Box 86"/>
            <p:cNvSpPr txBox="1">
              <a:spLocks noChangeArrowheads="1"/>
            </p:cNvSpPr>
            <p:nvPr/>
          </p:nvSpPr>
          <p:spPr bwMode="auto">
            <a:xfrm>
              <a:off x="2129" y="694"/>
              <a:ext cx="1488" cy="458"/>
            </a:xfrm>
            <a:prstGeom prst="rect">
              <a:avLst/>
            </a:prstGeom>
            <a:noFill/>
            <a:ln w="19050" algn="ctr">
              <a:noFill/>
              <a:miter lim="800000"/>
              <a:headEnd/>
              <a:tailEnd/>
            </a:ln>
            <a:effectLst>
              <a:outerShdw dist="12700" algn="ctr" rotWithShape="0">
                <a:schemeClr val="bg1"/>
              </a:outerShdw>
            </a:effectLst>
          </p:spPr>
          <p:txBody>
            <a:bodyPr>
              <a:spAutoFit/>
            </a:bodyPr>
            <a:lstStyle/>
            <a:p>
              <a:pPr algn="ctr" eaLnBrk="0" hangingPunct="0">
                <a:lnSpc>
                  <a:spcPct val="80000"/>
                </a:lnSpc>
              </a:pPr>
              <a:r>
                <a:rPr lang="en-US" sz="2600" b="1">
                  <a:solidFill>
                    <a:srgbClr val="000099"/>
                  </a:solidFill>
                </a:rPr>
                <a:t>Foundation</a:t>
              </a:r>
            </a:p>
            <a:p>
              <a:pPr algn="ctr" eaLnBrk="0" hangingPunct="0">
                <a:lnSpc>
                  <a:spcPct val="80000"/>
                </a:lnSpc>
              </a:pPr>
              <a:r>
                <a:rPr lang="en-US" sz="2600" b="1">
                  <a:solidFill>
                    <a:srgbClr val="000099"/>
                  </a:solidFill>
                </a:rPr>
                <a:t>of substance</a:t>
              </a:r>
            </a:p>
          </p:txBody>
        </p:sp>
      </p:grpSp>
      <p:sp>
        <p:nvSpPr>
          <p:cNvPr id="142423" name="Text Box 87"/>
          <p:cNvSpPr txBox="1">
            <a:spLocks noChangeArrowheads="1"/>
          </p:cNvSpPr>
          <p:nvPr/>
        </p:nvSpPr>
        <p:spPr bwMode="auto">
          <a:xfrm>
            <a:off x="304800" y="0"/>
            <a:ext cx="3276600" cy="641350"/>
          </a:xfrm>
          <a:prstGeom prst="rect">
            <a:avLst/>
          </a:prstGeom>
          <a:noFill/>
          <a:ln w="9525" algn="ctr">
            <a:noFill/>
            <a:miter lim="800000"/>
            <a:headEnd/>
            <a:tailEnd/>
          </a:ln>
          <a:effectLst/>
        </p:spPr>
        <p:txBody>
          <a:bodyPr>
            <a:spAutoFit/>
          </a:bodyPr>
          <a:lstStyle/>
          <a:p>
            <a:pPr eaLnBrk="0" hangingPunct="0"/>
            <a:r>
              <a:rPr lang="en-US" sz="3600" u="sng">
                <a:solidFill>
                  <a:srgbClr val="00FFFF"/>
                </a:solidFill>
                <a:latin typeface="Fette Engschrift" pitchFamily="2" charset="0"/>
              </a:rPr>
              <a:t>Dispensation to start</a:t>
            </a:r>
          </a:p>
        </p:txBody>
      </p:sp>
      <p:pic>
        <p:nvPicPr>
          <p:cNvPr id="142424" name="Picture 88" descr="Striking of the Rock"/>
          <p:cNvPicPr>
            <a:picLocks noChangeAspect="1" noChangeArrowheads="1"/>
          </p:cNvPicPr>
          <p:nvPr/>
        </p:nvPicPr>
        <p:blipFill>
          <a:blip r:embed="rId4" cstate="print"/>
          <a:srcRect t="4669"/>
          <a:stretch>
            <a:fillRect/>
          </a:stretch>
        </p:blipFill>
        <p:spPr bwMode="auto">
          <a:xfrm>
            <a:off x="0" y="-1588"/>
            <a:ext cx="9144000" cy="5799138"/>
          </a:xfrm>
          <a:prstGeom prst="rect">
            <a:avLst/>
          </a:prstGeom>
          <a:solidFill>
            <a:srgbClr val="FFFFDF"/>
          </a:solidFill>
        </p:spPr>
      </p:pic>
      <p:sp>
        <p:nvSpPr>
          <p:cNvPr id="142429" name="AutoShape 93"/>
          <p:cNvSpPr>
            <a:spLocks noChangeArrowheads="1"/>
          </p:cNvSpPr>
          <p:nvPr/>
        </p:nvSpPr>
        <p:spPr bwMode="auto">
          <a:xfrm>
            <a:off x="1933575" y="3810000"/>
            <a:ext cx="5202238" cy="1606550"/>
          </a:xfrm>
          <a:prstGeom prst="roundRect">
            <a:avLst>
              <a:gd name="adj" fmla="val 16667"/>
            </a:avLst>
          </a:prstGeom>
          <a:gradFill rotWithShape="1">
            <a:gsLst>
              <a:gs pos="0">
                <a:srgbClr val="FFFFEF"/>
              </a:gs>
              <a:gs pos="100000">
                <a:srgbClr val="FFFF00"/>
              </a:gs>
            </a:gsLst>
            <a:path path="shape">
              <a:fillToRect l="50000" t="50000" r="50000" b="50000"/>
            </a:path>
          </a:gradFill>
          <a:ln w="38100" algn="ctr">
            <a:solidFill>
              <a:srgbClr val="6600CC"/>
            </a:solidFill>
            <a:round/>
            <a:headEnd/>
            <a:tailEnd/>
          </a:ln>
          <a:effectLst/>
        </p:spPr>
        <p:txBody>
          <a:bodyPr wrap="none" anchor="ctr"/>
          <a:lstStyle/>
          <a:p>
            <a:endParaRPr lang="en-US"/>
          </a:p>
        </p:txBody>
      </p:sp>
      <p:sp>
        <p:nvSpPr>
          <p:cNvPr id="142430" name="WordArt 94"/>
          <p:cNvSpPr>
            <a:spLocks noChangeArrowheads="1" noChangeShapeType="1" noTextEdit="1"/>
          </p:cNvSpPr>
          <p:nvPr/>
        </p:nvSpPr>
        <p:spPr bwMode="auto">
          <a:xfrm>
            <a:off x="2217738" y="3983038"/>
            <a:ext cx="4635500" cy="325437"/>
          </a:xfrm>
          <a:prstGeom prst="rect">
            <a:avLst/>
          </a:prstGeom>
        </p:spPr>
        <p:txBody>
          <a:bodyPr wrap="none" fromWordArt="1">
            <a:prstTxWarp prst="textDeflate">
              <a:avLst>
                <a:gd name="adj" fmla="val 15972"/>
              </a:avLst>
            </a:prstTxWarp>
          </a:bodyPr>
          <a:lstStyle/>
          <a:p>
            <a:pPr algn="ctr"/>
            <a:r>
              <a:rPr lang="en-US" sz="3600" kern="10">
                <a:ln w="19050">
                  <a:solidFill>
                    <a:srgbClr val="FFFFE9"/>
                  </a:solidFill>
                  <a:round/>
                  <a:headEnd/>
                  <a:tailEnd/>
                </a:ln>
                <a:solidFill>
                  <a:srgbClr val="440000"/>
                </a:solidFill>
                <a:effectLst>
                  <a:outerShdw dist="25400" algn="ctr" rotWithShape="0">
                    <a:srgbClr val="FFFFE9">
                      <a:alpha val="80000"/>
                    </a:srgbClr>
                  </a:outerShdw>
                </a:effectLst>
                <a:latin typeface="Impact"/>
              </a:rPr>
              <a:t>(Based on the water of the rock)</a:t>
            </a:r>
          </a:p>
        </p:txBody>
      </p:sp>
      <p:sp>
        <p:nvSpPr>
          <p:cNvPr id="142425" name="Rectangle 89"/>
          <p:cNvSpPr>
            <a:spLocks noChangeArrowheads="1"/>
          </p:cNvSpPr>
          <p:nvPr/>
        </p:nvSpPr>
        <p:spPr bwMode="auto">
          <a:xfrm>
            <a:off x="0" y="5715000"/>
            <a:ext cx="9144000" cy="1143000"/>
          </a:xfrm>
          <a:prstGeom prst="rect">
            <a:avLst/>
          </a:prstGeom>
          <a:solidFill>
            <a:schemeClr val="tx1"/>
          </a:solidFill>
          <a:ln w="9525">
            <a:solidFill>
              <a:schemeClr val="tx1"/>
            </a:solidFill>
            <a:miter lim="800000"/>
            <a:headEnd/>
            <a:tailEnd/>
          </a:ln>
          <a:effectLst/>
        </p:spPr>
        <p:txBody>
          <a:bodyPr wrap="none" anchor="ctr"/>
          <a:lstStyle/>
          <a:p>
            <a:endParaRPr lang="en-US"/>
          </a:p>
        </p:txBody>
      </p:sp>
      <p:grpSp>
        <p:nvGrpSpPr>
          <p:cNvPr id="142426" name="Group 90"/>
          <p:cNvGrpSpPr>
            <a:grpSpLocks/>
          </p:cNvGrpSpPr>
          <p:nvPr/>
        </p:nvGrpSpPr>
        <p:grpSpPr bwMode="auto">
          <a:xfrm>
            <a:off x="790575" y="5715000"/>
            <a:ext cx="7573963" cy="998538"/>
            <a:chOff x="240" y="3576"/>
            <a:chExt cx="4992" cy="629"/>
          </a:xfrm>
        </p:grpSpPr>
        <p:sp>
          <p:nvSpPr>
            <p:cNvPr id="142427" name="Text Box 91"/>
            <p:cNvSpPr txBox="1">
              <a:spLocks noChangeArrowheads="1"/>
            </p:cNvSpPr>
            <p:nvPr/>
          </p:nvSpPr>
          <p:spPr bwMode="auto">
            <a:xfrm>
              <a:off x="480" y="3640"/>
              <a:ext cx="4752" cy="565"/>
            </a:xfrm>
            <a:prstGeom prst="rect">
              <a:avLst/>
            </a:prstGeom>
            <a:noFill/>
            <a:ln w="9525">
              <a:noFill/>
              <a:miter lim="800000"/>
              <a:headEnd/>
              <a:tailEnd/>
            </a:ln>
            <a:effectLst/>
          </p:spPr>
          <p:txBody>
            <a:bodyPr>
              <a:spAutoFit/>
            </a:bodyPr>
            <a:lstStyle/>
            <a:p>
              <a:pPr eaLnBrk="0" hangingPunct="0">
                <a:lnSpc>
                  <a:spcPct val="80000"/>
                </a:lnSpc>
              </a:pPr>
              <a:r>
                <a:rPr lang="en-US" sz="2200" b="1" dirty="0">
                  <a:solidFill>
                    <a:schemeClr val="bg1"/>
                  </a:solidFill>
                  <a:latin typeface="Arial Narrow" pitchFamily="34" charset="0"/>
                </a:rPr>
                <a:t>In order to conduct the dispensation to start based on the rock, God instructed </a:t>
              </a:r>
              <a:r>
                <a:rPr lang="en-US" sz="2200" b="1" dirty="0">
                  <a:solidFill>
                    <a:srgbClr val="FFFF66"/>
                  </a:solidFill>
                  <a:latin typeface="Arial Narrow" pitchFamily="34" charset="0"/>
                </a:rPr>
                <a:t>Moses</a:t>
              </a:r>
              <a:r>
                <a:rPr lang="en-US" sz="2200" b="1" dirty="0">
                  <a:solidFill>
                    <a:schemeClr val="bg1"/>
                  </a:solidFill>
                  <a:latin typeface="Arial Narrow" pitchFamily="34" charset="0"/>
                </a:rPr>
                <a:t> to strike the rock with his staff that it might yield water and give drink to the people.</a:t>
              </a:r>
            </a:p>
          </p:txBody>
        </p:sp>
        <p:sp>
          <p:nvSpPr>
            <p:cNvPr id="142428" name="Text Box 92"/>
            <p:cNvSpPr txBox="1">
              <a:spLocks noChangeArrowheads="1"/>
            </p:cNvSpPr>
            <p:nvPr/>
          </p:nvSpPr>
          <p:spPr bwMode="auto">
            <a:xfrm>
              <a:off x="240" y="3576"/>
              <a:ext cx="235" cy="312"/>
            </a:xfrm>
            <a:prstGeom prst="rect">
              <a:avLst/>
            </a:prstGeom>
            <a:noFill/>
            <a:ln w="9525">
              <a:noFill/>
              <a:miter lim="800000"/>
              <a:headEnd/>
              <a:tailEnd/>
            </a:ln>
            <a:effectLst/>
          </p:spPr>
          <p:txBody>
            <a:bodyPr>
              <a:spAutoFit/>
            </a:bodyPr>
            <a:lstStyle/>
            <a:p>
              <a:pPr eaLnBrk="0" hangingPunct="0">
                <a:lnSpc>
                  <a:spcPct val="55000"/>
                </a:lnSpc>
              </a:pPr>
              <a:r>
                <a:rPr lang="en-US" sz="4800" b="1">
                  <a:solidFill>
                    <a:schemeClr val="bg1"/>
                  </a:solidFill>
                  <a:latin typeface="Times New Roman" pitchFamily="18" charset="0"/>
                  <a:sym typeface="CommonBullets" pitchFamily="34" charset="2"/>
                </a:rPr>
                <a:t></a:t>
              </a:r>
              <a:endParaRPr lang="en-US" sz="4800" b="1">
                <a:solidFill>
                  <a:schemeClr val="bg1"/>
                </a:solidFill>
                <a:latin typeface="Times New Roman" pitchFamily="18" charset="0"/>
              </a:endParaRPr>
            </a:p>
          </p:txBody>
        </p:sp>
      </p:grpSp>
    </p:spTree>
  </p:cSld>
  <p:clrMapOvr>
    <a:masterClrMapping/>
  </p:clrMapOvr>
  <p:transition spd="slow">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withEffect">
                                  <p:stCondLst>
                                    <p:cond delay="0"/>
                                  </p:stCondLst>
                                  <p:childTnLst>
                                    <p:set>
                                      <p:cBhvr>
                                        <p:cTn id="6" dur="1" fill="hold">
                                          <p:stCondLst>
                                            <p:cond delay="0"/>
                                          </p:stCondLst>
                                        </p:cTn>
                                        <p:tgtEl>
                                          <p:spTgt spid="142426"/>
                                        </p:tgtEl>
                                        <p:attrNameLst>
                                          <p:attrName>style.visibility</p:attrName>
                                        </p:attrNameLst>
                                      </p:cBhvr>
                                      <p:to>
                                        <p:strVal val="visible"/>
                                      </p:to>
                                    </p:set>
                                    <p:animEffect transition="in" filter="barn(outVertical)">
                                      <p:cBhvr>
                                        <p:cTn id="7" dur="500"/>
                                        <p:tgtEl>
                                          <p:spTgt spid="142426"/>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42423"/>
                                        </p:tgtEl>
                                        <p:attrNameLst>
                                          <p:attrName>style.visibility</p:attrName>
                                        </p:attrNameLst>
                                      </p:cBhvr>
                                      <p:to>
                                        <p:strVal val="visible"/>
                                      </p:to>
                                    </p:set>
                                    <p:animEffect transition="in" filter="fade">
                                      <p:cBhvr>
                                        <p:cTn id="11" dur="2000"/>
                                        <p:tgtEl>
                                          <p:spTgt spid="142423"/>
                                        </p:tgtEl>
                                      </p:cBhvr>
                                    </p:animEffect>
                                  </p:childTnLst>
                                </p:cTn>
                              </p:par>
                            </p:childTnLst>
                          </p:cTn>
                        </p:par>
                        <p:par>
                          <p:cTn id="12" fill="hold">
                            <p:stCondLst>
                              <p:cond delay="2500"/>
                            </p:stCondLst>
                            <p:childTnLst>
                              <p:par>
                                <p:cTn id="13" presetID="10" presetClass="entr" presetSubtype="0" fill="hold" grpId="0" nodeType="afterEffect">
                                  <p:stCondLst>
                                    <p:cond delay="500"/>
                                  </p:stCondLst>
                                  <p:childTnLst>
                                    <p:set>
                                      <p:cBhvr>
                                        <p:cTn id="14" dur="1" fill="hold">
                                          <p:stCondLst>
                                            <p:cond delay="0"/>
                                          </p:stCondLst>
                                        </p:cTn>
                                        <p:tgtEl>
                                          <p:spTgt spid="142429"/>
                                        </p:tgtEl>
                                        <p:attrNameLst>
                                          <p:attrName>style.visibility</p:attrName>
                                        </p:attrNameLst>
                                      </p:cBhvr>
                                      <p:to>
                                        <p:strVal val="visible"/>
                                      </p:to>
                                    </p:set>
                                    <p:animEffect transition="in" filter="fade">
                                      <p:cBhvr>
                                        <p:cTn id="15" dur="2000"/>
                                        <p:tgtEl>
                                          <p:spTgt spid="142429"/>
                                        </p:tgtEl>
                                      </p:cBhvr>
                                    </p:animEffect>
                                  </p:childTnLst>
                                </p:cTn>
                              </p:par>
                              <p:par>
                                <p:cTn id="16" presetID="10" presetClass="entr" presetSubtype="0" fill="hold" grpId="0" nodeType="withEffect">
                                  <p:stCondLst>
                                    <p:cond delay="500"/>
                                  </p:stCondLst>
                                  <p:childTnLst>
                                    <p:set>
                                      <p:cBhvr>
                                        <p:cTn id="17" dur="1" fill="hold">
                                          <p:stCondLst>
                                            <p:cond delay="0"/>
                                          </p:stCondLst>
                                        </p:cTn>
                                        <p:tgtEl>
                                          <p:spTgt spid="142430"/>
                                        </p:tgtEl>
                                        <p:attrNameLst>
                                          <p:attrName>style.visibility</p:attrName>
                                        </p:attrNameLst>
                                      </p:cBhvr>
                                      <p:to>
                                        <p:strVal val="visible"/>
                                      </p:to>
                                    </p:set>
                                    <p:animEffect transition="in" filter="fade">
                                      <p:cBhvr>
                                        <p:cTn id="18" dur="1000"/>
                                        <p:tgtEl>
                                          <p:spTgt spid="142430"/>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142424"/>
                                        </p:tgtEl>
                                        <p:attrNameLst>
                                          <p:attrName>style.visibility</p:attrName>
                                        </p:attrNameLst>
                                      </p:cBhvr>
                                      <p:to>
                                        <p:strVal val="visible"/>
                                      </p:to>
                                    </p:set>
                                    <p:animEffect transition="in" filter="fade">
                                      <p:cBhvr>
                                        <p:cTn id="23" dur="2000"/>
                                        <p:tgtEl>
                                          <p:spTgt spid="1424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2423" grpId="0"/>
      <p:bldP spid="142429" grpId="0" animBg="1"/>
      <p:bldP spid="142430" grpId="0" animBg="1"/>
    </p:bldLst>
  </p:timing>
</p:sld>
</file>

<file path=ppt/slides/slide88.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143362" name="Picture 2" descr="Sinai_New_11_13_03"/>
          <p:cNvPicPr>
            <a:picLocks noChangeAspect="1" noChangeArrowheads="1"/>
          </p:cNvPicPr>
          <p:nvPr/>
        </p:nvPicPr>
        <p:blipFill>
          <a:blip r:embed="rId3" cstate="print">
            <a:lum bright="-30000"/>
          </a:blip>
          <a:srcRect/>
          <a:stretch>
            <a:fillRect/>
          </a:stretch>
        </p:blipFill>
        <p:spPr bwMode="auto">
          <a:xfrm>
            <a:off x="738188" y="628650"/>
            <a:ext cx="7667625" cy="5924550"/>
          </a:xfrm>
          <a:prstGeom prst="rect">
            <a:avLst/>
          </a:prstGeom>
          <a:noFill/>
        </p:spPr>
      </p:pic>
      <p:grpSp>
        <p:nvGrpSpPr>
          <p:cNvPr id="143363" name="Group 3"/>
          <p:cNvGrpSpPr>
            <a:grpSpLocks/>
          </p:cNvGrpSpPr>
          <p:nvPr/>
        </p:nvGrpSpPr>
        <p:grpSpPr bwMode="auto">
          <a:xfrm>
            <a:off x="6705600" y="1905000"/>
            <a:ext cx="1447800" cy="1392238"/>
            <a:chOff x="4224" y="1200"/>
            <a:chExt cx="912" cy="877"/>
          </a:xfrm>
        </p:grpSpPr>
        <p:grpSp>
          <p:nvGrpSpPr>
            <p:cNvPr id="143364" name="Group 4"/>
            <p:cNvGrpSpPr>
              <a:grpSpLocks/>
            </p:cNvGrpSpPr>
            <p:nvPr/>
          </p:nvGrpSpPr>
          <p:grpSpPr bwMode="auto">
            <a:xfrm>
              <a:off x="4224" y="1296"/>
              <a:ext cx="912" cy="781"/>
              <a:chOff x="4224" y="1296"/>
              <a:chExt cx="912" cy="781"/>
            </a:xfrm>
          </p:grpSpPr>
          <p:sp>
            <p:nvSpPr>
              <p:cNvPr id="143365" name="WordArt 5"/>
              <p:cNvSpPr>
                <a:spLocks noChangeArrowheads="1" noChangeShapeType="1" noTextEdit="1"/>
              </p:cNvSpPr>
              <p:nvPr/>
            </p:nvSpPr>
            <p:spPr bwMode="auto">
              <a:xfrm>
                <a:off x="4704" y="1440"/>
                <a:ext cx="48" cy="48"/>
              </a:xfrm>
              <a:prstGeom prst="rect">
                <a:avLst/>
              </a:prstGeom>
            </p:spPr>
            <p:txBody>
              <a:bodyPr wrap="none" fromWordArt="1">
                <a:prstTxWarp prst="textPlain">
                  <a:avLst>
                    <a:gd name="adj" fmla="val 50000"/>
                  </a:avLst>
                </a:prstTxWarp>
              </a:bodyPr>
              <a:lstStyle/>
              <a:p>
                <a:pPr algn="ctr"/>
                <a:r>
                  <a:rPr lang="en-US" sz="3600" kern="10">
                    <a:ln w="9525">
                      <a:noFill/>
                      <a:round/>
                      <a:headEnd/>
                      <a:tailEnd/>
                    </a:ln>
                    <a:solidFill>
                      <a:srgbClr val="663300"/>
                    </a:solidFill>
                    <a:latin typeface="Century"/>
                  </a:rPr>
                  <a:t>.</a:t>
                </a:r>
              </a:p>
            </p:txBody>
          </p:sp>
          <p:sp>
            <p:nvSpPr>
              <p:cNvPr id="143366" name="Arc 6"/>
              <p:cNvSpPr>
                <a:spLocks/>
              </p:cNvSpPr>
              <p:nvPr/>
            </p:nvSpPr>
            <p:spPr bwMode="auto">
              <a:xfrm rot="6715497">
                <a:off x="4249" y="1933"/>
                <a:ext cx="119" cy="170"/>
              </a:xfrm>
              <a:custGeom>
                <a:avLst/>
                <a:gdLst>
                  <a:gd name="G0" fmla="+- 0 0 0"/>
                  <a:gd name="G1" fmla="+- 21192 0 0"/>
                  <a:gd name="G2" fmla="+- 21600 0 0"/>
                  <a:gd name="T0" fmla="*/ 4178 w 18156"/>
                  <a:gd name="T1" fmla="*/ 0 h 21192"/>
                  <a:gd name="T2" fmla="*/ 18156 w 18156"/>
                  <a:gd name="T3" fmla="*/ 9490 h 21192"/>
                  <a:gd name="T4" fmla="*/ 0 w 18156"/>
                  <a:gd name="T5" fmla="*/ 21192 h 21192"/>
                </a:gdLst>
                <a:ahLst/>
                <a:cxnLst>
                  <a:cxn ang="0">
                    <a:pos x="T0" y="T1"/>
                  </a:cxn>
                  <a:cxn ang="0">
                    <a:pos x="T2" y="T3"/>
                  </a:cxn>
                  <a:cxn ang="0">
                    <a:pos x="T4" y="T5"/>
                  </a:cxn>
                </a:cxnLst>
                <a:rect l="0" t="0" r="r" b="b"/>
                <a:pathLst>
                  <a:path w="18156" h="21192" fill="none" extrusionOk="0">
                    <a:moveTo>
                      <a:pt x="4178" y="-1"/>
                    </a:moveTo>
                    <a:cubicBezTo>
                      <a:pt x="9932" y="1134"/>
                      <a:pt x="14978" y="4560"/>
                      <a:pt x="18155" y="9490"/>
                    </a:cubicBezTo>
                  </a:path>
                  <a:path w="18156" h="21192" stroke="0" extrusionOk="0">
                    <a:moveTo>
                      <a:pt x="4178" y="-1"/>
                    </a:moveTo>
                    <a:cubicBezTo>
                      <a:pt x="9932" y="1134"/>
                      <a:pt x="14978" y="4560"/>
                      <a:pt x="18155" y="9490"/>
                    </a:cubicBezTo>
                    <a:lnTo>
                      <a:pt x="0" y="21192"/>
                    </a:lnTo>
                    <a:close/>
                  </a:path>
                </a:pathLst>
              </a:custGeom>
              <a:noFill/>
              <a:ln w="38100">
                <a:solidFill>
                  <a:srgbClr val="663300"/>
                </a:solidFill>
                <a:round/>
                <a:headEnd/>
                <a:tailEnd/>
              </a:ln>
              <a:effectLst/>
            </p:spPr>
            <p:txBody>
              <a:bodyPr anchor="ctr">
                <a:spAutoFit/>
              </a:bodyPr>
              <a:lstStyle/>
              <a:p>
                <a:endParaRPr lang="en-US"/>
              </a:p>
            </p:txBody>
          </p:sp>
          <p:sp>
            <p:nvSpPr>
              <p:cNvPr id="143367" name="WordArt 7"/>
              <p:cNvSpPr>
                <a:spLocks noChangeArrowheads="1" noChangeShapeType="1" noTextEdit="1"/>
              </p:cNvSpPr>
              <p:nvPr/>
            </p:nvSpPr>
            <p:spPr bwMode="auto">
              <a:xfrm>
                <a:off x="4414" y="1956"/>
                <a:ext cx="48" cy="48"/>
              </a:xfrm>
              <a:prstGeom prst="rect">
                <a:avLst/>
              </a:prstGeom>
            </p:spPr>
            <p:txBody>
              <a:bodyPr wrap="none" fromWordArt="1">
                <a:prstTxWarp prst="textPlain">
                  <a:avLst>
                    <a:gd name="adj" fmla="val 50000"/>
                  </a:avLst>
                </a:prstTxWarp>
              </a:bodyPr>
              <a:lstStyle/>
              <a:p>
                <a:pPr algn="ctr"/>
                <a:r>
                  <a:rPr lang="en-US" sz="3600" kern="10">
                    <a:ln w="9525">
                      <a:noFill/>
                      <a:round/>
                      <a:headEnd/>
                      <a:tailEnd/>
                    </a:ln>
                    <a:solidFill>
                      <a:srgbClr val="663300"/>
                    </a:solidFill>
                    <a:latin typeface="Century"/>
                  </a:rPr>
                  <a:t>.</a:t>
                </a:r>
              </a:p>
            </p:txBody>
          </p:sp>
          <p:sp>
            <p:nvSpPr>
              <p:cNvPr id="143368" name="Arc 8"/>
              <p:cNvSpPr>
                <a:spLocks/>
              </p:cNvSpPr>
              <p:nvPr/>
            </p:nvSpPr>
            <p:spPr bwMode="auto">
              <a:xfrm rot="9622134" flipV="1">
                <a:off x="4462" y="1833"/>
                <a:ext cx="144" cy="171"/>
              </a:xfrm>
              <a:custGeom>
                <a:avLst/>
                <a:gdLst>
                  <a:gd name="G0" fmla="+- 0 0 0"/>
                  <a:gd name="G1" fmla="+- 21192 0 0"/>
                  <a:gd name="G2" fmla="+- 21600 0 0"/>
                  <a:gd name="T0" fmla="*/ 4178 w 18156"/>
                  <a:gd name="T1" fmla="*/ 0 h 21192"/>
                  <a:gd name="T2" fmla="*/ 18156 w 18156"/>
                  <a:gd name="T3" fmla="*/ 9490 h 21192"/>
                  <a:gd name="T4" fmla="*/ 0 w 18156"/>
                  <a:gd name="T5" fmla="*/ 21192 h 21192"/>
                </a:gdLst>
                <a:ahLst/>
                <a:cxnLst>
                  <a:cxn ang="0">
                    <a:pos x="T0" y="T1"/>
                  </a:cxn>
                  <a:cxn ang="0">
                    <a:pos x="T2" y="T3"/>
                  </a:cxn>
                  <a:cxn ang="0">
                    <a:pos x="T4" y="T5"/>
                  </a:cxn>
                </a:cxnLst>
                <a:rect l="0" t="0" r="r" b="b"/>
                <a:pathLst>
                  <a:path w="18156" h="21192" fill="none" extrusionOk="0">
                    <a:moveTo>
                      <a:pt x="4178" y="-1"/>
                    </a:moveTo>
                    <a:cubicBezTo>
                      <a:pt x="9932" y="1134"/>
                      <a:pt x="14978" y="4560"/>
                      <a:pt x="18155" y="9490"/>
                    </a:cubicBezTo>
                  </a:path>
                  <a:path w="18156" h="21192" stroke="0" extrusionOk="0">
                    <a:moveTo>
                      <a:pt x="4178" y="-1"/>
                    </a:moveTo>
                    <a:cubicBezTo>
                      <a:pt x="9932" y="1134"/>
                      <a:pt x="14978" y="4560"/>
                      <a:pt x="18155" y="9490"/>
                    </a:cubicBezTo>
                    <a:lnTo>
                      <a:pt x="0" y="21192"/>
                    </a:lnTo>
                    <a:close/>
                  </a:path>
                </a:pathLst>
              </a:custGeom>
              <a:noFill/>
              <a:ln w="38100">
                <a:solidFill>
                  <a:srgbClr val="663300"/>
                </a:solidFill>
                <a:round/>
                <a:headEnd/>
                <a:tailEnd/>
              </a:ln>
              <a:effectLst/>
            </p:spPr>
            <p:txBody>
              <a:bodyPr anchor="ctr">
                <a:spAutoFit/>
              </a:bodyPr>
              <a:lstStyle/>
              <a:p>
                <a:endParaRPr lang="en-US"/>
              </a:p>
            </p:txBody>
          </p:sp>
          <p:sp>
            <p:nvSpPr>
              <p:cNvPr id="143369" name="WordArt 9"/>
              <p:cNvSpPr>
                <a:spLocks noChangeArrowheads="1" noChangeShapeType="1" noTextEdit="1"/>
              </p:cNvSpPr>
              <p:nvPr/>
            </p:nvSpPr>
            <p:spPr bwMode="auto">
              <a:xfrm rot="-1150740">
                <a:off x="4558" y="1764"/>
                <a:ext cx="48" cy="48"/>
              </a:xfrm>
              <a:prstGeom prst="rect">
                <a:avLst/>
              </a:prstGeom>
            </p:spPr>
            <p:txBody>
              <a:bodyPr wrap="none" fromWordArt="1">
                <a:prstTxWarp prst="textPlain">
                  <a:avLst>
                    <a:gd name="adj" fmla="val 50000"/>
                  </a:avLst>
                </a:prstTxWarp>
              </a:bodyPr>
              <a:lstStyle/>
              <a:p>
                <a:pPr algn="ctr"/>
                <a:r>
                  <a:rPr lang="en-US" sz="3600" kern="10">
                    <a:ln w="9525">
                      <a:noFill/>
                      <a:round/>
                      <a:headEnd/>
                      <a:tailEnd/>
                    </a:ln>
                    <a:solidFill>
                      <a:srgbClr val="663300"/>
                    </a:solidFill>
                    <a:latin typeface="Century"/>
                  </a:rPr>
                  <a:t>.</a:t>
                </a:r>
              </a:p>
            </p:txBody>
          </p:sp>
          <p:sp>
            <p:nvSpPr>
              <p:cNvPr id="143370" name="Arc 10"/>
              <p:cNvSpPr>
                <a:spLocks/>
              </p:cNvSpPr>
              <p:nvPr/>
            </p:nvSpPr>
            <p:spPr bwMode="auto">
              <a:xfrm rot="6715497">
                <a:off x="4585" y="1597"/>
                <a:ext cx="119" cy="170"/>
              </a:xfrm>
              <a:custGeom>
                <a:avLst/>
                <a:gdLst>
                  <a:gd name="G0" fmla="+- 0 0 0"/>
                  <a:gd name="G1" fmla="+- 21192 0 0"/>
                  <a:gd name="G2" fmla="+- 21600 0 0"/>
                  <a:gd name="T0" fmla="*/ 4178 w 18156"/>
                  <a:gd name="T1" fmla="*/ 0 h 21192"/>
                  <a:gd name="T2" fmla="*/ 18156 w 18156"/>
                  <a:gd name="T3" fmla="*/ 9490 h 21192"/>
                  <a:gd name="T4" fmla="*/ 0 w 18156"/>
                  <a:gd name="T5" fmla="*/ 21192 h 21192"/>
                </a:gdLst>
                <a:ahLst/>
                <a:cxnLst>
                  <a:cxn ang="0">
                    <a:pos x="T0" y="T1"/>
                  </a:cxn>
                  <a:cxn ang="0">
                    <a:pos x="T2" y="T3"/>
                  </a:cxn>
                  <a:cxn ang="0">
                    <a:pos x="T4" y="T5"/>
                  </a:cxn>
                </a:cxnLst>
                <a:rect l="0" t="0" r="r" b="b"/>
                <a:pathLst>
                  <a:path w="18156" h="21192" fill="none" extrusionOk="0">
                    <a:moveTo>
                      <a:pt x="4178" y="-1"/>
                    </a:moveTo>
                    <a:cubicBezTo>
                      <a:pt x="9932" y="1134"/>
                      <a:pt x="14978" y="4560"/>
                      <a:pt x="18155" y="9490"/>
                    </a:cubicBezTo>
                  </a:path>
                  <a:path w="18156" h="21192" stroke="0" extrusionOk="0">
                    <a:moveTo>
                      <a:pt x="4178" y="-1"/>
                    </a:moveTo>
                    <a:cubicBezTo>
                      <a:pt x="9932" y="1134"/>
                      <a:pt x="14978" y="4560"/>
                      <a:pt x="18155" y="9490"/>
                    </a:cubicBezTo>
                    <a:lnTo>
                      <a:pt x="0" y="21192"/>
                    </a:lnTo>
                    <a:close/>
                  </a:path>
                </a:pathLst>
              </a:custGeom>
              <a:noFill/>
              <a:ln w="38100">
                <a:solidFill>
                  <a:srgbClr val="663300"/>
                </a:solidFill>
                <a:round/>
                <a:headEnd/>
                <a:tailEnd/>
              </a:ln>
              <a:effectLst/>
            </p:spPr>
            <p:txBody>
              <a:bodyPr anchor="ctr">
                <a:spAutoFit/>
              </a:bodyPr>
              <a:lstStyle/>
              <a:p>
                <a:endParaRPr lang="en-US"/>
              </a:p>
            </p:txBody>
          </p:sp>
          <p:sp>
            <p:nvSpPr>
              <p:cNvPr id="143371" name="WordArt 11"/>
              <p:cNvSpPr>
                <a:spLocks noChangeArrowheads="1" noChangeShapeType="1" noTextEdit="1"/>
              </p:cNvSpPr>
              <p:nvPr/>
            </p:nvSpPr>
            <p:spPr bwMode="auto">
              <a:xfrm>
                <a:off x="4750" y="1620"/>
                <a:ext cx="48" cy="48"/>
              </a:xfrm>
              <a:prstGeom prst="rect">
                <a:avLst/>
              </a:prstGeom>
            </p:spPr>
            <p:txBody>
              <a:bodyPr wrap="none" fromWordArt="1">
                <a:prstTxWarp prst="textPlain">
                  <a:avLst>
                    <a:gd name="adj" fmla="val 50000"/>
                  </a:avLst>
                </a:prstTxWarp>
              </a:bodyPr>
              <a:lstStyle/>
              <a:p>
                <a:pPr algn="ctr"/>
                <a:r>
                  <a:rPr lang="en-US" sz="3600" kern="10">
                    <a:ln w="9525">
                      <a:noFill/>
                      <a:round/>
                      <a:headEnd/>
                      <a:tailEnd/>
                    </a:ln>
                    <a:solidFill>
                      <a:srgbClr val="663300"/>
                    </a:solidFill>
                    <a:latin typeface="Century"/>
                  </a:rPr>
                  <a:t>.</a:t>
                </a:r>
              </a:p>
            </p:txBody>
          </p:sp>
          <p:sp>
            <p:nvSpPr>
              <p:cNvPr id="143372" name="Arc 12"/>
              <p:cNvSpPr>
                <a:spLocks/>
              </p:cNvSpPr>
              <p:nvPr/>
            </p:nvSpPr>
            <p:spPr bwMode="auto">
              <a:xfrm rot="8773144" flipV="1">
                <a:off x="4729" y="1488"/>
                <a:ext cx="48" cy="192"/>
              </a:xfrm>
              <a:custGeom>
                <a:avLst/>
                <a:gdLst>
                  <a:gd name="G0" fmla="+- 0 0 0"/>
                  <a:gd name="G1" fmla="+- 21192 0 0"/>
                  <a:gd name="G2" fmla="+- 21600 0 0"/>
                  <a:gd name="T0" fmla="*/ 4178 w 18156"/>
                  <a:gd name="T1" fmla="*/ 0 h 21192"/>
                  <a:gd name="T2" fmla="*/ 18156 w 18156"/>
                  <a:gd name="T3" fmla="*/ 9490 h 21192"/>
                  <a:gd name="T4" fmla="*/ 0 w 18156"/>
                  <a:gd name="T5" fmla="*/ 21192 h 21192"/>
                </a:gdLst>
                <a:ahLst/>
                <a:cxnLst>
                  <a:cxn ang="0">
                    <a:pos x="T0" y="T1"/>
                  </a:cxn>
                  <a:cxn ang="0">
                    <a:pos x="T2" y="T3"/>
                  </a:cxn>
                  <a:cxn ang="0">
                    <a:pos x="T4" y="T5"/>
                  </a:cxn>
                </a:cxnLst>
                <a:rect l="0" t="0" r="r" b="b"/>
                <a:pathLst>
                  <a:path w="18156" h="21192" fill="none" extrusionOk="0">
                    <a:moveTo>
                      <a:pt x="4178" y="-1"/>
                    </a:moveTo>
                    <a:cubicBezTo>
                      <a:pt x="9932" y="1134"/>
                      <a:pt x="14978" y="4560"/>
                      <a:pt x="18155" y="9490"/>
                    </a:cubicBezTo>
                  </a:path>
                  <a:path w="18156" h="21192" stroke="0" extrusionOk="0">
                    <a:moveTo>
                      <a:pt x="4178" y="-1"/>
                    </a:moveTo>
                    <a:cubicBezTo>
                      <a:pt x="9932" y="1134"/>
                      <a:pt x="14978" y="4560"/>
                      <a:pt x="18155" y="9490"/>
                    </a:cubicBezTo>
                    <a:lnTo>
                      <a:pt x="0" y="21192"/>
                    </a:lnTo>
                    <a:close/>
                  </a:path>
                </a:pathLst>
              </a:custGeom>
              <a:noFill/>
              <a:ln w="38100">
                <a:solidFill>
                  <a:srgbClr val="663300"/>
                </a:solidFill>
                <a:round/>
                <a:headEnd/>
                <a:tailEnd/>
              </a:ln>
              <a:effectLst/>
            </p:spPr>
            <p:txBody>
              <a:bodyPr anchor="ctr">
                <a:spAutoFit/>
              </a:bodyPr>
              <a:lstStyle/>
              <a:p>
                <a:endParaRPr lang="en-US"/>
              </a:p>
            </p:txBody>
          </p:sp>
          <p:sp>
            <p:nvSpPr>
              <p:cNvPr id="143373" name="Arc 13"/>
              <p:cNvSpPr>
                <a:spLocks/>
              </p:cNvSpPr>
              <p:nvPr/>
            </p:nvSpPr>
            <p:spPr bwMode="auto">
              <a:xfrm rot="-12756078">
                <a:off x="4952" y="1392"/>
                <a:ext cx="107" cy="101"/>
              </a:xfrm>
              <a:custGeom>
                <a:avLst/>
                <a:gdLst>
                  <a:gd name="G0" fmla="+- 0 0 0"/>
                  <a:gd name="G1" fmla="+- 21037 0 0"/>
                  <a:gd name="G2" fmla="+- 21600 0 0"/>
                  <a:gd name="T0" fmla="*/ 4900 w 18156"/>
                  <a:gd name="T1" fmla="*/ 0 h 21037"/>
                  <a:gd name="T2" fmla="*/ 18156 w 18156"/>
                  <a:gd name="T3" fmla="*/ 9335 h 21037"/>
                  <a:gd name="T4" fmla="*/ 0 w 18156"/>
                  <a:gd name="T5" fmla="*/ 21037 h 21037"/>
                </a:gdLst>
                <a:ahLst/>
                <a:cxnLst>
                  <a:cxn ang="0">
                    <a:pos x="T0" y="T1"/>
                  </a:cxn>
                  <a:cxn ang="0">
                    <a:pos x="T2" y="T3"/>
                  </a:cxn>
                  <a:cxn ang="0">
                    <a:pos x="T4" y="T5"/>
                  </a:cxn>
                </a:cxnLst>
                <a:rect l="0" t="0" r="r" b="b"/>
                <a:pathLst>
                  <a:path w="18156" h="21037" fill="none" extrusionOk="0">
                    <a:moveTo>
                      <a:pt x="4899" y="0"/>
                    </a:moveTo>
                    <a:cubicBezTo>
                      <a:pt x="10363" y="1272"/>
                      <a:pt x="15116" y="4620"/>
                      <a:pt x="18155" y="9335"/>
                    </a:cubicBezTo>
                  </a:path>
                  <a:path w="18156" h="21037" stroke="0" extrusionOk="0">
                    <a:moveTo>
                      <a:pt x="4899" y="0"/>
                    </a:moveTo>
                    <a:cubicBezTo>
                      <a:pt x="10363" y="1272"/>
                      <a:pt x="15116" y="4620"/>
                      <a:pt x="18155" y="9335"/>
                    </a:cubicBezTo>
                    <a:lnTo>
                      <a:pt x="0" y="21037"/>
                    </a:lnTo>
                    <a:close/>
                  </a:path>
                </a:pathLst>
              </a:custGeom>
              <a:noFill/>
              <a:ln w="38100">
                <a:solidFill>
                  <a:srgbClr val="663300"/>
                </a:solidFill>
                <a:prstDash val="lgDashDot"/>
                <a:round/>
                <a:headEnd/>
                <a:tailEnd/>
              </a:ln>
              <a:effectLst/>
            </p:spPr>
            <p:txBody>
              <a:bodyPr anchor="ctr">
                <a:spAutoFit/>
              </a:bodyPr>
              <a:lstStyle/>
              <a:p>
                <a:endParaRPr lang="en-US"/>
              </a:p>
            </p:txBody>
          </p:sp>
          <p:sp>
            <p:nvSpPr>
              <p:cNvPr id="143374" name="Arc 14"/>
              <p:cNvSpPr>
                <a:spLocks/>
              </p:cNvSpPr>
              <p:nvPr/>
            </p:nvSpPr>
            <p:spPr bwMode="auto">
              <a:xfrm rot="14637100" flipV="1">
                <a:off x="4752" y="1392"/>
                <a:ext cx="48" cy="144"/>
              </a:xfrm>
              <a:custGeom>
                <a:avLst/>
                <a:gdLst>
                  <a:gd name="G0" fmla="+- 0 0 0"/>
                  <a:gd name="G1" fmla="+- 21192 0 0"/>
                  <a:gd name="G2" fmla="+- 21600 0 0"/>
                  <a:gd name="T0" fmla="*/ 4178 w 18156"/>
                  <a:gd name="T1" fmla="*/ 0 h 21192"/>
                  <a:gd name="T2" fmla="*/ 18156 w 18156"/>
                  <a:gd name="T3" fmla="*/ 9490 h 21192"/>
                  <a:gd name="T4" fmla="*/ 0 w 18156"/>
                  <a:gd name="T5" fmla="*/ 21192 h 21192"/>
                </a:gdLst>
                <a:ahLst/>
                <a:cxnLst>
                  <a:cxn ang="0">
                    <a:pos x="T0" y="T1"/>
                  </a:cxn>
                  <a:cxn ang="0">
                    <a:pos x="T2" y="T3"/>
                  </a:cxn>
                  <a:cxn ang="0">
                    <a:pos x="T4" y="T5"/>
                  </a:cxn>
                </a:cxnLst>
                <a:rect l="0" t="0" r="r" b="b"/>
                <a:pathLst>
                  <a:path w="18156" h="21192" fill="none" extrusionOk="0">
                    <a:moveTo>
                      <a:pt x="4178" y="-1"/>
                    </a:moveTo>
                    <a:cubicBezTo>
                      <a:pt x="9932" y="1134"/>
                      <a:pt x="14978" y="4560"/>
                      <a:pt x="18155" y="9490"/>
                    </a:cubicBezTo>
                  </a:path>
                  <a:path w="18156" h="21192" stroke="0" extrusionOk="0">
                    <a:moveTo>
                      <a:pt x="4178" y="-1"/>
                    </a:moveTo>
                    <a:cubicBezTo>
                      <a:pt x="9932" y="1134"/>
                      <a:pt x="14978" y="4560"/>
                      <a:pt x="18155" y="9490"/>
                    </a:cubicBezTo>
                    <a:lnTo>
                      <a:pt x="0" y="21192"/>
                    </a:lnTo>
                    <a:close/>
                  </a:path>
                </a:pathLst>
              </a:custGeom>
              <a:noFill/>
              <a:ln w="38100">
                <a:solidFill>
                  <a:srgbClr val="663300"/>
                </a:solidFill>
                <a:prstDash val="lgDashDot"/>
                <a:round/>
                <a:headEnd/>
                <a:tailEnd/>
              </a:ln>
              <a:effectLst/>
            </p:spPr>
            <p:txBody>
              <a:bodyPr anchor="ctr">
                <a:spAutoFit/>
              </a:bodyPr>
              <a:lstStyle/>
              <a:p>
                <a:endParaRPr lang="en-US"/>
              </a:p>
            </p:txBody>
          </p:sp>
          <p:sp>
            <p:nvSpPr>
              <p:cNvPr id="143375" name="WordArt 15"/>
              <p:cNvSpPr>
                <a:spLocks noChangeArrowheads="1" noChangeShapeType="1" noTextEdit="1"/>
              </p:cNvSpPr>
              <p:nvPr/>
            </p:nvSpPr>
            <p:spPr bwMode="auto">
              <a:xfrm>
                <a:off x="4896" y="1440"/>
                <a:ext cx="48" cy="48"/>
              </a:xfrm>
              <a:prstGeom prst="rect">
                <a:avLst/>
              </a:prstGeom>
            </p:spPr>
            <p:txBody>
              <a:bodyPr wrap="none" fromWordArt="1">
                <a:prstTxWarp prst="textPlain">
                  <a:avLst>
                    <a:gd name="adj" fmla="val 50000"/>
                  </a:avLst>
                </a:prstTxWarp>
              </a:bodyPr>
              <a:lstStyle/>
              <a:p>
                <a:pPr algn="ctr"/>
                <a:r>
                  <a:rPr lang="en-US" sz="3600" kern="10">
                    <a:ln w="9525">
                      <a:noFill/>
                      <a:round/>
                      <a:headEnd/>
                      <a:tailEnd/>
                    </a:ln>
                    <a:solidFill>
                      <a:srgbClr val="663300"/>
                    </a:solidFill>
                    <a:latin typeface="Century"/>
                  </a:rPr>
                  <a:t>.</a:t>
                </a:r>
              </a:p>
            </p:txBody>
          </p:sp>
          <p:sp>
            <p:nvSpPr>
              <p:cNvPr id="143376" name="WordArt 16"/>
              <p:cNvSpPr>
                <a:spLocks noChangeArrowheads="1" noChangeShapeType="1" noTextEdit="1"/>
              </p:cNvSpPr>
              <p:nvPr/>
            </p:nvSpPr>
            <p:spPr bwMode="auto">
              <a:xfrm rot="14733363">
                <a:off x="5088" y="1440"/>
                <a:ext cx="48" cy="48"/>
              </a:xfrm>
              <a:prstGeom prst="rect">
                <a:avLst/>
              </a:prstGeom>
            </p:spPr>
            <p:txBody>
              <a:bodyPr wrap="none" fromWordArt="1">
                <a:prstTxWarp prst="textPlain">
                  <a:avLst>
                    <a:gd name="adj" fmla="val 50000"/>
                  </a:avLst>
                </a:prstTxWarp>
              </a:bodyPr>
              <a:lstStyle/>
              <a:p>
                <a:pPr algn="ctr"/>
                <a:r>
                  <a:rPr lang="en-US" sz="3600" kern="10">
                    <a:ln w="9525">
                      <a:noFill/>
                      <a:round/>
                      <a:headEnd/>
                      <a:tailEnd/>
                    </a:ln>
                    <a:solidFill>
                      <a:srgbClr val="663300"/>
                    </a:solidFill>
                    <a:latin typeface="Century"/>
                  </a:rPr>
                  <a:t>.</a:t>
                </a:r>
              </a:p>
            </p:txBody>
          </p:sp>
          <p:grpSp>
            <p:nvGrpSpPr>
              <p:cNvPr id="143377" name="Group 17"/>
              <p:cNvGrpSpPr>
                <a:grpSpLocks/>
              </p:cNvGrpSpPr>
              <p:nvPr/>
            </p:nvGrpSpPr>
            <p:grpSpPr bwMode="auto">
              <a:xfrm>
                <a:off x="5040" y="1296"/>
                <a:ext cx="58" cy="136"/>
                <a:chOff x="5040" y="1296"/>
                <a:chExt cx="58" cy="136"/>
              </a:xfrm>
            </p:grpSpPr>
            <p:sp>
              <p:nvSpPr>
                <p:cNvPr id="143378" name="Arc 18"/>
                <p:cNvSpPr>
                  <a:spLocks/>
                </p:cNvSpPr>
                <p:nvPr/>
              </p:nvSpPr>
              <p:spPr bwMode="auto">
                <a:xfrm rot="19833633" flipV="1">
                  <a:off x="5040" y="1296"/>
                  <a:ext cx="54" cy="136"/>
                </a:xfrm>
                <a:custGeom>
                  <a:avLst/>
                  <a:gdLst>
                    <a:gd name="G0" fmla="+- 0 0 0"/>
                    <a:gd name="G1" fmla="+- 19198 0 0"/>
                    <a:gd name="G2" fmla="+- 21600 0 0"/>
                    <a:gd name="T0" fmla="*/ 9898 w 19816"/>
                    <a:gd name="T1" fmla="*/ 0 h 19198"/>
                    <a:gd name="T2" fmla="*/ 19816 w 19816"/>
                    <a:gd name="T3" fmla="*/ 10602 h 19198"/>
                    <a:gd name="T4" fmla="*/ 0 w 19816"/>
                    <a:gd name="T5" fmla="*/ 19198 h 19198"/>
                  </a:gdLst>
                  <a:ahLst/>
                  <a:cxnLst>
                    <a:cxn ang="0">
                      <a:pos x="T0" y="T1"/>
                    </a:cxn>
                    <a:cxn ang="0">
                      <a:pos x="T2" y="T3"/>
                    </a:cxn>
                    <a:cxn ang="0">
                      <a:pos x="T4" y="T5"/>
                    </a:cxn>
                  </a:cxnLst>
                  <a:rect l="0" t="0" r="r" b="b"/>
                  <a:pathLst>
                    <a:path w="19816" h="19198" fill="none" extrusionOk="0">
                      <a:moveTo>
                        <a:pt x="9898" y="-1"/>
                      </a:moveTo>
                      <a:cubicBezTo>
                        <a:pt x="14328" y="2283"/>
                        <a:pt x="17832" y="6029"/>
                        <a:pt x="19815" y="10602"/>
                      </a:cubicBezTo>
                    </a:path>
                    <a:path w="19816" h="19198" stroke="0" extrusionOk="0">
                      <a:moveTo>
                        <a:pt x="9898" y="-1"/>
                      </a:moveTo>
                      <a:cubicBezTo>
                        <a:pt x="14328" y="2283"/>
                        <a:pt x="17832" y="6029"/>
                        <a:pt x="19815" y="10602"/>
                      </a:cubicBezTo>
                      <a:lnTo>
                        <a:pt x="0" y="19198"/>
                      </a:lnTo>
                      <a:close/>
                    </a:path>
                  </a:pathLst>
                </a:custGeom>
                <a:noFill/>
                <a:ln w="38100">
                  <a:solidFill>
                    <a:srgbClr val="663300"/>
                  </a:solidFill>
                  <a:round/>
                  <a:headEnd/>
                  <a:tailEnd/>
                </a:ln>
                <a:effectLst/>
              </p:spPr>
              <p:txBody>
                <a:bodyPr anchor="ctr">
                  <a:spAutoFit/>
                </a:bodyPr>
                <a:lstStyle/>
                <a:p>
                  <a:endParaRPr lang="en-US"/>
                </a:p>
              </p:txBody>
            </p:sp>
            <p:sp>
              <p:nvSpPr>
                <p:cNvPr id="143379" name="AutoShape 19"/>
                <p:cNvSpPr>
                  <a:spLocks noChangeArrowheads="1"/>
                </p:cNvSpPr>
                <p:nvPr/>
              </p:nvSpPr>
              <p:spPr bwMode="auto">
                <a:xfrm rot="-1424285">
                  <a:off x="5050" y="1296"/>
                  <a:ext cx="48" cy="48"/>
                </a:xfrm>
                <a:prstGeom prst="triangle">
                  <a:avLst>
                    <a:gd name="adj" fmla="val 52083"/>
                  </a:avLst>
                </a:prstGeom>
                <a:solidFill>
                  <a:srgbClr val="663300"/>
                </a:solidFill>
                <a:ln w="19050" algn="ctr">
                  <a:solidFill>
                    <a:srgbClr val="663300"/>
                  </a:solidFill>
                  <a:miter lim="800000"/>
                  <a:headEnd/>
                  <a:tailEnd/>
                </a:ln>
                <a:effectLst/>
              </p:spPr>
              <p:txBody>
                <a:bodyPr anchor="ctr">
                  <a:spAutoFit/>
                </a:bodyPr>
                <a:lstStyle/>
                <a:p>
                  <a:endParaRPr lang="en-US"/>
                </a:p>
              </p:txBody>
            </p:sp>
          </p:grpSp>
        </p:grpSp>
        <p:sp>
          <p:nvSpPr>
            <p:cNvPr id="143380" name="AutoShape 20"/>
            <p:cNvSpPr>
              <a:spLocks noChangeArrowheads="1"/>
            </p:cNvSpPr>
            <p:nvPr/>
          </p:nvSpPr>
          <p:spPr bwMode="auto">
            <a:xfrm flipH="1">
              <a:off x="4992" y="1200"/>
              <a:ext cx="48" cy="48"/>
            </a:xfrm>
            <a:prstGeom prst="triangle">
              <a:avLst>
                <a:gd name="adj" fmla="val 50000"/>
              </a:avLst>
            </a:prstGeom>
            <a:noFill/>
            <a:ln w="57150" algn="ctr">
              <a:solidFill>
                <a:srgbClr val="663300"/>
              </a:solidFill>
              <a:miter lim="800000"/>
              <a:headEnd/>
              <a:tailEnd/>
            </a:ln>
            <a:effectLst/>
          </p:spPr>
          <p:txBody>
            <a:bodyPr anchor="ctr">
              <a:spAutoFit/>
            </a:bodyPr>
            <a:lstStyle/>
            <a:p>
              <a:endParaRPr lang="en-US"/>
            </a:p>
          </p:txBody>
        </p:sp>
      </p:grpSp>
      <p:grpSp>
        <p:nvGrpSpPr>
          <p:cNvPr id="143381" name="Group 21"/>
          <p:cNvGrpSpPr>
            <a:grpSpLocks/>
          </p:cNvGrpSpPr>
          <p:nvPr/>
        </p:nvGrpSpPr>
        <p:grpSpPr bwMode="auto">
          <a:xfrm>
            <a:off x="2590800" y="1866900"/>
            <a:ext cx="4870450" cy="736600"/>
            <a:chOff x="1632" y="1176"/>
            <a:chExt cx="3068" cy="464"/>
          </a:xfrm>
        </p:grpSpPr>
        <p:sp>
          <p:nvSpPr>
            <p:cNvPr id="143382" name="WordArt 22"/>
            <p:cNvSpPr>
              <a:spLocks noChangeArrowheads="1" noChangeShapeType="1"/>
            </p:cNvSpPr>
            <p:nvPr/>
          </p:nvSpPr>
          <p:spPr bwMode="auto">
            <a:xfrm rot="21507697" flipH="1">
              <a:off x="1632" y="1549"/>
              <a:ext cx="440" cy="45"/>
            </a:xfrm>
            <a:prstGeom prst="rect">
              <a:avLst/>
            </a:prstGeom>
          </p:spPr>
          <p:txBody>
            <a:bodyPr wrap="none" fromWordArt="1">
              <a:prstTxWarp prst="textPlain">
                <a:avLst>
                  <a:gd name="adj" fmla="val 50000"/>
                </a:avLst>
              </a:prstTxWarp>
            </a:bodyPr>
            <a:lstStyle/>
            <a:p>
              <a:pPr algn="ctr"/>
              <a:r>
                <a:rPr lang="en-US" sz="3600" b="1" kern="10" spc="-360">
                  <a:ln w="3175">
                    <a:noFill/>
                    <a:round/>
                    <a:headEnd/>
                    <a:tailEnd/>
                  </a:ln>
                  <a:solidFill>
                    <a:srgbClr val="8E5F00"/>
                  </a:solidFill>
                  <a:latin typeface="Trebuchet MS"/>
                </a:rPr>
                <a:t>......</a:t>
              </a:r>
            </a:p>
          </p:txBody>
        </p:sp>
        <p:sp>
          <p:nvSpPr>
            <p:cNvPr id="143383" name="WordArt 23"/>
            <p:cNvSpPr>
              <a:spLocks noChangeArrowheads="1" noChangeShapeType="1"/>
            </p:cNvSpPr>
            <p:nvPr/>
          </p:nvSpPr>
          <p:spPr bwMode="auto">
            <a:xfrm rot="610922" flipH="1">
              <a:off x="2077" y="1595"/>
              <a:ext cx="441" cy="45"/>
            </a:xfrm>
            <a:prstGeom prst="rect">
              <a:avLst/>
            </a:prstGeom>
          </p:spPr>
          <p:txBody>
            <a:bodyPr wrap="none" fromWordArt="1">
              <a:prstTxWarp prst="textPlain">
                <a:avLst>
                  <a:gd name="adj" fmla="val 50000"/>
                </a:avLst>
              </a:prstTxWarp>
            </a:bodyPr>
            <a:lstStyle/>
            <a:p>
              <a:pPr algn="ctr"/>
              <a:r>
                <a:rPr lang="en-US" sz="3600" b="1" kern="10" spc="-360">
                  <a:ln w="3175">
                    <a:noFill/>
                    <a:round/>
                    <a:headEnd/>
                    <a:tailEnd/>
                  </a:ln>
                  <a:solidFill>
                    <a:srgbClr val="8E5F00"/>
                  </a:solidFill>
                  <a:latin typeface="Trebuchet MS"/>
                </a:rPr>
                <a:t>......</a:t>
              </a:r>
            </a:p>
          </p:txBody>
        </p:sp>
        <p:sp>
          <p:nvSpPr>
            <p:cNvPr id="143384" name="WordArt 24"/>
            <p:cNvSpPr>
              <a:spLocks noChangeArrowheads="1" noChangeShapeType="1"/>
            </p:cNvSpPr>
            <p:nvPr/>
          </p:nvSpPr>
          <p:spPr bwMode="auto">
            <a:xfrm rot="21061518" flipH="1">
              <a:off x="2527" y="1595"/>
              <a:ext cx="440" cy="45"/>
            </a:xfrm>
            <a:prstGeom prst="rect">
              <a:avLst/>
            </a:prstGeom>
          </p:spPr>
          <p:txBody>
            <a:bodyPr wrap="none" fromWordArt="1">
              <a:prstTxWarp prst="textPlain">
                <a:avLst>
                  <a:gd name="adj" fmla="val 50000"/>
                </a:avLst>
              </a:prstTxWarp>
            </a:bodyPr>
            <a:lstStyle/>
            <a:p>
              <a:pPr algn="ctr"/>
              <a:r>
                <a:rPr lang="en-US" sz="3600" b="1" kern="10" spc="-360">
                  <a:ln w="3175">
                    <a:noFill/>
                    <a:round/>
                    <a:headEnd/>
                    <a:tailEnd/>
                  </a:ln>
                  <a:solidFill>
                    <a:srgbClr val="8E5F00"/>
                  </a:solidFill>
                  <a:latin typeface="Trebuchet MS"/>
                </a:rPr>
                <a:t>......</a:t>
              </a:r>
            </a:p>
          </p:txBody>
        </p:sp>
        <p:sp>
          <p:nvSpPr>
            <p:cNvPr id="143385" name="WordArt 25"/>
            <p:cNvSpPr>
              <a:spLocks noChangeArrowheads="1" noChangeShapeType="1"/>
            </p:cNvSpPr>
            <p:nvPr/>
          </p:nvSpPr>
          <p:spPr bwMode="auto">
            <a:xfrm rot="21354047" flipH="1">
              <a:off x="2992" y="1549"/>
              <a:ext cx="440" cy="45"/>
            </a:xfrm>
            <a:prstGeom prst="rect">
              <a:avLst/>
            </a:prstGeom>
          </p:spPr>
          <p:txBody>
            <a:bodyPr wrap="none" fromWordArt="1">
              <a:prstTxWarp prst="textPlain">
                <a:avLst>
                  <a:gd name="adj" fmla="val 50000"/>
                </a:avLst>
              </a:prstTxWarp>
            </a:bodyPr>
            <a:lstStyle/>
            <a:p>
              <a:pPr algn="ctr"/>
              <a:r>
                <a:rPr lang="en-US" sz="3600" b="1" kern="10" spc="-360">
                  <a:ln w="3175">
                    <a:noFill/>
                    <a:round/>
                    <a:headEnd/>
                    <a:tailEnd/>
                  </a:ln>
                  <a:solidFill>
                    <a:srgbClr val="8E5F00"/>
                  </a:solidFill>
                  <a:latin typeface="Trebuchet MS"/>
                </a:rPr>
                <a:t>......</a:t>
              </a:r>
            </a:p>
          </p:txBody>
        </p:sp>
        <p:sp>
          <p:nvSpPr>
            <p:cNvPr id="143386" name="WordArt 26"/>
            <p:cNvSpPr>
              <a:spLocks noChangeArrowheads="1" noChangeShapeType="1"/>
            </p:cNvSpPr>
            <p:nvPr/>
          </p:nvSpPr>
          <p:spPr bwMode="auto">
            <a:xfrm rot="21031569" flipH="1">
              <a:off x="3456" y="1488"/>
              <a:ext cx="440" cy="44"/>
            </a:xfrm>
            <a:prstGeom prst="rect">
              <a:avLst/>
            </a:prstGeom>
          </p:spPr>
          <p:txBody>
            <a:bodyPr wrap="none" fromWordArt="1">
              <a:prstTxWarp prst="textPlain">
                <a:avLst>
                  <a:gd name="adj" fmla="val 50000"/>
                </a:avLst>
              </a:prstTxWarp>
            </a:bodyPr>
            <a:lstStyle/>
            <a:p>
              <a:pPr algn="ctr"/>
              <a:r>
                <a:rPr lang="en-US" sz="3600" b="1" kern="10" spc="-360">
                  <a:ln w="3175">
                    <a:noFill/>
                    <a:round/>
                    <a:headEnd/>
                    <a:tailEnd/>
                  </a:ln>
                  <a:solidFill>
                    <a:srgbClr val="8E5F00"/>
                  </a:solidFill>
                  <a:latin typeface="Trebuchet MS"/>
                </a:rPr>
                <a:t>......</a:t>
              </a:r>
            </a:p>
          </p:txBody>
        </p:sp>
        <p:sp>
          <p:nvSpPr>
            <p:cNvPr id="143387" name="WordArt 27"/>
            <p:cNvSpPr>
              <a:spLocks noChangeArrowheads="1" noChangeShapeType="1"/>
            </p:cNvSpPr>
            <p:nvPr/>
          </p:nvSpPr>
          <p:spPr bwMode="auto">
            <a:xfrm rot="20677690" flipH="1">
              <a:off x="3912" y="1392"/>
              <a:ext cx="441" cy="45"/>
            </a:xfrm>
            <a:prstGeom prst="rect">
              <a:avLst/>
            </a:prstGeom>
          </p:spPr>
          <p:txBody>
            <a:bodyPr wrap="none" fromWordArt="1">
              <a:prstTxWarp prst="textPlain">
                <a:avLst>
                  <a:gd name="adj" fmla="val 50000"/>
                </a:avLst>
              </a:prstTxWarp>
            </a:bodyPr>
            <a:lstStyle/>
            <a:p>
              <a:pPr algn="ctr"/>
              <a:r>
                <a:rPr lang="en-US" sz="3600" b="1" kern="10" spc="-360">
                  <a:ln w="3175">
                    <a:noFill/>
                    <a:round/>
                    <a:headEnd/>
                    <a:tailEnd/>
                  </a:ln>
                  <a:solidFill>
                    <a:srgbClr val="8E5F00"/>
                  </a:solidFill>
                  <a:latin typeface="Trebuchet MS"/>
                </a:rPr>
                <a:t>......</a:t>
              </a:r>
            </a:p>
          </p:txBody>
        </p:sp>
        <p:sp>
          <p:nvSpPr>
            <p:cNvPr id="143388" name="Freeform 28"/>
            <p:cNvSpPr>
              <a:spLocks/>
            </p:cNvSpPr>
            <p:nvPr/>
          </p:nvSpPr>
          <p:spPr bwMode="auto">
            <a:xfrm rot="-1908834">
              <a:off x="4512" y="1176"/>
              <a:ext cx="188" cy="168"/>
            </a:xfrm>
            <a:custGeom>
              <a:avLst/>
              <a:gdLst/>
              <a:ahLst/>
              <a:cxnLst>
                <a:cxn ang="0">
                  <a:pos x="307" y="232"/>
                </a:cxn>
                <a:cxn ang="0">
                  <a:pos x="0" y="466"/>
                </a:cxn>
                <a:cxn ang="0">
                  <a:pos x="118" y="466"/>
                </a:cxn>
                <a:cxn ang="0">
                  <a:pos x="425" y="232"/>
                </a:cxn>
                <a:cxn ang="0">
                  <a:pos x="118" y="0"/>
                </a:cxn>
                <a:cxn ang="0">
                  <a:pos x="0" y="0"/>
                </a:cxn>
                <a:cxn ang="0">
                  <a:pos x="307" y="232"/>
                </a:cxn>
              </a:cxnLst>
              <a:rect l="0" t="0" r="r" b="b"/>
              <a:pathLst>
                <a:path w="425" h="466">
                  <a:moveTo>
                    <a:pt x="307" y="232"/>
                  </a:moveTo>
                  <a:lnTo>
                    <a:pt x="0" y="466"/>
                  </a:lnTo>
                  <a:lnTo>
                    <a:pt x="118" y="466"/>
                  </a:lnTo>
                  <a:lnTo>
                    <a:pt x="425" y="232"/>
                  </a:lnTo>
                  <a:lnTo>
                    <a:pt x="118" y="0"/>
                  </a:lnTo>
                  <a:lnTo>
                    <a:pt x="0" y="0"/>
                  </a:lnTo>
                  <a:lnTo>
                    <a:pt x="307" y="232"/>
                  </a:lnTo>
                  <a:close/>
                </a:path>
              </a:pathLst>
            </a:custGeom>
            <a:solidFill>
              <a:srgbClr val="8E5F00"/>
            </a:solidFill>
            <a:ln w="19050" cmpd="sng">
              <a:noFill/>
              <a:round/>
              <a:headEnd/>
              <a:tailEnd/>
            </a:ln>
          </p:spPr>
          <p:txBody>
            <a:bodyPr/>
            <a:lstStyle/>
            <a:p>
              <a:endParaRPr lang="en-US"/>
            </a:p>
          </p:txBody>
        </p:sp>
        <p:sp>
          <p:nvSpPr>
            <p:cNvPr id="143389" name="WordArt 29"/>
            <p:cNvSpPr>
              <a:spLocks noChangeArrowheads="1" noChangeShapeType="1"/>
            </p:cNvSpPr>
            <p:nvPr/>
          </p:nvSpPr>
          <p:spPr bwMode="auto">
            <a:xfrm rot="20378945" flipH="1">
              <a:off x="4215" y="1296"/>
              <a:ext cx="441" cy="45"/>
            </a:xfrm>
            <a:prstGeom prst="rect">
              <a:avLst/>
            </a:prstGeom>
          </p:spPr>
          <p:txBody>
            <a:bodyPr wrap="none" fromWordArt="1">
              <a:prstTxWarp prst="textPlain">
                <a:avLst>
                  <a:gd name="adj" fmla="val 50000"/>
                </a:avLst>
              </a:prstTxWarp>
            </a:bodyPr>
            <a:lstStyle/>
            <a:p>
              <a:pPr algn="ctr"/>
              <a:r>
                <a:rPr lang="en-US" sz="3600" b="1" kern="10" spc="-360">
                  <a:ln w="3175">
                    <a:noFill/>
                    <a:round/>
                    <a:headEnd/>
                    <a:tailEnd/>
                  </a:ln>
                  <a:solidFill>
                    <a:srgbClr val="8E5F00"/>
                  </a:solidFill>
                  <a:latin typeface="Trebuchet MS"/>
                </a:rPr>
                <a:t>......</a:t>
              </a:r>
            </a:p>
          </p:txBody>
        </p:sp>
      </p:grpSp>
      <p:sp>
        <p:nvSpPr>
          <p:cNvPr id="143390" name="Freeform 30"/>
          <p:cNvSpPr>
            <a:spLocks/>
          </p:cNvSpPr>
          <p:nvPr/>
        </p:nvSpPr>
        <p:spPr bwMode="auto">
          <a:xfrm>
            <a:off x="4135438" y="4678363"/>
            <a:ext cx="436562" cy="225425"/>
          </a:xfrm>
          <a:custGeom>
            <a:avLst/>
            <a:gdLst/>
            <a:ahLst/>
            <a:cxnLst>
              <a:cxn ang="0">
                <a:pos x="0" y="3424"/>
              </a:cxn>
              <a:cxn ang="0">
                <a:pos x="925" y="1452"/>
              </a:cxn>
              <a:cxn ang="0">
                <a:pos x="1332" y="1627"/>
              </a:cxn>
              <a:cxn ang="0">
                <a:pos x="2486" y="0"/>
              </a:cxn>
              <a:cxn ang="0">
                <a:pos x="3527" y="727"/>
              </a:cxn>
              <a:cxn ang="0">
                <a:pos x="4134" y="2265"/>
              </a:cxn>
              <a:cxn ang="0">
                <a:pos x="4454" y="2148"/>
              </a:cxn>
              <a:cxn ang="0">
                <a:pos x="5350" y="3339"/>
              </a:cxn>
              <a:cxn ang="0">
                <a:pos x="0" y="3424"/>
              </a:cxn>
            </a:cxnLst>
            <a:rect l="0" t="0" r="r" b="b"/>
            <a:pathLst>
              <a:path w="5350" h="3424">
                <a:moveTo>
                  <a:pt x="0" y="3424"/>
                </a:moveTo>
                <a:lnTo>
                  <a:pt x="925" y="1452"/>
                </a:lnTo>
                <a:lnTo>
                  <a:pt x="1332" y="1627"/>
                </a:lnTo>
                <a:lnTo>
                  <a:pt x="2486" y="0"/>
                </a:lnTo>
                <a:lnTo>
                  <a:pt x="3527" y="727"/>
                </a:lnTo>
                <a:lnTo>
                  <a:pt x="4134" y="2265"/>
                </a:lnTo>
                <a:lnTo>
                  <a:pt x="4454" y="2148"/>
                </a:lnTo>
                <a:lnTo>
                  <a:pt x="5350" y="3339"/>
                </a:lnTo>
                <a:lnTo>
                  <a:pt x="0" y="3424"/>
                </a:lnTo>
                <a:close/>
              </a:path>
            </a:pathLst>
          </a:custGeom>
          <a:gradFill rotWithShape="1">
            <a:gsLst>
              <a:gs pos="0">
                <a:srgbClr val="996600"/>
              </a:gs>
              <a:gs pos="100000">
                <a:srgbClr val="663300"/>
              </a:gs>
            </a:gsLst>
            <a:lin ang="5400000" scaled="1"/>
          </a:gradFill>
          <a:ln w="9525">
            <a:noFill/>
            <a:round/>
            <a:headEnd/>
            <a:tailEnd/>
          </a:ln>
        </p:spPr>
        <p:txBody>
          <a:bodyPr/>
          <a:lstStyle/>
          <a:p>
            <a:endParaRPr lang="en-US"/>
          </a:p>
        </p:txBody>
      </p:sp>
      <p:sp>
        <p:nvSpPr>
          <p:cNvPr id="143391" name="WordArt 31"/>
          <p:cNvSpPr>
            <a:spLocks noChangeArrowheads="1" noChangeShapeType="1" noTextEdit="1"/>
          </p:cNvSpPr>
          <p:nvPr/>
        </p:nvSpPr>
        <p:spPr bwMode="auto">
          <a:xfrm>
            <a:off x="3886200" y="4800600"/>
            <a:ext cx="930275" cy="228600"/>
          </a:xfrm>
          <a:prstGeom prst="rect">
            <a:avLst/>
          </a:prstGeom>
        </p:spPr>
        <p:txBody>
          <a:bodyPr spcFirstLastPara="1" wrap="none" fromWordArt="1">
            <a:prstTxWarp prst="textArchDown">
              <a:avLst>
                <a:gd name="adj" fmla="val 145229"/>
              </a:avLst>
            </a:prstTxWarp>
          </a:bodyPr>
          <a:lstStyle/>
          <a:p>
            <a:pPr algn="ctr"/>
            <a:r>
              <a:rPr lang="en-US" sz="3600" kern="10">
                <a:ln w="3175">
                  <a:noFill/>
                  <a:round/>
                  <a:headEnd/>
                  <a:tailEnd/>
                </a:ln>
                <a:solidFill>
                  <a:srgbClr val="996633"/>
                </a:solidFill>
                <a:latin typeface="Arial Black"/>
              </a:rPr>
              <a:t>Mt. Horeb</a:t>
            </a:r>
          </a:p>
        </p:txBody>
      </p:sp>
      <p:grpSp>
        <p:nvGrpSpPr>
          <p:cNvPr id="143392" name="Group 32"/>
          <p:cNvGrpSpPr>
            <a:grpSpLocks/>
          </p:cNvGrpSpPr>
          <p:nvPr/>
        </p:nvGrpSpPr>
        <p:grpSpPr bwMode="auto">
          <a:xfrm>
            <a:off x="5638800" y="2565400"/>
            <a:ext cx="685800" cy="330200"/>
            <a:chOff x="2112" y="1236"/>
            <a:chExt cx="1920" cy="924"/>
          </a:xfrm>
        </p:grpSpPr>
        <p:sp>
          <p:nvSpPr>
            <p:cNvPr id="143393" name="Oval 33"/>
            <p:cNvSpPr>
              <a:spLocks noChangeArrowheads="1"/>
            </p:cNvSpPr>
            <p:nvPr/>
          </p:nvSpPr>
          <p:spPr bwMode="auto">
            <a:xfrm>
              <a:off x="3977" y="1632"/>
              <a:ext cx="55" cy="45"/>
            </a:xfrm>
            <a:prstGeom prst="ellipse">
              <a:avLst/>
            </a:prstGeom>
            <a:solidFill>
              <a:srgbClr val="996633"/>
            </a:solidFill>
            <a:ln w="3175" algn="ctr">
              <a:noFill/>
              <a:round/>
              <a:headEnd/>
              <a:tailEnd/>
            </a:ln>
            <a:effectLst/>
          </p:spPr>
          <p:txBody>
            <a:bodyPr/>
            <a:lstStyle/>
            <a:p>
              <a:pPr algn="ctr"/>
              <a:endParaRPr lang="en-US" sz="3200">
                <a:solidFill>
                  <a:srgbClr val="000099"/>
                </a:solidFill>
                <a:latin typeface="Arial Black" pitchFamily="34" charset="0"/>
              </a:endParaRPr>
            </a:p>
          </p:txBody>
        </p:sp>
        <p:grpSp>
          <p:nvGrpSpPr>
            <p:cNvPr id="143394" name="Group 34"/>
            <p:cNvGrpSpPr>
              <a:grpSpLocks/>
            </p:cNvGrpSpPr>
            <p:nvPr/>
          </p:nvGrpSpPr>
          <p:grpSpPr bwMode="auto">
            <a:xfrm>
              <a:off x="2112" y="1236"/>
              <a:ext cx="1824" cy="924"/>
              <a:chOff x="2112" y="1236"/>
              <a:chExt cx="1824" cy="924"/>
            </a:xfrm>
          </p:grpSpPr>
          <p:sp>
            <p:nvSpPr>
              <p:cNvPr id="143395" name="WordArt 35"/>
              <p:cNvSpPr>
                <a:spLocks noChangeArrowheads="1" noChangeShapeType="1" noTextEdit="1"/>
              </p:cNvSpPr>
              <p:nvPr/>
            </p:nvSpPr>
            <p:spPr bwMode="auto">
              <a:xfrm>
                <a:off x="2112" y="1236"/>
                <a:ext cx="1732" cy="648"/>
              </a:xfrm>
              <a:prstGeom prst="rect">
                <a:avLst/>
              </a:prstGeom>
            </p:spPr>
            <p:txBody>
              <a:bodyPr wrap="none" fromWordArt="1">
                <a:prstTxWarp prst="textCurveDown">
                  <a:avLst>
                    <a:gd name="adj" fmla="val 52630"/>
                  </a:avLst>
                </a:prstTxWarp>
              </a:bodyPr>
              <a:lstStyle/>
              <a:p>
                <a:pPr algn="ctr"/>
                <a:r>
                  <a:rPr lang="en-US" sz="3600" kern="10">
                    <a:ln w="3175">
                      <a:noFill/>
                      <a:round/>
                      <a:headEnd/>
                      <a:tailEnd/>
                    </a:ln>
                    <a:solidFill>
                      <a:srgbClr val="996633"/>
                    </a:solidFill>
                    <a:latin typeface="Arial Black"/>
                  </a:rPr>
                  <a:t>Kadesh</a:t>
                </a:r>
              </a:p>
            </p:txBody>
          </p:sp>
          <p:sp>
            <p:nvSpPr>
              <p:cNvPr id="143396" name="WordArt 36"/>
              <p:cNvSpPr>
                <a:spLocks noChangeArrowheads="1" noChangeShapeType="1" noTextEdit="1"/>
              </p:cNvSpPr>
              <p:nvPr/>
            </p:nvSpPr>
            <p:spPr bwMode="auto">
              <a:xfrm rot="-952815">
                <a:off x="2208" y="1536"/>
                <a:ext cx="1669" cy="624"/>
              </a:xfrm>
              <a:prstGeom prst="rect">
                <a:avLst/>
              </a:prstGeom>
            </p:spPr>
            <p:txBody>
              <a:bodyPr wrap="none" fromWordArt="1">
                <a:prstTxWarp prst="textCurveDown">
                  <a:avLst>
                    <a:gd name="adj" fmla="val 52630"/>
                  </a:avLst>
                </a:prstTxWarp>
              </a:bodyPr>
              <a:lstStyle/>
              <a:p>
                <a:pPr algn="ctr"/>
                <a:r>
                  <a:rPr lang="en-US" sz="3600" kern="10">
                    <a:ln w="3175">
                      <a:noFill/>
                      <a:round/>
                      <a:headEnd/>
                      <a:tailEnd/>
                    </a:ln>
                    <a:solidFill>
                      <a:srgbClr val="996633"/>
                    </a:solidFill>
                    <a:latin typeface="Arial Black"/>
                  </a:rPr>
                  <a:t>barnea</a:t>
                </a:r>
              </a:p>
            </p:txBody>
          </p:sp>
          <p:sp>
            <p:nvSpPr>
              <p:cNvPr id="143397" name="WordArt 37"/>
              <p:cNvSpPr>
                <a:spLocks noChangeArrowheads="1" noChangeShapeType="1" noTextEdit="1"/>
              </p:cNvSpPr>
              <p:nvPr/>
            </p:nvSpPr>
            <p:spPr bwMode="auto">
              <a:xfrm rot="9346286" flipV="1">
                <a:off x="3877" y="1680"/>
                <a:ext cx="59" cy="48"/>
              </a:xfrm>
              <a:prstGeom prst="rect">
                <a:avLst/>
              </a:prstGeom>
            </p:spPr>
            <p:txBody>
              <a:bodyPr wrap="none" fromWordArt="1">
                <a:prstTxWarp prst="textWave1">
                  <a:avLst>
                    <a:gd name="adj1" fmla="val 0"/>
                    <a:gd name="adj2" fmla="val 0"/>
                  </a:avLst>
                </a:prstTxWarp>
              </a:bodyPr>
              <a:lstStyle/>
              <a:p>
                <a:pPr algn="ctr"/>
                <a:r>
                  <a:rPr lang="en-US" sz="3600" kern="10">
                    <a:ln w="3175">
                      <a:noFill/>
                      <a:round/>
                      <a:headEnd/>
                      <a:tailEnd/>
                    </a:ln>
                    <a:solidFill>
                      <a:srgbClr val="996633"/>
                    </a:solidFill>
                    <a:latin typeface="Arial Black"/>
                  </a:rPr>
                  <a:t>-</a:t>
                </a:r>
              </a:p>
            </p:txBody>
          </p:sp>
        </p:grpSp>
      </p:grpSp>
      <p:grpSp>
        <p:nvGrpSpPr>
          <p:cNvPr id="143398" name="Group 38"/>
          <p:cNvGrpSpPr>
            <a:grpSpLocks/>
          </p:cNvGrpSpPr>
          <p:nvPr/>
        </p:nvGrpSpPr>
        <p:grpSpPr bwMode="auto">
          <a:xfrm>
            <a:off x="2540000" y="1981200"/>
            <a:ext cx="4927600" cy="2773363"/>
            <a:chOff x="1600" y="1248"/>
            <a:chExt cx="3104" cy="1747"/>
          </a:xfrm>
        </p:grpSpPr>
        <p:sp>
          <p:nvSpPr>
            <p:cNvPr id="143399" name="Oval 39"/>
            <p:cNvSpPr>
              <a:spLocks noChangeArrowheads="1"/>
            </p:cNvSpPr>
            <p:nvPr/>
          </p:nvSpPr>
          <p:spPr bwMode="auto">
            <a:xfrm>
              <a:off x="4025" y="1680"/>
              <a:ext cx="55" cy="45"/>
            </a:xfrm>
            <a:prstGeom prst="ellipse">
              <a:avLst/>
            </a:prstGeom>
            <a:solidFill>
              <a:srgbClr val="663300"/>
            </a:solidFill>
            <a:ln w="57150">
              <a:solidFill>
                <a:srgbClr val="663300"/>
              </a:solidFill>
              <a:round/>
              <a:headEnd/>
              <a:tailEnd/>
            </a:ln>
            <a:effectLst/>
          </p:spPr>
          <p:txBody>
            <a:bodyPr wrap="none" anchor="ctr"/>
            <a:lstStyle/>
            <a:p>
              <a:pPr algn="ctr"/>
              <a:endParaRPr lang="en-US" sz="3200">
                <a:solidFill>
                  <a:srgbClr val="000099"/>
                </a:solidFill>
                <a:latin typeface="Arial Black" pitchFamily="34" charset="0"/>
              </a:endParaRPr>
            </a:p>
          </p:txBody>
        </p:sp>
        <p:grpSp>
          <p:nvGrpSpPr>
            <p:cNvPr id="143400" name="Group 40"/>
            <p:cNvGrpSpPr>
              <a:grpSpLocks/>
            </p:cNvGrpSpPr>
            <p:nvPr/>
          </p:nvGrpSpPr>
          <p:grpSpPr bwMode="auto">
            <a:xfrm>
              <a:off x="1600" y="1248"/>
              <a:ext cx="3104" cy="1747"/>
              <a:chOff x="1600" y="1248"/>
              <a:chExt cx="3104" cy="1747"/>
            </a:xfrm>
          </p:grpSpPr>
          <p:grpSp>
            <p:nvGrpSpPr>
              <p:cNvPr id="143401" name="Group 41"/>
              <p:cNvGrpSpPr>
                <a:grpSpLocks/>
              </p:cNvGrpSpPr>
              <p:nvPr/>
            </p:nvGrpSpPr>
            <p:grpSpPr bwMode="auto">
              <a:xfrm>
                <a:off x="1600" y="1567"/>
                <a:ext cx="1057" cy="1386"/>
                <a:chOff x="1600" y="1567"/>
                <a:chExt cx="1057" cy="1386"/>
              </a:xfrm>
            </p:grpSpPr>
            <p:sp>
              <p:nvSpPr>
                <p:cNvPr id="143402" name="Freeform 42"/>
                <p:cNvSpPr>
                  <a:spLocks/>
                </p:cNvSpPr>
                <p:nvPr/>
              </p:nvSpPr>
              <p:spPr bwMode="auto">
                <a:xfrm rot="-3700227">
                  <a:off x="1646" y="1553"/>
                  <a:ext cx="80" cy="163"/>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663300"/>
                </a:solidFill>
                <a:ln w="3175" cmpd="sng">
                  <a:solidFill>
                    <a:srgbClr val="663300"/>
                  </a:solidFill>
                  <a:round/>
                  <a:headEnd/>
                  <a:tailEnd/>
                </a:ln>
              </p:spPr>
              <p:txBody>
                <a:bodyPr/>
                <a:lstStyle/>
                <a:p>
                  <a:endParaRPr lang="en-US"/>
                </a:p>
              </p:txBody>
            </p:sp>
            <p:sp>
              <p:nvSpPr>
                <p:cNvPr id="143403" name="Freeform 43"/>
                <p:cNvSpPr>
                  <a:spLocks/>
                </p:cNvSpPr>
                <p:nvPr/>
              </p:nvSpPr>
              <p:spPr bwMode="auto">
                <a:xfrm rot="4199582" flipV="1">
                  <a:off x="1861" y="1501"/>
                  <a:ext cx="90" cy="278"/>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663300"/>
                </a:solidFill>
                <a:ln w="3175" cmpd="sng">
                  <a:solidFill>
                    <a:srgbClr val="663300"/>
                  </a:solidFill>
                  <a:round/>
                  <a:headEnd/>
                  <a:tailEnd/>
                </a:ln>
              </p:spPr>
              <p:txBody>
                <a:bodyPr/>
                <a:lstStyle/>
                <a:p>
                  <a:endParaRPr lang="en-US"/>
                </a:p>
              </p:txBody>
            </p:sp>
            <p:grpSp>
              <p:nvGrpSpPr>
                <p:cNvPr id="143404" name="Group 44"/>
                <p:cNvGrpSpPr>
                  <a:grpSpLocks/>
                </p:cNvGrpSpPr>
                <p:nvPr/>
              </p:nvGrpSpPr>
              <p:grpSpPr bwMode="auto">
                <a:xfrm>
                  <a:off x="1920" y="1595"/>
                  <a:ext cx="672" cy="1252"/>
                  <a:chOff x="1920" y="1595"/>
                  <a:chExt cx="672" cy="1252"/>
                </a:xfrm>
              </p:grpSpPr>
              <p:sp>
                <p:nvSpPr>
                  <p:cNvPr id="143405" name="Freeform 45"/>
                  <p:cNvSpPr>
                    <a:spLocks/>
                  </p:cNvSpPr>
                  <p:nvPr/>
                </p:nvSpPr>
                <p:spPr bwMode="auto">
                  <a:xfrm rot="1128864" flipH="1">
                    <a:off x="1990" y="1595"/>
                    <a:ext cx="111" cy="272"/>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663300"/>
                  </a:solidFill>
                  <a:ln w="3175" cmpd="sng">
                    <a:solidFill>
                      <a:srgbClr val="663300"/>
                    </a:solidFill>
                    <a:round/>
                    <a:headEnd/>
                    <a:tailEnd/>
                  </a:ln>
                </p:spPr>
                <p:txBody>
                  <a:bodyPr/>
                  <a:lstStyle/>
                  <a:p>
                    <a:endParaRPr lang="en-US"/>
                  </a:p>
                </p:txBody>
              </p:sp>
              <p:sp>
                <p:nvSpPr>
                  <p:cNvPr id="143406" name="Freeform 46"/>
                  <p:cNvSpPr>
                    <a:spLocks/>
                  </p:cNvSpPr>
                  <p:nvPr/>
                </p:nvSpPr>
                <p:spPr bwMode="auto">
                  <a:xfrm>
                    <a:off x="1934" y="1912"/>
                    <a:ext cx="111" cy="272"/>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663300"/>
                  </a:solidFill>
                  <a:ln w="3175" cmpd="sng">
                    <a:solidFill>
                      <a:srgbClr val="663300"/>
                    </a:solidFill>
                    <a:round/>
                    <a:headEnd/>
                    <a:tailEnd/>
                  </a:ln>
                </p:spPr>
                <p:txBody>
                  <a:bodyPr/>
                  <a:lstStyle/>
                  <a:p>
                    <a:endParaRPr lang="en-US"/>
                  </a:p>
                </p:txBody>
              </p:sp>
              <p:sp>
                <p:nvSpPr>
                  <p:cNvPr id="143407" name="Freeform 47"/>
                  <p:cNvSpPr>
                    <a:spLocks/>
                  </p:cNvSpPr>
                  <p:nvPr/>
                </p:nvSpPr>
                <p:spPr bwMode="auto">
                  <a:xfrm rot="-4541548">
                    <a:off x="2002" y="2174"/>
                    <a:ext cx="107" cy="272"/>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663300"/>
                  </a:solidFill>
                  <a:ln w="3175" cmpd="sng">
                    <a:solidFill>
                      <a:srgbClr val="663300"/>
                    </a:solidFill>
                    <a:round/>
                    <a:headEnd/>
                    <a:tailEnd/>
                  </a:ln>
                </p:spPr>
                <p:txBody>
                  <a:bodyPr/>
                  <a:lstStyle/>
                  <a:p>
                    <a:endParaRPr lang="en-US"/>
                  </a:p>
                </p:txBody>
              </p:sp>
              <p:sp>
                <p:nvSpPr>
                  <p:cNvPr id="143408" name="Freeform 48"/>
                  <p:cNvSpPr>
                    <a:spLocks/>
                  </p:cNvSpPr>
                  <p:nvPr/>
                </p:nvSpPr>
                <p:spPr bwMode="auto">
                  <a:xfrm rot="20566753" flipH="1">
                    <a:off x="2208" y="2400"/>
                    <a:ext cx="111" cy="272"/>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663300"/>
                  </a:solidFill>
                  <a:ln w="3175" cmpd="sng">
                    <a:solidFill>
                      <a:srgbClr val="663300"/>
                    </a:solidFill>
                    <a:round/>
                    <a:headEnd/>
                    <a:tailEnd/>
                  </a:ln>
                </p:spPr>
                <p:txBody>
                  <a:bodyPr/>
                  <a:lstStyle/>
                  <a:p>
                    <a:endParaRPr lang="en-US"/>
                  </a:p>
                </p:txBody>
              </p:sp>
              <p:sp>
                <p:nvSpPr>
                  <p:cNvPr id="143409" name="Freeform 49"/>
                  <p:cNvSpPr>
                    <a:spLocks/>
                  </p:cNvSpPr>
                  <p:nvPr/>
                </p:nvSpPr>
                <p:spPr bwMode="auto">
                  <a:xfrm rot="-3725283">
                    <a:off x="2400" y="2656"/>
                    <a:ext cx="111" cy="272"/>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663300"/>
                  </a:solidFill>
                  <a:ln w="3175" cmpd="sng">
                    <a:solidFill>
                      <a:srgbClr val="663300"/>
                    </a:solidFill>
                    <a:round/>
                    <a:headEnd/>
                    <a:tailEnd/>
                  </a:ln>
                </p:spPr>
                <p:txBody>
                  <a:bodyPr/>
                  <a:lstStyle/>
                  <a:p>
                    <a:endParaRPr lang="en-US"/>
                  </a:p>
                </p:txBody>
              </p:sp>
            </p:grpSp>
            <p:sp>
              <p:nvSpPr>
                <p:cNvPr id="143410" name="Oval 50"/>
                <p:cNvSpPr>
                  <a:spLocks noChangeArrowheads="1"/>
                </p:cNvSpPr>
                <p:nvPr/>
              </p:nvSpPr>
              <p:spPr bwMode="auto">
                <a:xfrm>
                  <a:off x="2602" y="2908"/>
                  <a:ext cx="55" cy="45"/>
                </a:xfrm>
                <a:prstGeom prst="ellipse">
                  <a:avLst/>
                </a:prstGeom>
                <a:solidFill>
                  <a:srgbClr val="663300"/>
                </a:solidFill>
                <a:ln w="57150">
                  <a:solidFill>
                    <a:srgbClr val="663300"/>
                  </a:solidFill>
                  <a:round/>
                  <a:headEnd/>
                  <a:tailEnd/>
                </a:ln>
                <a:effectLst/>
              </p:spPr>
              <p:txBody>
                <a:bodyPr wrap="none" anchor="ctr"/>
                <a:lstStyle/>
                <a:p>
                  <a:endParaRPr lang="en-US"/>
                </a:p>
              </p:txBody>
            </p:sp>
            <p:sp>
              <p:nvSpPr>
                <p:cNvPr id="143411" name="Oval 51"/>
                <p:cNvSpPr>
                  <a:spLocks noChangeArrowheads="1"/>
                </p:cNvSpPr>
                <p:nvPr/>
              </p:nvSpPr>
              <p:spPr bwMode="auto">
                <a:xfrm>
                  <a:off x="1767" y="1685"/>
                  <a:ext cx="56" cy="45"/>
                </a:xfrm>
                <a:prstGeom prst="ellipse">
                  <a:avLst/>
                </a:prstGeom>
                <a:solidFill>
                  <a:srgbClr val="663300"/>
                </a:solidFill>
                <a:ln w="57150">
                  <a:solidFill>
                    <a:srgbClr val="663300"/>
                  </a:solidFill>
                  <a:round/>
                  <a:headEnd/>
                  <a:tailEnd/>
                </a:ln>
                <a:effectLst/>
              </p:spPr>
              <p:txBody>
                <a:bodyPr wrap="none" anchor="ctr"/>
                <a:lstStyle/>
                <a:p>
                  <a:endParaRPr lang="en-US"/>
                </a:p>
              </p:txBody>
            </p:sp>
            <p:sp>
              <p:nvSpPr>
                <p:cNvPr id="143412" name="Oval 52"/>
                <p:cNvSpPr>
                  <a:spLocks noChangeArrowheads="1"/>
                </p:cNvSpPr>
                <p:nvPr/>
              </p:nvSpPr>
              <p:spPr bwMode="auto">
                <a:xfrm>
                  <a:off x="1600" y="1567"/>
                  <a:ext cx="56" cy="45"/>
                </a:xfrm>
                <a:prstGeom prst="ellipse">
                  <a:avLst/>
                </a:prstGeom>
                <a:solidFill>
                  <a:srgbClr val="663300"/>
                </a:solidFill>
                <a:ln w="57150">
                  <a:solidFill>
                    <a:srgbClr val="663300"/>
                  </a:solidFill>
                  <a:round/>
                  <a:headEnd/>
                  <a:tailEnd/>
                </a:ln>
                <a:effectLst/>
              </p:spPr>
              <p:txBody>
                <a:bodyPr wrap="none" anchor="ctr"/>
                <a:lstStyle/>
                <a:p>
                  <a:endParaRPr lang="en-US"/>
                </a:p>
              </p:txBody>
            </p:sp>
          </p:grpSp>
          <p:grpSp>
            <p:nvGrpSpPr>
              <p:cNvPr id="143413" name="Group 53"/>
              <p:cNvGrpSpPr>
                <a:grpSpLocks/>
              </p:cNvGrpSpPr>
              <p:nvPr/>
            </p:nvGrpSpPr>
            <p:grpSpPr bwMode="auto">
              <a:xfrm>
                <a:off x="2832" y="1248"/>
                <a:ext cx="1872" cy="1747"/>
                <a:chOff x="2832" y="1248"/>
                <a:chExt cx="1872" cy="1747"/>
              </a:xfrm>
            </p:grpSpPr>
            <p:sp>
              <p:nvSpPr>
                <p:cNvPr id="143414" name="Oval 54"/>
                <p:cNvSpPr>
                  <a:spLocks noChangeArrowheads="1"/>
                </p:cNvSpPr>
                <p:nvPr/>
              </p:nvSpPr>
              <p:spPr bwMode="auto">
                <a:xfrm>
                  <a:off x="3545" y="2547"/>
                  <a:ext cx="55" cy="45"/>
                </a:xfrm>
                <a:prstGeom prst="ellipse">
                  <a:avLst/>
                </a:prstGeom>
                <a:solidFill>
                  <a:srgbClr val="663300"/>
                </a:solidFill>
                <a:ln w="57150">
                  <a:solidFill>
                    <a:srgbClr val="663300"/>
                  </a:solidFill>
                  <a:round/>
                  <a:headEnd/>
                  <a:tailEnd/>
                </a:ln>
                <a:effectLst/>
              </p:spPr>
              <p:txBody>
                <a:bodyPr wrap="none" anchor="ctr"/>
                <a:lstStyle/>
                <a:p>
                  <a:endParaRPr lang="en-US"/>
                </a:p>
              </p:txBody>
            </p:sp>
            <p:sp>
              <p:nvSpPr>
                <p:cNvPr id="143415" name="Oval 55"/>
                <p:cNvSpPr>
                  <a:spLocks noChangeArrowheads="1"/>
                </p:cNvSpPr>
                <p:nvPr/>
              </p:nvSpPr>
              <p:spPr bwMode="auto">
                <a:xfrm>
                  <a:off x="4169" y="2067"/>
                  <a:ext cx="55" cy="45"/>
                </a:xfrm>
                <a:prstGeom prst="ellipse">
                  <a:avLst/>
                </a:prstGeom>
                <a:solidFill>
                  <a:srgbClr val="663300"/>
                </a:solidFill>
                <a:ln w="57150">
                  <a:solidFill>
                    <a:srgbClr val="663300"/>
                  </a:solidFill>
                  <a:round/>
                  <a:headEnd/>
                  <a:tailEnd/>
                </a:ln>
                <a:effectLst/>
              </p:spPr>
              <p:txBody>
                <a:bodyPr wrap="none" anchor="ctr"/>
                <a:lstStyle/>
                <a:p>
                  <a:endParaRPr lang="en-US"/>
                </a:p>
              </p:txBody>
            </p:sp>
            <p:sp>
              <p:nvSpPr>
                <p:cNvPr id="143416" name="Freeform 56"/>
                <p:cNvSpPr>
                  <a:spLocks/>
                </p:cNvSpPr>
                <p:nvPr/>
              </p:nvSpPr>
              <p:spPr bwMode="auto">
                <a:xfrm rot="-11501446">
                  <a:off x="4032" y="1792"/>
                  <a:ext cx="111" cy="272"/>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663300"/>
                </a:solidFill>
                <a:ln w="3175" cmpd="sng">
                  <a:solidFill>
                    <a:srgbClr val="663300"/>
                  </a:solidFill>
                  <a:round/>
                  <a:headEnd/>
                  <a:tailEnd/>
                </a:ln>
              </p:spPr>
              <p:txBody>
                <a:bodyPr/>
                <a:lstStyle/>
                <a:p>
                  <a:endParaRPr lang="en-US"/>
                </a:p>
              </p:txBody>
            </p:sp>
            <p:sp>
              <p:nvSpPr>
                <p:cNvPr id="143417" name="Freeform 57"/>
                <p:cNvSpPr>
                  <a:spLocks/>
                </p:cNvSpPr>
                <p:nvPr/>
              </p:nvSpPr>
              <p:spPr bwMode="auto">
                <a:xfrm rot="-9680793">
                  <a:off x="3637" y="2272"/>
                  <a:ext cx="107" cy="272"/>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663300"/>
                </a:solidFill>
                <a:ln w="3175" cmpd="sng">
                  <a:solidFill>
                    <a:srgbClr val="663300"/>
                  </a:solidFill>
                  <a:round/>
                  <a:headEnd/>
                  <a:tailEnd/>
                </a:ln>
              </p:spPr>
              <p:txBody>
                <a:bodyPr/>
                <a:lstStyle/>
                <a:p>
                  <a:endParaRPr lang="en-US"/>
                </a:p>
              </p:txBody>
            </p:sp>
            <p:sp>
              <p:nvSpPr>
                <p:cNvPr id="143418" name="Freeform 58"/>
                <p:cNvSpPr>
                  <a:spLocks/>
                </p:cNvSpPr>
                <p:nvPr/>
              </p:nvSpPr>
              <p:spPr bwMode="auto">
                <a:xfrm rot="4727632" flipV="1">
                  <a:off x="3032" y="2642"/>
                  <a:ext cx="90" cy="278"/>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663300"/>
                </a:solidFill>
                <a:ln w="3175" cmpd="sng">
                  <a:solidFill>
                    <a:srgbClr val="663300"/>
                  </a:solidFill>
                  <a:round/>
                  <a:headEnd/>
                  <a:tailEnd/>
                </a:ln>
              </p:spPr>
              <p:txBody>
                <a:bodyPr/>
                <a:lstStyle/>
                <a:p>
                  <a:endParaRPr lang="en-US"/>
                </a:p>
              </p:txBody>
            </p:sp>
            <p:sp>
              <p:nvSpPr>
                <p:cNvPr id="143419" name="Freeform 59"/>
                <p:cNvSpPr>
                  <a:spLocks/>
                </p:cNvSpPr>
                <p:nvPr/>
              </p:nvSpPr>
              <p:spPr bwMode="auto">
                <a:xfrm rot="12311760">
                  <a:off x="2832" y="2832"/>
                  <a:ext cx="80" cy="163"/>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663300"/>
                </a:solidFill>
                <a:ln w="3175" cmpd="sng">
                  <a:solidFill>
                    <a:srgbClr val="663300"/>
                  </a:solidFill>
                  <a:round/>
                  <a:headEnd/>
                  <a:tailEnd/>
                </a:ln>
              </p:spPr>
              <p:txBody>
                <a:bodyPr/>
                <a:lstStyle/>
                <a:p>
                  <a:endParaRPr lang="en-US"/>
                </a:p>
              </p:txBody>
            </p:sp>
            <p:sp>
              <p:nvSpPr>
                <p:cNvPr id="143420" name="Oval 60"/>
                <p:cNvSpPr>
                  <a:spLocks noChangeArrowheads="1"/>
                </p:cNvSpPr>
                <p:nvPr/>
              </p:nvSpPr>
              <p:spPr bwMode="auto">
                <a:xfrm>
                  <a:off x="3257" y="2688"/>
                  <a:ext cx="55" cy="45"/>
                </a:xfrm>
                <a:prstGeom prst="ellipse">
                  <a:avLst/>
                </a:prstGeom>
                <a:solidFill>
                  <a:srgbClr val="663300"/>
                </a:solidFill>
                <a:ln w="57150">
                  <a:solidFill>
                    <a:srgbClr val="663300"/>
                  </a:solidFill>
                  <a:round/>
                  <a:headEnd/>
                  <a:tailEnd/>
                </a:ln>
                <a:effectLst/>
              </p:spPr>
              <p:txBody>
                <a:bodyPr wrap="none" anchor="ctr"/>
                <a:lstStyle/>
                <a:p>
                  <a:endParaRPr lang="en-US"/>
                </a:p>
              </p:txBody>
            </p:sp>
            <p:sp>
              <p:nvSpPr>
                <p:cNvPr id="143421" name="Freeform 61"/>
                <p:cNvSpPr>
                  <a:spLocks/>
                </p:cNvSpPr>
                <p:nvPr/>
              </p:nvSpPr>
              <p:spPr bwMode="auto">
                <a:xfrm rot="15472822" flipH="1">
                  <a:off x="3369" y="2535"/>
                  <a:ext cx="85" cy="200"/>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663300"/>
                </a:solidFill>
                <a:ln w="3175" cmpd="sng">
                  <a:solidFill>
                    <a:srgbClr val="663300"/>
                  </a:solidFill>
                  <a:round/>
                  <a:headEnd/>
                  <a:tailEnd/>
                </a:ln>
              </p:spPr>
              <p:txBody>
                <a:bodyPr/>
                <a:lstStyle/>
                <a:p>
                  <a:endParaRPr lang="en-US"/>
                </a:p>
              </p:txBody>
            </p:sp>
            <p:sp>
              <p:nvSpPr>
                <p:cNvPr id="143422" name="Freeform 62"/>
                <p:cNvSpPr>
                  <a:spLocks/>
                </p:cNvSpPr>
                <p:nvPr/>
              </p:nvSpPr>
              <p:spPr bwMode="auto">
                <a:xfrm rot="14923250" flipH="1">
                  <a:off x="3888" y="2032"/>
                  <a:ext cx="111" cy="272"/>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663300"/>
                </a:solidFill>
                <a:ln w="3175" cmpd="sng">
                  <a:solidFill>
                    <a:srgbClr val="663300"/>
                  </a:solidFill>
                  <a:round/>
                  <a:headEnd/>
                  <a:tailEnd/>
                </a:ln>
              </p:spPr>
              <p:txBody>
                <a:bodyPr/>
                <a:lstStyle/>
                <a:p>
                  <a:endParaRPr lang="en-US"/>
                </a:p>
              </p:txBody>
            </p:sp>
            <p:sp>
              <p:nvSpPr>
                <p:cNvPr id="143423" name="Freeform 63"/>
                <p:cNvSpPr>
                  <a:spLocks/>
                </p:cNvSpPr>
                <p:nvPr/>
              </p:nvSpPr>
              <p:spPr bwMode="auto">
                <a:xfrm rot="14392819" flipH="1">
                  <a:off x="4116" y="1524"/>
                  <a:ext cx="72" cy="144"/>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663300"/>
                </a:solidFill>
                <a:ln w="3175" cmpd="sng">
                  <a:solidFill>
                    <a:srgbClr val="663300"/>
                  </a:solidFill>
                  <a:round/>
                  <a:headEnd/>
                  <a:tailEnd/>
                </a:ln>
              </p:spPr>
              <p:txBody>
                <a:bodyPr/>
                <a:lstStyle/>
                <a:p>
                  <a:endParaRPr lang="en-US"/>
                </a:p>
              </p:txBody>
            </p:sp>
            <p:sp>
              <p:nvSpPr>
                <p:cNvPr id="143424" name="Freeform 64"/>
                <p:cNvSpPr>
                  <a:spLocks/>
                </p:cNvSpPr>
                <p:nvPr/>
              </p:nvSpPr>
              <p:spPr bwMode="auto">
                <a:xfrm rot="16023658" flipH="1">
                  <a:off x="4137" y="1527"/>
                  <a:ext cx="85" cy="200"/>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663300"/>
                </a:solidFill>
                <a:ln w="3175" cmpd="sng">
                  <a:solidFill>
                    <a:srgbClr val="663300"/>
                  </a:solidFill>
                  <a:round/>
                  <a:headEnd/>
                  <a:tailEnd/>
                </a:ln>
              </p:spPr>
              <p:txBody>
                <a:bodyPr/>
                <a:lstStyle/>
                <a:p>
                  <a:endParaRPr lang="en-US"/>
                </a:p>
              </p:txBody>
            </p:sp>
            <p:sp>
              <p:nvSpPr>
                <p:cNvPr id="143425" name="Freeform 65"/>
                <p:cNvSpPr>
                  <a:spLocks/>
                </p:cNvSpPr>
                <p:nvPr/>
              </p:nvSpPr>
              <p:spPr bwMode="auto">
                <a:xfrm rot="12416600">
                  <a:off x="4624" y="1248"/>
                  <a:ext cx="80" cy="163"/>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663300"/>
                </a:solidFill>
                <a:ln w="3175" cmpd="sng">
                  <a:solidFill>
                    <a:srgbClr val="663300"/>
                  </a:solidFill>
                  <a:round/>
                  <a:headEnd/>
                  <a:tailEnd/>
                </a:ln>
              </p:spPr>
              <p:txBody>
                <a:bodyPr/>
                <a:lstStyle/>
                <a:p>
                  <a:endParaRPr lang="en-US"/>
                </a:p>
              </p:txBody>
            </p:sp>
            <p:sp>
              <p:nvSpPr>
                <p:cNvPr id="143426" name="Freeform 66"/>
                <p:cNvSpPr>
                  <a:spLocks/>
                </p:cNvSpPr>
                <p:nvPr/>
              </p:nvSpPr>
              <p:spPr bwMode="auto">
                <a:xfrm rot="11256710">
                  <a:off x="4416" y="1296"/>
                  <a:ext cx="80" cy="163"/>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663300"/>
                </a:solidFill>
                <a:ln w="3175" cmpd="sng">
                  <a:solidFill>
                    <a:srgbClr val="663300"/>
                  </a:solidFill>
                  <a:round/>
                  <a:headEnd/>
                  <a:tailEnd/>
                </a:ln>
              </p:spPr>
              <p:txBody>
                <a:bodyPr/>
                <a:lstStyle/>
                <a:p>
                  <a:endParaRPr lang="en-US"/>
                </a:p>
              </p:txBody>
            </p:sp>
            <p:sp>
              <p:nvSpPr>
                <p:cNvPr id="143427" name="Freeform 67"/>
                <p:cNvSpPr>
                  <a:spLocks/>
                </p:cNvSpPr>
                <p:nvPr/>
              </p:nvSpPr>
              <p:spPr bwMode="auto">
                <a:xfrm rot="16070035" flipH="1">
                  <a:off x="4465" y="1335"/>
                  <a:ext cx="85" cy="200"/>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663300"/>
                </a:solidFill>
                <a:ln w="3175" cmpd="sng">
                  <a:solidFill>
                    <a:srgbClr val="663300"/>
                  </a:solidFill>
                  <a:round/>
                  <a:headEnd/>
                  <a:tailEnd/>
                </a:ln>
              </p:spPr>
              <p:txBody>
                <a:bodyPr/>
                <a:lstStyle/>
                <a:p>
                  <a:endParaRPr lang="en-US"/>
                </a:p>
              </p:txBody>
            </p:sp>
            <p:sp>
              <p:nvSpPr>
                <p:cNvPr id="143428" name="Freeform 68"/>
                <p:cNvSpPr>
                  <a:spLocks/>
                </p:cNvSpPr>
                <p:nvPr/>
              </p:nvSpPr>
              <p:spPr bwMode="auto">
                <a:xfrm rot="2303324" flipH="1">
                  <a:off x="4272" y="1816"/>
                  <a:ext cx="85" cy="200"/>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663300"/>
                </a:solidFill>
                <a:ln w="3175" cmpd="sng">
                  <a:solidFill>
                    <a:srgbClr val="663300"/>
                  </a:solidFill>
                  <a:round/>
                  <a:headEnd/>
                  <a:tailEnd/>
                </a:ln>
              </p:spPr>
              <p:txBody>
                <a:bodyPr/>
                <a:lstStyle/>
                <a:p>
                  <a:endParaRPr lang="en-US"/>
                </a:p>
              </p:txBody>
            </p:sp>
            <p:sp>
              <p:nvSpPr>
                <p:cNvPr id="143429" name="Freeform 69"/>
                <p:cNvSpPr>
                  <a:spLocks/>
                </p:cNvSpPr>
                <p:nvPr/>
              </p:nvSpPr>
              <p:spPr bwMode="auto">
                <a:xfrm rot="20659951" flipH="1">
                  <a:off x="4296" y="1632"/>
                  <a:ext cx="72" cy="144"/>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663300"/>
                </a:solidFill>
                <a:ln w="3175" cmpd="sng">
                  <a:solidFill>
                    <a:srgbClr val="663300"/>
                  </a:solidFill>
                  <a:round/>
                  <a:headEnd/>
                  <a:tailEnd/>
                </a:ln>
              </p:spPr>
              <p:txBody>
                <a:bodyPr/>
                <a:lstStyle/>
                <a:p>
                  <a:endParaRPr lang="en-US"/>
                </a:p>
              </p:txBody>
            </p:sp>
            <p:sp>
              <p:nvSpPr>
                <p:cNvPr id="143430" name="Freeform 70"/>
                <p:cNvSpPr>
                  <a:spLocks/>
                </p:cNvSpPr>
                <p:nvPr/>
              </p:nvSpPr>
              <p:spPr bwMode="auto">
                <a:xfrm rot="14649555">
                  <a:off x="4266" y="1414"/>
                  <a:ext cx="80" cy="163"/>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663300"/>
                </a:solidFill>
                <a:ln w="3175" cmpd="sng">
                  <a:solidFill>
                    <a:srgbClr val="663300"/>
                  </a:solidFill>
                  <a:round/>
                  <a:headEnd/>
                  <a:tailEnd/>
                </a:ln>
              </p:spPr>
              <p:txBody>
                <a:bodyPr/>
                <a:lstStyle/>
                <a:p>
                  <a:endParaRPr lang="en-US"/>
                </a:p>
              </p:txBody>
            </p:sp>
          </p:grpSp>
        </p:grpSp>
      </p:grpSp>
      <p:sp>
        <p:nvSpPr>
          <p:cNvPr id="143431" name="WordArt 71"/>
          <p:cNvSpPr>
            <a:spLocks noChangeArrowheads="1" noChangeShapeType="1" noTextEdit="1"/>
          </p:cNvSpPr>
          <p:nvPr/>
        </p:nvSpPr>
        <p:spPr bwMode="auto">
          <a:xfrm rot="491556">
            <a:off x="7313613" y="1524000"/>
            <a:ext cx="681037" cy="273050"/>
          </a:xfrm>
          <a:prstGeom prst="rect">
            <a:avLst/>
          </a:prstGeom>
        </p:spPr>
        <p:txBody>
          <a:bodyPr wrap="none" fromWordArt="1">
            <a:prstTxWarp prst="textChevronInverted">
              <a:avLst>
                <a:gd name="adj" fmla="val 75000"/>
              </a:avLst>
            </a:prstTxWarp>
          </a:bodyPr>
          <a:lstStyle/>
          <a:p>
            <a:pPr algn="ctr"/>
            <a:r>
              <a:rPr lang="en-US" sz="3600" kern="10">
                <a:ln w="12700">
                  <a:noFill/>
                  <a:round/>
                  <a:headEnd/>
                  <a:tailEnd/>
                </a:ln>
                <a:solidFill>
                  <a:srgbClr val="996633"/>
                </a:solidFill>
                <a:latin typeface="Arial Black"/>
              </a:rPr>
              <a:t>Jericho</a:t>
            </a:r>
          </a:p>
        </p:txBody>
      </p:sp>
      <p:sp>
        <p:nvSpPr>
          <p:cNvPr id="143432" name="Oval 72"/>
          <p:cNvSpPr>
            <a:spLocks noChangeArrowheads="1"/>
          </p:cNvSpPr>
          <p:nvPr/>
        </p:nvSpPr>
        <p:spPr bwMode="auto">
          <a:xfrm>
            <a:off x="7532688" y="1828800"/>
            <a:ext cx="87312" cy="71438"/>
          </a:xfrm>
          <a:prstGeom prst="ellipse">
            <a:avLst/>
          </a:prstGeom>
          <a:solidFill>
            <a:srgbClr val="663300"/>
          </a:solidFill>
          <a:ln w="57150" algn="ctr">
            <a:solidFill>
              <a:srgbClr val="663300"/>
            </a:solidFill>
            <a:round/>
            <a:headEnd/>
            <a:tailEnd/>
          </a:ln>
          <a:effectLst/>
        </p:spPr>
        <p:txBody>
          <a:bodyPr wrap="none" anchor="ctr"/>
          <a:lstStyle/>
          <a:p>
            <a:endParaRPr lang="en-US"/>
          </a:p>
        </p:txBody>
      </p:sp>
      <p:sp>
        <p:nvSpPr>
          <p:cNvPr id="143433" name="AutoShape 73"/>
          <p:cNvSpPr>
            <a:spLocks noChangeArrowheads="1"/>
          </p:cNvSpPr>
          <p:nvPr/>
        </p:nvSpPr>
        <p:spPr bwMode="auto">
          <a:xfrm rot="10800000">
            <a:off x="1363663" y="1676400"/>
            <a:ext cx="276225" cy="827088"/>
          </a:xfrm>
          <a:prstGeom prst="downArrow">
            <a:avLst>
              <a:gd name="adj1" fmla="val 41380"/>
              <a:gd name="adj2" fmla="val 70115"/>
            </a:avLst>
          </a:prstGeom>
          <a:solidFill>
            <a:srgbClr val="6600CC"/>
          </a:solidFill>
          <a:ln w="9525" algn="ctr">
            <a:solidFill>
              <a:srgbClr val="6600CC"/>
            </a:solidFill>
            <a:miter lim="800000"/>
            <a:headEnd/>
            <a:tailEnd/>
          </a:ln>
          <a:effectLst/>
        </p:spPr>
        <p:txBody>
          <a:bodyPr rot="10800000" wrap="none" anchor="ctr"/>
          <a:lstStyle/>
          <a:p>
            <a:pPr algn="ctr"/>
            <a:endParaRPr lang="en-US">
              <a:latin typeface="Arial Black" pitchFamily="34" charset="0"/>
            </a:endParaRPr>
          </a:p>
        </p:txBody>
      </p:sp>
      <p:grpSp>
        <p:nvGrpSpPr>
          <p:cNvPr id="143434" name="Group 74"/>
          <p:cNvGrpSpPr>
            <a:grpSpLocks/>
          </p:cNvGrpSpPr>
          <p:nvPr/>
        </p:nvGrpSpPr>
        <p:grpSpPr bwMode="auto">
          <a:xfrm>
            <a:off x="1047750" y="762000"/>
            <a:ext cx="908050" cy="896938"/>
            <a:chOff x="4704" y="288"/>
            <a:chExt cx="672" cy="720"/>
          </a:xfrm>
        </p:grpSpPr>
        <p:sp>
          <p:nvSpPr>
            <p:cNvPr id="143435" name="Oval 75"/>
            <p:cNvSpPr>
              <a:spLocks noChangeArrowheads="1"/>
            </p:cNvSpPr>
            <p:nvPr/>
          </p:nvSpPr>
          <p:spPr bwMode="auto">
            <a:xfrm>
              <a:off x="4704" y="288"/>
              <a:ext cx="672" cy="720"/>
            </a:xfrm>
            <a:prstGeom prst="ellipse">
              <a:avLst/>
            </a:prstGeom>
            <a:gradFill rotWithShape="0">
              <a:gsLst>
                <a:gs pos="0">
                  <a:srgbClr val="FFFFFF"/>
                </a:gs>
                <a:gs pos="100000">
                  <a:srgbClr val="FFFFFF"/>
                </a:gs>
              </a:gsLst>
              <a:lin ang="2700000" scaled="1"/>
            </a:gradFill>
            <a:ln w="12700">
              <a:round/>
              <a:headEnd/>
              <a:tailEnd/>
            </a:ln>
            <a:effectLst/>
            <a:scene3d>
              <a:camera prst="legacyPerspectiveTop"/>
              <a:lightRig rig="legacyFlat3" dir="t"/>
            </a:scene3d>
            <a:sp3d extrusionH="430200" prstMaterial="legacyMatte">
              <a:bevelT w="13500" h="13500" prst="angle"/>
              <a:bevelB w="13500" h="13500" prst="angle"/>
              <a:extrusionClr>
                <a:srgbClr val="9900FF"/>
              </a:extrusionClr>
            </a:sp3d>
          </p:spPr>
          <p:txBody>
            <a:bodyPr wrap="none" anchor="ctr">
              <a:flatTx/>
            </a:bodyPr>
            <a:lstStyle/>
            <a:p>
              <a:pPr algn="ctr" eaLnBrk="0" hangingPunct="0"/>
              <a:endParaRPr lang="en-US" sz="4800" b="1">
                <a:solidFill>
                  <a:srgbClr val="6600CC"/>
                </a:solidFill>
                <a:latin typeface="Impact" pitchFamily="34" charset="0"/>
              </a:endParaRPr>
            </a:p>
          </p:txBody>
        </p:sp>
        <p:sp>
          <p:nvSpPr>
            <p:cNvPr id="143436" name="WordArt 76"/>
            <p:cNvSpPr>
              <a:spLocks noChangeArrowheads="1" noChangeShapeType="1" noTextEdit="1"/>
            </p:cNvSpPr>
            <p:nvPr/>
          </p:nvSpPr>
          <p:spPr bwMode="auto">
            <a:xfrm>
              <a:off x="4778" y="492"/>
              <a:ext cx="517" cy="344"/>
            </a:xfrm>
            <a:prstGeom prst="rect">
              <a:avLst/>
            </a:prstGeom>
          </p:spPr>
          <p:txBody>
            <a:bodyPr wrap="none" fromWordArt="1">
              <a:prstTxWarp prst="textPlain">
                <a:avLst>
                  <a:gd name="adj" fmla="val 50000"/>
                </a:avLst>
              </a:prstTxWarp>
            </a:bodyPr>
            <a:lstStyle/>
            <a:p>
              <a:pPr algn="ctr"/>
              <a:r>
                <a:rPr lang="en-US" sz="3600" kern="10">
                  <a:ln w="38100">
                    <a:solidFill>
                      <a:srgbClr val="6600CC"/>
                    </a:solidFill>
                    <a:round/>
                    <a:headEnd/>
                    <a:tailEnd/>
                  </a:ln>
                  <a:solidFill>
                    <a:schemeClr val="bg1"/>
                  </a:solidFill>
                  <a:latin typeface="Impact"/>
                </a:rPr>
                <a:t>God</a:t>
              </a:r>
            </a:p>
          </p:txBody>
        </p:sp>
      </p:grpSp>
      <p:grpSp>
        <p:nvGrpSpPr>
          <p:cNvPr id="143437" name="Group 77"/>
          <p:cNvGrpSpPr>
            <a:grpSpLocks/>
          </p:cNvGrpSpPr>
          <p:nvPr/>
        </p:nvGrpSpPr>
        <p:grpSpPr bwMode="auto">
          <a:xfrm>
            <a:off x="792163" y="2003425"/>
            <a:ext cx="1417637" cy="647700"/>
            <a:chOff x="1344" y="2736"/>
            <a:chExt cx="1056" cy="528"/>
          </a:xfrm>
        </p:grpSpPr>
        <p:sp>
          <p:nvSpPr>
            <p:cNvPr id="143438" name="Oval 78"/>
            <p:cNvSpPr>
              <a:spLocks noChangeArrowheads="1"/>
            </p:cNvSpPr>
            <p:nvPr/>
          </p:nvSpPr>
          <p:spPr bwMode="auto">
            <a:xfrm>
              <a:off x="1344" y="2736"/>
              <a:ext cx="1056" cy="528"/>
            </a:xfrm>
            <a:prstGeom prst="ellipse">
              <a:avLst/>
            </a:prstGeom>
            <a:gradFill rotWithShape="0">
              <a:gsLst>
                <a:gs pos="0">
                  <a:srgbClr val="FFFFCC"/>
                </a:gs>
                <a:gs pos="100000">
                  <a:srgbClr val="FFFF00"/>
                </a:gs>
              </a:gsLst>
              <a:path path="shape">
                <a:fillToRect l="50000" t="50000" r="50000" b="50000"/>
              </a:path>
            </a:gradFill>
            <a:ln w="12700" algn="ctr">
              <a:solidFill>
                <a:srgbClr val="FFCC00"/>
              </a:solidFill>
              <a:round/>
              <a:headEnd/>
              <a:tailEnd/>
            </a:ln>
            <a:effectLst>
              <a:outerShdw dist="64758" dir="4721404" algn="ctr" rotWithShape="0">
                <a:srgbClr val="DEB400"/>
              </a:outerShdw>
            </a:effectLst>
          </p:spPr>
          <p:txBody>
            <a:bodyPr wrap="none" anchor="ctr"/>
            <a:lstStyle/>
            <a:p>
              <a:pPr algn="ctr" eaLnBrk="0" hangingPunct="0"/>
              <a:endParaRPr lang="en-US" sz="3600">
                <a:solidFill>
                  <a:srgbClr val="5A002D"/>
                </a:solidFill>
                <a:latin typeface="Impact" pitchFamily="34" charset="0"/>
              </a:endParaRPr>
            </a:p>
          </p:txBody>
        </p:sp>
        <p:sp>
          <p:nvSpPr>
            <p:cNvPr id="143439" name="WordArt 79"/>
            <p:cNvSpPr>
              <a:spLocks noChangeArrowheads="1" noChangeShapeType="1" noTextEdit="1"/>
            </p:cNvSpPr>
            <p:nvPr/>
          </p:nvSpPr>
          <p:spPr bwMode="auto">
            <a:xfrm>
              <a:off x="1535" y="2856"/>
              <a:ext cx="674" cy="288"/>
            </a:xfrm>
            <a:prstGeom prst="rect">
              <a:avLst/>
            </a:prstGeom>
          </p:spPr>
          <p:txBody>
            <a:bodyPr wrap="none" fromWordArt="1">
              <a:prstTxWarp prst="textInflate">
                <a:avLst>
                  <a:gd name="adj" fmla="val 13634"/>
                </a:avLst>
              </a:prstTxWarp>
            </a:bodyPr>
            <a:lstStyle/>
            <a:p>
              <a:pPr algn="ctr"/>
              <a:r>
                <a:rPr lang="en-US" sz="3600" kern="10">
                  <a:ln w="38100">
                    <a:noFill/>
                    <a:round/>
                    <a:headEnd/>
                    <a:tailEnd/>
                  </a:ln>
                  <a:solidFill>
                    <a:srgbClr val="580000"/>
                  </a:solidFill>
                  <a:latin typeface="Impact"/>
                </a:rPr>
                <a:t>Moses</a:t>
              </a:r>
            </a:p>
          </p:txBody>
        </p:sp>
      </p:grpSp>
      <p:sp>
        <p:nvSpPr>
          <p:cNvPr id="143440" name="AutoShape 80"/>
          <p:cNvSpPr>
            <a:spLocks noChangeArrowheads="1"/>
          </p:cNvSpPr>
          <p:nvPr/>
        </p:nvSpPr>
        <p:spPr bwMode="auto">
          <a:xfrm rot="5400000">
            <a:off x="4495800" y="0"/>
            <a:ext cx="304800" cy="4724400"/>
          </a:xfrm>
          <a:prstGeom prst="downArrow">
            <a:avLst>
              <a:gd name="adj1" fmla="val 41667"/>
              <a:gd name="adj2" fmla="val 154713"/>
            </a:avLst>
          </a:prstGeom>
          <a:gradFill rotWithShape="1">
            <a:gsLst>
              <a:gs pos="0">
                <a:srgbClr val="FF9900"/>
              </a:gs>
              <a:gs pos="100000">
                <a:srgbClr val="FFFF00"/>
              </a:gs>
            </a:gsLst>
            <a:lin ang="5400000" scaled="1"/>
          </a:gradFill>
          <a:ln w="38100" algn="ctr">
            <a:noFill/>
            <a:miter lim="800000"/>
            <a:headEnd/>
            <a:tailEnd/>
          </a:ln>
          <a:effectLst/>
        </p:spPr>
        <p:txBody>
          <a:bodyPr rot="10800000" vert="eaVert" wrap="none" anchor="ctr"/>
          <a:lstStyle/>
          <a:p>
            <a:pPr algn="ctr"/>
            <a:endParaRPr lang="en-US">
              <a:latin typeface="Arial Black" pitchFamily="34" charset="0"/>
            </a:endParaRPr>
          </a:p>
        </p:txBody>
      </p:sp>
      <p:grpSp>
        <p:nvGrpSpPr>
          <p:cNvPr id="143441" name="Group 81"/>
          <p:cNvGrpSpPr>
            <a:grpSpLocks/>
          </p:cNvGrpSpPr>
          <p:nvPr/>
        </p:nvGrpSpPr>
        <p:grpSpPr bwMode="auto">
          <a:xfrm>
            <a:off x="6324600" y="2017713"/>
            <a:ext cx="2000250" cy="649287"/>
            <a:chOff x="3840" y="960"/>
            <a:chExt cx="1440" cy="539"/>
          </a:xfrm>
        </p:grpSpPr>
        <p:sp>
          <p:nvSpPr>
            <p:cNvPr id="143442" name="Oval 82"/>
            <p:cNvSpPr>
              <a:spLocks noChangeArrowheads="1"/>
            </p:cNvSpPr>
            <p:nvPr/>
          </p:nvSpPr>
          <p:spPr bwMode="auto">
            <a:xfrm>
              <a:off x="3840" y="960"/>
              <a:ext cx="1440" cy="539"/>
            </a:xfrm>
            <a:prstGeom prst="ellipse">
              <a:avLst/>
            </a:prstGeom>
            <a:gradFill rotWithShape="0">
              <a:gsLst>
                <a:gs pos="0">
                  <a:srgbClr val="FFCC66"/>
                </a:gs>
                <a:gs pos="100000">
                  <a:srgbClr val="FF9900"/>
                </a:gs>
              </a:gsLst>
              <a:path path="shape">
                <a:fillToRect l="50000" t="50000" r="50000" b="50000"/>
              </a:path>
            </a:gradFill>
            <a:ln w="12700" algn="ctr">
              <a:solidFill>
                <a:srgbClr val="CC6600"/>
              </a:solidFill>
              <a:round/>
              <a:headEnd/>
              <a:tailEnd/>
            </a:ln>
            <a:effectLst>
              <a:outerShdw dist="64758" dir="4721404" algn="ctr" rotWithShape="0">
                <a:srgbClr val="B65B00"/>
              </a:outerShdw>
            </a:effectLst>
          </p:spPr>
          <p:txBody>
            <a:bodyPr wrap="none" anchor="ctr"/>
            <a:lstStyle/>
            <a:p>
              <a:pPr algn="ctr" eaLnBrk="0" hangingPunct="0"/>
              <a:endParaRPr lang="en-US" sz="3600">
                <a:solidFill>
                  <a:srgbClr val="5A002D"/>
                </a:solidFill>
                <a:latin typeface="Impact" pitchFamily="34" charset="0"/>
              </a:endParaRPr>
            </a:p>
          </p:txBody>
        </p:sp>
        <p:sp>
          <p:nvSpPr>
            <p:cNvPr id="143443" name="WordArt 83"/>
            <p:cNvSpPr>
              <a:spLocks noChangeArrowheads="1" noChangeShapeType="1" noTextEdit="1"/>
            </p:cNvSpPr>
            <p:nvPr/>
          </p:nvSpPr>
          <p:spPr bwMode="auto">
            <a:xfrm>
              <a:off x="4100" y="1083"/>
              <a:ext cx="920" cy="294"/>
            </a:xfrm>
            <a:prstGeom prst="rect">
              <a:avLst/>
            </a:prstGeom>
          </p:spPr>
          <p:txBody>
            <a:bodyPr wrap="none" fromWordArt="1">
              <a:prstTxWarp prst="textInflate">
                <a:avLst>
                  <a:gd name="adj" fmla="val 13634"/>
                </a:avLst>
              </a:prstTxWarp>
            </a:bodyPr>
            <a:lstStyle/>
            <a:p>
              <a:pPr algn="ctr"/>
              <a:r>
                <a:rPr lang="en-US" sz="3600" kern="10">
                  <a:ln w="19050">
                    <a:solidFill>
                      <a:srgbClr val="680000"/>
                    </a:solidFill>
                    <a:round/>
                    <a:headEnd/>
                    <a:tailEnd/>
                  </a:ln>
                  <a:solidFill>
                    <a:schemeClr val="bg1"/>
                  </a:solidFill>
                  <a:latin typeface="Impact"/>
                </a:rPr>
                <a:t>Israelites</a:t>
              </a:r>
            </a:p>
          </p:txBody>
        </p:sp>
      </p:grpSp>
      <p:grpSp>
        <p:nvGrpSpPr>
          <p:cNvPr id="143444" name="Group 84"/>
          <p:cNvGrpSpPr>
            <a:grpSpLocks/>
          </p:cNvGrpSpPr>
          <p:nvPr/>
        </p:nvGrpSpPr>
        <p:grpSpPr bwMode="auto">
          <a:xfrm>
            <a:off x="3352800" y="1365250"/>
            <a:ext cx="2362200" cy="744538"/>
            <a:chOff x="2129" y="683"/>
            <a:chExt cx="1488" cy="469"/>
          </a:xfrm>
        </p:grpSpPr>
        <p:sp>
          <p:nvSpPr>
            <p:cNvPr id="143445" name="Rectangle 85"/>
            <p:cNvSpPr>
              <a:spLocks noChangeArrowheads="1"/>
            </p:cNvSpPr>
            <p:nvPr/>
          </p:nvSpPr>
          <p:spPr bwMode="auto">
            <a:xfrm>
              <a:off x="2161" y="683"/>
              <a:ext cx="1422" cy="458"/>
            </a:xfrm>
            <a:prstGeom prst="rect">
              <a:avLst/>
            </a:prstGeom>
            <a:solidFill>
              <a:srgbClr val="CCECFF"/>
            </a:solidFill>
            <a:ln w="19050" algn="ctr">
              <a:solidFill>
                <a:srgbClr val="000099"/>
              </a:solidFill>
              <a:miter lim="800000"/>
              <a:headEnd/>
              <a:tailEnd/>
            </a:ln>
            <a:effectLst/>
          </p:spPr>
          <p:txBody>
            <a:bodyPr wrap="none" anchor="ctr"/>
            <a:lstStyle/>
            <a:p>
              <a:endParaRPr lang="en-US"/>
            </a:p>
          </p:txBody>
        </p:sp>
        <p:sp>
          <p:nvSpPr>
            <p:cNvPr id="143446" name="Text Box 86"/>
            <p:cNvSpPr txBox="1">
              <a:spLocks noChangeArrowheads="1"/>
            </p:cNvSpPr>
            <p:nvPr/>
          </p:nvSpPr>
          <p:spPr bwMode="auto">
            <a:xfrm>
              <a:off x="2129" y="694"/>
              <a:ext cx="1488" cy="458"/>
            </a:xfrm>
            <a:prstGeom prst="rect">
              <a:avLst/>
            </a:prstGeom>
            <a:noFill/>
            <a:ln w="19050" algn="ctr">
              <a:noFill/>
              <a:miter lim="800000"/>
              <a:headEnd/>
              <a:tailEnd/>
            </a:ln>
            <a:effectLst>
              <a:outerShdw dist="12700" algn="ctr" rotWithShape="0">
                <a:schemeClr val="bg1"/>
              </a:outerShdw>
            </a:effectLst>
          </p:spPr>
          <p:txBody>
            <a:bodyPr>
              <a:spAutoFit/>
            </a:bodyPr>
            <a:lstStyle/>
            <a:p>
              <a:pPr algn="ctr" eaLnBrk="0" hangingPunct="0">
                <a:lnSpc>
                  <a:spcPct val="80000"/>
                </a:lnSpc>
              </a:pPr>
              <a:r>
                <a:rPr lang="en-US" sz="2600" b="1">
                  <a:solidFill>
                    <a:srgbClr val="000099"/>
                  </a:solidFill>
                </a:rPr>
                <a:t>Foundation</a:t>
              </a:r>
            </a:p>
            <a:p>
              <a:pPr algn="ctr" eaLnBrk="0" hangingPunct="0">
                <a:lnSpc>
                  <a:spcPct val="80000"/>
                </a:lnSpc>
              </a:pPr>
              <a:r>
                <a:rPr lang="en-US" sz="2600" b="1">
                  <a:solidFill>
                    <a:srgbClr val="000099"/>
                  </a:solidFill>
                </a:rPr>
                <a:t>of substance</a:t>
              </a:r>
            </a:p>
          </p:txBody>
        </p:sp>
      </p:grpSp>
      <p:sp>
        <p:nvSpPr>
          <p:cNvPr id="143447" name="Text Box 87"/>
          <p:cNvSpPr txBox="1">
            <a:spLocks noChangeArrowheads="1"/>
          </p:cNvSpPr>
          <p:nvPr/>
        </p:nvSpPr>
        <p:spPr bwMode="auto">
          <a:xfrm>
            <a:off x="304800" y="76200"/>
            <a:ext cx="2743200" cy="579438"/>
          </a:xfrm>
          <a:prstGeom prst="rect">
            <a:avLst/>
          </a:prstGeom>
          <a:noFill/>
          <a:ln w="9525" algn="ctr">
            <a:noFill/>
            <a:miter lim="800000"/>
            <a:headEnd/>
            <a:tailEnd/>
          </a:ln>
          <a:effectLst/>
        </p:spPr>
        <p:txBody>
          <a:bodyPr>
            <a:spAutoFit/>
          </a:bodyPr>
          <a:lstStyle/>
          <a:p>
            <a:pPr eaLnBrk="0" hangingPunct="0"/>
            <a:r>
              <a:rPr lang="en-US" sz="3200" u="sng">
                <a:solidFill>
                  <a:srgbClr val="00FFFF"/>
                </a:solidFill>
                <a:latin typeface="Fette Engschrift" pitchFamily="2" charset="0"/>
              </a:rPr>
              <a:t>Dispensation to start</a:t>
            </a:r>
          </a:p>
        </p:txBody>
      </p:sp>
      <p:pic>
        <p:nvPicPr>
          <p:cNvPr id="143448" name="Picture 88" descr="Striking of the Rock"/>
          <p:cNvPicPr>
            <a:picLocks noChangeAspect="1" noChangeArrowheads="1"/>
          </p:cNvPicPr>
          <p:nvPr/>
        </p:nvPicPr>
        <p:blipFill>
          <a:blip r:embed="rId4" cstate="print"/>
          <a:srcRect t="4669"/>
          <a:stretch>
            <a:fillRect/>
          </a:stretch>
        </p:blipFill>
        <p:spPr bwMode="auto">
          <a:xfrm>
            <a:off x="0" y="0"/>
            <a:ext cx="9144000" cy="5797550"/>
          </a:xfrm>
          <a:prstGeom prst="rect">
            <a:avLst/>
          </a:prstGeom>
          <a:solidFill>
            <a:srgbClr val="FFFFDF"/>
          </a:solidFill>
        </p:spPr>
      </p:pic>
      <p:sp>
        <p:nvSpPr>
          <p:cNvPr id="143449" name="AutoShape 89"/>
          <p:cNvSpPr>
            <a:spLocks noChangeArrowheads="1"/>
          </p:cNvSpPr>
          <p:nvPr/>
        </p:nvSpPr>
        <p:spPr bwMode="auto">
          <a:xfrm>
            <a:off x="1933575" y="3810000"/>
            <a:ext cx="5202238" cy="1606550"/>
          </a:xfrm>
          <a:prstGeom prst="roundRect">
            <a:avLst>
              <a:gd name="adj" fmla="val 16667"/>
            </a:avLst>
          </a:prstGeom>
          <a:gradFill rotWithShape="1">
            <a:gsLst>
              <a:gs pos="0">
                <a:srgbClr val="FFFFEF"/>
              </a:gs>
              <a:gs pos="100000">
                <a:srgbClr val="FFFF00"/>
              </a:gs>
            </a:gsLst>
            <a:path path="shape">
              <a:fillToRect l="50000" t="50000" r="50000" b="50000"/>
            </a:path>
          </a:gradFill>
          <a:ln w="38100">
            <a:solidFill>
              <a:srgbClr val="6600CC"/>
            </a:solidFill>
            <a:round/>
            <a:headEnd/>
            <a:tailEnd/>
          </a:ln>
          <a:effectLst/>
        </p:spPr>
        <p:txBody>
          <a:bodyPr wrap="none" anchor="ctr"/>
          <a:lstStyle/>
          <a:p>
            <a:endParaRPr lang="en-US"/>
          </a:p>
        </p:txBody>
      </p:sp>
      <p:sp>
        <p:nvSpPr>
          <p:cNvPr id="143450" name="Text Box 90"/>
          <p:cNvSpPr txBox="1">
            <a:spLocks noChangeArrowheads="1"/>
          </p:cNvSpPr>
          <p:nvPr/>
        </p:nvSpPr>
        <p:spPr bwMode="auto">
          <a:xfrm>
            <a:off x="4176713" y="4357688"/>
            <a:ext cx="1828800" cy="519112"/>
          </a:xfrm>
          <a:prstGeom prst="rect">
            <a:avLst/>
          </a:prstGeom>
          <a:noFill/>
          <a:ln w="9525">
            <a:noFill/>
            <a:miter lim="800000"/>
            <a:headEnd/>
            <a:tailEnd/>
          </a:ln>
          <a:effectLst>
            <a:outerShdw dist="35921" dir="2700000" algn="ctr" rotWithShape="0">
              <a:schemeClr val="bg1"/>
            </a:outerShdw>
          </a:effectLst>
        </p:spPr>
        <p:txBody>
          <a:bodyPr>
            <a:spAutoFit/>
          </a:bodyPr>
          <a:lstStyle/>
          <a:p>
            <a:pPr>
              <a:spcBef>
                <a:spcPct val="50000"/>
              </a:spcBef>
            </a:pPr>
            <a:r>
              <a:rPr lang="en-US" sz="2800" dirty="0">
                <a:solidFill>
                  <a:srgbClr val="000099"/>
                </a:solidFill>
                <a:latin typeface="Impact" pitchFamily="34" charset="0"/>
              </a:rPr>
              <a:t>murmuring</a:t>
            </a:r>
          </a:p>
        </p:txBody>
      </p:sp>
      <p:grpSp>
        <p:nvGrpSpPr>
          <p:cNvPr id="143451" name="Group 91"/>
          <p:cNvGrpSpPr>
            <a:grpSpLocks/>
          </p:cNvGrpSpPr>
          <p:nvPr/>
        </p:nvGrpSpPr>
        <p:grpSpPr bwMode="auto">
          <a:xfrm>
            <a:off x="2138363" y="4327525"/>
            <a:ext cx="2128837" cy="549275"/>
            <a:chOff x="1347" y="2726"/>
            <a:chExt cx="1341" cy="346"/>
          </a:xfrm>
        </p:grpSpPr>
        <p:sp>
          <p:nvSpPr>
            <p:cNvPr id="143452" name="Text Box 92"/>
            <p:cNvSpPr txBox="1">
              <a:spLocks noChangeArrowheads="1"/>
            </p:cNvSpPr>
            <p:nvPr/>
          </p:nvSpPr>
          <p:spPr bwMode="auto">
            <a:xfrm>
              <a:off x="1575" y="2745"/>
              <a:ext cx="1008" cy="327"/>
            </a:xfrm>
            <a:prstGeom prst="rect">
              <a:avLst/>
            </a:prstGeom>
            <a:noFill/>
            <a:ln w="9525">
              <a:noFill/>
              <a:miter lim="800000"/>
              <a:headEnd/>
              <a:tailEnd/>
            </a:ln>
            <a:effectLst>
              <a:outerShdw dist="35921" dir="2700000" algn="ctr" rotWithShape="0">
                <a:schemeClr val="bg1"/>
              </a:outerShdw>
            </a:effectLst>
          </p:spPr>
          <p:txBody>
            <a:bodyPr>
              <a:spAutoFit/>
            </a:bodyPr>
            <a:lstStyle/>
            <a:p>
              <a:pPr>
                <a:spcBef>
                  <a:spcPct val="50000"/>
                </a:spcBef>
              </a:pPr>
              <a:r>
                <a:rPr lang="en-US" sz="2800">
                  <a:solidFill>
                    <a:srgbClr val="000099"/>
                  </a:solidFill>
                  <a:latin typeface="Impact" pitchFamily="34" charset="0"/>
                </a:rPr>
                <a:t>Israelites</a:t>
              </a:r>
            </a:p>
          </p:txBody>
        </p:sp>
        <p:sp>
          <p:nvSpPr>
            <p:cNvPr id="143453" name="Rectangle 93"/>
            <p:cNvSpPr>
              <a:spLocks noChangeArrowheads="1"/>
            </p:cNvSpPr>
            <p:nvPr/>
          </p:nvSpPr>
          <p:spPr bwMode="auto">
            <a:xfrm>
              <a:off x="2496" y="2726"/>
              <a:ext cx="192" cy="336"/>
            </a:xfrm>
            <a:prstGeom prst="rect">
              <a:avLst/>
            </a:prstGeom>
            <a:noFill/>
            <a:ln w="9525">
              <a:noFill/>
              <a:miter lim="800000"/>
              <a:headEnd/>
              <a:tailEnd/>
            </a:ln>
            <a:effectLst>
              <a:outerShdw dist="12700" dir="5400000" algn="ctr" rotWithShape="0">
                <a:srgbClr val="66FFFF"/>
              </a:outerShdw>
            </a:effectLst>
          </p:spPr>
          <p:txBody>
            <a:bodyPr wrap="none" anchor="ctr"/>
            <a:lstStyle/>
            <a:p>
              <a:pPr algn="ctr" eaLnBrk="0" hangingPunct="0">
                <a:lnSpc>
                  <a:spcPct val="115000"/>
                </a:lnSpc>
              </a:pPr>
              <a:r>
                <a:rPr lang="en-US" sz="2800">
                  <a:solidFill>
                    <a:srgbClr val="000099"/>
                  </a:solidFill>
                  <a:latin typeface="Impact" pitchFamily="34" charset="0"/>
                </a:rPr>
                <a:t>:</a:t>
              </a:r>
            </a:p>
          </p:txBody>
        </p:sp>
        <p:sp>
          <p:nvSpPr>
            <p:cNvPr id="143454" name="Text Box 94"/>
            <p:cNvSpPr txBox="1">
              <a:spLocks noChangeArrowheads="1"/>
            </p:cNvSpPr>
            <p:nvPr/>
          </p:nvSpPr>
          <p:spPr bwMode="auto">
            <a:xfrm>
              <a:off x="1347" y="2750"/>
              <a:ext cx="240" cy="312"/>
            </a:xfrm>
            <a:prstGeom prst="rect">
              <a:avLst/>
            </a:prstGeom>
            <a:noFill/>
            <a:ln w="9525">
              <a:noFill/>
              <a:miter lim="800000"/>
              <a:headEnd/>
              <a:tailEnd/>
            </a:ln>
            <a:effectLst/>
          </p:spPr>
          <p:txBody>
            <a:bodyPr>
              <a:spAutoFit/>
            </a:bodyPr>
            <a:lstStyle/>
            <a:p>
              <a:pPr eaLnBrk="0" hangingPunct="0">
                <a:lnSpc>
                  <a:spcPct val="55000"/>
                </a:lnSpc>
              </a:pPr>
              <a:r>
                <a:rPr lang="en-US" sz="4800" b="1">
                  <a:solidFill>
                    <a:srgbClr val="000099"/>
                  </a:solidFill>
                  <a:latin typeface="Times New Roman" pitchFamily="18" charset="0"/>
                  <a:sym typeface="CommonBullets" pitchFamily="34" charset="2"/>
                </a:rPr>
                <a:t></a:t>
              </a:r>
              <a:endParaRPr lang="en-US" sz="4800" b="1">
                <a:solidFill>
                  <a:srgbClr val="000099"/>
                </a:solidFill>
                <a:latin typeface="Times New Roman" pitchFamily="18" charset="0"/>
              </a:endParaRPr>
            </a:p>
          </p:txBody>
        </p:sp>
      </p:grpSp>
      <p:sp>
        <p:nvSpPr>
          <p:cNvPr id="143455" name="Text Box 95"/>
          <p:cNvSpPr txBox="1">
            <a:spLocks noChangeArrowheads="1"/>
          </p:cNvSpPr>
          <p:nvPr/>
        </p:nvSpPr>
        <p:spPr bwMode="auto">
          <a:xfrm>
            <a:off x="3719513" y="4814888"/>
            <a:ext cx="3352800" cy="519112"/>
          </a:xfrm>
          <a:prstGeom prst="rect">
            <a:avLst/>
          </a:prstGeom>
          <a:noFill/>
          <a:ln w="9525">
            <a:noFill/>
            <a:miter lim="800000"/>
            <a:headEnd/>
            <a:tailEnd/>
          </a:ln>
          <a:effectLst>
            <a:outerShdw dist="35921" dir="2700000" algn="ctr" rotWithShape="0">
              <a:schemeClr val="bg1"/>
            </a:outerShdw>
          </a:effectLst>
        </p:spPr>
        <p:txBody>
          <a:bodyPr>
            <a:spAutoFit/>
          </a:bodyPr>
          <a:lstStyle/>
          <a:p>
            <a:pPr>
              <a:spcBef>
                <a:spcPct val="50000"/>
              </a:spcBef>
            </a:pPr>
            <a:r>
              <a:rPr lang="en-US" sz="2800" dirty="0">
                <a:solidFill>
                  <a:srgbClr val="000099"/>
                </a:solidFill>
                <a:latin typeface="Impact" pitchFamily="34" charset="0"/>
              </a:rPr>
              <a:t>struck the rock twice</a:t>
            </a:r>
          </a:p>
        </p:txBody>
      </p:sp>
      <p:grpSp>
        <p:nvGrpSpPr>
          <p:cNvPr id="143456" name="Group 96"/>
          <p:cNvGrpSpPr>
            <a:grpSpLocks/>
          </p:cNvGrpSpPr>
          <p:nvPr/>
        </p:nvGrpSpPr>
        <p:grpSpPr bwMode="auto">
          <a:xfrm>
            <a:off x="2138363" y="4784725"/>
            <a:ext cx="1671637" cy="549275"/>
            <a:chOff x="1347" y="3014"/>
            <a:chExt cx="1053" cy="346"/>
          </a:xfrm>
        </p:grpSpPr>
        <p:sp>
          <p:nvSpPr>
            <p:cNvPr id="143457" name="Text Box 97"/>
            <p:cNvSpPr txBox="1">
              <a:spLocks noChangeArrowheads="1"/>
            </p:cNvSpPr>
            <p:nvPr/>
          </p:nvSpPr>
          <p:spPr bwMode="auto">
            <a:xfrm>
              <a:off x="1575" y="3033"/>
              <a:ext cx="720" cy="327"/>
            </a:xfrm>
            <a:prstGeom prst="rect">
              <a:avLst/>
            </a:prstGeom>
            <a:noFill/>
            <a:ln w="9525">
              <a:noFill/>
              <a:miter lim="800000"/>
              <a:headEnd/>
              <a:tailEnd/>
            </a:ln>
            <a:effectLst>
              <a:outerShdw dist="35921" dir="2700000" algn="ctr" rotWithShape="0">
                <a:schemeClr val="bg1"/>
              </a:outerShdw>
            </a:effectLst>
          </p:spPr>
          <p:txBody>
            <a:bodyPr>
              <a:spAutoFit/>
            </a:bodyPr>
            <a:lstStyle/>
            <a:p>
              <a:pPr>
                <a:spcBef>
                  <a:spcPct val="50000"/>
                </a:spcBef>
              </a:pPr>
              <a:r>
                <a:rPr lang="en-US" sz="2800" dirty="0">
                  <a:solidFill>
                    <a:srgbClr val="000099"/>
                  </a:solidFill>
                  <a:latin typeface="Impact" pitchFamily="34" charset="0"/>
                </a:rPr>
                <a:t>Moses</a:t>
              </a:r>
            </a:p>
          </p:txBody>
        </p:sp>
        <p:sp>
          <p:nvSpPr>
            <p:cNvPr id="143458" name="Text Box 98"/>
            <p:cNvSpPr txBox="1">
              <a:spLocks noChangeArrowheads="1"/>
            </p:cNvSpPr>
            <p:nvPr/>
          </p:nvSpPr>
          <p:spPr bwMode="auto">
            <a:xfrm>
              <a:off x="2208" y="3014"/>
              <a:ext cx="192" cy="340"/>
            </a:xfrm>
            <a:prstGeom prst="rect">
              <a:avLst/>
            </a:prstGeom>
            <a:noFill/>
            <a:ln w="9525">
              <a:noFill/>
              <a:miter lim="800000"/>
              <a:headEnd/>
              <a:tailEnd/>
            </a:ln>
            <a:effectLst>
              <a:outerShdw dist="35921" dir="2700000" algn="ctr" rotWithShape="0">
                <a:schemeClr val="bg1"/>
              </a:outerShdw>
            </a:effectLst>
          </p:spPr>
          <p:txBody>
            <a:bodyPr>
              <a:spAutoFit/>
            </a:bodyPr>
            <a:lstStyle/>
            <a:p>
              <a:pPr algn="ctr">
                <a:lnSpc>
                  <a:spcPct val="105000"/>
                </a:lnSpc>
              </a:pPr>
              <a:r>
                <a:rPr lang="en-US" sz="2800">
                  <a:solidFill>
                    <a:srgbClr val="000099"/>
                  </a:solidFill>
                  <a:latin typeface="Impact" pitchFamily="34" charset="0"/>
                </a:rPr>
                <a:t>:</a:t>
              </a:r>
            </a:p>
          </p:txBody>
        </p:sp>
        <p:sp>
          <p:nvSpPr>
            <p:cNvPr id="143459" name="Text Box 99"/>
            <p:cNvSpPr txBox="1">
              <a:spLocks noChangeArrowheads="1"/>
            </p:cNvSpPr>
            <p:nvPr/>
          </p:nvSpPr>
          <p:spPr bwMode="auto">
            <a:xfrm>
              <a:off x="1347" y="3038"/>
              <a:ext cx="240" cy="312"/>
            </a:xfrm>
            <a:prstGeom prst="rect">
              <a:avLst/>
            </a:prstGeom>
            <a:noFill/>
            <a:ln w="9525">
              <a:noFill/>
              <a:miter lim="800000"/>
              <a:headEnd/>
              <a:tailEnd/>
            </a:ln>
            <a:effectLst/>
          </p:spPr>
          <p:txBody>
            <a:bodyPr>
              <a:spAutoFit/>
            </a:bodyPr>
            <a:lstStyle/>
            <a:p>
              <a:pPr eaLnBrk="0" hangingPunct="0">
                <a:lnSpc>
                  <a:spcPct val="55000"/>
                </a:lnSpc>
              </a:pPr>
              <a:r>
                <a:rPr lang="en-US" sz="4800" b="1">
                  <a:solidFill>
                    <a:srgbClr val="000099"/>
                  </a:solidFill>
                  <a:latin typeface="Times New Roman" pitchFamily="18" charset="0"/>
                  <a:sym typeface="CommonBullets" pitchFamily="34" charset="2"/>
                </a:rPr>
                <a:t></a:t>
              </a:r>
              <a:endParaRPr lang="en-US" sz="4800" b="1">
                <a:solidFill>
                  <a:srgbClr val="000099"/>
                </a:solidFill>
                <a:latin typeface="Times New Roman" pitchFamily="18" charset="0"/>
              </a:endParaRPr>
            </a:p>
          </p:txBody>
        </p:sp>
      </p:grpSp>
      <p:sp>
        <p:nvSpPr>
          <p:cNvPr id="143460" name="WordArt 100"/>
          <p:cNvSpPr>
            <a:spLocks noChangeArrowheads="1" noChangeShapeType="1" noTextEdit="1"/>
          </p:cNvSpPr>
          <p:nvPr/>
        </p:nvSpPr>
        <p:spPr bwMode="auto">
          <a:xfrm>
            <a:off x="2217738" y="3983038"/>
            <a:ext cx="4635500" cy="325437"/>
          </a:xfrm>
          <a:prstGeom prst="rect">
            <a:avLst/>
          </a:prstGeom>
        </p:spPr>
        <p:txBody>
          <a:bodyPr wrap="none" fromWordArt="1">
            <a:prstTxWarp prst="textDeflate">
              <a:avLst>
                <a:gd name="adj" fmla="val 15972"/>
              </a:avLst>
            </a:prstTxWarp>
          </a:bodyPr>
          <a:lstStyle/>
          <a:p>
            <a:pPr algn="ctr"/>
            <a:r>
              <a:rPr lang="en-US" sz="3600" kern="10">
                <a:ln w="19050">
                  <a:solidFill>
                    <a:srgbClr val="FFFFE9"/>
                  </a:solidFill>
                  <a:round/>
                  <a:headEnd/>
                  <a:tailEnd/>
                </a:ln>
                <a:solidFill>
                  <a:srgbClr val="440000"/>
                </a:solidFill>
                <a:effectLst>
                  <a:outerShdw dist="25400" algn="ctr" rotWithShape="0">
                    <a:srgbClr val="FFFFE9">
                      <a:alpha val="80000"/>
                    </a:srgbClr>
                  </a:outerShdw>
                </a:effectLst>
                <a:latin typeface="Impact"/>
              </a:rPr>
              <a:t>(Based on the water of the rock)</a:t>
            </a:r>
          </a:p>
        </p:txBody>
      </p:sp>
      <p:sp>
        <p:nvSpPr>
          <p:cNvPr id="143461" name="Rectangle 101"/>
          <p:cNvSpPr>
            <a:spLocks noChangeArrowheads="1"/>
          </p:cNvSpPr>
          <p:nvPr/>
        </p:nvSpPr>
        <p:spPr bwMode="auto">
          <a:xfrm>
            <a:off x="0" y="5715000"/>
            <a:ext cx="9144000" cy="1143000"/>
          </a:xfrm>
          <a:prstGeom prst="rect">
            <a:avLst/>
          </a:prstGeom>
          <a:solidFill>
            <a:schemeClr val="tx1"/>
          </a:solidFill>
          <a:ln w="9525">
            <a:solidFill>
              <a:schemeClr val="tx1"/>
            </a:solidFill>
            <a:miter lim="800000"/>
            <a:headEnd/>
            <a:tailEnd/>
          </a:ln>
          <a:effectLst/>
        </p:spPr>
        <p:txBody>
          <a:bodyPr wrap="none" anchor="ctr"/>
          <a:lstStyle/>
          <a:p>
            <a:endParaRPr lang="en-US"/>
          </a:p>
        </p:txBody>
      </p:sp>
      <p:grpSp>
        <p:nvGrpSpPr>
          <p:cNvPr id="143462" name="Group 102"/>
          <p:cNvGrpSpPr>
            <a:grpSpLocks/>
          </p:cNvGrpSpPr>
          <p:nvPr/>
        </p:nvGrpSpPr>
        <p:grpSpPr bwMode="auto">
          <a:xfrm>
            <a:off x="762000" y="5715000"/>
            <a:ext cx="7924800" cy="998538"/>
            <a:chOff x="240" y="3576"/>
            <a:chExt cx="4992" cy="629"/>
          </a:xfrm>
        </p:grpSpPr>
        <p:sp>
          <p:nvSpPr>
            <p:cNvPr id="143463" name="Text Box 103"/>
            <p:cNvSpPr txBox="1">
              <a:spLocks noChangeArrowheads="1"/>
            </p:cNvSpPr>
            <p:nvPr/>
          </p:nvSpPr>
          <p:spPr bwMode="auto">
            <a:xfrm>
              <a:off x="480" y="3640"/>
              <a:ext cx="4752" cy="565"/>
            </a:xfrm>
            <a:prstGeom prst="rect">
              <a:avLst/>
            </a:prstGeom>
            <a:noFill/>
            <a:ln w="9525">
              <a:noFill/>
              <a:miter lim="800000"/>
              <a:headEnd/>
              <a:tailEnd/>
            </a:ln>
            <a:effectLst/>
          </p:spPr>
          <p:txBody>
            <a:bodyPr>
              <a:spAutoFit/>
            </a:bodyPr>
            <a:lstStyle/>
            <a:p>
              <a:pPr eaLnBrk="0" hangingPunct="0">
                <a:lnSpc>
                  <a:spcPct val="80000"/>
                </a:lnSpc>
              </a:pPr>
              <a:r>
                <a:rPr lang="en-US" sz="2200" b="1">
                  <a:solidFill>
                    <a:schemeClr val="bg1"/>
                  </a:solidFill>
                  <a:latin typeface="Arial Narrow" pitchFamily="34" charset="0"/>
                </a:rPr>
                <a:t>However, when Moses heard the people </a:t>
              </a:r>
              <a:r>
                <a:rPr lang="en-US" sz="2200" b="1" u="sng">
                  <a:solidFill>
                    <a:schemeClr val="bg1"/>
                  </a:solidFill>
                  <a:latin typeface="Arial Narrow" pitchFamily="34" charset="0"/>
                </a:rPr>
                <a:t>murmuring</a:t>
              </a:r>
              <a:r>
                <a:rPr lang="en-US" sz="2200" b="1">
                  <a:solidFill>
                    <a:schemeClr val="bg1"/>
                  </a:solidFill>
                  <a:latin typeface="Arial Narrow" pitchFamily="34" charset="0"/>
                </a:rPr>
                <a:t> against him and complaining that they had no water to drink, he raged in uncontrolled anger and </a:t>
              </a:r>
              <a:r>
                <a:rPr lang="en-US" sz="2200" b="1" u="sng">
                  <a:solidFill>
                    <a:schemeClr val="bg1"/>
                  </a:solidFill>
                  <a:latin typeface="Arial Narrow" pitchFamily="34" charset="0"/>
                </a:rPr>
                <a:t>struck the rock twice</a:t>
              </a:r>
              <a:r>
                <a:rPr lang="en-US" sz="2200" b="1">
                  <a:solidFill>
                    <a:schemeClr val="bg1"/>
                  </a:solidFill>
                  <a:latin typeface="Arial Narrow" pitchFamily="34" charset="0"/>
                </a:rPr>
                <a:t>.</a:t>
              </a:r>
            </a:p>
          </p:txBody>
        </p:sp>
        <p:sp>
          <p:nvSpPr>
            <p:cNvPr id="143464" name="Text Box 104"/>
            <p:cNvSpPr txBox="1">
              <a:spLocks noChangeArrowheads="1"/>
            </p:cNvSpPr>
            <p:nvPr/>
          </p:nvSpPr>
          <p:spPr bwMode="auto">
            <a:xfrm>
              <a:off x="240" y="3576"/>
              <a:ext cx="235" cy="312"/>
            </a:xfrm>
            <a:prstGeom prst="rect">
              <a:avLst/>
            </a:prstGeom>
            <a:noFill/>
            <a:ln w="9525">
              <a:noFill/>
              <a:miter lim="800000"/>
              <a:headEnd/>
              <a:tailEnd/>
            </a:ln>
            <a:effectLst/>
          </p:spPr>
          <p:txBody>
            <a:bodyPr>
              <a:spAutoFit/>
            </a:bodyPr>
            <a:lstStyle/>
            <a:p>
              <a:pPr eaLnBrk="0" hangingPunct="0">
                <a:lnSpc>
                  <a:spcPct val="55000"/>
                </a:lnSpc>
              </a:pPr>
              <a:r>
                <a:rPr lang="en-US" sz="4800" b="1">
                  <a:solidFill>
                    <a:schemeClr val="bg1"/>
                  </a:solidFill>
                  <a:latin typeface="Times New Roman" pitchFamily="18" charset="0"/>
                  <a:sym typeface="CommonBullets" pitchFamily="34" charset="2"/>
                </a:rPr>
                <a:t></a:t>
              </a:r>
              <a:endParaRPr lang="en-US" sz="4800" b="1">
                <a:solidFill>
                  <a:schemeClr val="bg1"/>
                </a:solidFill>
                <a:latin typeface="Times New Roman" pitchFamily="18" charset="0"/>
              </a:endParaRPr>
            </a:p>
          </p:txBody>
        </p:sp>
      </p:grpSp>
    </p:spTree>
  </p:cSld>
  <p:clrMapOvr>
    <a:masterClrMapping/>
  </p:clrMapOvr>
  <p:transition>
    <p:split orient="vert" dir="in"/>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withEffect">
                                  <p:stCondLst>
                                    <p:cond delay="0"/>
                                  </p:stCondLst>
                                  <p:childTnLst>
                                    <p:set>
                                      <p:cBhvr>
                                        <p:cTn id="6" dur="1" fill="hold">
                                          <p:stCondLst>
                                            <p:cond delay="0"/>
                                          </p:stCondLst>
                                        </p:cTn>
                                        <p:tgtEl>
                                          <p:spTgt spid="143462"/>
                                        </p:tgtEl>
                                        <p:attrNameLst>
                                          <p:attrName>style.visibility</p:attrName>
                                        </p:attrNameLst>
                                      </p:cBhvr>
                                      <p:to>
                                        <p:strVal val="visible"/>
                                      </p:to>
                                    </p:set>
                                    <p:animEffect transition="in" filter="barn(outVertical)">
                                      <p:cBhvr>
                                        <p:cTn id="7" dur="500"/>
                                        <p:tgtEl>
                                          <p:spTgt spid="14346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43451"/>
                                        </p:tgtEl>
                                        <p:attrNameLst>
                                          <p:attrName>style.visibility</p:attrName>
                                        </p:attrNameLst>
                                      </p:cBhvr>
                                      <p:to>
                                        <p:strVal val="visible"/>
                                      </p:to>
                                    </p:set>
                                    <p:animEffect transition="in" filter="fade">
                                      <p:cBhvr>
                                        <p:cTn id="12" dur="2000"/>
                                        <p:tgtEl>
                                          <p:spTgt spid="143451"/>
                                        </p:tgtEl>
                                      </p:cBhvr>
                                    </p:animEffect>
                                  </p:childTnLst>
                                </p:cTn>
                              </p:par>
                              <p:par>
                                <p:cTn id="13" presetID="41" presetClass="entr" presetSubtype="0" fill="hold" grpId="0" nodeType="withEffect">
                                  <p:stCondLst>
                                    <p:cond delay="0"/>
                                  </p:stCondLst>
                                  <p:childTnLst>
                                    <p:set>
                                      <p:cBhvr>
                                        <p:cTn id="14" dur="1" fill="hold">
                                          <p:stCondLst>
                                            <p:cond delay="0"/>
                                          </p:stCondLst>
                                        </p:cTn>
                                        <p:tgtEl>
                                          <p:spTgt spid="143450"/>
                                        </p:tgtEl>
                                        <p:attrNameLst>
                                          <p:attrName>style.visibility</p:attrName>
                                        </p:attrNameLst>
                                      </p:cBhvr>
                                      <p:to>
                                        <p:strVal val="visible"/>
                                      </p:to>
                                    </p:set>
                                    <p:anim calcmode="lin" valueType="num">
                                      <p:cBhvr>
                                        <p:cTn id="15" dur="2000" fill="hold"/>
                                        <p:tgtEl>
                                          <p:spTgt spid="143450"/>
                                        </p:tgtEl>
                                        <p:attrNameLst>
                                          <p:attrName>ppt_x</p:attrName>
                                        </p:attrNameLst>
                                      </p:cBhvr>
                                      <p:tavLst>
                                        <p:tav tm="0">
                                          <p:val>
                                            <p:strVal val="#ppt_x"/>
                                          </p:val>
                                        </p:tav>
                                        <p:tav tm="50000">
                                          <p:val>
                                            <p:strVal val="#ppt_x+.1"/>
                                          </p:val>
                                        </p:tav>
                                        <p:tav tm="100000">
                                          <p:val>
                                            <p:strVal val="#ppt_x"/>
                                          </p:val>
                                        </p:tav>
                                      </p:tavLst>
                                    </p:anim>
                                    <p:anim calcmode="lin" valueType="num">
                                      <p:cBhvr>
                                        <p:cTn id="16" dur="2000" fill="hold"/>
                                        <p:tgtEl>
                                          <p:spTgt spid="143450"/>
                                        </p:tgtEl>
                                        <p:attrNameLst>
                                          <p:attrName>ppt_y</p:attrName>
                                        </p:attrNameLst>
                                      </p:cBhvr>
                                      <p:tavLst>
                                        <p:tav tm="0">
                                          <p:val>
                                            <p:strVal val="#ppt_y"/>
                                          </p:val>
                                        </p:tav>
                                        <p:tav tm="100000">
                                          <p:val>
                                            <p:strVal val="#ppt_y"/>
                                          </p:val>
                                        </p:tav>
                                      </p:tavLst>
                                    </p:anim>
                                    <p:anim calcmode="lin" valueType="num">
                                      <p:cBhvr>
                                        <p:cTn id="17" dur="2000" fill="hold"/>
                                        <p:tgtEl>
                                          <p:spTgt spid="143450"/>
                                        </p:tgtEl>
                                        <p:attrNameLst>
                                          <p:attrName>ppt_h</p:attrName>
                                        </p:attrNameLst>
                                      </p:cBhvr>
                                      <p:tavLst>
                                        <p:tav tm="0">
                                          <p:val>
                                            <p:strVal val="#ppt_h/10"/>
                                          </p:val>
                                        </p:tav>
                                        <p:tav tm="50000">
                                          <p:val>
                                            <p:strVal val="#ppt_h+.01"/>
                                          </p:val>
                                        </p:tav>
                                        <p:tav tm="100000">
                                          <p:val>
                                            <p:strVal val="#ppt_h"/>
                                          </p:val>
                                        </p:tav>
                                      </p:tavLst>
                                    </p:anim>
                                    <p:anim calcmode="lin" valueType="num">
                                      <p:cBhvr>
                                        <p:cTn id="18" dur="2000" fill="hold"/>
                                        <p:tgtEl>
                                          <p:spTgt spid="143450"/>
                                        </p:tgtEl>
                                        <p:attrNameLst>
                                          <p:attrName>ppt_w</p:attrName>
                                        </p:attrNameLst>
                                      </p:cBhvr>
                                      <p:tavLst>
                                        <p:tav tm="0">
                                          <p:val>
                                            <p:strVal val="#ppt_w/10"/>
                                          </p:val>
                                        </p:tav>
                                        <p:tav tm="50000">
                                          <p:val>
                                            <p:strVal val="#ppt_w+.01"/>
                                          </p:val>
                                        </p:tav>
                                        <p:tav tm="100000">
                                          <p:val>
                                            <p:strVal val="#ppt_w"/>
                                          </p:val>
                                        </p:tav>
                                      </p:tavLst>
                                    </p:anim>
                                    <p:animEffect transition="in" filter="fade">
                                      <p:cBhvr>
                                        <p:cTn id="19" dur="2000" tmFilter="0,0; .5, 1; 1, 1"/>
                                        <p:tgtEl>
                                          <p:spTgt spid="143450"/>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nodeType="clickEffect">
                                  <p:stCondLst>
                                    <p:cond delay="0"/>
                                  </p:stCondLst>
                                  <p:childTnLst>
                                    <p:set>
                                      <p:cBhvr>
                                        <p:cTn id="23" dur="1" fill="hold">
                                          <p:stCondLst>
                                            <p:cond delay="0"/>
                                          </p:stCondLst>
                                        </p:cTn>
                                        <p:tgtEl>
                                          <p:spTgt spid="143456"/>
                                        </p:tgtEl>
                                        <p:attrNameLst>
                                          <p:attrName>style.visibility</p:attrName>
                                        </p:attrNameLst>
                                      </p:cBhvr>
                                      <p:to>
                                        <p:strVal val="visible"/>
                                      </p:to>
                                    </p:set>
                                    <p:animEffect transition="in" filter="fade">
                                      <p:cBhvr>
                                        <p:cTn id="24" dur="1000"/>
                                        <p:tgtEl>
                                          <p:spTgt spid="143456"/>
                                        </p:tgtEl>
                                      </p:cBhvr>
                                    </p:animEffect>
                                  </p:childTnLst>
                                </p:cTn>
                              </p:par>
                              <p:par>
                                <p:cTn id="25" presetID="55" presetClass="entr" presetSubtype="0" fill="hold" grpId="0" nodeType="withEffect">
                                  <p:stCondLst>
                                    <p:cond delay="0"/>
                                  </p:stCondLst>
                                  <p:childTnLst>
                                    <p:set>
                                      <p:cBhvr>
                                        <p:cTn id="26" dur="1" fill="hold">
                                          <p:stCondLst>
                                            <p:cond delay="0"/>
                                          </p:stCondLst>
                                        </p:cTn>
                                        <p:tgtEl>
                                          <p:spTgt spid="143455"/>
                                        </p:tgtEl>
                                        <p:attrNameLst>
                                          <p:attrName>style.visibility</p:attrName>
                                        </p:attrNameLst>
                                      </p:cBhvr>
                                      <p:to>
                                        <p:strVal val="visible"/>
                                      </p:to>
                                    </p:set>
                                    <p:anim calcmode="lin" valueType="num">
                                      <p:cBhvr>
                                        <p:cTn id="27" dur="1000" fill="hold"/>
                                        <p:tgtEl>
                                          <p:spTgt spid="143455"/>
                                        </p:tgtEl>
                                        <p:attrNameLst>
                                          <p:attrName>ppt_w</p:attrName>
                                        </p:attrNameLst>
                                      </p:cBhvr>
                                      <p:tavLst>
                                        <p:tav tm="0">
                                          <p:val>
                                            <p:strVal val="#ppt_w*0.70"/>
                                          </p:val>
                                        </p:tav>
                                        <p:tav tm="100000">
                                          <p:val>
                                            <p:strVal val="#ppt_w"/>
                                          </p:val>
                                        </p:tav>
                                      </p:tavLst>
                                    </p:anim>
                                    <p:anim calcmode="lin" valueType="num">
                                      <p:cBhvr>
                                        <p:cTn id="28" dur="1000" fill="hold"/>
                                        <p:tgtEl>
                                          <p:spTgt spid="143455"/>
                                        </p:tgtEl>
                                        <p:attrNameLst>
                                          <p:attrName>ppt_h</p:attrName>
                                        </p:attrNameLst>
                                      </p:cBhvr>
                                      <p:tavLst>
                                        <p:tav tm="0">
                                          <p:val>
                                            <p:strVal val="#ppt_h"/>
                                          </p:val>
                                        </p:tav>
                                        <p:tav tm="100000">
                                          <p:val>
                                            <p:strVal val="#ppt_h"/>
                                          </p:val>
                                        </p:tav>
                                      </p:tavLst>
                                    </p:anim>
                                    <p:animEffect transition="in" filter="fade">
                                      <p:cBhvr>
                                        <p:cTn id="29" dur="1000"/>
                                        <p:tgtEl>
                                          <p:spTgt spid="1434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450" grpId="0"/>
      <p:bldP spid="143455" grpId="0"/>
    </p:bldLst>
  </p:timing>
</p:sld>
</file>

<file path=ppt/slides/slide89.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144386" name="Picture 2" descr="Sinai_New_11_13_03"/>
          <p:cNvPicPr>
            <a:picLocks noChangeAspect="1" noChangeArrowheads="1"/>
          </p:cNvPicPr>
          <p:nvPr/>
        </p:nvPicPr>
        <p:blipFill>
          <a:blip r:embed="rId3" cstate="print">
            <a:lum bright="-30000"/>
          </a:blip>
          <a:srcRect/>
          <a:stretch>
            <a:fillRect/>
          </a:stretch>
        </p:blipFill>
        <p:spPr bwMode="auto">
          <a:xfrm>
            <a:off x="738188" y="628650"/>
            <a:ext cx="7667625" cy="5924550"/>
          </a:xfrm>
          <a:prstGeom prst="rect">
            <a:avLst/>
          </a:prstGeom>
          <a:noFill/>
        </p:spPr>
      </p:pic>
      <p:grpSp>
        <p:nvGrpSpPr>
          <p:cNvPr id="144387" name="Group 3"/>
          <p:cNvGrpSpPr>
            <a:grpSpLocks/>
          </p:cNvGrpSpPr>
          <p:nvPr/>
        </p:nvGrpSpPr>
        <p:grpSpPr bwMode="auto">
          <a:xfrm>
            <a:off x="6705600" y="1905000"/>
            <a:ext cx="1447800" cy="1392238"/>
            <a:chOff x="4224" y="1200"/>
            <a:chExt cx="912" cy="877"/>
          </a:xfrm>
        </p:grpSpPr>
        <p:grpSp>
          <p:nvGrpSpPr>
            <p:cNvPr id="144388" name="Group 4"/>
            <p:cNvGrpSpPr>
              <a:grpSpLocks/>
            </p:cNvGrpSpPr>
            <p:nvPr/>
          </p:nvGrpSpPr>
          <p:grpSpPr bwMode="auto">
            <a:xfrm>
              <a:off x="4224" y="1296"/>
              <a:ext cx="912" cy="781"/>
              <a:chOff x="4224" y="1296"/>
              <a:chExt cx="912" cy="781"/>
            </a:xfrm>
          </p:grpSpPr>
          <p:sp>
            <p:nvSpPr>
              <p:cNvPr id="144389" name="WordArt 5"/>
              <p:cNvSpPr>
                <a:spLocks noChangeArrowheads="1" noChangeShapeType="1" noTextEdit="1"/>
              </p:cNvSpPr>
              <p:nvPr/>
            </p:nvSpPr>
            <p:spPr bwMode="auto">
              <a:xfrm>
                <a:off x="4704" y="1440"/>
                <a:ext cx="48" cy="48"/>
              </a:xfrm>
              <a:prstGeom prst="rect">
                <a:avLst/>
              </a:prstGeom>
            </p:spPr>
            <p:txBody>
              <a:bodyPr wrap="none" fromWordArt="1">
                <a:prstTxWarp prst="textPlain">
                  <a:avLst>
                    <a:gd name="adj" fmla="val 50000"/>
                  </a:avLst>
                </a:prstTxWarp>
              </a:bodyPr>
              <a:lstStyle/>
              <a:p>
                <a:pPr algn="ctr"/>
                <a:r>
                  <a:rPr lang="en-US" sz="3600" kern="10">
                    <a:ln w="9525">
                      <a:noFill/>
                      <a:round/>
                      <a:headEnd/>
                      <a:tailEnd/>
                    </a:ln>
                    <a:solidFill>
                      <a:srgbClr val="663300"/>
                    </a:solidFill>
                    <a:latin typeface="Century"/>
                  </a:rPr>
                  <a:t>.</a:t>
                </a:r>
              </a:p>
            </p:txBody>
          </p:sp>
          <p:sp>
            <p:nvSpPr>
              <p:cNvPr id="144390" name="Arc 6"/>
              <p:cNvSpPr>
                <a:spLocks/>
              </p:cNvSpPr>
              <p:nvPr/>
            </p:nvSpPr>
            <p:spPr bwMode="auto">
              <a:xfrm rot="6715497">
                <a:off x="4249" y="1933"/>
                <a:ext cx="119" cy="170"/>
              </a:xfrm>
              <a:custGeom>
                <a:avLst/>
                <a:gdLst>
                  <a:gd name="G0" fmla="+- 0 0 0"/>
                  <a:gd name="G1" fmla="+- 21192 0 0"/>
                  <a:gd name="G2" fmla="+- 21600 0 0"/>
                  <a:gd name="T0" fmla="*/ 4178 w 18156"/>
                  <a:gd name="T1" fmla="*/ 0 h 21192"/>
                  <a:gd name="T2" fmla="*/ 18156 w 18156"/>
                  <a:gd name="T3" fmla="*/ 9490 h 21192"/>
                  <a:gd name="T4" fmla="*/ 0 w 18156"/>
                  <a:gd name="T5" fmla="*/ 21192 h 21192"/>
                </a:gdLst>
                <a:ahLst/>
                <a:cxnLst>
                  <a:cxn ang="0">
                    <a:pos x="T0" y="T1"/>
                  </a:cxn>
                  <a:cxn ang="0">
                    <a:pos x="T2" y="T3"/>
                  </a:cxn>
                  <a:cxn ang="0">
                    <a:pos x="T4" y="T5"/>
                  </a:cxn>
                </a:cxnLst>
                <a:rect l="0" t="0" r="r" b="b"/>
                <a:pathLst>
                  <a:path w="18156" h="21192" fill="none" extrusionOk="0">
                    <a:moveTo>
                      <a:pt x="4178" y="-1"/>
                    </a:moveTo>
                    <a:cubicBezTo>
                      <a:pt x="9932" y="1134"/>
                      <a:pt x="14978" y="4560"/>
                      <a:pt x="18155" y="9490"/>
                    </a:cubicBezTo>
                  </a:path>
                  <a:path w="18156" h="21192" stroke="0" extrusionOk="0">
                    <a:moveTo>
                      <a:pt x="4178" y="-1"/>
                    </a:moveTo>
                    <a:cubicBezTo>
                      <a:pt x="9932" y="1134"/>
                      <a:pt x="14978" y="4560"/>
                      <a:pt x="18155" y="9490"/>
                    </a:cubicBezTo>
                    <a:lnTo>
                      <a:pt x="0" y="21192"/>
                    </a:lnTo>
                    <a:close/>
                  </a:path>
                </a:pathLst>
              </a:custGeom>
              <a:noFill/>
              <a:ln w="38100">
                <a:solidFill>
                  <a:srgbClr val="663300"/>
                </a:solidFill>
                <a:round/>
                <a:headEnd/>
                <a:tailEnd/>
              </a:ln>
              <a:effectLst/>
            </p:spPr>
            <p:txBody>
              <a:bodyPr anchor="ctr">
                <a:spAutoFit/>
              </a:bodyPr>
              <a:lstStyle/>
              <a:p>
                <a:endParaRPr lang="en-US"/>
              </a:p>
            </p:txBody>
          </p:sp>
          <p:sp>
            <p:nvSpPr>
              <p:cNvPr id="144391" name="WordArt 7"/>
              <p:cNvSpPr>
                <a:spLocks noChangeArrowheads="1" noChangeShapeType="1" noTextEdit="1"/>
              </p:cNvSpPr>
              <p:nvPr/>
            </p:nvSpPr>
            <p:spPr bwMode="auto">
              <a:xfrm>
                <a:off x="4414" y="1956"/>
                <a:ext cx="48" cy="48"/>
              </a:xfrm>
              <a:prstGeom prst="rect">
                <a:avLst/>
              </a:prstGeom>
            </p:spPr>
            <p:txBody>
              <a:bodyPr wrap="none" fromWordArt="1">
                <a:prstTxWarp prst="textPlain">
                  <a:avLst>
                    <a:gd name="adj" fmla="val 50000"/>
                  </a:avLst>
                </a:prstTxWarp>
              </a:bodyPr>
              <a:lstStyle/>
              <a:p>
                <a:pPr algn="ctr"/>
                <a:r>
                  <a:rPr lang="en-US" sz="3600" kern="10">
                    <a:ln w="9525">
                      <a:noFill/>
                      <a:round/>
                      <a:headEnd/>
                      <a:tailEnd/>
                    </a:ln>
                    <a:solidFill>
                      <a:srgbClr val="663300"/>
                    </a:solidFill>
                    <a:latin typeface="Century"/>
                  </a:rPr>
                  <a:t>.</a:t>
                </a:r>
              </a:p>
            </p:txBody>
          </p:sp>
          <p:sp>
            <p:nvSpPr>
              <p:cNvPr id="144392" name="Arc 8"/>
              <p:cNvSpPr>
                <a:spLocks/>
              </p:cNvSpPr>
              <p:nvPr/>
            </p:nvSpPr>
            <p:spPr bwMode="auto">
              <a:xfrm rot="9622134" flipV="1">
                <a:off x="4462" y="1833"/>
                <a:ext cx="144" cy="171"/>
              </a:xfrm>
              <a:custGeom>
                <a:avLst/>
                <a:gdLst>
                  <a:gd name="G0" fmla="+- 0 0 0"/>
                  <a:gd name="G1" fmla="+- 21192 0 0"/>
                  <a:gd name="G2" fmla="+- 21600 0 0"/>
                  <a:gd name="T0" fmla="*/ 4178 w 18156"/>
                  <a:gd name="T1" fmla="*/ 0 h 21192"/>
                  <a:gd name="T2" fmla="*/ 18156 w 18156"/>
                  <a:gd name="T3" fmla="*/ 9490 h 21192"/>
                  <a:gd name="T4" fmla="*/ 0 w 18156"/>
                  <a:gd name="T5" fmla="*/ 21192 h 21192"/>
                </a:gdLst>
                <a:ahLst/>
                <a:cxnLst>
                  <a:cxn ang="0">
                    <a:pos x="T0" y="T1"/>
                  </a:cxn>
                  <a:cxn ang="0">
                    <a:pos x="T2" y="T3"/>
                  </a:cxn>
                  <a:cxn ang="0">
                    <a:pos x="T4" y="T5"/>
                  </a:cxn>
                </a:cxnLst>
                <a:rect l="0" t="0" r="r" b="b"/>
                <a:pathLst>
                  <a:path w="18156" h="21192" fill="none" extrusionOk="0">
                    <a:moveTo>
                      <a:pt x="4178" y="-1"/>
                    </a:moveTo>
                    <a:cubicBezTo>
                      <a:pt x="9932" y="1134"/>
                      <a:pt x="14978" y="4560"/>
                      <a:pt x="18155" y="9490"/>
                    </a:cubicBezTo>
                  </a:path>
                  <a:path w="18156" h="21192" stroke="0" extrusionOk="0">
                    <a:moveTo>
                      <a:pt x="4178" y="-1"/>
                    </a:moveTo>
                    <a:cubicBezTo>
                      <a:pt x="9932" y="1134"/>
                      <a:pt x="14978" y="4560"/>
                      <a:pt x="18155" y="9490"/>
                    </a:cubicBezTo>
                    <a:lnTo>
                      <a:pt x="0" y="21192"/>
                    </a:lnTo>
                    <a:close/>
                  </a:path>
                </a:pathLst>
              </a:custGeom>
              <a:noFill/>
              <a:ln w="38100">
                <a:solidFill>
                  <a:srgbClr val="663300"/>
                </a:solidFill>
                <a:round/>
                <a:headEnd/>
                <a:tailEnd/>
              </a:ln>
              <a:effectLst/>
            </p:spPr>
            <p:txBody>
              <a:bodyPr anchor="ctr">
                <a:spAutoFit/>
              </a:bodyPr>
              <a:lstStyle/>
              <a:p>
                <a:endParaRPr lang="en-US"/>
              </a:p>
            </p:txBody>
          </p:sp>
          <p:sp>
            <p:nvSpPr>
              <p:cNvPr id="144393" name="WordArt 9"/>
              <p:cNvSpPr>
                <a:spLocks noChangeArrowheads="1" noChangeShapeType="1" noTextEdit="1"/>
              </p:cNvSpPr>
              <p:nvPr/>
            </p:nvSpPr>
            <p:spPr bwMode="auto">
              <a:xfrm rot="-1150740">
                <a:off x="4558" y="1764"/>
                <a:ext cx="48" cy="48"/>
              </a:xfrm>
              <a:prstGeom prst="rect">
                <a:avLst/>
              </a:prstGeom>
            </p:spPr>
            <p:txBody>
              <a:bodyPr wrap="none" fromWordArt="1">
                <a:prstTxWarp prst="textPlain">
                  <a:avLst>
                    <a:gd name="adj" fmla="val 50000"/>
                  </a:avLst>
                </a:prstTxWarp>
              </a:bodyPr>
              <a:lstStyle/>
              <a:p>
                <a:pPr algn="ctr"/>
                <a:r>
                  <a:rPr lang="en-US" sz="3600" kern="10">
                    <a:ln w="9525">
                      <a:noFill/>
                      <a:round/>
                      <a:headEnd/>
                      <a:tailEnd/>
                    </a:ln>
                    <a:solidFill>
                      <a:srgbClr val="663300"/>
                    </a:solidFill>
                    <a:latin typeface="Century"/>
                  </a:rPr>
                  <a:t>.</a:t>
                </a:r>
              </a:p>
            </p:txBody>
          </p:sp>
          <p:sp>
            <p:nvSpPr>
              <p:cNvPr id="144394" name="Arc 10"/>
              <p:cNvSpPr>
                <a:spLocks/>
              </p:cNvSpPr>
              <p:nvPr/>
            </p:nvSpPr>
            <p:spPr bwMode="auto">
              <a:xfrm rot="6715497">
                <a:off x="4585" y="1597"/>
                <a:ext cx="119" cy="170"/>
              </a:xfrm>
              <a:custGeom>
                <a:avLst/>
                <a:gdLst>
                  <a:gd name="G0" fmla="+- 0 0 0"/>
                  <a:gd name="G1" fmla="+- 21192 0 0"/>
                  <a:gd name="G2" fmla="+- 21600 0 0"/>
                  <a:gd name="T0" fmla="*/ 4178 w 18156"/>
                  <a:gd name="T1" fmla="*/ 0 h 21192"/>
                  <a:gd name="T2" fmla="*/ 18156 w 18156"/>
                  <a:gd name="T3" fmla="*/ 9490 h 21192"/>
                  <a:gd name="T4" fmla="*/ 0 w 18156"/>
                  <a:gd name="T5" fmla="*/ 21192 h 21192"/>
                </a:gdLst>
                <a:ahLst/>
                <a:cxnLst>
                  <a:cxn ang="0">
                    <a:pos x="T0" y="T1"/>
                  </a:cxn>
                  <a:cxn ang="0">
                    <a:pos x="T2" y="T3"/>
                  </a:cxn>
                  <a:cxn ang="0">
                    <a:pos x="T4" y="T5"/>
                  </a:cxn>
                </a:cxnLst>
                <a:rect l="0" t="0" r="r" b="b"/>
                <a:pathLst>
                  <a:path w="18156" h="21192" fill="none" extrusionOk="0">
                    <a:moveTo>
                      <a:pt x="4178" y="-1"/>
                    </a:moveTo>
                    <a:cubicBezTo>
                      <a:pt x="9932" y="1134"/>
                      <a:pt x="14978" y="4560"/>
                      <a:pt x="18155" y="9490"/>
                    </a:cubicBezTo>
                  </a:path>
                  <a:path w="18156" h="21192" stroke="0" extrusionOk="0">
                    <a:moveTo>
                      <a:pt x="4178" y="-1"/>
                    </a:moveTo>
                    <a:cubicBezTo>
                      <a:pt x="9932" y="1134"/>
                      <a:pt x="14978" y="4560"/>
                      <a:pt x="18155" y="9490"/>
                    </a:cubicBezTo>
                    <a:lnTo>
                      <a:pt x="0" y="21192"/>
                    </a:lnTo>
                    <a:close/>
                  </a:path>
                </a:pathLst>
              </a:custGeom>
              <a:noFill/>
              <a:ln w="38100">
                <a:solidFill>
                  <a:srgbClr val="663300"/>
                </a:solidFill>
                <a:round/>
                <a:headEnd/>
                <a:tailEnd/>
              </a:ln>
              <a:effectLst/>
            </p:spPr>
            <p:txBody>
              <a:bodyPr anchor="ctr">
                <a:spAutoFit/>
              </a:bodyPr>
              <a:lstStyle/>
              <a:p>
                <a:endParaRPr lang="en-US"/>
              </a:p>
            </p:txBody>
          </p:sp>
          <p:sp>
            <p:nvSpPr>
              <p:cNvPr id="144395" name="WordArt 11"/>
              <p:cNvSpPr>
                <a:spLocks noChangeArrowheads="1" noChangeShapeType="1" noTextEdit="1"/>
              </p:cNvSpPr>
              <p:nvPr/>
            </p:nvSpPr>
            <p:spPr bwMode="auto">
              <a:xfrm>
                <a:off x="4750" y="1620"/>
                <a:ext cx="48" cy="48"/>
              </a:xfrm>
              <a:prstGeom prst="rect">
                <a:avLst/>
              </a:prstGeom>
            </p:spPr>
            <p:txBody>
              <a:bodyPr wrap="none" fromWordArt="1">
                <a:prstTxWarp prst="textPlain">
                  <a:avLst>
                    <a:gd name="adj" fmla="val 50000"/>
                  </a:avLst>
                </a:prstTxWarp>
              </a:bodyPr>
              <a:lstStyle/>
              <a:p>
                <a:pPr algn="ctr"/>
                <a:r>
                  <a:rPr lang="en-US" sz="3600" kern="10">
                    <a:ln w="9525">
                      <a:noFill/>
                      <a:round/>
                      <a:headEnd/>
                      <a:tailEnd/>
                    </a:ln>
                    <a:solidFill>
                      <a:srgbClr val="663300"/>
                    </a:solidFill>
                    <a:latin typeface="Century"/>
                  </a:rPr>
                  <a:t>.</a:t>
                </a:r>
              </a:p>
            </p:txBody>
          </p:sp>
          <p:sp>
            <p:nvSpPr>
              <p:cNvPr id="144396" name="Arc 12"/>
              <p:cNvSpPr>
                <a:spLocks/>
              </p:cNvSpPr>
              <p:nvPr/>
            </p:nvSpPr>
            <p:spPr bwMode="auto">
              <a:xfrm rot="8773144" flipV="1">
                <a:off x="4729" y="1488"/>
                <a:ext cx="48" cy="192"/>
              </a:xfrm>
              <a:custGeom>
                <a:avLst/>
                <a:gdLst>
                  <a:gd name="G0" fmla="+- 0 0 0"/>
                  <a:gd name="G1" fmla="+- 21192 0 0"/>
                  <a:gd name="G2" fmla="+- 21600 0 0"/>
                  <a:gd name="T0" fmla="*/ 4178 w 18156"/>
                  <a:gd name="T1" fmla="*/ 0 h 21192"/>
                  <a:gd name="T2" fmla="*/ 18156 w 18156"/>
                  <a:gd name="T3" fmla="*/ 9490 h 21192"/>
                  <a:gd name="T4" fmla="*/ 0 w 18156"/>
                  <a:gd name="T5" fmla="*/ 21192 h 21192"/>
                </a:gdLst>
                <a:ahLst/>
                <a:cxnLst>
                  <a:cxn ang="0">
                    <a:pos x="T0" y="T1"/>
                  </a:cxn>
                  <a:cxn ang="0">
                    <a:pos x="T2" y="T3"/>
                  </a:cxn>
                  <a:cxn ang="0">
                    <a:pos x="T4" y="T5"/>
                  </a:cxn>
                </a:cxnLst>
                <a:rect l="0" t="0" r="r" b="b"/>
                <a:pathLst>
                  <a:path w="18156" h="21192" fill="none" extrusionOk="0">
                    <a:moveTo>
                      <a:pt x="4178" y="-1"/>
                    </a:moveTo>
                    <a:cubicBezTo>
                      <a:pt x="9932" y="1134"/>
                      <a:pt x="14978" y="4560"/>
                      <a:pt x="18155" y="9490"/>
                    </a:cubicBezTo>
                  </a:path>
                  <a:path w="18156" h="21192" stroke="0" extrusionOk="0">
                    <a:moveTo>
                      <a:pt x="4178" y="-1"/>
                    </a:moveTo>
                    <a:cubicBezTo>
                      <a:pt x="9932" y="1134"/>
                      <a:pt x="14978" y="4560"/>
                      <a:pt x="18155" y="9490"/>
                    </a:cubicBezTo>
                    <a:lnTo>
                      <a:pt x="0" y="21192"/>
                    </a:lnTo>
                    <a:close/>
                  </a:path>
                </a:pathLst>
              </a:custGeom>
              <a:noFill/>
              <a:ln w="38100">
                <a:solidFill>
                  <a:srgbClr val="663300"/>
                </a:solidFill>
                <a:round/>
                <a:headEnd/>
                <a:tailEnd/>
              </a:ln>
              <a:effectLst/>
            </p:spPr>
            <p:txBody>
              <a:bodyPr anchor="ctr">
                <a:spAutoFit/>
              </a:bodyPr>
              <a:lstStyle/>
              <a:p>
                <a:endParaRPr lang="en-US"/>
              </a:p>
            </p:txBody>
          </p:sp>
          <p:sp>
            <p:nvSpPr>
              <p:cNvPr id="144397" name="Arc 13"/>
              <p:cNvSpPr>
                <a:spLocks/>
              </p:cNvSpPr>
              <p:nvPr/>
            </p:nvSpPr>
            <p:spPr bwMode="auto">
              <a:xfrm rot="-12756078">
                <a:off x="4952" y="1392"/>
                <a:ext cx="107" cy="101"/>
              </a:xfrm>
              <a:custGeom>
                <a:avLst/>
                <a:gdLst>
                  <a:gd name="G0" fmla="+- 0 0 0"/>
                  <a:gd name="G1" fmla="+- 21037 0 0"/>
                  <a:gd name="G2" fmla="+- 21600 0 0"/>
                  <a:gd name="T0" fmla="*/ 4900 w 18156"/>
                  <a:gd name="T1" fmla="*/ 0 h 21037"/>
                  <a:gd name="T2" fmla="*/ 18156 w 18156"/>
                  <a:gd name="T3" fmla="*/ 9335 h 21037"/>
                  <a:gd name="T4" fmla="*/ 0 w 18156"/>
                  <a:gd name="T5" fmla="*/ 21037 h 21037"/>
                </a:gdLst>
                <a:ahLst/>
                <a:cxnLst>
                  <a:cxn ang="0">
                    <a:pos x="T0" y="T1"/>
                  </a:cxn>
                  <a:cxn ang="0">
                    <a:pos x="T2" y="T3"/>
                  </a:cxn>
                  <a:cxn ang="0">
                    <a:pos x="T4" y="T5"/>
                  </a:cxn>
                </a:cxnLst>
                <a:rect l="0" t="0" r="r" b="b"/>
                <a:pathLst>
                  <a:path w="18156" h="21037" fill="none" extrusionOk="0">
                    <a:moveTo>
                      <a:pt x="4899" y="0"/>
                    </a:moveTo>
                    <a:cubicBezTo>
                      <a:pt x="10363" y="1272"/>
                      <a:pt x="15116" y="4620"/>
                      <a:pt x="18155" y="9335"/>
                    </a:cubicBezTo>
                  </a:path>
                  <a:path w="18156" h="21037" stroke="0" extrusionOk="0">
                    <a:moveTo>
                      <a:pt x="4899" y="0"/>
                    </a:moveTo>
                    <a:cubicBezTo>
                      <a:pt x="10363" y="1272"/>
                      <a:pt x="15116" y="4620"/>
                      <a:pt x="18155" y="9335"/>
                    </a:cubicBezTo>
                    <a:lnTo>
                      <a:pt x="0" y="21037"/>
                    </a:lnTo>
                    <a:close/>
                  </a:path>
                </a:pathLst>
              </a:custGeom>
              <a:noFill/>
              <a:ln w="38100">
                <a:solidFill>
                  <a:srgbClr val="663300"/>
                </a:solidFill>
                <a:prstDash val="lgDashDot"/>
                <a:round/>
                <a:headEnd/>
                <a:tailEnd/>
              </a:ln>
              <a:effectLst/>
            </p:spPr>
            <p:txBody>
              <a:bodyPr anchor="ctr">
                <a:spAutoFit/>
              </a:bodyPr>
              <a:lstStyle/>
              <a:p>
                <a:endParaRPr lang="en-US"/>
              </a:p>
            </p:txBody>
          </p:sp>
          <p:sp>
            <p:nvSpPr>
              <p:cNvPr id="144398" name="Arc 14"/>
              <p:cNvSpPr>
                <a:spLocks/>
              </p:cNvSpPr>
              <p:nvPr/>
            </p:nvSpPr>
            <p:spPr bwMode="auto">
              <a:xfrm rot="14637100" flipV="1">
                <a:off x="4752" y="1392"/>
                <a:ext cx="48" cy="144"/>
              </a:xfrm>
              <a:custGeom>
                <a:avLst/>
                <a:gdLst>
                  <a:gd name="G0" fmla="+- 0 0 0"/>
                  <a:gd name="G1" fmla="+- 21192 0 0"/>
                  <a:gd name="G2" fmla="+- 21600 0 0"/>
                  <a:gd name="T0" fmla="*/ 4178 w 18156"/>
                  <a:gd name="T1" fmla="*/ 0 h 21192"/>
                  <a:gd name="T2" fmla="*/ 18156 w 18156"/>
                  <a:gd name="T3" fmla="*/ 9490 h 21192"/>
                  <a:gd name="T4" fmla="*/ 0 w 18156"/>
                  <a:gd name="T5" fmla="*/ 21192 h 21192"/>
                </a:gdLst>
                <a:ahLst/>
                <a:cxnLst>
                  <a:cxn ang="0">
                    <a:pos x="T0" y="T1"/>
                  </a:cxn>
                  <a:cxn ang="0">
                    <a:pos x="T2" y="T3"/>
                  </a:cxn>
                  <a:cxn ang="0">
                    <a:pos x="T4" y="T5"/>
                  </a:cxn>
                </a:cxnLst>
                <a:rect l="0" t="0" r="r" b="b"/>
                <a:pathLst>
                  <a:path w="18156" h="21192" fill="none" extrusionOk="0">
                    <a:moveTo>
                      <a:pt x="4178" y="-1"/>
                    </a:moveTo>
                    <a:cubicBezTo>
                      <a:pt x="9932" y="1134"/>
                      <a:pt x="14978" y="4560"/>
                      <a:pt x="18155" y="9490"/>
                    </a:cubicBezTo>
                  </a:path>
                  <a:path w="18156" h="21192" stroke="0" extrusionOk="0">
                    <a:moveTo>
                      <a:pt x="4178" y="-1"/>
                    </a:moveTo>
                    <a:cubicBezTo>
                      <a:pt x="9932" y="1134"/>
                      <a:pt x="14978" y="4560"/>
                      <a:pt x="18155" y="9490"/>
                    </a:cubicBezTo>
                    <a:lnTo>
                      <a:pt x="0" y="21192"/>
                    </a:lnTo>
                    <a:close/>
                  </a:path>
                </a:pathLst>
              </a:custGeom>
              <a:noFill/>
              <a:ln w="38100">
                <a:solidFill>
                  <a:srgbClr val="663300"/>
                </a:solidFill>
                <a:prstDash val="lgDashDot"/>
                <a:round/>
                <a:headEnd/>
                <a:tailEnd/>
              </a:ln>
              <a:effectLst/>
            </p:spPr>
            <p:txBody>
              <a:bodyPr anchor="ctr">
                <a:spAutoFit/>
              </a:bodyPr>
              <a:lstStyle/>
              <a:p>
                <a:endParaRPr lang="en-US"/>
              </a:p>
            </p:txBody>
          </p:sp>
          <p:sp>
            <p:nvSpPr>
              <p:cNvPr id="144399" name="WordArt 15"/>
              <p:cNvSpPr>
                <a:spLocks noChangeArrowheads="1" noChangeShapeType="1" noTextEdit="1"/>
              </p:cNvSpPr>
              <p:nvPr/>
            </p:nvSpPr>
            <p:spPr bwMode="auto">
              <a:xfrm>
                <a:off x="4896" y="1440"/>
                <a:ext cx="48" cy="48"/>
              </a:xfrm>
              <a:prstGeom prst="rect">
                <a:avLst/>
              </a:prstGeom>
            </p:spPr>
            <p:txBody>
              <a:bodyPr wrap="none" fromWordArt="1">
                <a:prstTxWarp prst="textPlain">
                  <a:avLst>
                    <a:gd name="adj" fmla="val 50000"/>
                  </a:avLst>
                </a:prstTxWarp>
              </a:bodyPr>
              <a:lstStyle/>
              <a:p>
                <a:pPr algn="ctr"/>
                <a:r>
                  <a:rPr lang="en-US" sz="3600" kern="10">
                    <a:ln w="9525">
                      <a:noFill/>
                      <a:round/>
                      <a:headEnd/>
                      <a:tailEnd/>
                    </a:ln>
                    <a:solidFill>
                      <a:srgbClr val="663300"/>
                    </a:solidFill>
                    <a:latin typeface="Century"/>
                  </a:rPr>
                  <a:t>.</a:t>
                </a:r>
              </a:p>
            </p:txBody>
          </p:sp>
          <p:sp>
            <p:nvSpPr>
              <p:cNvPr id="144400" name="WordArt 16"/>
              <p:cNvSpPr>
                <a:spLocks noChangeArrowheads="1" noChangeShapeType="1" noTextEdit="1"/>
              </p:cNvSpPr>
              <p:nvPr/>
            </p:nvSpPr>
            <p:spPr bwMode="auto">
              <a:xfrm rot="14733363">
                <a:off x="5088" y="1440"/>
                <a:ext cx="48" cy="48"/>
              </a:xfrm>
              <a:prstGeom prst="rect">
                <a:avLst/>
              </a:prstGeom>
            </p:spPr>
            <p:txBody>
              <a:bodyPr wrap="none" fromWordArt="1">
                <a:prstTxWarp prst="textPlain">
                  <a:avLst>
                    <a:gd name="adj" fmla="val 50000"/>
                  </a:avLst>
                </a:prstTxWarp>
              </a:bodyPr>
              <a:lstStyle/>
              <a:p>
                <a:pPr algn="ctr"/>
                <a:r>
                  <a:rPr lang="en-US" sz="3600" kern="10">
                    <a:ln w="9525">
                      <a:noFill/>
                      <a:round/>
                      <a:headEnd/>
                      <a:tailEnd/>
                    </a:ln>
                    <a:solidFill>
                      <a:srgbClr val="663300"/>
                    </a:solidFill>
                    <a:latin typeface="Century"/>
                  </a:rPr>
                  <a:t>.</a:t>
                </a:r>
              </a:p>
            </p:txBody>
          </p:sp>
          <p:grpSp>
            <p:nvGrpSpPr>
              <p:cNvPr id="144401" name="Group 17"/>
              <p:cNvGrpSpPr>
                <a:grpSpLocks/>
              </p:cNvGrpSpPr>
              <p:nvPr/>
            </p:nvGrpSpPr>
            <p:grpSpPr bwMode="auto">
              <a:xfrm>
                <a:off x="5040" y="1296"/>
                <a:ext cx="58" cy="136"/>
                <a:chOff x="5040" y="1296"/>
                <a:chExt cx="58" cy="136"/>
              </a:xfrm>
            </p:grpSpPr>
            <p:sp>
              <p:nvSpPr>
                <p:cNvPr id="144402" name="Arc 18"/>
                <p:cNvSpPr>
                  <a:spLocks/>
                </p:cNvSpPr>
                <p:nvPr/>
              </p:nvSpPr>
              <p:spPr bwMode="auto">
                <a:xfrm rot="19833633" flipV="1">
                  <a:off x="5040" y="1296"/>
                  <a:ext cx="54" cy="136"/>
                </a:xfrm>
                <a:custGeom>
                  <a:avLst/>
                  <a:gdLst>
                    <a:gd name="G0" fmla="+- 0 0 0"/>
                    <a:gd name="G1" fmla="+- 19198 0 0"/>
                    <a:gd name="G2" fmla="+- 21600 0 0"/>
                    <a:gd name="T0" fmla="*/ 9898 w 19816"/>
                    <a:gd name="T1" fmla="*/ 0 h 19198"/>
                    <a:gd name="T2" fmla="*/ 19816 w 19816"/>
                    <a:gd name="T3" fmla="*/ 10602 h 19198"/>
                    <a:gd name="T4" fmla="*/ 0 w 19816"/>
                    <a:gd name="T5" fmla="*/ 19198 h 19198"/>
                  </a:gdLst>
                  <a:ahLst/>
                  <a:cxnLst>
                    <a:cxn ang="0">
                      <a:pos x="T0" y="T1"/>
                    </a:cxn>
                    <a:cxn ang="0">
                      <a:pos x="T2" y="T3"/>
                    </a:cxn>
                    <a:cxn ang="0">
                      <a:pos x="T4" y="T5"/>
                    </a:cxn>
                  </a:cxnLst>
                  <a:rect l="0" t="0" r="r" b="b"/>
                  <a:pathLst>
                    <a:path w="19816" h="19198" fill="none" extrusionOk="0">
                      <a:moveTo>
                        <a:pt x="9898" y="-1"/>
                      </a:moveTo>
                      <a:cubicBezTo>
                        <a:pt x="14328" y="2283"/>
                        <a:pt x="17832" y="6029"/>
                        <a:pt x="19815" y="10602"/>
                      </a:cubicBezTo>
                    </a:path>
                    <a:path w="19816" h="19198" stroke="0" extrusionOk="0">
                      <a:moveTo>
                        <a:pt x="9898" y="-1"/>
                      </a:moveTo>
                      <a:cubicBezTo>
                        <a:pt x="14328" y="2283"/>
                        <a:pt x="17832" y="6029"/>
                        <a:pt x="19815" y="10602"/>
                      </a:cubicBezTo>
                      <a:lnTo>
                        <a:pt x="0" y="19198"/>
                      </a:lnTo>
                      <a:close/>
                    </a:path>
                  </a:pathLst>
                </a:custGeom>
                <a:noFill/>
                <a:ln w="38100">
                  <a:solidFill>
                    <a:srgbClr val="663300"/>
                  </a:solidFill>
                  <a:round/>
                  <a:headEnd/>
                  <a:tailEnd/>
                </a:ln>
                <a:effectLst/>
              </p:spPr>
              <p:txBody>
                <a:bodyPr anchor="ctr">
                  <a:spAutoFit/>
                </a:bodyPr>
                <a:lstStyle/>
                <a:p>
                  <a:endParaRPr lang="en-US"/>
                </a:p>
              </p:txBody>
            </p:sp>
            <p:sp>
              <p:nvSpPr>
                <p:cNvPr id="144403" name="AutoShape 19"/>
                <p:cNvSpPr>
                  <a:spLocks noChangeArrowheads="1"/>
                </p:cNvSpPr>
                <p:nvPr/>
              </p:nvSpPr>
              <p:spPr bwMode="auto">
                <a:xfrm rot="-1424285">
                  <a:off x="5050" y="1296"/>
                  <a:ext cx="48" cy="48"/>
                </a:xfrm>
                <a:prstGeom prst="triangle">
                  <a:avLst>
                    <a:gd name="adj" fmla="val 52083"/>
                  </a:avLst>
                </a:prstGeom>
                <a:solidFill>
                  <a:srgbClr val="663300"/>
                </a:solidFill>
                <a:ln w="19050" algn="ctr">
                  <a:solidFill>
                    <a:srgbClr val="663300"/>
                  </a:solidFill>
                  <a:miter lim="800000"/>
                  <a:headEnd/>
                  <a:tailEnd/>
                </a:ln>
                <a:effectLst/>
              </p:spPr>
              <p:txBody>
                <a:bodyPr anchor="ctr">
                  <a:spAutoFit/>
                </a:bodyPr>
                <a:lstStyle/>
                <a:p>
                  <a:endParaRPr lang="en-US"/>
                </a:p>
              </p:txBody>
            </p:sp>
          </p:grpSp>
        </p:grpSp>
        <p:sp>
          <p:nvSpPr>
            <p:cNvPr id="144404" name="AutoShape 20"/>
            <p:cNvSpPr>
              <a:spLocks noChangeArrowheads="1"/>
            </p:cNvSpPr>
            <p:nvPr/>
          </p:nvSpPr>
          <p:spPr bwMode="auto">
            <a:xfrm flipH="1">
              <a:off x="4992" y="1200"/>
              <a:ext cx="48" cy="48"/>
            </a:xfrm>
            <a:prstGeom prst="triangle">
              <a:avLst>
                <a:gd name="adj" fmla="val 50000"/>
              </a:avLst>
            </a:prstGeom>
            <a:noFill/>
            <a:ln w="57150" algn="ctr">
              <a:solidFill>
                <a:srgbClr val="663300"/>
              </a:solidFill>
              <a:miter lim="800000"/>
              <a:headEnd/>
              <a:tailEnd/>
            </a:ln>
            <a:effectLst/>
          </p:spPr>
          <p:txBody>
            <a:bodyPr anchor="ctr">
              <a:spAutoFit/>
            </a:bodyPr>
            <a:lstStyle/>
            <a:p>
              <a:endParaRPr lang="en-US"/>
            </a:p>
          </p:txBody>
        </p:sp>
      </p:grpSp>
      <p:grpSp>
        <p:nvGrpSpPr>
          <p:cNvPr id="144405" name="Group 21"/>
          <p:cNvGrpSpPr>
            <a:grpSpLocks/>
          </p:cNvGrpSpPr>
          <p:nvPr/>
        </p:nvGrpSpPr>
        <p:grpSpPr bwMode="auto">
          <a:xfrm>
            <a:off x="2590800" y="1866900"/>
            <a:ext cx="4870450" cy="736600"/>
            <a:chOff x="1632" y="1176"/>
            <a:chExt cx="3068" cy="464"/>
          </a:xfrm>
        </p:grpSpPr>
        <p:sp>
          <p:nvSpPr>
            <p:cNvPr id="144406" name="WordArt 22"/>
            <p:cNvSpPr>
              <a:spLocks noChangeArrowheads="1" noChangeShapeType="1"/>
            </p:cNvSpPr>
            <p:nvPr/>
          </p:nvSpPr>
          <p:spPr bwMode="auto">
            <a:xfrm rot="21507697" flipH="1">
              <a:off x="1632" y="1549"/>
              <a:ext cx="440" cy="45"/>
            </a:xfrm>
            <a:prstGeom prst="rect">
              <a:avLst/>
            </a:prstGeom>
          </p:spPr>
          <p:txBody>
            <a:bodyPr wrap="none" fromWordArt="1">
              <a:prstTxWarp prst="textPlain">
                <a:avLst>
                  <a:gd name="adj" fmla="val 50000"/>
                </a:avLst>
              </a:prstTxWarp>
            </a:bodyPr>
            <a:lstStyle/>
            <a:p>
              <a:pPr algn="ctr"/>
              <a:r>
                <a:rPr lang="en-US" sz="3600" b="1" kern="10" spc="-360">
                  <a:ln w="3175">
                    <a:noFill/>
                    <a:round/>
                    <a:headEnd/>
                    <a:tailEnd/>
                  </a:ln>
                  <a:solidFill>
                    <a:srgbClr val="8E5F00"/>
                  </a:solidFill>
                  <a:latin typeface="Trebuchet MS"/>
                </a:rPr>
                <a:t>......</a:t>
              </a:r>
            </a:p>
          </p:txBody>
        </p:sp>
        <p:sp>
          <p:nvSpPr>
            <p:cNvPr id="144407" name="WordArt 23"/>
            <p:cNvSpPr>
              <a:spLocks noChangeArrowheads="1" noChangeShapeType="1"/>
            </p:cNvSpPr>
            <p:nvPr/>
          </p:nvSpPr>
          <p:spPr bwMode="auto">
            <a:xfrm rot="610922" flipH="1">
              <a:off x="2077" y="1595"/>
              <a:ext cx="441" cy="45"/>
            </a:xfrm>
            <a:prstGeom prst="rect">
              <a:avLst/>
            </a:prstGeom>
          </p:spPr>
          <p:txBody>
            <a:bodyPr wrap="none" fromWordArt="1">
              <a:prstTxWarp prst="textPlain">
                <a:avLst>
                  <a:gd name="adj" fmla="val 50000"/>
                </a:avLst>
              </a:prstTxWarp>
            </a:bodyPr>
            <a:lstStyle/>
            <a:p>
              <a:pPr algn="ctr"/>
              <a:r>
                <a:rPr lang="en-US" sz="3600" b="1" kern="10" spc="-360">
                  <a:ln w="3175">
                    <a:noFill/>
                    <a:round/>
                    <a:headEnd/>
                    <a:tailEnd/>
                  </a:ln>
                  <a:solidFill>
                    <a:srgbClr val="8E5F00"/>
                  </a:solidFill>
                  <a:latin typeface="Trebuchet MS"/>
                </a:rPr>
                <a:t>......</a:t>
              </a:r>
            </a:p>
          </p:txBody>
        </p:sp>
        <p:sp>
          <p:nvSpPr>
            <p:cNvPr id="144408" name="WordArt 24"/>
            <p:cNvSpPr>
              <a:spLocks noChangeArrowheads="1" noChangeShapeType="1"/>
            </p:cNvSpPr>
            <p:nvPr/>
          </p:nvSpPr>
          <p:spPr bwMode="auto">
            <a:xfrm rot="21061518" flipH="1">
              <a:off x="2527" y="1595"/>
              <a:ext cx="440" cy="45"/>
            </a:xfrm>
            <a:prstGeom prst="rect">
              <a:avLst/>
            </a:prstGeom>
          </p:spPr>
          <p:txBody>
            <a:bodyPr wrap="none" fromWordArt="1">
              <a:prstTxWarp prst="textPlain">
                <a:avLst>
                  <a:gd name="adj" fmla="val 50000"/>
                </a:avLst>
              </a:prstTxWarp>
            </a:bodyPr>
            <a:lstStyle/>
            <a:p>
              <a:pPr algn="ctr"/>
              <a:r>
                <a:rPr lang="en-US" sz="3600" b="1" kern="10" spc="-360">
                  <a:ln w="3175">
                    <a:noFill/>
                    <a:round/>
                    <a:headEnd/>
                    <a:tailEnd/>
                  </a:ln>
                  <a:solidFill>
                    <a:srgbClr val="8E5F00"/>
                  </a:solidFill>
                  <a:latin typeface="Trebuchet MS"/>
                </a:rPr>
                <a:t>......</a:t>
              </a:r>
            </a:p>
          </p:txBody>
        </p:sp>
        <p:sp>
          <p:nvSpPr>
            <p:cNvPr id="144409" name="WordArt 25"/>
            <p:cNvSpPr>
              <a:spLocks noChangeArrowheads="1" noChangeShapeType="1"/>
            </p:cNvSpPr>
            <p:nvPr/>
          </p:nvSpPr>
          <p:spPr bwMode="auto">
            <a:xfrm rot="21354047" flipH="1">
              <a:off x="2992" y="1549"/>
              <a:ext cx="440" cy="45"/>
            </a:xfrm>
            <a:prstGeom prst="rect">
              <a:avLst/>
            </a:prstGeom>
          </p:spPr>
          <p:txBody>
            <a:bodyPr wrap="none" fromWordArt="1">
              <a:prstTxWarp prst="textPlain">
                <a:avLst>
                  <a:gd name="adj" fmla="val 50000"/>
                </a:avLst>
              </a:prstTxWarp>
            </a:bodyPr>
            <a:lstStyle/>
            <a:p>
              <a:pPr algn="ctr"/>
              <a:r>
                <a:rPr lang="en-US" sz="3600" b="1" kern="10" spc="-360">
                  <a:ln w="3175">
                    <a:noFill/>
                    <a:round/>
                    <a:headEnd/>
                    <a:tailEnd/>
                  </a:ln>
                  <a:solidFill>
                    <a:srgbClr val="8E5F00"/>
                  </a:solidFill>
                  <a:latin typeface="Trebuchet MS"/>
                </a:rPr>
                <a:t>......</a:t>
              </a:r>
            </a:p>
          </p:txBody>
        </p:sp>
        <p:sp>
          <p:nvSpPr>
            <p:cNvPr id="144410" name="WordArt 26"/>
            <p:cNvSpPr>
              <a:spLocks noChangeArrowheads="1" noChangeShapeType="1"/>
            </p:cNvSpPr>
            <p:nvPr/>
          </p:nvSpPr>
          <p:spPr bwMode="auto">
            <a:xfrm rot="21031569" flipH="1">
              <a:off x="3456" y="1488"/>
              <a:ext cx="440" cy="44"/>
            </a:xfrm>
            <a:prstGeom prst="rect">
              <a:avLst/>
            </a:prstGeom>
          </p:spPr>
          <p:txBody>
            <a:bodyPr wrap="none" fromWordArt="1">
              <a:prstTxWarp prst="textPlain">
                <a:avLst>
                  <a:gd name="adj" fmla="val 50000"/>
                </a:avLst>
              </a:prstTxWarp>
            </a:bodyPr>
            <a:lstStyle/>
            <a:p>
              <a:pPr algn="ctr"/>
              <a:r>
                <a:rPr lang="en-US" sz="3600" b="1" kern="10" spc="-360">
                  <a:ln w="3175">
                    <a:noFill/>
                    <a:round/>
                    <a:headEnd/>
                    <a:tailEnd/>
                  </a:ln>
                  <a:solidFill>
                    <a:srgbClr val="8E5F00"/>
                  </a:solidFill>
                  <a:latin typeface="Trebuchet MS"/>
                </a:rPr>
                <a:t>......</a:t>
              </a:r>
            </a:p>
          </p:txBody>
        </p:sp>
        <p:sp>
          <p:nvSpPr>
            <p:cNvPr id="144411" name="WordArt 27"/>
            <p:cNvSpPr>
              <a:spLocks noChangeArrowheads="1" noChangeShapeType="1"/>
            </p:cNvSpPr>
            <p:nvPr/>
          </p:nvSpPr>
          <p:spPr bwMode="auto">
            <a:xfrm rot="20677690" flipH="1">
              <a:off x="3912" y="1392"/>
              <a:ext cx="441" cy="45"/>
            </a:xfrm>
            <a:prstGeom prst="rect">
              <a:avLst/>
            </a:prstGeom>
          </p:spPr>
          <p:txBody>
            <a:bodyPr wrap="none" fromWordArt="1">
              <a:prstTxWarp prst="textPlain">
                <a:avLst>
                  <a:gd name="adj" fmla="val 50000"/>
                </a:avLst>
              </a:prstTxWarp>
            </a:bodyPr>
            <a:lstStyle/>
            <a:p>
              <a:pPr algn="ctr"/>
              <a:r>
                <a:rPr lang="en-US" sz="3600" b="1" kern="10" spc="-360">
                  <a:ln w="3175">
                    <a:noFill/>
                    <a:round/>
                    <a:headEnd/>
                    <a:tailEnd/>
                  </a:ln>
                  <a:solidFill>
                    <a:srgbClr val="8E5F00"/>
                  </a:solidFill>
                  <a:latin typeface="Trebuchet MS"/>
                </a:rPr>
                <a:t>......</a:t>
              </a:r>
            </a:p>
          </p:txBody>
        </p:sp>
        <p:sp>
          <p:nvSpPr>
            <p:cNvPr id="144412" name="Freeform 28"/>
            <p:cNvSpPr>
              <a:spLocks/>
            </p:cNvSpPr>
            <p:nvPr/>
          </p:nvSpPr>
          <p:spPr bwMode="auto">
            <a:xfrm rot="-1908834">
              <a:off x="4512" y="1176"/>
              <a:ext cx="188" cy="168"/>
            </a:xfrm>
            <a:custGeom>
              <a:avLst/>
              <a:gdLst/>
              <a:ahLst/>
              <a:cxnLst>
                <a:cxn ang="0">
                  <a:pos x="307" y="232"/>
                </a:cxn>
                <a:cxn ang="0">
                  <a:pos x="0" y="466"/>
                </a:cxn>
                <a:cxn ang="0">
                  <a:pos x="118" y="466"/>
                </a:cxn>
                <a:cxn ang="0">
                  <a:pos x="425" y="232"/>
                </a:cxn>
                <a:cxn ang="0">
                  <a:pos x="118" y="0"/>
                </a:cxn>
                <a:cxn ang="0">
                  <a:pos x="0" y="0"/>
                </a:cxn>
                <a:cxn ang="0">
                  <a:pos x="307" y="232"/>
                </a:cxn>
              </a:cxnLst>
              <a:rect l="0" t="0" r="r" b="b"/>
              <a:pathLst>
                <a:path w="425" h="466">
                  <a:moveTo>
                    <a:pt x="307" y="232"/>
                  </a:moveTo>
                  <a:lnTo>
                    <a:pt x="0" y="466"/>
                  </a:lnTo>
                  <a:lnTo>
                    <a:pt x="118" y="466"/>
                  </a:lnTo>
                  <a:lnTo>
                    <a:pt x="425" y="232"/>
                  </a:lnTo>
                  <a:lnTo>
                    <a:pt x="118" y="0"/>
                  </a:lnTo>
                  <a:lnTo>
                    <a:pt x="0" y="0"/>
                  </a:lnTo>
                  <a:lnTo>
                    <a:pt x="307" y="232"/>
                  </a:lnTo>
                  <a:close/>
                </a:path>
              </a:pathLst>
            </a:custGeom>
            <a:solidFill>
              <a:srgbClr val="8E5F00"/>
            </a:solidFill>
            <a:ln w="19050" cmpd="sng">
              <a:noFill/>
              <a:round/>
              <a:headEnd/>
              <a:tailEnd/>
            </a:ln>
          </p:spPr>
          <p:txBody>
            <a:bodyPr/>
            <a:lstStyle/>
            <a:p>
              <a:endParaRPr lang="en-US"/>
            </a:p>
          </p:txBody>
        </p:sp>
        <p:sp>
          <p:nvSpPr>
            <p:cNvPr id="144413" name="WordArt 29"/>
            <p:cNvSpPr>
              <a:spLocks noChangeArrowheads="1" noChangeShapeType="1"/>
            </p:cNvSpPr>
            <p:nvPr/>
          </p:nvSpPr>
          <p:spPr bwMode="auto">
            <a:xfrm rot="20378945" flipH="1">
              <a:off x="4215" y="1296"/>
              <a:ext cx="441" cy="45"/>
            </a:xfrm>
            <a:prstGeom prst="rect">
              <a:avLst/>
            </a:prstGeom>
          </p:spPr>
          <p:txBody>
            <a:bodyPr wrap="none" fromWordArt="1">
              <a:prstTxWarp prst="textPlain">
                <a:avLst>
                  <a:gd name="adj" fmla="val 50000"/>
                </a:avLst>
              </a:prstTxWarp>
            </a:bodyPr>
            <a:lstStyle/>
            <a:p>
              <a:pPr algn="ctr"/>
              <a:r>
                <a:rPr lang="en-US" sz="3600" b="1" kern="10" spc="-360">
                  <a:ln w="3175">
                    <a:noFill/>
                    <a:round/>
                    <a:headEnd/>
                    <a:tailEnd/>
                  </a:ln>
                  <a:solidFill>
                    <a:srgbClr val="8E5F00"/>
                  </a:solidFill>
                  <a:latin typeface="Trebuchet MS"/>
                </a:rPr>
                <a:t>......</a:t>
              </a:r>
            </a:p>
          </p:txBody>
        </p:sp>
      </p:grpSp>
      <p:sp>
        <p:nvSpPr>
          <p:cNvPr id="144414" name="Freeform 30"/>
          <p:cNvSpPr>
            <a:spLocks/>
          </p:cNvSpPr>
          <p:nvPr/>
        </p:nvSpPr>
        <p:spPr bwMode="auto">
          <a:xfrm>
            <a:off x="4135438" y="4678363"/>
            <a:ext cx="436562" cy="225425"/>
          </a:xfrm>
          <a:custGeom>
            <a:avLst/>
            <a:gdLst/>
            <a:ahLst/>
            <a:cxnLst>
              <a:cxn ang="0">
                <a:pos x="0" y="3424"/>
              </a:cxn>
              <a:cxn ang="0">
                <a:pos x="925" y="1452"/>
              </a:cxn>
              <a:cxn ang="0">
                <a:pos x="1332" y="1627"/>
              </a:cxn>
              <a:cxn ang="0">
                <a:pos x="2486" y="0"/>
              </a:cxn>
              <a:cxn ang="0">
                <a:pos x="3527" y="727"/>
              </a:cxn>
              <a:cxn ang="0">
                <a:pos x="4134" y="2265"/>
              </a:cxn>
              <a:cxn ang="0">
                <a:pos x="4454" y="2148"/>
              </a:cxn>
              <a:cxn ang="0">
                <a:pos x="5350" y="3339"/>
              </a:cxn>
              <a:cxn ang="0">
                <a:pos x="0" y="3424"/>
              </a:cxn>
            </a:cxnLst>
            <a:rect l="0" t="0" r="r" b="b"/>
            <a:pathLst>
              <a:path w="5350" h="3424">
                <a:moveTo>
                  <a:pt x="0" y="3424"/>
                </a:moveTo>
                <a:lnTo>
                  <a:pt x="925" y="1452"/>
                </a:lnTo>
                <a:lnTo>
                  <a:pt x="1332" y="1627"/>
                </a:lnTo>
                <a:lnTo>
                  <a:pt x="2486" y="0"/>
                </a:lnTo>
                <a:lnTo>
                  <a:pt x="3527" y="727"/>
                </a:lnTo>
                <a:lnTo>
                  <a:pt x="4134" y="2265"/>
                </a:lnTo>
                <a:lnTo>
                  <a:pt x="4454" y="2148"/>
                </a:lnTo>
                <a:lnTo>
                  <a:pt x="5350" y="3339"/>
                </a:lnTo>
                <a:lnTo>
                  <a:pt x="0" y="3424"/>
                </a:lnTo>
                <a:close/>
              </a:path>
            </a:pathLst>
          </a:custGeom>
          <a:gradFill rotWithShape="1">
            <a:gsLst>
              <a:gs pos="0">
                <a:srgbClr val="996600"/>
              </a:gs>
              <a:gs pos="100000">
                <a:srgbClr val="663300"/>
              </a:gs>
            </a:gsLst>
            <a:lin ang="5400000" scaled="1"/>
          </a:gradFill>
          <a:ln w="9525">
            <a:noFill/>
            <a:round/>
            <a:headEnd/>
            <a:tailEnd/>
          </a:ln>
        </p:spPr>
        <p:txBody>
          <a:bodyPr/>
          <a:lstStyle/>
          <a:p>
            <a:endParaRPr lang="en-US"/>
          </a:p>
        </p:txBody>
      </p:sp>
      <p:sp>
        <p:nvSpPr>
          <p:cNvPr id="144415" name="WordArt 31"/>
          <p:cNvSpPr>
            <a:spLocks noChangeArrowheads="1" noChangeShapeType="1" noTextEdit="1"/>
          </p:cNvSpPr>
          <p:nvPr/>
        </p:nvSpPr>
        <p:spPr bwMode="auto">
          <a:xfrm>
            <a:off x="3886200" y="4800600"/>
            <a:ext cx="930275" cy="228600"/>
          </a:xfrm>
          <a:prstGeom prst="rect">
            <a:avLst/>
          </a:prstGeom>
        </p:spPr>
        <p:txBody>
          <a:bodyPr spcFirstLastPara="1" wrap="none" fromWordArt="1">
            <a:prstTxWarp prst="textArchDown">
              <a:avLst>
                <a:gd name="adj" fmla="val 145229"/>
              </a:avLst>
            </a:prstTxWarp>
          </a:bodyPr>
          <a:lstStyle/>
          <a:p>
            <a:pPr algn="ctr"/>
            <a:r>
              <a:rPr lang="en-US" sz="3600" kern="10">
                <a:ln w="3175">
                  <a:noFill/>
                  <a:round/>
                  <a:headEnd/>
                  <a:tailEnd/>
                </a:ln>
                <a:solidFill>
                  <a:srgbClr val="996633"/>
                </a:solidFill>
                <a:latin typeface="Arial Black"/>
              </a:rPr>
              <a:t>Mt. Horeb</a:t>
            </a:r>
          </a:p>
        </p:txBody>
      </p:sp>
      <p:grpSp>
        <p:nvGrpSpPr>
          <p:cNvPr id="144416" name="Group 32"/>
          <p:cNvGrpSpPr>
            <a:grpSpLocks/>
          </p:cNvGrpSpPr>
          <p:nvPr/>
        </p:nvGrpSpPr>
        <p:grpSpPr bwMode="auto">
          <a:xfrm>
            <a:off x="5638800" y="2565400"/>
            <a:ext cx="685800" cy="330200"/>
            <a:chOff x="2112" y="1236"/>
            <a:chExt cx="1920" cy="924"/>
          </a:xfrm>
        </p:grpSpPr>
        <p:sp>
          <p:nvSpPr>
            <p:cNvPr id="144417" name="Oval 33"/>
            <p:cNvSpPr>
              <a:spLocks noChangeArrowheads="1"/>
            </p:cNvSpPr>
            <p:nvPr/>
          </p:nvSpPr>
          <p:spPr bwMode="auto">
            <a:xfrm>
              <a:off x="3977" y="1632"/>
              <a:ext cx="55" cy="45"/>
            </a:xfrm>
            <a:prstGeom prst="ellipse">
              <a:avLst/>
            </a:prstGeom>
            <a:solidFill>
              <a:srgbClr val="996633"/>
            </a:solidFill>
            <a:ln w="3175" algn="ctr">
              <a:noFill/>
              <a:round/>
              <a:headEnd/>
              <a:tailEnd/>
            </a:ln>
            <a:effectLst/>
          </p:spPr>
          <p:txBody>
            <a:bodyPr/>
            <a:lstStyle/>
            <a:p>
              <a:pPr algn="ctr"/>
              <a:endParaRPr lang="en-US" sz="3200">
                <a:solidFill>
                  <a:srgbClr val="000099"/>
                </a:solidFill>
                <a:latin typeface="Arial Black" pitchFamily="34" charset="0"/>
              </a:endParaRPr>
            </a:p>
          </p:txBody>
        </p:sp>
        <p:grpSp>
          <p:nvGrpSpPr>
            <p:cNvPr id="144418" name="Group 34"/>
            <p:cNvGrpSpPr>
              <a:grpSpLocks/>
            </p:cNvGrpSpPr>
            <p:nvPr/>
          </p:nvGrpSpPr>
          <p:grpSpPr bwMode="auto">
            <a:xfrm>
              <a:off x="2112" y="1236"/>
              <a:ext cx="1824" cy="924"/>
              <a:chOff x="2112" y="1236"/>
              <a:chExt cx="1824" cy="924"/>
            </a:xfrm>
          </p:grpSpPr>
          <p:sp>
            <p:nvSpPr>
              <p:cNvPr id="144419" name="WordArt 35"/>
              <p:cNvSpPr>
                <a:spLocks noChangeArrowheads="1" noChangeShapeType="1" noTextEdit="1"/>
              </p:cNvSpPr>
              <p:nvPr/>
            </p:nvSpPr>
            <p:spPr bwMode="auto">
              <a:xfrm>
                <a:off x="2112" y="1236"/>
                <a:ext cx="1732" cy="648"/>
              </a:xfrm>
              <a:prstGeom prst="rect">
                <a:avLst/>
              </a:prstGeom>
            </p:spPr>
            <p:txBody>
              <a:bodyPr wrap="none" fromWordArt="1">
                <a:prstTxWarp prst="textCurveDown">
                  <a:avLst>
                    <a:gd name="adj" fmla="val 52630"/>
                  </a:avLst>
                </a:prstTxWarp>
              </a:bodyPr>
              <a:lstStyle/>
              <a:p>
                <a:pPr algn="ctr"/>
                <a:r>
                  <a:rPr lang="en-US" sz="3600" kern="10">
                    <a:ln w="3175">
                      <a:noFill/>
                      <a:round/>
                      <a:headEnd/>
                      <a:tailEnd/>
                    </a:ln>
                    <a:solidFill>
                      <a:srgbClr val="996633"/>
                    </a:solidFill>
                    <a:latin typeface="Arial Black"/>
                  </a:rPr>
                  <a:t>Kadesh</a:t>
                </a:r>
              </a:p>
            </p:txBody>
          </p:sp>
          <p:sp>
            <p:nvSpPr>
              <p:cNvPr id="144420" name="WordArt 36"/>
              <p:cNvSpPr>
                <a:spLocks noChangeArrowheads="1" noChangeShapeType="1" noTextEdit="1"/>
              </p:cNvSpPr>
              <p:nvPr/>
            </p:nvSpPr>
            <p:spPr bwMode="auto">
              <a:xfrm rot="-952815">
                <a:off x="2208" y="1536"/>
                <a:ext cx="1669" cy="624"/>
              </a:xfrm>
              <a:prstGeom prst="rect">
                <a:avLst/>
              </a:prstGeom>
            </p:spPr>
            <p:txBody>
              <a:bodyPr wrap="none" fromWordArt="1">
                <a:prstTxWarp prst="textCurveDown">
                  <a:avLst>
                    <a:gd name="adj" fmla="val 52630"/>
                  </a:avLst>
                </a:prstTxWarp>
              </a:bodyPr>
              <a:lstStyle/>
              <a:p>
                <a:pPr algn="ctr"/>
                <a:r>
                  <a:rPr lang="en-US" sz="3600" kern="10">
                    <a:ln w="3175">
                      <a:noFill/>
                      <a:round/>
                      <a:headEnd/>
                      <a:tailEnd/>
                    </a:ln>
                    <a:solidFill>
                      <a:srgbClr val="996633"/>
                    </a:solidFill>
                    <a:latin typeface="Arial Black"/>
                  </a:rPr>
                  <a:t>barnea</a:t>
                </a:r>
              </a:p>
            </p:txBody>
          </p:sp>
          <p:sp>
            <p:nvSpPr>
              <p:cNvPr id="144421" name="WordArt 37"/>
              <p:cNvSpPr>
                <a:spLocks noChangeArrowheads="1" noChangeShapeType="1" noTextEdit="1"/>
              </p:cNvSpPr>
              <p:nvPr/>
            </p:nvSpPr>
            <p:spPr bwMode="auto">
              <a:xfrm rot="9346286" flipV="1">
                <a:off x="3877" y="1680"/>
                <a:ext cx="59" cy="48"/>
              </a:xfrm>
              <a:prstGeom prst="rect">
                <a:avLst/>
              </a:prstGeom>
            </p:spPr>
            <p:txBody>
              <a:bodyPr wrap="none" fromWordArt="1">
                <a:prstTxWarp prst="textWave1">
                  <a:avLst>
                    <a:gd name="adj1" fmla="val 0"/>
                    <a:gd name="adj2" fmla="val 0"/>
                  </a:avLst>
                </a:prstTxWarp>
              </a:bodyPr>
              <a:lstStyle/>
              <a:p>
                <a:pPr algn="ctr"/>
                <a:r>
                  <a:rPr lang="en-US" sz="3600" kern="10">
                    <a:ln w="3175">
                      <a:noFill/>
                      <a:round/>
                      <a:headEnd/>
                      <a:tailEnd/>
                    </a:ln>
                    <a:solidFill>
                      <a:srgbClr val="996633"/>
                    </a:solidFill>
                    <a:latin typeface="Arial Black"/>
                  </a:rPr>
                  <a:t>-</a:t>
                </a:r>
              </a:p>
            </p:txBody>
          </p:sp>
        </p:grpSp>
      </p:grpSp>
      <p:grpSp>
        <p:nvGrpSpPr>
          <p:cNvPr id="144422" name="Group 38"/>
          <p:cNvGrpSpPr>
            <a:grpSpLocks/>
          </p:cNvGrpSpPr>
          <p:nvPr/>
        </p:nvGrpSpPr>
        <p:grpSpPr bwMode="auto">
          <a:xfrm>
            <a:off x="2540000" y="1981200"/>
            <a:ext cx="4927600" cy="2773363"/>
            <a:chOff x="1600" y="1248"/>
            <a:chExt cx="3104" cy="1747"/>
          </a:xfrm>
        </p:grpSpPr>
        <p:sp>
          <p:nvSpPr>
            <p:cNvPr id="144423" name="Oval 39"/>
            <p:cNvSpPr>
              <a:spLocks noChangeArrowheads="1"/>
            </p:cNvSpPr>
            <p:nvPr/>
          </p:nvSpPr>
          <p:spPr bwMode="auto">
            <a:xfrm>
              <a:off x="4025" y="1680"/>
              <a:ext cx="55" cy="45"/>
            </a:xfrm>
            <a:prstGeom prst="ellipse">
              <a:avLst/>
            </a:prstGeom>
            <a:solidFill>
              <a:srgbClr val="663300"/>
            </a:solidFill>
            <a:ln w="57150">
              <a:solidFill>
                <a:srgbClr val="663300"/>
              </a:solidFill>
              <a:round/>
              <a:headEnd/>
              <a:tailEnd/>
            </a:ln>
            <a:effectLst/>
          </p:spPr>
          <p:txBody>
            <a:bodyPr wrap="none" anchor="ctr"/>
            <a:lstStyle/>
            <a:p>
              <a:pPr algn="ctr"/>
              <a:endParaRPr lang="en-US" sz="3200">
                <a:solidFill>
                  <a:srgbClr val="000099"/>
                </a:solidFill>
                <a:latin typeface="Arial Black" pitchFamily="34" charset="0"/>
              </a:endParaRPr>
            </a:p>
          </p:txBody>
        </p:sp>
        <p:grpSp>
          <p:nvGrpSpPr>
            <p:cNvPr id="144424" name="Group 40"/>
            <p:cNvGrpSpPr>
              <a:grpSpLocks/>
            </p:cNvGrpSpPr>
            <p:nvPr/>
          </p:nvGrpSpPr>
          <p:grpSpPr bwMode="auto">
            <a:xfrm>
              <a:off x="1600" y="1248"/>
              <a:ext cx="3104" cy="1747"/>
              <a:chOff x="1600" y="1248"/>
              <a:chExt cx="3104" cy="1747"/>
            </a:xfrm>
          </p:grpSpPr>
          <p:grpSp>
            <p:nvGrpSpPr>
              <p:cNvPr id="144425" name="Group 41"/>
              <p:cNvGrpSpPr>
                <a:grpSpLocks/>
              </p:cNvGrpSpPr>
              <p:nvPr/>
            </p:nvGrpSpPr>
            <p:grpSpPr bwMode="auto">
              <a:xfrm>
                <a:off x="1600" y="1567"/>
                <a:ext cx="1057" cy="1386"/>
                <a:chOff x="1600" y="1567"/>
                <a:chExt cx="1057" cy="1386"/>
              </a:xfrm>
            </p:grpSpPr>
            <p:sp>
              <p:nvSpPr>
                <p:cNvPr id="144426" name="Freeform 42"/>
                <p:cNvSpPr>
                  <a:spLocks/>
                </p:cNvSpPr>
                <p:nvPr/>
              </p:nvSpPr>
              <p:spPr bwMode="auto">
                <a:xfrm rot="-3700227">
                  <a:off x="1646" y="1553"/>
                  <a:ext cx="80" cy="163"/>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663300"/>
                </a:solidFill>
                <a:ln w="3175" cmpd="sng">
                  <a:solidFill>
                    <a:srgbClr val="663300"/>
                  </a:solidFill>
                  <a:round/>
                  <a:headEnd/>
                  <a:tailEnd/>
                </a:ln>
              </p:spPr>
              <p:txBody>
                <a:bodyPr/>
                <a:lstStyle/>
                <a:p>
                  <a:endParaRPr lang="en-US"/>
                </a:p>
              </p:txBody>
            </p:sp>
            <p:sp>
              <p:nvSpPr>
                <p:cNvPr id="144427" name="Freeform 43"/>
                <p:cNvSpPr>
                  <a:spLocks/>
                </p:cNvSpPr>
                <p:nvPr/>
              </p:nvSpPr>
              <p:spPr bwMode="auto">
                <a:xfrm rot="4199582" flipV="1">
                  <a:off x="1861" y="1501"/>
                  <a:ext cx="90" cy="278"/>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663300"/>
                </a:solidFill>
                <a:ln w="3175" cmpd="sng">
                  <a:solidFill>
                    <a:srgbClr val="663300"/>
                  </a:solidFill>
                  <a:round/>
                  <a:headEnd/>
                  <a:tailEnd/>
                </a:ln>
              </p:spPr>
              <p:txBody>
                <a:bodyPr/>
                <a:lstStyle/>
                <a:p>
                  <a:endParaRPr lang="en-US"/>
                </a:p>
              </p:txBody>
            </p:sp>
            <p:grpSp>
              <p:nvGrpSpPr>
                <p:cNvPr id="144428" name="Group 44"/>
                <p:cNvGrpSpPr>
                  <a:grpSpLocks/>
                </p:cNvGrpSpPr>
                <p:nvPr/>
              </p:nvGrpSpPr>
              <p:grpSpPr bwMode="auto">
                <a:xfrm>
                  <a:off x="1920" y="1595"/>
                  <a:ext cx="672" cy="1252"/>
                  <a:chOff x="1920" y="1595"/>
                  <a:chExt cx="672" cy="1252"/>
                </a:xfrm>
              </p:grpSpPr>
              <p:sp>
                <p:nvSpPr>
                  <p:cNvPr id="144429" name="Freeform 45"/>
                  <p:cNvSpPr>
                    <a:spLocks/>
                  </p:cNvSpPr>
                  <p:nvPr/>
                </p:nvSpPr>
                <p:spPr bwMode="auto">
                  <a:xfrm rot="1128864" flipH="1">
                    <a:off x="1990" y="1595"/>
                    <a:ext cx="111" cy="272"/>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663300"/>
                  </a:solidFill>
                  <a:ln w="3175" cmpd="sng">
                    <a:solidFill>
                      <a:srgbClr val="663300"/>
                    </a:solidFill>
                    <a:round/>
                    <a:headEnd/>
                    <a:tailEnd/>
                  </a:ln>
                </p:spPr>
                <p:txBody>
                  <a:bodyPr/>
                  <a:lstStyle/>
                  <a:p>
                    <a:endParaRPr lang="en-US"/>
                  </a:p>
                </p:txBody>
              </p:sp>
              <p:sp>
                <p:nvSpPr>
                  <p:cNvPr id="144430" name="Freeform 46"/>
                  <p:cNvSpPr>
                    <a:spLocks/>
                  </p:cNvSpPr>
                  <p:nvPr/>
                </p:nvSpPr>
                <p:spPr bwMode="auto">
                  <a:xfrm>
                    <a:off x="1934" y="1912"/>
                    <a:ext cx="111" cy="272"/>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663300"/>
                  </a:solidFill>
                  <a:ln w="3175" cmpd="sng">
                    <a:solidFill>
                      <a:srgbClr val="663300"/>
                    </a:solidFill>
                    <a:round/>
                    <a:headEnd/>
                    <a:tailEnd/>
                  </a:ln>
                </p:spPr>
                <p:txBody>
                  <a:bodyPr/>
                  <a:lstStyle/>
                  <a:p>
                    <a:endParaRPr lang="en-US"/>
                  </a:p>
                </p:txBody>
              </p:sp>
              <p:sp>
                <p:nvSpPr>
                  <p:cNvPr id="144431" name="Freeform 47"/>
                  <p:cNvSpPr>
                    <a:spLocks/>
                  </p:cNvSpPr>
                  <p:nvPr/>
                </p:nvSpPr>
                <p:spPr bwMode="auto">
                  <a:xfrm rot="-4541548">
                    <a:off x="2002" y="2174"/>
                    <a:ext cx="107" cy="272"/>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663300"/>
                  </a:solidFill>
                  <a:ln w="3175" cmpd="sng">
                    <a:solidFill>
                      <a:srgbClr val="663300"/>
                    </a:solidFill>
                    <a:round/>
                    <a:headEnd/>
                    <a:tailEnd/>
                  </a:ln>
                </p:spPr>
                <p:txBody>
                  <a:bodyPr/>
                  <a:lstStyle/>
                  <a:p>
                    <a:endParaRPr lang="en-US"/>
                  </a:p>
                </p:txBody>
              </p:sp>
              <p:sp>
                <p:nvSpPr>
                  <p:cNvPr id="144432" name="Freeform 48"/>
                  <p:cNvSpPr>
                    <a:spLocks/>
                  </p:cNvSpPr>
                  <p:nvPr/>
                </p:nvSpPr>
                <p:spPr bwMode="auto">
                  <a:xfrm rot="20566753" flipH="1">
                    <a:off x="2208" y="2400"/>
                    <a:ext cx="111" cy="272"/>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663300"/>
                  </a:solidFill>
                  <a:ln w="3175" cmpd="sng">
                    <a:solidFill>
                      <a:srgbClr val="663300"/>
                    </a:solidFill>
                    <a:round/>
                    <a:headEnd/>
                    <a:tailEnd/>
                  </a:ln>
                </p:spPr>
                <p:txBody>
                  <a:bodyPr/>
                  <a:lstStyle/>
                  <a:p>
                    <a:endParaRPr lang="en-US"/>
                  </a:p>
                </p:txBody>
              </p:sp>
              <p:sp>
                <p:nvSpPr>
                  <p:cNvPr id="144433" name="Freeform 49"/>
                  <p:cNvSpPr>
                    <a:spLocks/>
                  </p:cNvSpPr>
                  <p:nvPr/>
                </p:nvSpPr>
                <p:spPr bwMode="auto">
                  <a:xfrm rot="-3725283">
                    <a:off x="2400" y="2656"/>
                    <a:ext cx="111" cy="272"/>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663300"/>
                  </a:solidFill>
                  <a:ln w="3175" cmpd="sng">
                    <a:solidFill>
                      <a:srgbClr val="663300"/>
                    </a:solidFill>
                    <a:round/>
                    <a:headEnd/>
                    <a:tailEnd/>
                  </a:ln>
                </p:spPr>
                <p:txBody>
                  <a:bodyPr/>
                  <a:lstStyle/>
                  <a:p>
                    <a:endParaRPr lang="en-US"/>
                  </a:p>
                </p:txBody>
              </p:sp>
            </p:grpSp>
            <p:sp>
              <p:nvSpPr>
                <p:cNvPr id="144434" name="Oval 50"/>
                <p:cNvSpPr>
                  <a:spLocks noChangeArrowheads="1"/>
                </p:cNvSpPr>
                <p:nvPr/>
              </p:nvSpPr>
              <p:spPr bwMode="auto">
                <a:xfrm>
                  <a:off x="2602" y="2908"/>
                  <a:ext cx="55" cy="45"/>
                </a:xfrm>
                <a:prstGeom prst="ellipse">
                  <a:avLst/>
                </a:prstGeom>
                <a:solidFill>
                  <a:srgbClr val="663300"/>
                </a:solidFill>
                <a:ln w="57150">
                  <a:solidFill>
                    <a:srgbClr val="663300"/>
                  </a:solidFill>
                  <a:round/>
                  <a:headEnd/>
                  <a:tailEnd/>
                </a:ln>
                <a:effectLst/>
              </p:spPr>
              <p:txBody>
                <a:bodyPr wrap="none" anchor="ctr"/>
                <a:lstStyle/>
                <a:p>
                  <a:endParaRPr lang="en-US"/>
                </a:p>
              </p:txBody>
            </p:sp>
            <p:sp>
              <p:nvSpPr>
                <p:cNvPr id="144435" name="Oval 51"/>
                <p:cNvSpPr>
                  <a:spLocks noChangeArrowheads="1"/>
                </p:cNvSpPr>
                <p:nvPr/>
              </p:nvSpPr>
              <p:spPr bwMode="auto">
                <a:xfrm>
                  <a:off x="1767" y="1685"/>
                  <a:ext cx="56" cy="45"/>
                </a:xfrm>
                <a:prstGeom prst="ellipse">
                  <a:avLst/>
                </a:prstGeom>
                <a:solidFill>
                  <a:srgbClr val="663300"/>
                </a:solidFill>
                <a:ln w="57150">
                  <a:solidFill>
                    <a:srgbClr val="663300"/>
                  </a:solidFill>
                  <a:round/>
                  <a:headEnd/>
                  <a:tailEnd/>
                </a:ln>
                <a:effectLst/>
              </p:spPr>
              <p:txBody>
                <a:bodyPr wrap="none" anchor="ctr"/>
                <a:lstStyle/>
                <a:p>
                  <a:endParaRPr lang="en-US"/>
                </a:p>
              </p:txBody>
            </p:sp>
            <p:sp>
              <p:nvSpPr>
                <p:cNvPr id="144436" name="Oval 52"/>
                <p:cNvSpPr>
                  <a:spLocks noChangeArrowheads="1"/>
                </p:cNvSpPr>
                <p:nvPr/>
              </p:nvSpPr>
              <p:spPr bwMode="auto">
                <a:xfrm>
                  <a:off x="1600" y="1567"/>
                  <a:ext cx="56" cy="45"/>
                </a:xfrm>
                <a:prstGeom prst="ellipse">
                  <a:avLst/>
                </a:prstGeom>
                <a:solidFill>
                  <a:srgbClr val="663300"/>
                </a:solidFill>
                <a:ln w="57150">
                  <a:solidFill>
                    <a:srgbClr val="663300"/>
                  </a:solidFill>
                  <a:round/>
                  <a:headEnd/>
                  <a:tailEnd/>
                </a:ln>
                <a:effectLst/>
              </p:spPr>
              <p:txBody>
                <a:bodyPr wrap="none" anchor="ctr"/>
                <a:lstStyle/>
                <a:p>
                  <a:endParaRPr lang="en-US"/>
                </a:p>
              </p:txBody>
            </p:sp>
          </p:grpSp>
          <p:grpSp>
            <p:nvGrpSpPr>
              <p:cNvPr id="144437" name="Group 53"/>
              <p:cNvGrpSpPr>
                <a:grpSpLocks/>
              </p:cNvGrpSpPr>
              <p:nvPr/>
            </p:nvGrpSpPr>
            <p:grpSpPr bwMode="auto">
              <a:xfrm>
                <a:off x="2832" y="1248"/>
                <a:ext cx="1872" cy="1747"/>
                <a:chOff x="2832" y="1248"/>
                <a:chExt cx="1872" cy="1747"/>
              </a:xfrm>
            </p:grpSpPr>
            <p:sp>
              <p:nvSpPr>
                <p:cNvPr id="144438" name="Oval 54"/>
                <p:cNvSpPr>
                  <a:spLocks noChangeArrowheads="1"/>
                </p:cNvSpPr>
                <p:nvPr/>
              </p:nvSpPr>
              <p:spPr bwMode="auto">
                <a:xfrm>
                  <a:off x="3545" y="2547"/>
                  <a:ext cx="55" cy="45"/>
                </a:xfrm>
                <a:prstGeom prst="ellipse">
                  <a:avLst/>
                </a:prstGeom>
                <a:solidFill>
                  <a:srgbClr val="663300"/>
                </a:solidFill>
                <a:ln w="57150">
                  <a:solidFill>
                    <a:srgbClr val="663300"/>
                  </a:solidFill>
                  <a:round/>
                  <a:headEnd/>
                  <a:tailEnd/>
                </a:ln>
                <a:effectLst/>
              </p:spPr>
              <p:txBody>
                <a:bodyPr wrap="none" anchor="ctr"/>
                <a:lstStyle/>
                <a:p>
                  <a:endParaRPr lang="en-US"/>
                </a:p>
              </p:txBody>
            </p:sp>
            <p:sp>
              <p:nvSpPr>
                <p:cNvPr id="144439" name="Oval 55"/>
                <p:cNvSpPr>
                  <a:spLocks noChangeArrowheads="1"/>
                </p:cNvSpPr>
                <p:nvPr/>
              </p:nvSpPr>
              <p:spPr bwMode="auto">
                <a:xfrm>
                  <a:off x="4169" y="2067"/>
                  <a:ext cx="55" cy="45"/>
                </a:xfrm>
                <a:prstGeom prst="ellipse">
                  <a:avLst/>
                </a:prstGeom>
                <a:solidFill>
                  <a:srgbClr val="663300"/>
                </a:solidFill>
                <a:ln w="57150">
                  <a:solidFill>
                    <a:srgbClr val="663300"/>
                  </a:solidFill>
                  <a:round/>
                  <a:headEnd/>
                  <a:tailEnd/>
                </a:ln>
                <a:effectLst/>
              </p:spPr>
              <p:txBody>
                <a:bodyPr wrap="none" anchor="ctr"/>
                <a:lstStyle/>
                <a:p>
                  <a:endParaRPr lang="en-US"/>
                </a:p>
              </p:txBody>
            </p:sp>
            <p:sp>
              <p:nvSpPr>
                <p:cNvPr id="144440" name="Freeform 56"/>
                <p:cNvSpPr>
                  <a:spLocks/>
                </p:cNvSpPr>
                <p:nvPr/>
              </p:nvSpPr>
              <p:spPr bwMode="auto">
                <a:xfrm rot="-11501446">
                  <a:off x="4032" y="1792"/>
                  <a:ext cx="111" cy="272"/>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663300"/>
                </a:solidFill>
                <a:ln w="3175" cmpd="sng">
                  <a:solidFill>
                    <a:srgbClr val="663300"/>
                  </a:solidFill>
                  <a:round/>
                  <a:headEnd/>
                  <a:tailEnd/>
                </a:ln>
              </p:spPr>
              <p:txBody>
                <a:bodyPr/>
                <a:lstStyle/>
                <a:p>
                  <a:endParaRPr lang="en-US"/>
                </a:p>
              </p:txBody>
            </p:sp>
            <p:sp>
              <p:nvSpPr>
                <p:cNvPr id="144441" name="Freeform 57"/>
                <p:cNvSpPr>
                  <a:spLocks/>
                </p:cNvSpPr>
                <p:nvPr/>
              </p:nvSpPr>
              <p:spPr bwMode="auto">
                <a:xfrm rot="-9680793">
                  <a:off x="3637" y="2272"/>
                  <a:ext cx="107" cy="272"/>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663300"/>
                </a:solidFill>
                <a:ln w="3175" cmpd="sng">
                  <a:solidFill>
                    <a:srgbClr val="663300"/>
                  </a:solidFill>
                  <a:round/>
                  <a:headEnd/>
                  <a:tailEnd/>
                </a:ln>
              </p:spPr>
              <p:txBody>
                <a:bodyPr/>
                <a:lstStyle/>
                <a:p>
                  <a:endParaRPr lang="en-US"/>
                </a:p>
              </p:txBody>
            </p:sp>
            <p:sp>
              <p:nvSpPr>
                <p:cNvPr id="144442" name="Freeform 58"/>
                <p:cNvSpPr>
                  <a:spLocks/>
                </p:cNvSpPr>
                <p:nvPr/>
              </p:nvSpPr>
              <p:spPr bwMode="auto">
                <a:xfrm rot="4727632" flipV="1">
                  <a:off x="3032" y="2642"/>
                  <a:ext cx="90" cy="278"/>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663300"/>
                </a:solidFill>
                <a:ln w="3175" cmpd="sng">
                  <a:solidFill>
                    <a:srgbClr val="663300"/>
                  </a:solidFill>
                  <a:round/>
                  <a:headEnd/>
                  <a:tailEnd/>
                </a:ln>
              </p:spPr>
              <p:txBody>
                <a:bodyPr/>
                <a:lstStyle/>
                <a:p>
                  <a:endParaRPr lang="en-US"/>
                </a:p>
              </p:txBody>
            </p:sp>
            <p:sp>
              <p:nvSpPr>
                <p:cNvPr id="144443" name="Freeform 59"/>
                <p:cNvSpPr>
                  <a:spLocks/>
                </p:cNvSpPr>
                <p:nvPr/>
              </p:nvSpPr>
              <p:spPr bwMode="auto">
                <a:xfrm rot="12311760">
                  <a:off x="2832" y="2832"/>
                  <a:ext cx="80" cy="163"/>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663300"/>
                </a:solidFill>
                <a:ln w="3175" cmpd="sng">
                  <a:solidFill>
                    <a:srgbClr val="663300"/>
                  </a:solidFill>
                  <a:round/>
                  <a:headEnd/>
                  <a:tailEnd/>
                </a:ln>
              </p:spPr>
              <p:txBody>
                <a:bodyPr/>
                <a:lstStyle/>
                <a:p>
                  <a:endParaRPr lang="en-US"/>
                </a:p>
              </p:txBody>
            </p:sp>
            <p:sp>
              <p:nvSpPr>
                <p:cNvPr id="144444" name="Oval 60"/>
                <p:cNvSpPr>
                  <a:spLocks noChangeArrowheads="1"/>
                </p:cNvSpPr>
                <p:nvPr/>
              </p:nvSpPr>
              <p:spPr bwMode="auto">
                <a:xfrm>
                  <a:off x="3257" y="2688"/>
                  <a:ext cx="55" cy="45"/>
                </a:xfrm>
                <a:prstGeom prst="ellipse">
                  <a:avLst/>
                </a:prstGeom>
                <a:solidFill>
                  <a:srgbClr val="663300"/>
                </a:solidFill>
                <a:ln w="57150">
                  <a:solidFill>
                    <a:srgbClr val="663300"/>
                  </a:solidFill>
                  <a:round/>
                  <a:headEnd/>
                  <a:tailEnd/>
                </a:ln>
                <a:effectLst/>
              </p:spPr>
              <p:txBody>
                <a:bodyPr wrap="none" anchor="ctr"/>
                <a:lstStyle/>
                <a:p>
                  <a:endParaRPr lang="en-US"/>
                </a:p>
              </p:txBody>
            </p:sp>
            <p:sp>
              <p:nvSpPr>
                <p:cNvPr id="144445" name="Freeform 61"/>
                <p:cNvSpPr>
                  <a:spLocks/>
                </p:cNvSpPr>
                <p:nvPr/>
              </p:nvSpPr>
              <p:spPr bwMode="auto">
                <a:xfrm rot="15472822" flipH="1">
                  <a:off x="3369" y="2535"/>
                  <a:ext cx="85" cy="200"/>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663300"/>
                </a:solidFill>
                <a:ln w="3175" cmpd="sng">
                  <a:solidFill>
                    <a:srgbClr val="663300"/>
                  </a:solidFill>
                  <a:round/>
                  <a:headEnd/>
                  <a:tailEnd/>
                </a:ln>
              </p:spPr>
              <p:txBody>
                <a:bodyPr/>
                <a:lstStyle/>
                <a:p>
                  <a:endParaRPr lang="en-US"/>
                </a:p>
              </p:txBody>
            </p:sp>
            <p:sp>
              <p:nvSpPr>
                <p:cNvPr id="144446" name="Freeform 62"/>
                <p:cNvSpPr>
                  <a:spLocks/>
                </p:cNvSpPr>
                <p:nvPr/>
              </p:nvSpPr>
              <p:spPr bwMode="auto">
                <a:xfrm rot="14923250" flipH="1">
                  <a:off x="3888" y="2032"/>
                  <a:ext cx="111" cy="272"/>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663300"/>
                </a:solidFill>
                <a:ln w="3175" cmpd="sng">
                  <a:solidFill>
                    <a:srgbClr val="663300"/>
                  </a:solidFill>
                  <a:round/>
                  <a:headEnd/>
                  <a:tailEnd/>
                </a:ln>
              </p:spPr>
              <p:txBody>
                <a:bodyPr/>
                <a:lstStyle/>
                <a:p>
                  <a:endParaRPr lang="en-US"/>
                </a:p>
              </p:txBody>
            </p:sp>
            <p:sp>
              <p:nvSpPr>
                <p:cNvPr id="144447" name="Freeform 63"/>
                <p:cNvSpPr>
                  <a:spLocks/>
                </p:cNvSpPr>
                <p:nvPr/>
              </p:nvSpPr>
              <p:spPr bwMode="auto">
                <a:xfrm rot="14392819" flipH="1">
                  <a:off x="4116" y="1524"/>
                  <a:ext cx="72" cy="144"/>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663300"/>
                </a:solidFill>
                <a:ln w="3175" cmpd="sng">
                  <a:solidFill>
                    <a:srgbClr val="663300"/>
                  </a:solidFill>
                  <a:round/>
                  <a:headEnd/>
                  <a:tailEnd/>
                </a:ln>
              </p:spPr>
              <p:txBody>
                <a:bodyPr/>
                <a:lstStyle/>
                <a:p>
                  <a:endParaRPr lang="en-US"/>
                </a:p>
              </p:txBody>
            </p:sp>
            <p:sp>
              <p:nvSpPr>
                <p:cNvPr id="144448" name="Freeform 64"/>
                <p:cNvSpPr>
                  <a:spLocks/>
                </p:cNvSpPr>
                <p:nvPr/>
              </p:nvSpPr>
              <p:spPr bwMode="auto">
                <a:xfrm rot="16023658" flipH="1">
                  <a:off x="4137" y="1527"/>
                  <a:ext cx="85" cy="200"/>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663300"/>
                </a:solidFill>
                <a:ln w="3175" cmpd="sng">
                  <a:solidFill>
                    <a:srgbClr val="663300"/>
                  </a:solidFill>
                  <a:round/>
                  <a:headEnd/>
                  <a:tailEnd/>
                </a:ln>
              </p:spPr>
              <p:txBody>
                <a:bodyPr/>
                <a:lstStyle/>
                <a:p>
                  <a:endParaRPr lang="en-US"/>
                </a:p>
              </p:txBody>
            </p:sp>
            <p:sp>
              <p:nvSpPr>
                <p:cNvPr id="144449" name="Freeform 65"/>
                <p:cNvSpPr>
                  <a:spLocks/>
                </p:cNvSpPr>
                <p:nvPr/>
              </p:nvSpPr>
              <p:spPr bwMode="auto">
                <a:xfrm rot="12416600">
                  <a:off x="4624" y="1248"/>
                  <a:ext cx="80" cy="163"/>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663300"/>
                </a:solidFill>
                <a:ln w="3175" cmpd="sng">
                  <a:solidFill>
                    <a:srgbClr val="663300"/>
                  </a:solidFill>
                  <a:round/>
                  <a:headEnd/>
                  <a:tailEnd/>
                </a:ln>
              </p:spPr>
              <p:txBody>
                <a:bodyPr/>
                <a:lstStyle/>
                <a:p>
                  <a:endParaRPr lang="en-US"/>
                </a:p>
              </p:txBody>
            </p:sp>
            <p:sp>
              <p:nvSpPr>
                <p:cNvPr id="144450" name="Freeform 66"/>
                <p:cNvSpPr>
                  <a:spLocks/>
                </p:cNvSpPr>
                <p:nvPr/>
              </p:nvSpPr>
              <p:spPr bwMode="auto">
                <a:xfrm rot="11256710">
                  <a:off x="4416" y="1296"/>
                  <a:ext cx="80" cy="163"/>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663300"/>
                </a:solidFill>
                <a:ln w="3175" cmpd="sng">
                  <a:solidFill>
                    <a:srgbClr val="663300"/>
                  </a:solidFill>
                  <a:round/>
                  <a:headEnd/>
                  <a:tailEnd/>
                </a:ln>
              </p:spPr>
              <p:txBody>
                <a:bodyPr/>
                <a:lstStyle/>
                <a:p>
                  <a:endParaRPr lang="en-US"/>
                </a:p>
              </p:txBody>
            </p:sp>
            <p:sp>
              <p:nvSpPr>
                <p:cNvPr id="144451" name="Freeform 67"/>
                <p:cNvSpPr>
                  <a:spLocks/>
                </p:cNvSpPr>
                <p:nvPr/>
              </p:nvSpPr>
              <p:spPr bwMode="auto">
                <a:xfrm rot="16070035" flipH="1">
                  <a:off x="4465" y="1335"/>
                  <a:ext cx="85" cy="200"/>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663300"/>
                </a:solidFill>
                <a:ln w="3175" cmpd="sng">
                  <a:solidFill>
                    <a:srgbClr val="663300"/>
                  </a:solidFill>
                  <a:round/>
                  <a:headEnd/>
                  <a:tailEnd/>
                </a:ln>
              </p:spPr>
              <p:txBody>
                <a:bodyPr/>
                <a:lstStyle/>
                <a:p>
                  <a:endParaRPr lang="en-US"/>
                </a:p>
              </p:txBody>
            </p:sp>
            <p:sp>
              <p:nvSpPr>
                <p:cNvPr id="144452" name="Freeform 68"/>
                <p:cNvSpPr>
                  <a:spLocks/>
                </p:cNvSpPr>
                <p:nvPr/>
              </p:nvSpPr>
              <p:spPr bwMode="auto">
                <a:xfrm rot="2303324" flipH="1">
                  <a:off x="4272" y="1816"/>
                  <a:ext cx="85" cy="200"/>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663300"/>
                </a:solidFill>
                <a:ln w="3175" cmpd="sng">
                  <a:solidFill>
                    <a:srgbClr val="663300"/>
                  </a:solidFill>
                  <a:round/>
                  <a:headEnd/>
                  <a:tailEnd/>
                </a:ln>
              </p:spPr>
              <p:txBody>
                <a:bodyPr/>
                <a:lstStyle/>
                <a:p>
                  <a:endParaRPr lang="en-US"/>
                </a:p>
              </p:txBody>
            </p:sp>
            <p:sp>
              <p:nvSpPr>
                <p:cNvPr id="144453" name="Freeform 69"/>
                <p:cNvSpPr>
                  <a:spLocks/>
                </p:cNvSpPr>
                <p:nvPr/>
              </p:nvSpPr>
              <p:spPr bwMode="auto">
                <a:xfrm rot="20659951" flipH="1">
                  <a:off x="4296" y="1632"/>
                  <a:ext cx="72" cy="144"/>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663300"/>
                </a:solidFill>
                <a:ln w="3175" cmpd="sng">
                  <a:solidFill>
                    <a:srgbClr val="663300"/>
                  </a:solidFill>
                  <a:round/>
                  <a:headEnd/>
                  <a:tailEnd/>
                </a:ln>
              </p:spPr>
              <p:txBody>
                <a:bodyPr/>
                <a:lstStyle/>
                <a:p>
                  <a:endParaRPr lang="en-US"/>
                </a:p>
              </p:txBody>
            </p:sp>
            <p:sp>
              <p:nvSpPr>
                <p:cNvPr id="144454" name="Freeform 70"/>
                <p:cNvSpPr>
                  <a:spLocks/>
                </p:cNvSpPr>
                <p:nvPr/>
              </p:nvSpPr>
              <p:spPr bwMode="auto">
                <a:xfrm rot="14649555">
                  <a:off x="4266" y="1414"/>
                  <a:ext cx="80" cy="163"/>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663300"/>
                </a:solidFill>
                <a:ln w="3175" cmpd="sng">
                  <a:solidFill>
                    <a:srgbClr val="663300"/>
                  </a:solidFill>
                  <a:round/>
                  <a:headEnd/>
                  <a:tailEnd/>
                </a:ln>
              </p:spPr>
              <p:txBody>
                <a:bodyPr/>
                <a:lstStyle/>
                <a:p>
                  <a:endParaRPr lang="en-US"/>
                </a:p>
              </p:txBody>
            </p:sp>
          </p:grpSp>
        </p:grpSp>
      </p:grpSp>
      <p:sp>
        <p:nvSpPr>
          <p:cNvPr id="144455" name="WordArt 71"/>
          <p:cNvSpPr>
            <a:spLocks noChangeArrowheads="1" noChangeShapeType="1" noTextEdit="1"/>
          </p:cNvSpPr>
          <p:nvPr/>
        </p:nvSpPr>
        <p:spPr bwMode="auto">
          <a:xfrm rot="491556">
            <a:off x="7313613" y="1524000"/>
            <a:ext cx="681037" cy="273050"/>
          </a:xfrm>
          <a:prstGeom prst="rect">
            <a:avLst/>
          </a:prstGeom>
        </p:spPr>
        <p:txBody>
          <a:bodyPr wrap="none" fromWordArt="1">
            <a:prstTxWarp prst="textChevronInverted">
              <a:avLst>
                <a:gd name="adj" fmla="val 75000"/>
              </a:avLst>
            </a:prstTxWarp>
          </a:bodyPr>
          <a:lstStyle/>
          <a:p>
            <a:pPr algn="ctr"/>
            <a:r>
              <a:rPr lang="en-US" sz="3600" kern="10">
                <a:ln w="12700">
                  <a:noFill/>
                  <a:round/>
                  <a:headEnd/>
                  <a:tailEnd/>
                </a:ln>
                <a:solidFill>
                  <a:srgbClr val="996633"/>
                </a:solidFill>
                <a:latin typeface="Arial Black"/>
              </a:rPr>
              <a:t>Jericho</a:t>
            </a:r>
          </a:p>
        </p:txBody>
      </p:sp>
      <p:sp>
        <p:nvSpPr>
          <p:cNvPr id="144456" name="Oval 72"/>
          <p:cNvSpPr>
            <a:spLocks noChangeArrowheads="1"/>
          </p:cNvSpPr>
          <p:nvPr/>
        </p:nvSpPr>
        <p:spPr bwMode="auto">
          <a:xfrm>
            <a:off x="7532688" y="1828800"/>
            <a:ext cx="87312" cy="71438"/>
          </a:xfrm>
          <a:prstGeom prst="ellipse">
            <a:avLst/>
          </a:prstGeom>
          <a:solidFill>
            <a:srgbClr val="663300"/>
          </a:solidFill>
          <a:ln w="57150" algn="ctr">
            <a:solidFill>
              <a:srgbClr val="663300"/>
            </a:solidFill>
            <a:round/>
            <a:headEnd/>
            <a:tailEnd/>
          </a:ln>
          <a:effectLst/>
        </p:spPr>
        <p:txBody>
          <a:bodyPr wrap="none" anchor="ctr"/>
          <a:lstStyle/>
          <a:p>
            <a:endParaRPr lang="en-US"/>
          </a:p>
        </p:txBody>
      </p:sp>
      <p:sp>
        <p:nvSpPr>
          <p:cNvPr id="144457" name="AutoShape 73"/>
          <p:cNvSpPr>
            <a:spLocks noChangeArrowheads="1"/>
          </p:cNvSpPr>
          <p:nvPr/>
        </p:nvSpPr>
        <p:spPr bwMode="auto">
          <a:xfrm rot="10800000">
            <a:off x="1363663" y="1676400"/>
            <a:ext cx="276225" cy="827088"/>
          </a:xfrm>
          <a:prstGeom prst="downArrow">
            <a:avLst>
              <a:gd name="adj1" fmla="val 41380"/>
              <a:gd name="adj2" fmla="val 70115"/>
            </a:avLst>
          </a:prstGeom>
          <a:solidFill>
            <a:srgbClr val="6600CC"/>
          </a:solidFill>
          <a:ln w="9525" algn="ctr">
            <a:solidFill>
              <a:srgbClr val="6600CC"/>
            </a:solidFill>
            <a:miter lim="800000"/>
            <a:headEnd/>
            <a:tailEnd/>
          </a:ln>
          <a:effectLst/>
        </p:spPr>
        <p:txBody>
          <a:bodyPr rot="10800000" wrap="none" anchor="ctr"/>
          <a:lstStyle/>
          <a:p>
            <a:pPr algn="ctr"/>
            <a:endParaRPr lang="en-US">
              <a:latin typeface="Arial Black" pitchFamily="34" charset="0"/>
            </a:endParaRPr>
          </a:p>
        </p:txBody>
      </p:sp>
      <p:grpSp>
        <p:nvGrpSpPr>
          <p:cNvPr id="144458" name="Group 74"/>
          <p:cNvGrpSpPr>
            <a:grpSpLocks/>
          </p:cNvGrpSpPr>
          <p:nvPr/>
        </p:nvGrpSpPr>
        <p:grpSpPr bwMode="auto">
          <a:xfrm>
            <a:off x="1047750" y="762000"/>
            <a:ext cx="908050" cy="896938"/>
            <a:chOff x="4704" y="288"/>
            <a:chExt cx="672" cy="720"/>
          </a:xfrm>
        </p:grpSpPr>
        <p:sp>
          <p:nvSpPr>
            <p:cNvPr id="144459" name="Oval 75"/>
            <p:cNvSpPr>
              <a:spLocks noChangeArrowheads="1"/>
            </p:cNvSpPr>
            <p:nvPr/>
          </p:nvSpPr>
          <p:spPr bwMode="auto">
            <a:xfrm>
              <a:off x="4704" y="288"/>
              <a:ext cx="672" cy="720"/>
            </a:xfrm>
            <a:prstGeom prst="ellipse">
              <a:avLst/>
            </a:prstGeom>
            <a:gradFill rotWithShape="0">
              <a:gsLst>
                <a:gs pos="0">
                  <a:srgbClr val="FFFFFF"/>
                </a:gs>
                <a:gs pos="100000">
                  <a:srgbClr val="FFFFFF"/>
                </a:gs>
              </a:gsLst>
              <a:lin ang="2700000" scaled="1"/>
            </a:gradFill>
            <a:ln w="12700">
              <a:round/>
              <a:headEnd/>
              <a:tailEnd/>
            </a:ln>
            <a:effectLst/>
            <a:scene3d>
              <a:camera prst="legacyPerspectiveTop"/>
              <a:lightRig rig="legacyFlat3" dir="t"/>
            </a:scene3d>
            <a:sp3d extrusionH="430200" prstMaterial="legacyMatte">
              <a:bevelT w="13500" h="13500" prst="angle"/>
              <a:bevelB w="13500" h="13500" prst="angle"/>
              <a:extrusionClr>
                <a:srgbClr val="9900FF"/>
              </a:extrusionClr>
            </a:sp3d>
          </p:spPr>
          <p:txBody>
            <a:bodyPr wrap="none" anchor="ctr">
              <a:flatTx/>
            </a:bodyPr>
            <a:lstStyle/>
            <a:p>
              <a:pPr algn="ctr" eaLnBrk="0" hangingPunct="0"/>
              <a:endParaRPr lang="en-US" sz="4800" b="1">
                <a:solidFill>
                  <a:srgbClr val="6600CC"/>
                </a:solidFill>
                <a:latin typeface="Impact" pitchFamily="34" charset="0"/>
              </a:endParaRPr>
            </a:p>
          </p:txBody>
        </p:sp>
        <p:sp>
          <p:nvSpPr>
            <p:cNvPr id="144460" name="WordArt 76"/>
            <p:cNvSpPr>
              <a:spLocks noChangeArrowheads="1" noChangeShapeType="1" noTextEdit="1"/>
            </p:cNvSpPr>
            <p:nvPr/>
          </p:nvSpPr>
          <p:spPr bwMode="auto">
            <a:xfrm>
              <a:off x="4778" y="492"/>
              <a:ext cx="517" cy="344"/>
            </a:xfrm>
            <a:prstGeom prst="rect">
              <a:avLst/>
            </a:prstGeom>
          </p:spPr>
          <p:txBody>
            <a:bodyPr wrap="none" fromWordArt="1">
              <a:prstTxWarp prst="textPlain">
                <a:avLst>
                  <a:gd name="adj" fmla="val 50000"/>
                </a:avLst>
              </a:prstTxWarp>
            </a:bodyPr>
            <a:lstStyle/>
            <a:p>
              <a:pPr algn="ctr"/>
              <a:r>
                <a:rPr lang="en-US" sz="3600" kern="10">
                  <a:ln w="38100">
                    <a:solidFill>
                      <a:srgbClr val="6600CC"/>
                    </a:solidFill>
                    <a:round/>
                    <a:headEnd/>
                    <a:tailEnd/>
                  </a:ln>
                  <a:solidFill>
                    <a:schemeClr val="bg1"/>
                  </a:solidFill>
                  <a:latin typeface="Impact"/>
                </a:rPr>
                <a:t>God</a:t>
              </a:r>
            </a:p>
          </p:txBody>
        </p:sp>
      </p:grpSp>
      <p:grpSp>
        <p:nvGrpSpPr>
          <p:cNvPr id="144461" name="Group 77"/>
          <p:cNvGrpSpPr>
            <a:grpSpLocks/>
          </p:cNvGrpSpPr>
          <p:nvPr/>
        </p:nvGrpSpPr>
        <p:grpSpPr bwMode="auto">
          <a:xfrm>
            <a:off x="792163" y="2003425"/>
            <a:ext cx="1417637" cy="647700"/>
            <a:chOff x="1344" y="2736"/>
            <a:chExt cx="1056" cy="528"/>
          </a:xfrm>
        </p:grpSpPr>
        <p:sp>
          <p:nvSpPr>
            <p:cNvPr id="144462" name="Oval 78"/>
            <p:cNvSpPr>
              <a:spLocks noChangeArrowheads="1"/>
            </p:cNvSpPr>
            <p:nvPr/>
          </p:nvSpPr>
          <p:spPr bwMode="auto">
            <a:xfrm>
              <a:off x="1344" y="2736"/>
              <a:ext cx="1056" cy="528"/>
            </a:xfrm>
            <a:prstGeom prst="ellipse">
              <a:avLst/>
            </a:prstGeom>
            <a:gradFill rotWithShape="0">
              <a:gsLst>
                <a:gs pos="0">
                  <a:srgbClr val="FFFFCC"/>
                </a:gs>
                <a:gs pos="100000">
                  <a:srgbClr val="FFFF00"/>
                </a:gs>
              </a:gsLst>
              <a:path path="shape">
                <a:fillToRect l="50000" t="50000" r="50000" b="50000"/>
              </a:path>
            </a:gradFill>
            <a:ln w="12700" algn="ctr">
              <a:solidFill>
                <a:srgbClr val="FFCC00"/>
              </a:solidFill>
              <a:round/>
              <a:headEnd/>
              <a:tailEnd/>
            </a:ln>
            <a:effectLst>
              <a:outerShdw dist="64758" dir="4721404" algn="ctr" rotWithShape="0">
                <a:srgbClr val="DEB400"/>
              </a:outerShdw>
            </a:effectLst>
          </p:spPr>
          <p:txBody>
            <a:bodyPr wrap="none" anchor="ctr"/>
            <a:lstStyle/>
            <a:p>
              <a:pPr algn="ctr" eaLnBrk="0" hangingPunct="0"/>
              <a:endParaRPr lang="en-US" sz="3600">
                <a:solidFill>
                  <a:srgbClr val="5A002D"/>
                </a:solidFill>
                <a:latin typeface="Impact" pitchFamily="34" charset="0"/>
              </a:endParaRPr>
            </a:p>
          </p:txBody>
        </p:sp>
        <p:sp>
          <p:nvSpPr>
            <p:cNvPr id="144463" name="WordArt 79"/>
            <p:cNvSpPr>
              <a:spLocks noChangeArrowheads="1" noChangeShapeType="1" noTextEdit="1"/>
            </p:cNvSpPr>
            <p:nvPr/>
          </p:nvSpPr>
          <p:spPr bwMode="auto">
            <a:xfrm>
              <a:off x="1535" y="2856"/>
              <a:ext cx="674" cy="288"/>
            </a:xfrm>
            <a:prstGeom prst="rect">
              <a:avLst/>
            </a:prstGeom>
          </p:spPr>
          <p:txBody>
            <a:bodyPr wrap="none" fromWordArt="1">
              <a:prstTxWarp prst="textInflate">
                <a:avLst>
                  <a:gd name="adj" fmla="val 13634"/>
                </a:avLst>
              </a:prstTxWarp>
            </a:bodyPr>
            <a:lstStyle/>
            <a:p>
              <a:pPr algn="ctr"/>
              <a:r>
                <a:rPr lang="en-US" sz="3600" kern="10">
                  <a:ln w="38100">
                    <a:noFill/>
                    <a:round/>
                    <a:headEnd/>
                    <a:tailEnd/>
                  </a:ln>
                  <a:solidFill>
                    <a:srgbClr val="580000"/>
                  </a:solidFill>
                  <a:latin typeface="Impact"/>
                </a:rPr>
                <a:t>Moses</a:t>
              </a:r>
            </a:p>
          </p:txBody>
        </p:sp>
      </p:grpSp>
      <p:sp>
        <p:nvSpPr>
          <p:cNvPr id="144464" name="AutoShape 80"/>
          <p:cNvSpPr>
            <a:spLocks noChangeArrowheads="1"/>
          </p:cNvSpPr>
          <p:nvPr/>
        </p:nvSpPr>
        <p:spPr bwMode="auto">
          <a:xfrm rot="5400000">
            <a:off x="4495800" y="0"/>
            <a:ext cx="304800" cy="4724400"/>
          </a:xfrm>
          <a:prstGeom prst="downArrow">
            <a:avLst>
              <a:gd name="adj1" fmla="val 41667"/>
              <a:gd name="adj2" fmla="val 154713"/>
            </a:avLst>
          </a:prstGeom>
          <a:gradFill rotWithShape="1">
            <a:gsLst>
              <a:gs pos="0">
                <a:srgbClr val="FF9900"/>
              </a:gs>
              <a:gs pos="100000">
                <a:srgbClr val="FFFF00"/>
              </a:gs>
            </a:gsLst>
            <a:lin ang="5400000" scaled="1"/>
          </a:gradFill>
          <a:ln w="38100" algn="ctr">
            <a:noFill/>
            <a:miter lim="800000"/>
            <a:headEnd/>
            <a:tailEnd/>
          </a:ln>
          <a:effectLst/>
        </p:spPr>
        <p:txBody>
          <a:bodyPr rot="10800000" vert="eaVert" wrap="none" anchor="ctr"/>
          <a:lstStyle/>
          <a:p>
            <a:pPr algn="ctr"/>
            <a:endParaRPr lang="en-US">
              <a:latin typeface="Arial Black" pitchFamily="34" charset="0"/>
            </a:endParaRPr>
          </a:p>
        </p:txBody>
      </p:sp>
      <p:grpSp>
        <p:nvGrpSpPr>
          <p:cNvPr id="144465" name="Group 81"/>
          <p:cNvGrpSpPr>
            <a:grpSpLocks/>
          </p:cNvGrpSpPr>
          <p:nvPr/>
        </p:nvGrpSpPr>
        <p:grpSpPr bwMode="auto">
          <a:xfrm>
            <a:off x="6324600" y="2017713"/>
            <a:ext cx="2000250" cy="649287"/>
            <a:chOff x="3840" y="960"/>
            <a:chExt cx="1440" cy="539"/>
          </a:xfrm>
        </p:grpSpPr>
        <p:sp>
          <p:nvSpPr>
            <p:cNvPr id="144466" name="Oval 82"/>
            <p:cNvSpPr>
              <a:spLocks noChangeArrowheads="1"/>
            </p:cNvSpPr>
            <p:nvPr/>
          </p:nvSpPr>
          <p:spPr bwMode="auto">
            <a:xfrm>
              <a:off x="3840" y="960"/>
              <a:ext cx="1440" cy="539"/>
            </a:xfrm>
            <a:prstGeom prst="ellipse">
              <a:avLst/>
            </a:prstGeom>
            <a:gradFill rotWithShape="0">
              <a:gsLst>
                <a:gs pos="0">
                  <a:srgbClr val="FFCC66"/>
                </a:gs>
                <a:gs pos="100000">
                  <a:srgbClr val="FF9900"/>
                </a:gs>
              </a:gsLst>
              <a:path path="shape">
                <a:fillToRect l="50000" t="50000" r="50000" b="50000"/>
              </a:path>
            </a:gradFill>
            <a:ln w="12700" algn="ctr">
              <a:solidFill>
                <a:srgbClr val="CC6600"/>
              </a:solidFill>
              <a:round/>
              <a:headEnd/>
              <a:tailEnd/>
            </a:ln>
            <a:effectLst>
              <a:outerShdw dist="64758" dir="4721404" algn="ctr" rotWithShape="0">
                <a:srgbClr val="B65B00"/>
              </a:outerShdw>
            </a:effectLst>
          </p:spPr>
          <p:txBody>
            <a:bodyPr wrap="none" anchor="ctr"/>
            <a:lstStyle/>
            <a:p>
              <a:pPr algn="ctr" eaLnBrk="0" hangingPunct="0"/>
              <a:endParaRPr lang="en-US" sz="3600">
                <a:solidFill>
                  <a:srgbClr val="5A002D"/>
                </a:solidFill>
                <a:latin typeface="Impact" pitchFamily="34" charset="0"/>
              </a:endParaRPr>
            </a:p>
          </p:txBody>
        </p:sp>
        <p:sp>
          <p:nvSpPr>
            <p:cNvPr id="144467" name="WordArt 83"/>
            <p:cNvSpPr>
              <a:spLocks noChangeArrowheads="1" noChangeShapeType="1" noTextEdit="1"/>
            </p:cNvSpPr>
            <p:nvPr/>
          </p:nvSpPr>
          <p:spPr bwMode="auto">
            <a:xfrm>
              <a:off x="4100" y="1083"/>
              <a:ext cx="920" cy="294"/>
            </a:xfrm>
            <a:prstGeom prst="rect">
              <a:avLst/>
            </a:prstGeom>
          </p:spPr>
          <p:txBody>
            <a:bodyPr wrap="none" fromWordArt="1">
              <a:prstTxWarp prst="textInflate">
                <a:avLst>
                  <a:gd name="adj" fmla="val 13634"/>
                </a:avLst>
              </a:prstTxWarp>
            </a:bodyPr>
            <a:lstStyle/>
            <a:p>
              <a:pPr algn="ctr"/>
              <a:r>
                <a:rPr lang="en-US" sz="3600" kern="10">
                  <a:ln w="19050">
                    <a:solidFill>
                      <a:srgbClr val="680000"/>
                    </a:solidFill>
                    <a:round/>
                    <a:headEnd/>
                    <a:tailEnd/>
                  </a:ln>
                  <a:solidFill>
                    <a:schemeClr val="bg1"/>
                  </a:solidFill>
                  <a:latin typeface="Impact"/>
                </a:rPr>
                <a:t>Israelites</a:t>
              </a:r>
            </a:p>
          </p:txBody>
        </p:sp>
      </p:grpSp>
      <p:grpSp>
        <p:nvGrpSpPr>
          <p:cNvPr id="144468" name="Group 84"/>
          <p:cNvGrpSpPr>
            <a:grpSpLocks/>
          </p:cNvGrpSpPr>
          <p:nvPr/>
        </p:nvGrpSpPr>
        <p:grpSpPr bwMode="auto">
          <a:xfrm>
            <a:off x="3352800" y="1365250"/>
            <a:ext cx="2362200" cy="744538"/>
            <a:chOff x="2129" y="683"/>
            <a:chExt cx="1488" cy="469"/>
          </a:xfrm>
        </p:grpSpPr>
        <p:sp>
          <p:nvSpPr>
            <p:cNvPr id="144469" name="Rectangle 85"/>
            <p:cNvSpPr>
              <a:spLocks noChangeArrowheads="1"/>
            </p:cNvSpPr>
            <p:nvPr/>
          </p:nvSpPr>
          <p:spPr bwMode="auto">
            <a:xfrm>
              <a:off x="2161" y="683"/>
              <a:ext cx="1422" cy="458"/>
            </a:xfrm>
            <a:prstGeom prst="rect">
              <a:avLst/>
            </a:prstGeom>
            <a:solidFill>
              <a:srgbClr val="CCECFF"/>
            </a:solidFill>
            <a:ln w="19050" algn="ctr">
              <a:solidFill>
                <a:srgbClr val="000099"/>
              </a:solidFill>
              <a:miter lim="800000"/>
              <a:headEnd/>
              <a:tailEnd/>
            </a:ln>
            <a:effectLst/>
          </p:spPr>
          <p:txBody>
            <a:bodyPr wrap="none" anchor="ctr"/>
            <a:lstStyle/>
            <a:p>
              <a:endParaRPr lang="en-US"/>
            </a:p>
          </p:txBody>
        </p:sp>
        <p:sp>
          <p:nvSpPr>
            <p:cNvPr id="144470" name="Text Box 86"/>
            <p:cNvSpPr txBox="1">
              <a:spLocks noChangeArrowheads="1"/>
            </p:cNvSpPr>
            <p:nvPr/>
          </p:nvSpPr>
          <p:spPr bwMode="auto">
            <a:xfrm>
              <a:off x="2129" y="694"/>
              <a:ext cx="1488" cy="458"/>
            </a:xfrm>
            <a:prstGeom prst="rect">
              <a:avLst/>
            </a:prstGeom>
            <a:noFill/>
            <a:ln w="19050" algn="ctr">
              <a:noFill/>
              <a:miter lim="800000"/>
              <a:headEnd/>
              <a:tailEnd/>
            </a:ln>
            <a:effectLst>
              <a:outerShdw dist="12700" algn="ctr" rotWithShape="0">
                <a:schemeClr val="bg1"/>
              </a:outerShdw>
            </a:effectLst>
          </p:spPr>
          <p:txBody>
            <a:bodyPr>
              <a:spAutoFit/>
            </a:bodyPr>
            <a:lstStyle/>
            <a:p>
              <a:pPr algn="ctr" eaLnBrk="0" hangingPunct="0">
                <a:lnSpc>
                  <a:spcPct val="80000"/>
                </a:lnSpc>
              </a:pPr>
              <a:r>
                <a:rPr lang="en-US" sz="2600" b="1">
                  <a:solidFill>
                    <a:srgbClr val="000099"/>
                  </a:solidFill>
                </a:rPr>
                <a:t>Foundation</a:t>
              </a:r>
            </a:p>
            <a:p>
              <a:pPr algn="ctr" eaLnBrk="0" hangingPunct="0">
                <a:lnSpc>
                  <a:spcPct val="80000"/>
                </a:lnSpc>
              </a:pPr>
              <a:r>
                <a:rPr lang="en-US" sz="2600" b="1">
                  <a:solidFill>
                    <a:srgbClr val="000099"/>
                  </a:solidFill>
                </a:rPr>
                <a:t>of substance</a:t>
              </a:r>
            </a:p>
          </p:txBody>
        </p:sp>
      </p:grpSp>
      <p:grpSp>
        <p:nvGrpSpPr>
          <p:cNvPr id="144471" name="Group 87"/>
          <p:cNvGrpSpPr>
            <a:grpSpLocks/>
          </p:cNvGrpSpPr>
          <p:nvPr/>
        </p:nvGrpSpPr>
        <p:grpSpPr bwMode="auto">
          <a:xfrm>
            <a:off x="1524000" y="2895600"/>
            <a:ext cx="6019800" cy="641350"/>
            <a:chOff x="912" y="1824"/>
            <a:chExt cx="3792" cy="404"/>
          </a:xfrm>
        </p:grpSpPr>
        <p:sp>
          <p:nvSpPr>
            <p:cNvPr id="144472" name="Rectangle 88"/>
            <p:cNvSpPr>
              <a:spLocks noChangeArrowheads="1"/>
            </p:cNvSpPr>
            <p:nvPr/>
          </p:nvSpPr>
          <p:spPr bwMode="auto">
            <a:xfrm>
              <a:off x="912" y="1824"/>
              <a:ext cx="3792" cy="398"/>
            </a:xfrm>
            <a:prstGeom prst="rect">
              <a:avLst/>
            </a:prstGeom>
            <a:solidFill>
              <a:srgbClr val="5900B2"/>
            </a:solidFill>
            <a:ln w="38100" algn="ctr">
              <a:solidFill>
                <a:srgbClr val="6600CC"/>
              </a:solidFill>
              <a:miter lim="800000"/>
              <a:headEnd/>
              <a:tailEnd/>
            </a:ln>
            <a:effectLst/>
          </p:spPr>
          <p:txBody>
            <a:bodyPr wrap="none" anchor="ctr"/>
            <a:lstStyle/>
            <a:p>
              <a:endParaRPr lang="en-US"/>
            </a:p>
          </p:txBody>
        </p:sp>
        <p:sp>
          <p:nvSpPr>
            <p:cNvPr id="144473" name="Text Box 89"/>
            <p:cNvSpPr txBox="1">
              <a:spLocks noChangeArrowheads="1"/>
            </p:cNvSpPr>
            <p:nvPr/>
          </p:nvSpPr>
          <p:spPr bwMode="auto">
            <a:xfrm>
              <a:off x="912" y="1824"/>
              <a:ext cx="3792" cy="404"/>
            </a:xfrm>
            <a:prstGeom prst="rect">
              <a:avLst/>
            </a:prstGeom>
            <a:noFill/>
            <a:ln w="19050">
              <a:noFill/>
              <a:miter lim="800000"/>
              <a:headEnd/>
              <a:tailEnd/>
            </a:ln>
            <a:effectLst>
              <a:outerShdw dist="12700" algn="ctr" rotWithShape="0">
                <a:schemeClr val="tx1"/>
              </a:outerShdw>
            </a:effectLst>
          </p:spPr>
          <p:txBody>
            <a:bodyPr>
              <a:spAutoFit/>
            </a:bodyPr>
            <a:lstStyle/>
            <a:p>
              <a:pPr algn="ctr" eaLnBrk="0" hangingPunct="0"/>
              <a:r>
                <a:rPr lang="en-US" sz="3600">
                  <a:solidFill>
                    <a:schemeClr val="bg1"/>
                  </a:solidFill>
                  <a:latin typeface="Impact" pitchFamily="34" charset="0"/>
                </a:rPr>
                <a:t>Failure of dispensation to start</a:t>
              </a:r>
            </a:p>
          </p:txBody>
        </p:sp>
      </p:grpSp>
      <p:sp>
        <p:nvSpPr>
          <p:cNvPr id="144474" name="Text Box 90"/>
          <p:cNvSpPr txBox="1">
            <a:spLocks noChangeArrowheads="1"/>
          </p:cNvSpPr>
          <p:nvPr/>
        </p:nvSpPr>
        <p:spPr bwMode="auto">
          <a:xfrm>
            <a:off x="304800" y="76200"/>
            <a:ext cx="2743200" cy="579438"/>
          </a:xfrm>
          <a:prstGeom prst="rect">
            <a:avLst/>
          </a:prstGeom>
          <a:noFill/>
          <a:ln w="9525" algn="ctr">
            <a:noFill/>
            <a:miter lim="800000"/>
            <a:headEnd/>
            <a:tailEnd/>
          </a:ln>
          <a:effectLst/>
        </p:spPr>
        <p:txBody>
          <a:bodyPr>
            <a:spAutoFit/>
          </a:bodyPr>
          <a:lstStyle/>
          <a:p>
            <a:pPr eaLnBrk="0" hangingPunct="0"/>
            <a:r>
              <a:rPr lang="en-US" sz="3200" u="sng">
                <a:solidFill>
                  <a:srgbClr val="00FFFF"/>
                </a:solidFill>
                <a:latin typeface="Fette Engschrift" pitchFamily="2" charset="0"/>
              </a:rPr>
              <a:t>Dispensation to start</a:t>
            </a:r>
          </a:p>
        </p:txBody>
      </p:sp>
      <p:sp>
        <p:nvSpPr>
          <p:cNvPr id="144475" name="Line 91"/>
          <p:cNvSpPr>
            <a:spLocks noChangeShapeType="1"/>
          </p:cNvSpPr>
          <p:nvPr/>
        </p:nvSpPr>
        <p:spPr bwMode="auto">
          <a:xfrm rot="20870636" flipH="1">
            <a:off x="4267200" y="2209800"/>
            <a:ext cx="533400" cy="304800"/>
          </a:xfrm>
          <a:prstGeom prst="line">
            <a:avLst/>
          </a:prstGeom>
          <a:noFill/>
          <a:ln w="76200">
            <a:solidFill>
              <a:srgbClr val="FF3300"/>
            </a:solidFill>
            <a:round/>
            <a:headEnd/>
            <a:tailEnd/>
          </a:ln>
          <a:effectLst/>
        </p:spPr>
        <p:txBody>
          <a:bodyPr/>
          <a:lstStyle/>
          <a:p>
            <a:endParaRPr lang="en-US"/>
          </a:p>
        </p:txBody>
      </p:sp>
      <p:sp>
        <p:nvSpPr>
          <p:cNvPr id="144476" name="Line 92"/>
          <p:cNvSpPr>
            <a:spLocks noChangeShapeType="1"/>
          </p:cNvSpPr>
          <p:nvPr/>
        </p:nvSpPr>
        <p:spPr bwMode="auto">
          <a:xfrm rot="729364">
            <a:off x="4268788" y="2209800"/>
            <a:ext cx="533400" cy="304800"/>
          </a:xfrm>
          <a:prstGeom prst="line">
            <a:avLst/>
          </a:prstGeom>
          <a:noFill/>
          <a:ln w="76200">
            <a:solidFill>
              <a:srgbClr val="FF3300"/>
            </a:solidFill>
            <a:round/>
            <a:headEnd/>
            <a:tailEnd/>
          </a:ln>
          <a:effectLst/>
        </p:spPr>
        <p:txBody>
          <a:bodyPr/>
          <a:lstStyle/>
          <a:p>
            <a:endParaRPr lang="en-US"/>
          </a:p>
        </p:txBody>
      </p:sp>
      <p:pic>
        <p:nvPicPr>
          <p:cNvPr id="144477" name="Picture 93" descr="Striking of the Rock"/>
          <p:cNvPicPr>
            <a:picLocks noChangeAspect="1" noChangeArrowheads="1"/>
          </p:cNvPicPr>
          <p:nvPr/>
        </p:nvPicPr>
        <p:blipFill>
          <a:blip r:embed="rId4" cstate="print"/>
          <a:srcRect t="4669"/>
          <a:stretch>
            <a:fillRect/>
          </a:stretch>
        </p:blipFill>
        <p:spPr bwMode="auto">
          <a:xfrm>
            <a:off x="0" y="0"/>
            <a:ext cx="9144000" cy="5797550"/>
          </a:xfrm>
          <a:prstGeom prst="rect">
            <a:avLst/>
          </a:prstGeom>
          <a:solidFill>
            <a:srgbClr val="FFFFDF"/>
          </a:solidFill>
        </p:spPr>
      </p:pic>
      <p:sp>
        <p:nvSpPr>
          <p:cNvPr id="144478" name="AutoShape 94"/>
          <p:cNvSpPr>
            <a:spLocks noChangeArrowheads="1"/>
          </p:cNvSpPr>
          <p:nvPr/>
        </p:nvSpPr>
        <p:spPr bwMode="auto">
          <a:xfrm>
            <a:off x="1933575" y="3810000"/>
            <a:ext cx="5202238" cy="1606550"/>
          </a:xfrm>
          <a:prstGeom prst="roundRect">
            <a:avLst>
              <a:gd name="adj" fmla="val 16667"/>
            </a:avLst>
          </a:prstGeom>
          <a:gradFill rotWithShape="1">
            <a:gsLst>
              <a:gs pos="0">
                <a:srgbClr val="FFFFEF"/>
              </a:gs>
              <a:gs pos="100000">
                <a:srgbClr val="FFFF00"/>
              </a:gs>
            </a:gsLst>
            <a:path path="shape">
              <a:fillToRect l="50000" t="50000" r="50000" b="50000"/>
            </a:path>
          </a:gradFill>
          <a:ln w="38100">
            <a:solidFill>
              <a:srgbClr val="6600CC"/>
            </a:solidFill>
            <a:round/>
            <a:headEnd/>
            <a:tailEnd/>
          </a:ln>
          <a:effectLst/>
        </p:spPr>
        <p:txBody>
          <a:bodyPr wrap="none" anchor="ctr"/>
          <a:lstStyle/>
          <a:p>
            <a:endParaRPr lang="en-US"/>
          </a:p>
        </p:txBody>
      </p:sp>
      <p:sp>
        <p:nvSpPr>
          <p:cNvPr id="144479" name="Text Box 95"/>
          <p:cNvSpPr txBox="1">
            <a:spLocks noChangeArrowheads="1"/>
          </p:cNvSpPr>
          <p:nvPr/>
        </p:nvSpPr>
        <p:spPr bwMode="auto">
          <a:xfrm>
            <a:off x="4176713" y="4357688"/>
            <a:ext cx="1828800" cy="519112"/>
          </a:xfrm>
          <a:prstGeom prst="rect">
            <a:avLst/>
          </a:prstGeom>
          <a:noFill/>
          <a:ln w="9525">
            <a:noFill/>
            <a:miter lim="800000"/>
            <a:headEnd/>
            <a:tailEnd/>
          </a:ln>
          <a:effectLst>
            <a:outerShdw dist="35921" dir="2700000" algn="ctr" rotWithShape="0">
              <a:schemeClr val="bg1"/>
            </a:outerShdw>
          </a:effectLst>
        </p:spPr>
        <p:txBody>
          <a:bodyPr>
            <a:spAutoFit/>
          </a:bodyPr>
          <a:lstStyle/>
          <a:p>
            <a:pPr>
              <a:spcBef>
                <a:spcPct val="50000"/>
              </a:spcBef>
            </a:pPr>
            <a:r>
              <a:rPr lang="en-US" sz="2800">
                <a:solidFill>
                  <a:srgbClr val="000099"/>
                </a:solidFill>
                <a:latin typeface="Impact" pitchFamily="34" charset="0"/>
              </a:rPr>
              <a:t>murmuring</a:t>
            </a:r>
          </a:p>
        </p:txBody>
      </p:sp>
      <p:grpSp>
        <p:nvGrpSpPr>
          <p:cNvPr id="144480" name="Group 96"/>
          <p:cNvGrpSpPr>
            <a:grpSpLocks/>
          </p:cNvGrpSpPr>
          <p:nvPr/>
        </p:nvGrpSpPr>
        <p:grpSpPr bwMode="auto">
          <a:xfrm>
            <a:off x="2138363" y="4327525"/>
            <a:ext cx="2128837" cy="549275"/>
            <a:chOff x="1347" y="2726"/>
            <a:chExt cx="1341" cy="346"/>
          </a:xfrm>
        </p:grpSpPr>
        <p:sp>
          <p:nvSpPr>
            <p:cNvPr id="144481" name="Text Box 97"/>
            <p:cNvSpPr txBox="1">
              <a:spLocks noChangeArrowheads="1"/>
            </p:cNvSpPr>
            <p:nvPr/>
          </p:nvSpPr>
          <p:spPr bwMode="auto">
            <a:xfrm>
              <a:off x="1575" y="2745"/>
              <a:ext cx="1008" cy="327"/>
            </a:xfrm>
            <a:prstGeom prst="rect">
              <a:avLst/>
            </a:prstGeom>
            <a:noFill/>
            <a:ln w="9525">
              <a:noFill/>
              <a:miter lim="800000"/>
              <a:headEnd/>
              <a:tailEnd/>
            </a:ln>
            <a:effectLst>
              <a:outerShdw dist="35921" dir="2700000" algn="ctr" rotWithShape="0">
                <a:schemeClr val="bg1"/>
              </a:outerShdw>
            </a:effectLst>
          </p:spPr>
          <p:txBody>
            <a:bodyPr>
              <a:spAutoFit/>
            </a:bodyPr>
            <a:lstStyle/>
            <a:p>
              <a:pPr>
                <a:spcBef>
                  <a:spcPct val="50000"/>
                </a:spcBef>
              </a:pPr>
              <a:r>
                <a:rPr lang="en-US" sz="2800">
                  <a:solidFill>
                    <a:srgbClr val="000099"/>
                  </a:solidFill>
                  <a:latin typeface="Impact" pitchFamily="34" charset="0"/>
                </a:rPr>
                <a:t>Israelites</a:t>
              </a:r>
            </a:p>
          </p:txBody>
        </p:sp>
        <p:sp>
          <p:nvSpPr>
            <p:cNvPr id="144482" name="Rectangle 98"/>
            <p:cNvSpPr>
              <a:spLocks noChangeArrowheads="1"/>
            </p:cNvSpPr>
            <p:nvPr/>
          </p:nvSpPr>
          <p:spPr bwMode="auto">
            <a:xfrm>
              <a:off x="2496" y="2726"/>
              <a:ext cx="192" cy="336"/>
            </a:xfrm>
            <a:prstGeom prst="rect">
              <a:avLst/>
            </a:prstGeom>
            <a:noFill/>
            <a:ln w="9525">
              <a:noFill/>
              <a:miter lim="800000"/>
              <a:headEnd/>
              <a:tailEnd/>
            </a:ln>
            <a:effectLst>
              <a:outerShdw dist="12700" dir="5400000" algn="ctr" rotWithShape="0">
                <a:srgbClr val="66FFFF"/>
              </a:outerShdw>
            </a:effectLst>
          </p:spPr>
          <p:txBody>
            <a:bodyPr wrap="none" anchor="ctr"/>
            <a:lstStyle/>
            <a:p>
              <a:pPr algn="ctr" eaLnBrk="0" hangingPunct="0">
                <a:lnSpc>
                  <a:spcPct val="115000"/>
                </a:lnSpc>
              </a:pPr>
              <a:r>
                <a:rPr lang="en-US" sz="2800">
                  <a:solidFill>
                    <a:srgbClr val="000099"/>
                  </a:solidFill>
                  <a:latin typeface="Impact" pitchFamily="34" charset="0"/>
                </a:rPr>
                <a:t>:</a:t>
              </a:r>
            </a:p>
          </p:txBody>
        </p:sp>
        <p:sp>
          <p:nvSpPr>
            <p:cNvPr id="144483" name="Text Box 99"/>
            <p:cNvSpPr txBox="1">
              <a:spLocks noChangeArrowheads="1"/>
            </p:cNvSpPr>
            <p:nvPr/>
          </p:nvSpPr>
          <p:spPr bwMode="auto">
            <a:xfrm>
              <a:off x="1347" y="2750"/>
              <a:ext cx="240" cy="312"/>
            </a:xfrm>
            <a:prstGeom prst="rect">
              <a:avLst/>
            </a:prstGeom>
            <a:noFill/>
            <a:ln w="9525">
              <a:noFill/>
              <a:miter lim="800000"/>
              <a:headEnd/>
              <a:tailEnd/>
            </a:ln>
            <a:effectLst/>
          </p:spPr>
          <p:txBody>
            <a:bodyPr>
              <a:spAutoFit/>
            </a:bodyPr>
            <a:lstStyle/>
            <a:p>
              <a:pPr eaLnBrk="0" hangingPunct="0">
                <a:lnSpc>
                  <a:spcPct val="55000"/>
                </a:lnSpc>
              </a:pPr>
              <a:r>
                <a:rPr lang="en-US" sz="4800" b="1">
                  <a:solidFill>
                    <a:srgbClr val="000099"/>
                  </a:solidFill>
                  <a:latin typeface="Times New Roman" pitchFamily="18" charset="0"/>
                  <a:sym typeface="CommonBullets" pitchFamily="34" charset="2"/>
                </a:rPr>
                <a:t></a:t>
              </a:r>
              <a:endParaRPr lang="en-US" sz="4800" b="1">
                <a:solidFill>
                  <a:srgbClr val="000099"/>
                </a:solidFill>
                <a:latin typeface="Times New Roman" pitchFamily="18" charset="0"/>
              </a:endParaRPr>
            </a:p>
          </p:txBody>
        </p:sp>
      </p:grpSp>
      <p:sp>
        <p:nvSpPr>
          <p:cNvPr id="144484" name="Text Box 100"/>
          <p:cNvSpPr txBox="1">
            <a:spLocks noChangeArrowheads="1"/>
          </p:cNvSpPr>
          <p:nvPr/>
        </p:nvSpPr>
        <p:spPr bwMode="auto">
          <a:xfrm>
            <a:off x="3719513" y="4814888"/>
            <a:ext cx="3352800" cy="519112"/>
          </a:xfrm>
          <a:prstGeom prst="rect">
            <a:avLst/>
          </a:prstGeom>
          <a:noFill/>
          <a:ln w="9525">
            <a:noFill/>
            <a:miter lim="800000"/>
            <a:headEnd/>
            <a:tailEnd/>
          </a:ln>
          <a:effectLst>
            <a:outerShdw dist="35921" dir="2700000" algn="ctr" rotWithShape="0">
              <a:schemeClr val="bg1"/>
            </a:outerShdw>
          </a:effectLst>
        </p:spPr>
        <p:txBody>
          <a:bodyPr>
            <a:spAutoFit/>
          </a:bodyPr>
          <a:lstStyle/>
          <a:p>
            <a:pPr>
              <a:spcBef>
                <a:spcPct val="50000"/>
              </a:spcBef>
            </a:pPr>
            <a:r>
              <a:rPr lang="en-US" sz="2800">
                <a:solidFill>
                  <a:srgbClr val="000099"/>
                </a:solidFill>
                <a:latin typeface="Impact" pitchFamily="34" charset="0"/>
              </a:rPr>
              <a:t>struck the rock twice</a:t>
            </a:r>
          </a:p>
        </p:txBody>
      </p:sp>
      <p:grpSp>
        <p:nvGrpSpPr>
          <p:cNvPr id="144485" name="Group 101"/>
          <p:cNvGrpSpPr>
            <a:grpSpLocks/>
          </p:cNvGrpSpPr>
          <p:nvPr/>
        </p:nvGrpSpPr>
        <p:grpSpPr bwMode="auto">
          <a:xfrm>
            <a:off x="2138363" y="4784725"/>
            <a:ext cx="1671637" cy="549275"/>
            <a:chOff x="1347" y="3014"/>
            <a:chExt cx="1053" cy="346"/>
          </a:xfrm>
        </p:grpSpPr>
        <p:sp>
          <p:nvSpPr>
            <p:cNvPr id="144486" name="Text Box 102"/>
            <p:cNvSpPr txBox="1">
              <a:spLocks noChangeArrowheads="1"/>
            </p:cNvSpPr>
            <p:nvPr/>
          </p:nvSpPr>
          <p:spPr bwMode="auto">
            <a:xfrm>
              <a:off x="1575" y="3033"/>
              <a:ext cx="720" cy="327"/>
            </a:xfrm>
            <a:prstGeom prst="rect">
              <a:avLst/>
            </a:prstGeom>
            <a:noFill/>
            <a:ln w="9525">
              <a:noFill/>
              <a:miter lim="800000"/>
              <a:headEnd/>
              <a:tailEnd/>
            </a:ln>
            <a:effectLst>
              <a:outerShdw dist="35921" dir="2700000" algn="ctr" rotWithShape="0">
                <a:schemeClr val="bg1"/>
              </a:outerShdw>
            </a:effectLst>
          </p:spPr>
          <p:txBody>
            <a:bodyPr>
              <a:spAutoFit/>
            </a:bodyPr>
            <a:lstStyle/>
            <a:p>
              <a:pPr>
                <a:spcBef>
                  <a:spcPct val="50000"/>
                </a:spcBef>
              </a:pPr>
              <a:r>
                <a:rPr lang="en-US" sz="2800">
                  <a:solidFill>
                    <a:srgbClr val="000099"/>
                  </a:solidFill>
                  <a:latin typeface="Impact" pitchFamily="34" charset="0"/>
                </a:rPr>
                <a:t>Moses</a:t>
              </a:r>
            </a:p>
          </p:txBody>
        </p:sp>
        <p:sp>
          <p:nvSpPr>
            <p:cNvPr id="144487" name="Text Box 103"/>
            <p:cNvSpPr txBox="1">
              <a:spLocks noChangeArrowheads="1"/>
            </p:cNvSpPr>
            <p:nvPr/>
          </p:nvSpPr>
          <p:spPr bwMode="auto">
            <a:xfrm>
              <a:off x="2208" y="3014"/>
              <a:ext cx="192" cy="340"/>
            </a:xfrm>
            <a:prstGeom prst="rect">
              <a:avLst/>
            </a:prstGeom>
            <a:noFill/>
            <a:ln w="9525">
              <a:noFill/>
              <a:miter lim="800000"/>
              <a:headEnd/>
              <a:tailEnd/>
            </a:ln>
            <a:effectLst>
              <a:outerShdw dist="35921" dir="2700000" algn="ctr" rotWithShape="0">
                <a:schemeClr val="bg1"/>
              </a:outerShdw>
            </a:effectLst>
          </p:spPr>
          <p:txBody>
            <a:bodyPr>
              <a:spAutoFit/>
            </a:bodyPr>
            <a:lstStyle/>
            <a:p>
              <a:pPr algn="ctr">
                <a:lnSpc>
                  <a:spcPct val="105000"/>
                </a:lnSpc>
              </a:pPr>
              <a:r>
                <a:rPr lang="en-US" sz="2800">
                  <a:solidFill>
                    <a:srgbClr val="000099"/>
                  </a:solidFill>
                  <a:latin typeface="Impact" pitchFamily="34" charset="0"/>
                </a:rPr>
                <a:t>:</a:t>
              </a:r>
            </a:p>
          </p:txBody>
        </p:sp>
        <p:sp>
          <p:nvSpPr>
            <p:cNvPr id="144488" name="Text Box 104"/>
            <p:cNvSpPr txBox="1">
              <a:spLocks noChangeArrowheads="1"/>
            </p:cNvSpPr>
            <p:nvPr/>
          </p:nvSpPr>
          <p:spPr bwMode="auto">
            <a:xfrm>
              <a:off x="1347" y="3038"/>
              <a:ext cx="240" cy="312"/>
            </a:xfrm>
            <a:prstGeom prst="rect">
              <a:avLst/>
            </a:prstGeom>
            <a:noFill/>
            <a:ln w="9525">
              <a:noFill/>
              <a:miter lim="800000"/>
              <a:headEnd/>
              <a:tailEnd/>
            </a:ln>
            <a:effectLst/>
          </p:spPr>
          <p:txBody>
            <a:bodyPr>
              <a:spAutoFit/>
            </a:bodyPr>
            <a:lstStyle/>
            <a:p>
              <a:pPr eaLnBrk="0" hangingPunct="0">
                <a:lnSpc>
                  <a:spcPct val="55000"/>
                </a:lnSpc>
              </a:pPr>
              <a:r>
                <a:rPr lang="en-US" sz="4800" b="1">
                  <a:solidFill>
                    <a:srgbClr val="000099"/>
                  </a:solidFill>
                  <a:latin typeface="Times New Roman" pitchFamily="18" charset="0"/>
                  <a:sym typeface="CommonBullets" pitchFamily="34" charset="2"/>
                </a:rPr>
                <a:t></a:t>
              </a:r>
              <a:endParaRPr lang="en-US" sz="4800" b="1">
                <a:solidFill>
                  <a:srgbClr val="000099"/>
                </a:solidFill>
                <a:latin typeface="Times New Roman" pitchFamily="18" charset="0"/>
              </a:endParaRPr>
            </a:p>
          </p:txBody>
        </p:sp>
      </p:grpSp>
      <p:sp>
        <p:nvSpPr>
          <p:cNvPr id="144489" name="WordArt 105"/>
          <p:cNvSpPr>
            <a:spLocks noChangeArrowheads="1" noChangeShapeType="1" noTextEdit="1"/>
          </p:cNvSpPr>
          <p:nvPr/>
        </p:nvSpPr>
        <p:spPr bwMode="auto">
          <a:xfrm>
            <a:off x="2217738" y="3983038"/>
            <a:ext cx="4635500" cy="325437"/>
          </a:xfrm>
          <a:prstGeom prst="rect">
            <a:avLst/>
          </a:prstGeom>
        </p:spPr>
        <p:txBody>
          <a:bodyPr wrap="none" fromWordArt="1">
            <a:prstTxWarp prst="textDeflate">
              <a:avLst>
                <a:gd name="adj" fmla="val 15972"/>
              </a:avLst>
            </a:prstTxWarp>
          </a:bodyPr>
          <a:lstStyle/>
          <a:p>
            <a:pPr algn="ctr"/>
            <a:r>
              <a:rPr lang="en-US" sz="3600" kern="10">
                <a:ln w="19050">
                  <a:solidFill>
                    <a:srgbClr val="FFFFE9"/>
                  </a:solidFill>
                  <a:round/>
                  <a:headEnd/>
                  <a:tailEnd/>
                </a:ln>
                <a:solidFill>
                  <a:srgbClr val="440000"/>
                </a:solidFill>
                <a:effectLst>
                  <a:outerShdw dist="25400" algn="ctr" rotWithShape="0">
                    <a:srgbClr val="FFFFE9">
                      <a:alpha val="80000"/>
                    </a:srgbClr>
                  </a:outerShdw>
                </a:effectLst>
                <a:latin typeface="Impact"/>
              </a:rPr>
              <a:t>(Based on the water of the rock)</a:t>
            </a:r>
          </a:p>
        </p:txBody>
      </p:sp>
      <p:sp>
        <p:nvSpPr>
          <p:cNvPr id="144490" name="Rectangle 106"/>
          <p:cNvSpPr>
            <a:spLocks noChangeArrowheads="1"/>
          </p:cNvSpPr>
          <p:nvPr/>
        </p:nvSpPr>
        <p:spPr bwMode="auto">
          <a:xfrm>
            <a:off x="0" y="5715000"/>
            <a:ext cx="9144000" cy="1143000"/>
          </a:xfrm>
          <a:prstGeom prst="rect">
            <a:avLst/>
          </a:prstGeom>
          <a:solidFill>
            <a:schemeClr val="tx1"/>
          </a:solidFill>
          <a:ln w="9525">
            <a:solidFill>
              <a:schemeClr val="tx1"/>
            </a:solidFill>
            <a:miter lim="800000"/>
            <a:headEnd/>
            <a:tailEnd/>
          </a:ln>
          <a:effectLst/>
        </p:spPr>
        <p:txBody>
          <a:bodyPr wrap="none" anchor="ctr"/>
          <a:lstStyle/>
          <a:p>
            <a:endParaRPr lang="en-US"/>
          </a:p>
        </p:txBody>
      </p:sp>
      <p:grpSp>
        <p:nvGrpSpPr>
          <p:cNvPr id="144491" name="Group 107"/>
          <p:cNvGrpSpPr>
            <a:grpSpLocks/>
          </p:cNvGrpSpPr>
          <p:nvPr/>
        </p:nvGrpSpPr>
        <p:grpSpPr bwMode="auto">
          <a:xfrm>
            <a:off x="457200" y="5834062"/>
            <a:ext cx="8306817" cy="719138"/>
            <a:chOff x="864" y="3696"/>
            <a:chExt cx="3504" cy="453"/>
          </a:xfrm>
        </p:grpSpPr>
        <p:sp>
          <p:nvSpPr>
            <p:cNvPr id="144492" name="Text Box 108"/>
            <p:cNvSpPr txBox="1">
              <a:spLocks noChangeArrowheads="1"/>
            </p:cNvSpPr>
            <p:nvPr/>
          </p:nvSpPr>
          <p:spPr bwMode="auto">
            <a:xfrm>
              <a:off x="1012" y="3750"/>
              <a:ext cx="3356" cy="399"/>
            </a:xfrm>
            <a:prstGeom prst="rect">
              <a:avLst/>
            </a:prstGeom>
            <a:noFill/>
            <a:ln w="9525">
              <a:noFill/>
              <a:miter lim="800000"/>
              <a:headEnd/>
              <a:tailEnd/>
            </a:ln>
            <a:effectLst/>
          </p:spPr>
          <p:txBody>
            <a:bodyPr wrap="square">
              <a:spAutoFit/>
            </a:bodyPr>
            <a:lstStyle/>
            <a:p>
              <a:pPr eaLnBrk="0" hangingPunct="0">
                <a:lnSpc>
                  <a:spcPct val="80000"/>
                </a:lnSpc>
              </a:pPr>
              <a:r>
                <a:rPr lang="en-US" sz="2200" b="1">
                  <a:solidFill>
                    <a:schemeClr val="bg1"/>
                  </a:solidFill>
                  <a:latin typeface="Arial Narrow" pitchFamily="34" charset="0"/>
                </a:rPr>
                <a:t>By striking the rock twice, Moses </a:t>
              </a:r>
              <a:r>
                <a:rPr lang="en-US" sz="2200" b="1" u="sng">
                  <a:solidFill>
                    <a:schemeClr val="bg1"/>
                  </a:solidFill>
                  <a:latin typeface="Arial Narrow" pitchFamily="34" charset="0"/>
                </a:rPr>
                <a:t>undermined the dispensation to start</a:t>
              </a:r>
              <a:r>
                <a:rPr lang="en-US" sz="2200" b="1">
                  <a:solidFill>
                    <a:schemeClr val="bg1"/>
                  </a:solidFill>
                  <a:latin typeface="Arial Narrow" pitchFamily="34" charset="0"/>
                </a:rPr>
                <a:t> based on the rock.</a:t>
              </a:r>
              <a:endParaRPr lang="en-US" sz="2200" b="1" u="sng">
                <a:solidFill>
                  <a:schemeClr val="bg1"/>
                </a:solidFill>
                <a:latin typeface="Arial Narrow" pitchFamily="34" charset="0"/>
              </a:endParaRPr>
            </a:p>
          </p:txBody>
        </p:sp>
        <p:sp>
          <p:nvSpPr>
            <p:cNvPr id="144493" name="Text Box 109"/>
            <p:cNvSpPr txBox="1">
              <a:spLocks noChangeArrowheads="1"/>
            </p:cNvSpPr>
            <p:nvPr/>
          </p:nvSpPr>
          <p:spPr bwMode="auto">
            <a:xfrm>
              <a:off x="864" y="3696"/>
              <a:ext cx="161" cy="312"/>
            </a:xfrm>
            <a:prstGeom prst="rect">
              <a:avLst/>
            </a:prstGeom>
            <a:noFill/>
            <a:ln w="9525">
              <a:noFill/>
              <a:miter lim="800000"/>
              <a:headEnd/>
              <a:tailEnd/>
            </a:ln>
            <a:effectLst/>
          </p:spPr>
          <p:txBody>
            <a:bodyPr wrap="square">
              <a:spAutoFit/>
            </a:bodyPr>
            <a:lstStyle/>
            <a:p>
              <a:pPr eaLnBrk="0" hangingPunct="0">
                <a:lnSpc>
                  <a:spcPct val="55000"/>
                </a:lnSpc>
              </a:pPr>
              <a:r>
                <a:rPr lang="en-US" sz="4800" b="1">
                  <a:solidFill>
                    <a:schemeClr val="bg1"/>
                  </a:solidFill>
                  <a:latin typeface="Times New Roman" pitchFamily="18" charset="0"/>
                  <a:sym typeface="CommonBullets" pitchFamily="34" charset="2"/>
                </a:rPr>
                <a:t></a:t>
              </a:r>
              <a:endParaRPr lang="en-US" sz="4800" b="1">
                <a:solidFill>
                  <a:schemeClr val="bg1"/>
                </a:solidFill>
                <a:latin typeface="Times New Roman" pitchFamily="18" charset="0"/>
              </a:endParaRPr>
            </a:p>
          </p:txBody>
        </p:sp>
      </p:grpSp>
    </p:spTree>
  </p:cSld>
  <p:clrMapOvr>
    <a:masterClrMapping/>
  </p:clrMapOvr>
  <p:transition>
    <p:split orient="vert" dir="in"/>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withEffect">
                                  <p:stCondLst>
                                    <p:cond delay="0"/>
                                  </p:stCondLst>
                                  <p:childTnLst>
                                    <p:set>
                                      <p:cBhvr>
                                        <p:cTn id="6" dur="1" fill="hold">
                                          <p:stCondLst>
                                            <p:cond delay="0"/>
                                          </p:stCondLst>
                                        </p:cTn>
                                        <p:tgtEl>
                                          <p:spTgt spid="144491"/>
                                        </p:tgtEl>
                                        <p:attrNameLst>
                                          <p:attrName>style.visibility</p:attrName>
                                        </p:attrNameLst>
                                      </p:cBhvr>
                                      <p:to>
                                        <p:strVal val="visible"/>
                                      </p:to>
                                    </p:set>
                                    <p:animEffect transition="in" filter="barn(outVertical)">
                                      <p:cBhvr>
                                        <p:cTn id="7" dur="500"/>
                                        <p:tgtEl>
                                          <p:spTgt spid="144491"/>
                                        </p:tgtEl>
                                      </p:cBhvr>
                                    </p:animEffect>
                                  </p:childTnLst>
                                </p:cTn>
                              </p:par>
                            </p:childTnLst>
                          </p:cTn>
                        </p:par>
                        <p:par>
                          <p:cTn id="8" fill="hold">
                            <p:stCondLst>
                              <p:cond delay="500"/>
                            </p:stCondLst>
                            <p:childTnLst>
                              <p:par>
                                <p:cTn id="9" presetID="10" presetClass="exit" presetSubtype="0" fill="hold" nodeType="afterEffect">
                                  <p:stCondLst>
                                    <p:cond delay="0"/>
                                  </p:stCondLst>
                                  <p:childTnLst>
                                    <p:animEffect transition="out" filter="fade">
                                      <p:cBhvr>
                                        <p:cTn id="10" dur="2000"/>
                                        <p:tgtEl>
                                          <p:spTgt spid="144477"/>
                                        </p:tgtEl>
                                      </p:cBhvr>
                                    </p:animEffect>
                                    <p:set>
                                      <p:cBhvr>
                                        <p:cTn id="11" dur="1" fill="hold">
                                          <p:stCondLst>
                                            <p:cond delay="1999"/>
                                          </p:stCondLst>
                                        </p:cTn>
                                        <p:tgtEl>
                                          <p:spTgt spid="144477"/>
                                        </p:tgtEl>
                                        <p:attrNameLst>
                                          <p:attrName>style.visibility</p:attrName>
                                        </p:attrNameLst>
                                      </p:cBhvr>
                                      <p:to>
                                        <p:strVal val="hidden"/>
                                      </p:to>
                                    </p:set>
                                  </p:childTnLst>
                                </p:cTn>
                              </p:par>
                            </p:childTnLst>
                          </p:cTn>
                        </p:par>
                      </p:childTnLst>
                    </p:cTn>
                  </p:par>
                  <p:par>
                    <p:cTn id="12" fill="hold">
                      <p:stCondLst>
                        <p:cond delay="indefinite"/>
                      </p:stCondLst>
                      <p:childTnLst>
                        <p:par>
                          <p:cTn id="13" fill="hold">
                            <p:stCondLst>
                              <p:cond delay="0"/>
                            </p:stCondLst>
                            <p:childTnLst>
                              <p:par>
                                <p:cTn id="14" presetID="23" presetClass="entr" presetSubtype="272" fill="hold" nodeType="clickEffect">
                                  <p:stCondLst>
                                    <p:cond delay="0"/>
                                  </p:stCondLst>
                                  <p:childTnLst>
                                    <p:set>
                                      <p:cBhvr>
                                        <p:cTn id="15" dur="1" fill="hold">
                                          <p:stCondLst>
                                            <p:cond delay="0"/>
                                          </p:stCondLst>
                                        </p:cTn>
                                        <p:tgtEl>
                                          <p:spTgt spid="144471"/>
                                        </p:tgtEl>
                                        <p:attrNameLst>
                                          <p:attrName>style.visibility</p:attrName>
                                        </p:attrNameLst>
                                      </p:cBhvr>
                                      <p:to>
                                        <p:strVal val="visible"/>
                                      </p:to>
                                    </p:set>
                                    <p:anim calcmode="lin" valueType="num">
                                      <p:cBhvr>
                                        <p:cTn id="16" dur="2000" fill="hold"/>
                                        <p:tgtEl>
                                          <p:spTgt spid="144471"/>
                                        </p:tgtEl>
                                        <p:attrNameLst>
                                          <p:attrName>ppt_w</p:attrName>
                                        </p:attrNameLst>
                                      </p:cBhvr>
                                      <p:tavLst>
                                        <p:tav tm="0">
                                          <p:val>
                                            <p:strVal val="2/3*#ppt_w"/>
                                          </p:val>
                                        </p:tav>
                                        <p:tav tm="100000">
                                          <p:val>
                                            <p:strVal val="#ppt_w"/>
                                          </p:val>
                                        </p:tav>
                                      </p:tavLst>
                                    </p:anim>
                                    <p:anim calcmode="lin" valueType="num">
                                      <p:cBhvr>
                                        <p:cTn id="17" dur="2000" fill="hold"/>
                                        <p:tgtEl>
                                          <p:spTgt spid="144471"/>
                                        </p:tgtEl>
                                        <p:attrNameLst>
                                          <p:attrName>ppt_h</p:attrName>
                                        </p:attrNameLst>
                                      </p:cBhvr>
                                      <p:tavLst>
                                        <p:tav tm="0">
                                          <p:val>
                                            <p:strVal val="2/3*#ppt_h"/>
                                          </p:val>
                                        </p:tav>
                                        <p:tav tm="100000">
                                          <p:val>
                                            <p:strVal val="#ppt_h"/>
                                          </p:val>
                                        </p:tav>
                                      </p:tavLst>
                                    </p:anim>
                                  </p:childTnLst>
                                </p:cTn>
                              </p:par>
                            </p:childTnLst>
                          </p:cTn>
                        </p:par>
                        <p:par>
                          <p:cTn id="18" fill="hold">
                            <p:stCondLst>
                              <p:cond delay="2000"/>
                            </p:stCondLst>
                            <p:childTnLst>
                              <p:par>
                                <p:cTn id="19" presetID="22" presetClass="entr" presetSubtype="1" fill="hold" grpId="0" nodeType="afterEffect">
                                  <p:stCondLst>
                                    <p:cond delay="0"/>
                                  </p:stCondLst>
                                  <p:childTnLst>
                                    <p:set>
                                      <p:cBhvr>
                                        <p:cTn id="20" dur="1" fill="hold">
                                          <p:stCondLst>
                                            <p:cond delay="0"/>
                                          </p:stCondLst>
                                        </p:cTn>
                                        <p:tgtEl>
                                          <p:spTgt spid="144475"/>
                                        </p:tgtEl>
                                        <p:attrNameLst>
                                          <p:attrName>style.visibility</p:attrName>
                                        </p:attrNameLst>
                                      </p:cBhvr>
                                      <p:to>
                                        <p:strVal val="visible"/>
                                      </p:to>
                                    </p:set>
                                    <p:animEffect transition="in" filter="wipe(up)">
                                      <p:cBhvr>
                                        <p:cTn id="21" dur="500"/>
                                        <p:tgtEl>
                                          <p:spTgt spid="144475"/>
                                        </p:tgtEl>
                                      </p:cBhvr>
                                    </p:animEffect>
                                  </p:childTnLst>
                                </p:cTn>
                              </p:par>
                            </p:childTnLst>
                          </p:cTn>
                        </p:par>
                        <p:par>
                          <p:cTn id="22" fill="hold">
                            <p:stCondLst>
                              <p:cond delay="2500"/>
                            </p:stCondLst>
                            <p:childTnLst>
                              <p:par>
                                <p:cTn id="23" presetID="22" presetClass="entr" presetSubtype="1" fill="hold" grpId="0" nodeType="afterEffect">
                                  <p:stCondLst>
                                    <p:cond delay="0"/>
                                  </p:stCondLst>
                                  <p:childTnLst>
                                    <p:set>
                                      <p:cBhvr>
                                        <p:cTn id="24" dur="1" fill="hold">
                                          <p:stCondLst>
                                            <p:cond delay="0"/>
                                          </p:stCondLst>
                                        </p:cTn>
                                        <p:tgtEl>
                                          <p:spTgt spid="144476"/>
                                        </p:tgtEl>
                                        <p:attrNameLst>
                                          <p:attrName>style.visibility</p:attrName>
                                        </p:attrNameLst>
                                      </p:cBhvr>
                                      <p:to>
                                        <p:strVal val="visible"/>
                                      </p:to>
                                    </p:set>
                                    <p:animEffect transition="in" filter="wipe(up)">
                                      <p:cBhvr>
                                        <p:cTn id="25" dur="500"/>
                                        <p:tgtEl>
                                          <p:spTgt spid="144476"/>
                                        </p:tgtEl>
                                      </p:cBhvr>
                                    </p:animEffect>
                                  </p:childTnLst>
                                </p:cTn>
                              </p:par>
                            </p:childTnLst>
                          </p:cTn>
                        </p:par>
                        <p:par>
                          <p:cTn id="26" fill="hold">
                            <p:stCondLst>
                              <p:cond delay="3000"/>
                            </p:stCondLst>
                            <p:childTnLst>
                              <p:par>
                                <p:cTn id="27" presetID="22" presetClass="entr" presetSubtype="1" fill="hold" grpId="1" nodeType="afterEffect">
                                  <p:stCondLst>
                                    <p:cond delay="0"/>
                                  </p:stCondLst>
                                  <p:childTnLst>
                                    <p:set>
                                      <p:cBhvr>
                                        <p:cTn id="28" dur="1" fill="hold">
                                          <p:stCondLst>
                                            <p:cond delay="0"/>
                                          </p:stCondLst>
                                        </p:cTn>
                                        <p:tgtEl>
                                          <p:spTgt spid="144475"/>
                                        </p:tgtEl>
                                        <p:attrNameLst>
                                          <p:attrName>style.visibility</p:attrName>
                                        </p:attrNameLst>
                                      </p:cBhvr>
                                      <p:to>
                                        <p:strVal val="visible"/>
                                      </p:to>
                                    </p:set>
                                    <p:animEffect transition="in" filter="wipe(up)">
                                      <p:cBhvr>
                                        <p:cTn id="29" dur="500"/>
                                        <p:tgtEl>
                                          <p:spTgt spid="144475"/>
                                        </p:tgtEl>
                                      </p:cBhvr>
                                    </p:animEffect>
                                  </p:childTnLst>
                                </p:cTn>
                              </p:par>
                            </p:childTnLst>
                          </p:cTn>
                        </p:par>
                        <p:par>
                          <p:cTn id="30" fill="hold">
                            <p:stCondLst>
                              <p:cond delay="3500"/>
                            </p:stCondLst>
                            <p:childTnLst>
                              <p:par>
                                <p:cTn id="31" presetID="22" presetClass="entr" presetSubtype="1" fill="hold" grpId="1" nodeType="afterEffect">
                                  <p:stCondLst>
                                    <p:cond delay="0"/>
                                  </p:stCondLst>
                                  <p:childTnLst>
                                    <p:set>
                                      <p:cBhvr>
                                        <p:cTn id="32" dur="1" fill="hold">
                                          <p:stCondLst>
                                            <p:cond delay="0"/>
                                          </p:stCondLst>
                                        </p:cTn>
                                        <p:tgtEl>
                                          <p:spTgt spid="144476"/>
                                        </p:tgtEl>
                                        <p:attrNameLst>
                                          <p:attrName>style.visibility</p:attrName>
                                        </p:attrNameLst>
                                      </p:cBhvr>
                                      <p:to>
                                        <p:strVal val="visible"/>
                                      </p:to>
                                    </p:set>
                                    <p:animEffect transition="in" filter="wipe(up)">
                                      <p:cBhvr>
                                        <p:cTn id="33" dur="500"/>
                                        <p:tgtEl>
                                          <p:spTgt spid="1444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4475" grpId="0" animBg="1"/>
      <p:bldP spid="144475" grpId="1" animBg="1"/>
      <p:bldP spid="144476" grpId="0" animBg="1"/>
      <p:bldP spid="144476" grpId="1" animBg="1"/>
    </p:bldLst>
  </p:timing>
</p:sld>
</file>

<file path=ppt/slides/slide9.xml><?xml version="1.0" encoding="utf-8"?>
<p:sld xmlns:a="http://schemas.openxmlformats.org/drawingml/2006/main" xmlns:r="http://schemas.openxmlformats.org/officeDocument/2006/relationships" xmlns:p="http://schemas.openxmlformats.org/presentationml/2006/main">
  <p:cSld>
    <p:bg>
      <p:bgPr shadeToTitle="1">
        <a:gradFill rotWithShape="0">
          <a:gsLst>
            <a:gs pos="0">
              <a:schemeClr val="bg1"/>
            </a:gs>
            <a:gs pos="100000">
              <a:srgbClr val="FFE6C1"/>
            </a:gs>
          </a:gsLst>
          <a:path path="shape">
            <a:fillToRect l="50000" t="50000" r="50000" b="50000"/>
          </a:path>
        </a:gradFill>
        <a:effectLst/>
      </p:bgPr>
    </p:bg>
    <p:spTree>
      <p:nvGrpSpPr>
        <p:cNvPr id="1" name=""/>
        <p:cNvGrpSpPr/>
        <p:nvPr/>
      </p:nvGrpSpPr>
      <p:grpSpPr>
        <a:xfrm>
          <a:off x="0" y="0"/>
          <a:ext cx="0" cy="0"/>
          <a:chOff x="0" y="0"/>
          <a:chExt cx="0" cy="0"/>
        </a:xfrm>
      </p:grpSpPr>
      <p:sp>
        <p:nvSpPr>
          <p:cNvPr id="11266" name="Rectangle 2"/>
          <p:cNvSpPr>
            <a:spLocks noChangeArrowheads="1"/>
          </p:cNvSpPr>
          <p:nvPr/>
        </p:nvSpPr>
        <p:spPr bwMode="auto">
          <a:xfrm>
            <a:off x="0" y="5418138"/>
            <a:ext cx="9144000" cy="1439862"/>
          </a:xfrm>
          <a:prstGeom prst="rect">
            <a:avLst/>
          </a:prstGeom>
          <a:solidFill>
            <a:schemeClr val="tx1"/>
          </a:solidFill>
          <a:ln w="9525">
            <a:solidFill>
              <a:schemeClr val="tx1"/>
            </a:solidFill>
            <a:miter lim="800000"/>
            <a:headEnd/>
            <a:tailEnd/>
          </a:ln>
          <a:effectLst/>
        </p:spPr>
        <p:txBody>
          <a:bodyPr wrap="none" anchor="ctr"/>
          <a:lstStyle/>
          <a:p>
            <a:endParaRPr lang="en-US"/>
          </a:p>
        </p:txBody>
      </p:sp>
      <p:grpSp>
        <p:nvGrpSpPr>
          <p:cNvPr id="11267" name="Group 3"/>
          <p:cNvGrpSpPr>
            <a:grpSpLocks/>
          </p:cNvGrpSpPr>
          <p:nvPr/>
        </p:nvGrpSpPr>
        <p:grpSpPr bwMode="auto">
          <a:xfrm>
            <a:off x="1295400" y="5638800"/>
            <a:ext cx="6324600" cy="704850"/>
            <a:chOff x="240" y="3471"/>
            <a:chExt cx="3984" cy="444"/>
          </a:xfrm>
        </p:grpSpPr>
        <p:sp>
          <p:nvSpPr>
            <p:cNvPr id="11268" name="Text Box 4"/>
            <p:cNvSpPr txBox="1">
              <a:spLocks noChangeArrowheads="1"/>
            </p:cNvSpPr>
            <p:nvPr/>
          </p:nvSpPr>
          <p:spPr bwMode="auto">
            <a:xfrm>
              <a:off x="416" y="3518"/>
              <a:ext cx="3808" cy="397"/>
            </a:xfrm>
            <a:prstGeom prst="rect">
              <a:avLst/>
            </a:prstGeom>
            <a:noFill/>
            <a:ln w="9525">
              <a:noFill/>
              <a:miter lim="800000"/>
              <a:headEnd/>
              <a:tailEnd/>
            </a:ln>
            <a:effectLst/>
          </p:spPr>
          <p:txBody>
            <a:bodyPr wrap="square">
              <a:spAutoFit/>
            </a:bodyPr>
            <a:lstStyle/>
            <a:p>
              <a:pPr eaLnBrk="0" hangingPunct="0">
                <a:lnSpc>
                  <a:spcPts val="2100"/>
                </a:lnSpc>
              </a:pPr>
              <a:r>
                <a:rPr lang="en-US" sz="2000" b="1" dirty="0">
                  <a:solidFill>
                    <a:schemeClr val="bg1"/>
                  </a:solidFill>
                  <a:latin typeface="Arial Narrow" pitchFamily="34" charset="0"/>
                </a:rPr>
                <a:t>These model courses showed the way the </a:t>
              </a:r>
              <a:r>
                <a:rPr lang="en-US" sz="2000" b="1" u="sng" dirty="0">
                  <a:solidFill>
                    <a:schemeClr val="bg1"/>
                  </a:solidFill>
                  <a:latin typeface="Arial Narrow" pitchFamily="34" charset="0"/>
                </a:rPr>
                <a:t>Israelites</a:t>
              </a:r>
              <a:r>
                <a:rPr lang="en-US" sz="2000" b="1" dirty="0">
                  <a:solidFill>
                    <a:schemeClr val="bg1"/>
                  </a:solidFill>
                  <a:latin typeface="Arial Narrow" pitchFamily="34" charset="0"/>
                </a:rPr>
                <a:t> and all humanity must walk to bring Satan to submission </a:t>
              </a:r>
              <a:r>
                <a:rPr lang="en-US" sz="1600" dirty="0">
                  <a:solidFill>
                    <a:schemeClr val="bg1"/>
                  </a:solidFill>
                  <a:latin typeface="Arial Narrow" pitchFamily="34" charset="0"/>
                </a:rPr>
                <a:t>(p. 226).</a:t>
              </a:r>
            </a:p>
          </p:txBody>
        </p:sp>
        <p:sp>
          <p:nvSpPr>
            <p:cNvPr id="11269" name="Text Box 5"/>
            <p:cNvSpPr txBox="1">
              <a:spLocks noChangeArrowheads="1"/>
            </p:cNvSpPr>
            <p:nvPr/>
          </p:nvSpPr>
          <p:spPr bwMode="auto">
            <a:xfrm>
              <a:off x="240" y="3471"/>
              <a:ext cx="240" cy="302"/>
            </a:xfrm>
            <a:prstGeom prst="rect">
              <a:avLst/>
            </a:prstGeom>
            <a:noFill/>
            <a:ln w="9525">
              <a:noFill/>
              <a:miter lim="800000"/>
              <a:headEnd/>
              <a:tailEnd/>
            </a:ln>
            <a:effectLst/>
          </p:spPr>
          <p:txBody>
            <a:bodyPr>
              <a:spAutoFit/>
            </a:bodyPr>
            <a:lstStyle/>
            <a:p>
              <a:pPr eaLnBrk="0" hangingPunct="0">
                <a:lnSpc>
                  <a:spcPct val="60000"/>
                </a:lnSpc>
              </a:pPr>
              <a:r>
                <a:rPr lang="en-US" sz="4200" b="1" dirty="0">
                  <a:solidFill>
                    <a:schemeClr val="bg1"/>
                  </a:solidFill>
                  <a:latin typeface="Times New Roman" pitchFamily="18" charset="0"/>
                  <a:sym typeface="CommonBullets" pitchFamily="34" charset="2"/>
                </a:rPr>
                <a:t></a:t>
              </a:r>
              <a:endParaRPr lang="en-US" sz="4200" b="1" dirty="0">
                <a:solidFill>
                  <a:schemeClr val="bg1"/>
                </a:solidFill>
                <a:latin typeface="Times New Roman" pitchFamily="18" charset="0"/>
              </a:endParaRPr>
            </a:p>
          </p:txBody>
        </p:sp>
      </p:grpSp>
      <p:grpSp>
        <p:nvGrpSpPr>
          <p:cNvPr id="11270" name="Group 6"/>
          <p:cNvGrpSpPr>
            <a:grpSpLocks/>
          </p:cNvGrpSpPr>
          <p:nvPr/>
        </p:nvGrpSpPr>
        <p:grpSpPr bwMode="auto">
          <a:xfrm>
            <a:off x="228600" y="228600"/>
            <a:ext cx="8686800" cy="914400"/>
            <a:chOff x="144" y="144"/>
            <a:chExt cx="5472" cy="576"/>
          </a:xfrm>
        </p:grpSpPr>
        <p:sp>
          <p:nvSpPr>
            <p:cNvPr id="11271" name="AutoShape 7"/>
            <p:cNvSpPr>
              <a:spLocks noChangeArrowheads="1"/>
            </p:cNvSpPr>
            <p:nvPr/>
          </p:nvSpPr>
          <p:spPr bwMode="auto">
            <a:xfrm>
              <a:off x="144" y="144"/>
              <a:ext cx="5472" cy="576"/>
            </a:xfrm>
            <a:prstGeom prst="roundRect">
              <a:avLst>
                <a:gd name="adj" fmla="val 16667"/>
              </a:avLst>
            </a:prstGeom>
            <a:solidFill>
              <a:srgbClr val="442200"/>
            </a:solidFill>
            <a:ln w="28575">
              <a:solidFill>
                <a:srgbClr val="800000"/>
              </a:solidFill>
              <a:round/>
              <a:headEnd/>
              <a:tailEnd/>
            </a:ln>
            <a:effectLst/>
          </p:spPr>
          <p:txBody>
            <a:bodyPr wrap="none" anchor="ctr"/>
            <a:lstStyle/>
            <a:p>
              <a:pPr algn="ctr" eaLnBrk="0" hangingPunct="0"/>
              <a:endParaRPr lang="en-US" sz="3600" b="1">
                <a:effectLst>
                  <a:outerShdw blurRad="38100" dist="38100" dir="2700000" algn="tl">
                    <a:srgbClr val="FFFFFF"/>
                  </a:outerShdw>
                </a:effectLst>
                <a:latin typeface="Arial Black" pitchFamily="34" charset="0"/>
              </a:endParaRPr>
            </a:p>
          </p:txBody>
        </p:sp>
        <p:sp>
          <p:nvSpPr>
            <p:cNvPr id="11272" name="WordArt 8"/>
            <p:cNvSpPr>
              <a:spLocks noChangeArrowheads="1" noChangeShapeType="1" noTextEdit="1"/>
            </p:cNvSpPr>
            <p:nvPr/>
          </p:nvSpPr>
          <p:spPr bwMode="auto">
            <a:xfrm>
              <a:off x="240" y="288"/>
              <a:ext cx="5280" cy="336"/>
            </a:xfrm>
            <a:prstGeom prst="rect">
              <a:avLst/>
            </a:prstGeom>
          </p:spPr>
          <p:txBody>
            <a:bodyPr wrap="none" fromWordArt="1">
              <a:prstTxWarp prst="textPlain">
                <a:avLst>
                  <a:gd name="adj" fmla="val 50000"/>
                </a:avLst>
              </a:prstTxWarp>
            </a:bodyPr>
            <a:lstStyle/>
            <a:p>
              <a:pPr algn="ctr"/>
              <a:r>
                <a:rPr lang="en-US" sz="3600" kern="10">
                  <a:ln w="28575">
                    <a:solidFill>
                      <a:srgbClr val="4E0027"/>
                    </a:solidFill>
                    <a:round/>
                    <a:headEnd/>
                    <a:tailEnd/>
                  </a:ln>
                  <a:gradFill rotWithShape="0">
                    <a:gsLst>
                      <a:gs pos="0">
                        <a:srgbClr val="FFFFFF"/>
                      </a:gs>
                      <a:gs pos="100000">
                        <a:srgbClr val="FFFFCC"/>
                      </a:gs>
                    </a:gsLst>
                    <a:lin ang="5400000" scaled="1"/>
                  </a:gradFill>
                  <a:effectLst>
                    <a:outerShdw dist="12700" algn="ctr" rotWithShape="0">
                      <a:schemeClr val="tx1"/>
                    </a:outerShdw>
                  </a:effectLst>
                  <a:latin typeface="Impact"/>
                </a:rPr>
                <a:t>Model course for subjugating Satan</a:t>
              </a:r>
            </a:p>
          </p:txBody>
        </p:sp>
      </p:grpSp>
      <p:sp>
        <p:nvSpPr>
          <p:cNvPr id="11273" name="AutoShape 9"/>
          <p:cNvSpPr>
            <a:spLocks noChangeArrowheads="1"/>
          </p:cNvSpPr>
          <p:nvPr/>
        </p:nvSpPr>
        <p:spPr bwMode="auto">
          <a:xfrm>
            <a:off x="533400" y="1371600"/>
            <a:ext cx="8077200" cy="3886200"/>
          </a:xfrm>
          <a:prstGeom prst="roundRect">
            <a:avLst>
              <a:gd name="adj" fmla="val 16667"/>
            </a:avLst>
          </a:prstGeom>
          <a:solidFill>
            <a:srgbClr val="FFEA91"/>
          </a:solidFill>
          <a:ln w="28575" algn="ctr">
            <a:solidFill>
              <a:srgbClr val="800000"/>
            </a:solidFill>
            <a:round/>
            <a:headEnd/>
            <a:tailEnd/>
          </a:ln>
          <a:effectLst/>
        </p:spPr>
        <p:txBody>
          <a:bodyPr wrap="none" anchor="ctr"/>
          <a:lstStyle/>
          <a:p>
            <a:endParaRPr lang="en-US"/>
          </a:p>
        </p:txBody>
      </p:sp>
      <p:sp>
        <p:nvSpPr>
          <p:cNvPr id="11274" name="Text Box 10"/>
          <p:cNvSpPr txBox="1">
            <a:spLocks noChangeArrowheads="1"/>
          </p:cNvSpPr>
          <p:nvPr/>
        </p:nvSpPr>
        <p:spPr bwMode="auto">
          <a:xfrm>
            <a:off x="3571875" y="1371600"/>
            <a:ext cx="304800" cy="762000"/>
          </a:xfrm>
          <a:prstGeom prst="rect">
            <a:avLst/>
          </a:prstGeom>
          <a:noFill/>
          <a:ln w="9525">
            <a:noFill/>
            <a:miter lim="800000"/>
            <a:headEnd/>
            <a:tailEnd/>
          </a:ln>
          <a:effectLst/>
        </p:spPr>
        <p:txBody>
          <a:bodyPr>
            <a:spAutoFit/>
          </a:bodyPr>
          <a:lstStyle/>
          <a:p>
            <a:pPr algn="ctr">
              <a:lnSpc>
                <a:spcPct val="110000"/>
              </a:lnSpc>
            </a:pPr>
            <a:r>
              <a:rPr lang="en-US" sz="4000" b="1">
                <a:solidFill>
                  <a:srgbClr val="800000"/>
                </a:solidFill>
                <a:latin typeface="Impact" pitchFamily="34" charset="0"/>
              </a:rPr>
              <a:t>:</a:t>
            </a:r>
            <a:endParaRPr lang="en-US">
              <a:solidFill>
                <a:srgbClr val="800000"/>
              </a:solidFill>
              <a:latin typeface="Arial Black" pitchFamily="34" charset="0"/>
            </a:endParaRPr>
          </a:p>
        </p:txBody>
      </p:sp>
      <p:sp>
        <p:nvSpPr>
          <p:cNvPr id="11275" name="WordArt 11"/>
          <p:cNvSpPr>
            <a:spLocks noChangeArrowheads="1" noChangeShapeType="1" noTextEdit="1"/>
          </p:cNvSpPr>
          <p:nvPr/>
        </p:nvSpPr>
        <p:spPr bwMode="auto">
          <a:xfrm>
            <a:off x="990600" y="1581150"/>
            <a:ext cx="2438400" cy="381000"/>
          </a:xfrm>
          <a:prstGeom prst="rect">
            <a:avLst/>
          </a:prstGeom>
        </p:spPr>
        <p:txBody>
          <a:bodyPr wrap="none" fromWordArt="1">
            <a:prstTxWarp prst="textPlain">
              <a:avLst>
                <a:gd name="adj" fmla="val 50000"/>
              </a:avLst>
            </a:prstTxWarp>
          </a:bodyPr>
          <a:lstStyle/>
          <a:p>
            <a:pPr algn="ctr"/>
            <a:r>
              <a:rPr lang="en-US" sz="3600" kern="10">
                <a:ln w="12700">
                  <a:solidFill>
                    <a:srgbClr val="EAEAEA"/>
                  </a:solidFill>
                  <a:round/>
                  <a:headEnd/>
                  <a:tailEnd/>
                </a:ln>
                <a:solidFill>
                  <a:srgbClr val="500028"/>
                </a:solidFill>
                <a:latin typeface="Arial Black"/>
              </a:rPr>
              <a:t>Jacob</a:t>
            </a:r>
          </a:p>
        </p:txBody>
      </p:sp>
      <p:sp>
        <p:nvSpPr>
          <p:cNvPr id="11276" name="WordArt 12"/>
          <p:cNvSpPr>
            <a:spLocks noChangeArrowheads="1" noChangeShapeType="1" noTextEdit="1"/>
          </p:cNvSpPr>
          <p:nvPr/>
        </p:nvSpPr>
        <p:spPr bwMode="auto">
          <a:xfrm>
            <a:off x="4000500" y="1600200"/>
            <a:ext cx="3582988" cy="457200"/>
          </a:xfrm>
          <a:prstGeom prst="rect">
            <a:avLst/>
          </a:prstGeom>
        </p:spPr>
        <p:txBody>
          <a:bodyPr wrap="none" fromWordArt="1">
            <a:prstTxWarp prst="textPlain">
              <a:avLst>
                <a:gd name="adj" fmla="val 50000"/>
              </a:avLst>
            </a:prstTxWarp>
          </a:bodyPr>
          <a:lstStyle/>
          <a:p>
            <a:pPr algn="ctr"/>
            <a:r>
              <a:rPr lang="en-US" sz="3600" kern="10">
                <a:ln w="12700">
                  <a:solidFill>
                    <a:srgbClr val="EAEAEA"/>
                  </a:solidFill>
                  <a:round/>
                  <a:headEnd/>
                  <a:tailEnd/>
                </a:ln>
                <a:solidFill>
                  <a:srgbClr val="500028"/>
                </a:solidFill>
                <a:latin typeface="Arial Black"/>
              </a:rPr>
              <a:t>symbolic course</a:t>
            </a:r>
          </a:p>
        </p:txBody>
      </p:sp>
      <p:sp>
        <p:nvSpPr>
          <p:cNvPr id="11277" name="Text Box 13"/>
          <p:cNvSpPr txBox="1">
            <a:spLocks noChangeArrowheads="1"/>
          </p:cNvSpPr>
          <p:nvPr/>
        </p:nvSpPr>
        <p:spPr bwMode="auto">
          <a:xfrm>
            <a:off x="3571875" y="2286000"/>
            <a:ext cx="304800" cy="701675"/>
          </a:xfrm>
          <a:prstGeom prst="rect">
            <a:avLst/>
          </a:prstGeom>
          <a:noFill/>
          <a:ln w="9525">
            <a:noFill/>
            <a:miter lim="800000"/>
            <a:headEnd/>
            <a:tailEnd/>
          </a:ln>
          <a:effectLst/>
        </p:spPr>
        <p:txBody>
          <a:bodyPr>
            <a:spAutoFit/>
          </a:bodyPr>
          <a:lstStyle/>
          <a:p>
            <a:pPr algn="ctr"/>
            <a:r>
              <a:rPr lang="en-US" sz="4000" b="1">
                <a:solidFill>
                  <a:srgbClr val="800000"/>
                </a:solidFill>
                <a:latin typeface="Impact" pitchFamily="34" charset="0"/>
              </a:rPr>
              <a:t>:</a:t>
            </a:r>
            <a:endParaRPr lang="en-US">
              <a:solidFill>
                <a:srgbClr val="800000"/>
              </a:solidFill>
              <a:latin typeface="Arial Black" pitchFamily="34" charset="0"/>
            </a:endParaRPr>
          </a:p>
        </p:txBody>
      </p:sp>
      <p:sp>
        <p:nvSpPr>
          <p:cNvPr id="11278" name="WordArt 14"/>
          <p:cNvSpPr>
            <a:spLocks noChangeArrowheads="1" noChangeShapeType="1" noTextEdit="1"/>
          </p:cNvSpPr>
          <p:nvPr/>
        </p:nvSpPr>
        <p:spPr bwMode="auto">
          <a:xfrm>
            <a:off x="990600" y="2498725"/>
            <a:ext cx="2438400" cy="381000"/>
          </a:xfrm>
          <a:prstGeom prst="rect">
            <a:avLst/>
          </a:prstGeom>
        </p:spPr>
        <p:txBody>
          <a:bodyPr wrap="none" fromWordArt="1">
            <a:prstTxWarp prst="textPlain">
              <a:avLst>
                <a:gd name="adj" fmla="val 50000"/>
              </a:avLst>
            </a:prstTxWarp>
          </a:bodyPr>
          <a:lstStyle/>
          <a:p>
            <a:pPr algn="ctr"/>
            <a:r>
              <a:rPr lang="en-US" sz="3600" kern="10">
                <a:ln w="12700">
                  <a:solidFill>
                    <a:srgbClr val="EAEAEA"/>
                  </a:solidFill>
                  <a:round/>
                  <a:headEnd/>
                  <a:tailEnd/>
                </a:ln>
                <a:solidFill>
                  <a:srgbClr val="500028"/>
                </a:solidFill>
                <a:latin typeface="Arial Black"/>
              </a:rPr>
              <a:t>Moses</a:t>
            </a:r>
          </a:p>
        </p:txBody>
      </p:sp>
      <p:sp>
        <p:nvSpPr>
          <p:cNvPr id="11279" name="WordArt 15"/>
          <p:cNvSpPr>
            <a:spLocks noChangeArrowheads="1" noChangeShapeType="1" noTextEdit="1"/>
          </p:cNvSpPr>
          <p:nvPr/>
        </p:nvSpPr>
        <p:spPr bwMode="auto">
          <a:xfrm>
            <a:off x="4000500" y="3413125"/>
            <a:ext cx="4114800" cy="381000"/>
          </a:xfrm>
          <a:prstGeom prst="rect">
            <a:avLst/>
          </a:prstGeom>
        </p:spPr>
        <p:txBody>
          <a:bodyPr wrap="none" fromWordArt="1">
            <a:prstTxWarp prst="textPlain">
              <a:avLst>
                <a:gd name="adj" fmla="val 50000"/>
              </a:avLst>
            </a:prstTxWarp>
          </a:bodyPr>
          <a:lstStyle/>
          <a:p>
            <a:pPr algn="ctr"/>
            <a:r>
              <a:rPr lang="en-US" sz="3600" kern="10">
                <a:ln w="12700">
                  <a:solidFill>
                    <a:srgbClr val="EAEAEA"/>
                  </a:solidFill>
                  <a:round/>
                  <a:headEnd/>
                  <a:tailEnd/>
                </a:ln>
                <a:solidFill>
                  <a:srgbClr val="500028"/>
                </a:solidFill>
                <a:latin typeface="Arial Black"/>
              </a:rPr>
              <a:t>substantial course</a:t>
            </a:r>
          </a:p>
        </p:txBody>
      </p:sp>
      <p:sp>
        <p:nvSpPr>
          <p:cNvPr id="11280" name="Text Box 16"/>
          <p:cNvSpPr txBox="1">
            <a:spLocks noChangeArrowheads="1"/>
          </p:cNvSpPr>
          <p:nvPr/>
        </p:nvSpPr>
        <p:spPr bwMode="auto">
          <a:xfrm>
            <a:off x="3571875" y="3260725"/>
            <a:ext cx="304800" cy="701675"/>
          </a:xfrm>
          <a:prstGeom prst="rect">
            <a:avLst/>
          </a:prstGeom>
          <a:noFill/>
          <a:ln w="9525">
            <a:noFill/>
            <a:miter lim="800000"/>
            <a:headEnd/>
            <a:tailEnd/>
          </a:ln>
          <a:effectLst/>
        </p:spPr>
        <p:txBody>
          <a:bodyPr>
            <a:spAutoFit/>
          </a:bodyPr>
          <a:lstStyle/>
          <a:p>
            <a:pPr algn="ctr"/>
            <a:r>
              <a:rPr lang="en-US" sz="4000" b="1">
                <a:solidFill>
                  <a:srgbClr val="800000"/>
                </a:solidFill>
                <a:latin typeface="Impact" pitchFamily="34" charset="0"/>
              </a:rPr>
              <a:t>:</a:t>
            </a:r>
            <a:endParaRPr lang="en-US">
              <a:solidFill>
                <a:srgbClr val="800000"/>
              </a:solidFill>
              <a:latin typeface="Arial Black" pitchFamily="34" charset="0"/>
            </a:endParaRPr>
          </a:p>
        </p:txBody>
      </p:sp>
      <p:sp>
        <p:nvSpPr>
          <p:cNvPr id="11281" name="WordArt 17"/>
          <p:cNvSpPr>
            <a:spLocks noChangeArrowheads="1" noChangeShapeType="1" noTextEdit="1"/>
          </p:cNvSpPr>
          <p:nvPr/>
        </p:nvSpPr>
        <p:spPr bwMode="auto">
          <a:xfrm>
            <a:off x="990600" y="3413125"/>
            <a:ext cx="2438400" cy="381000"/>
          </a:xfrm>
          <a:prstGeom prst="rect">
            <a:avLst/>
          </a:prstGeom>
        </p:spPr>
        <p:txBody>
          <a:bodyPr wrap="none" fromWordArt="1">
            <a:prstTxWarp prst="textPlain">
              <a:avLst>
                <a:gd name="adj" fmla="val 50000"/>
              </a:avLst>
            </a:prstTxWarp>
          </a:bodyPr>
          <a:lstStyle/>
          <a:p>
            <a:pPr algn="ctr"/>
            <a:r>
              <a:rPr lang="en-US" sz="3600" kern="10">
                <a:ln w="12700">
                  <a:solidFill>
                    <a:srgbClr val="EAEAEA"/>
                  </a:solidFill>
                  <a:round/>
                  <a:headEnd/>
                  <a:tailEnd/>
                </a:ln>
                <a:solidFill>
                  <a:srgbClr val="500028"/>
                </a:solidFill>
                <a:latin typeface="Arial Black"/>
              </a:rPr>
              <a:t>Jesus</a:t>
            </a:r>
          </a:p>
        </p:txBody>
      </p:sp>
      <p:sp>
        <p:nvSpPr>
          <p:cNvPr id="11282" name="WordArt 18"/>
          <p:cNvSpPr>
            <a:spLocks noChangeArrowheads="1" noChangeShapeType="1" noTextEdit="1"/>
          </p:cNvSpPr>
          <p:nvPr/>
        </p:nvSpPr>
        <p:spPr bwMode="auto">
          <a:xfrm>
            <a:off x="4068763" y="2498725"/>
            <a:ext cx="3246437" cy="457200"/>
          </a:xfrm>
          <a:prstGeom prst="rect">
            <a:avLst/>
          </a:prstGeom>
        </p:spPr>
        <p:txBody>
          <a:bodyPr wrap="none" fromWordArt="1">
            <a:prstTxWarp prst="textPlain">
              <a:avLst>
                <a:gd name="adj" fmla="val 50000"/>
              </a:avLst>
            </a:prstTxWarp>
          </a:bodyPr>
          <a:lstStyle/>
          <a:p>
            <a:pPr algn="ctr"/>
            <a:r>
              <a:rPr lang="en-US" sz="3600" kern="10">
                <a:ln w="12700">
                  <a:solidFill>
                    <a:srgbClr val="EAEAEA"/>
                  </a:solidFill>
                  <a:round/>
                  <a:headEnd/>
                  <a:tailEnd/>
                </a:ln>
                <a:solidFill>
                  <a:srgbClr val="500028"/>
                </a:solidFill>
                <a:latin typeface="Arial Black"/>
              </a:rPr>
              <a:t>image course</a:t>
            </a:r>
          </a:p>
        </p:txBody>
      </p:sp>
      <p:sp>
        <p:nvSpPr>
          <p:cNvPr id="11283" name="AutoShape 19"/>
          <p:cNvSpPr>
            <a:spLocks noChangeArrowheads="1"/>
          </p:cNvSpPr>
          <p:nvPr/>
        </p:nvSpPr>
        <p:spPr bwMode="auto">
          <a:xfrm>
            <a:off x="4381500" y="2057400"/>
            <a:ext cx="419100" cy="304800"/>
          </a:xfrm>
          <a:prstGeom prst="downArrow">
            <a:avLst>
              <a:gd name="adj1" fmla="val 39019"/>
              <a:gd name="adj2" fmla="val 44130"/>
            </a:avLst>
          </a:prstGeom>
          <a:gradFill rotWithShape="0">
            <a:gsLst>
              <a:gs pos="0">
                <a:srgbClr val="CC9900"/>
              </a:gs>
              <a:gs pos="100000">
                <a:srgbClr val="FFCC00"/>
              </a:gs>
            </a:gsLst>
            <a:lin ang="5400000" scaled="1"/>
          </a:gradFill>
          <a:ln w="38100">
            <a:noFill/>
            <a:miter lim="800000"/>
            <a:headEnd/>
            <a:tailEnd/>
          </a:ln>
          <a:effectLst/>
          <a:scene3d>
            <a:camera prst="legacyObliqueBottomLeft"/>
            <a:lightRig rig="legacyFlat3" dir="b"/>
          </a:scene3d>
          <a:sp3d extrusionH="163500" prstMaterial="legacyMatte">
            <a:bevelT w="13500" h="13500" prst="angle"/>
            <a:bevelB w="13500" h="13500" prst="angle"/>
            <a:extrusionClr>
              <a:srgbClr val="660066"/>
            </a:extrusionClr>
          </a:sp3d>
        </p:spPr>
        <p:txBody>
          <a:bodyPr wrap="none" anchor="ctr">
            <a:flatTx/>
          </a:bodyPr>
          <a:lstStyle/>
          <a:p>
            <a:pPr algn="ctr"/>
            <a:endParaRPr lang="en-US">
              <a:latin typeface="Arial Black" pitchFamily="34" charset="0"/>
            </a:endParaRPr>
          </a:p>
        </p:txBody>
      </p:sp>
      <p:sp>
        <p:nvSpPr>
          <p:cNvPr id="11284" name="AutoShape 20"/>
          <p:cNvSpPr>
            <a:spLocks noChangeArrowheads="1"/>
          </p:cNvSpPr>
          <p:nvPr/>
        </p:nvSpPr>
        <p:spPr bwMode="auto">
          <a:xfrm>
            <a:off x="4362450" y="2971800"/>
            <a:ext cx="419100" cy="304800"/>
          </a:xfrm>
          <a:prstGeom prst="downArrow">
            <a:avLst>
              <a:gd name="adj1" fmla="val 39019"/>
              <a:gd name="adj2" fmla="val 44130"/>
            </a:avLst>
          </a:prstGeom>
          <a:gradFill rotWithShape="0">
            <a:gsLst>
              <a:gs pos="0">
                <a:srgbClr val="CC9900"/>
              </a:gs>
              <a:gs pos="100000">
                <a:srgbClr val="FFCC00"/>
              </a:gs>
            </a:gsLst>
            <a:lin ang="5400000" scaled="1"/>
          </a:gradFill>
          <a:ln w="38100">
            <a:noFill/>
            <a:miter lim="800000"/>
            <a:headEnd/>
            <a:tailEnd/>
          </a:ln>
          <a:effectLst/>
          <a:scene3d>
            <a:camera prst="legacyObliqueBottomLeft"/>
            <a:lightRig rig="legacyFlat3" dir="b"/>
          </a:scene3d>
          <a:sp3d extrusionH="163500" prstMaterial="legacyMatte">
            <a:bevelT w="13500" h="13500" prst="angle"/>
            <a:bevelB w="13500" h="13500" prst="angle"/>
            <a:extrusionClr>
              <a:srgbClr val="660066"/>
            </a:extrusionClr>
          </a:sp3d>
        </p:spPr>
        <p:txBody>
          <a:bodyPr wrap="none" anchor="ctr">
            <a:flatTx/>
          </a:bodyPr>
          <a:lstStyle/>
          <a:p>
            <a:pPr algn="ctr"/>
            <a:endParaRPr lang="en-US">
              <a:latin typeface="Arial Black" pitchFamily="34" charset="0"/>
            </a:endParaRPr>
          </a:p>
        </p:txBody>
      </p:sp>
      <p:sp>
        <p:nvSpPr>
          <p:cNvPr id="11285" name="AutoShape 21"/>
          <p:cNvSpPr>
            <a:spLocks noChangeArrowheads="1"/>
          </p:cNvSpPr>
          <p:nvPr/>
        </p:nvSpPr>
        <p:spPr bwMode="auto">
          <a:xfrm>
            <a:off x="4362450" y="3886200"/>
            <a:ext cx="419100" cy="304800"/>
          </a:xfrm>
          <a:prstGeom prst="downArrow">
            <a:avLst>
              <a:gd name="adj1" fmla="val 39019"/>
              <a:gd name="adj2" fmla="val 44130"/>
            </a:avLst>
          </a:prstGeom>
          <a:gradFill rotWithShape="0">
            <a:gsLst>
              <a:gs pos="0">
                <a:srgbClr val="CC9900"/>
              </a:gs>
              <a:gs pos="100000">
                <a:srgbClr val="FFCC00"/>
              </a:gs>
            </a:gsLst>
            <a:lin ang="5400000" scaled="1"/>
          </a:gradFill>
          <a:ln w="38100">
            <a:noFill/>
            <a:miter lim="800000"/>
            <a:headEnd/>
            <a:tailEnd/>
          </a:ln>
          <a:effectLst/>
          <a:scene3d>
            <a:camera prst="legacyObliqueBottomLeft"/>
            <a:lightRig rig="legacyFlat3" dir="b"/>
          </a:scene3d>
          <a:sp3d extrusionH="163500" prstMaterial="legacyMatte">
            <a:bevelT w="13500" h="13500" prst="angle"/>
            <a:bevelB w="13500" h="13500" prst="angle"/>
            <a:extrusionClr>
              <a:srgbClr val="660066"/>
            </a:extrusionClr>
          </a:sp3d>
        </p:spPr>
        <p:txBody>
          <a:bodyPr wrap="none" anchor="ctr">
            <a:flatTx/>
          </a:bodyPr>
          <a:lstStyle/>
          <a:p>
            <a:pPr algn="ctr"/>
            <a:endParaRPr lang="en-US">
              <a:latin typeface="Arial Black" pitchFamily="34" charset="0"/>
            </a:endParaRPr>
          </a:p>
        </p:txBody>
      </p:sp>
      <p:sp>
        <p:nvSpPr>
          <p:cNvPr id="11286" name="WordArt 22"/>
          <p:cNvSpPr>
            <a:spLocks noChangeArrowheads="1" noChangeShapeType="1" noTextEdit="1"/>
          </p:cNvSpPr>
          <p:nvPr/>
        </p:nvSpPr>
        <p:spPr bwMode="auto">
          <a:xfrm>
            <a:off x="2062163" y="4343400"/>
            <a:ext cx="5021262" cy="327025"/>
          </a:xfrm>
          <a:prstGeom prst="rect">
            <a:avLst/>
          </a:prstGeom>
        </p:spPr>
        <p:txBody>
          <a:bodyPr wrap="none" fromWordArt="1">
            <a:prstTxWarp prst="textPlain">
              <a:avLst>
                <a:gd name="adj" fmla="val 50000"/>
              </a:avLst>
            </a:prstTxWarp>
          </a:bodyPr>
          <a:lstStyle/>
          <a:p>
            <a:pPr algn="ctr"/>
            <a:r>
              <a:rPr lang="en-US" sz="3600" kern="10">
                <a:ln w="9525">
                  <a:solidFill>
                    <a:schemeClr val="bg1"/>
                  </a:solidFill>
                  <a:round/>
                  <a:headEnd/>
                  <a:tailEnd/>
                </a:ln>
                <a:solidFill>
                  <a:srgbClr val="500028"/>
                </a:solidFill>
                <a:latin typeface="Impact"/>
              </a:rPr>
              <a:t>Model course for</a:t>
            </a:r>
          </a:p>
        </p:txBody>
      </p:sp>
      <p:sp>
        <p:nvSpPr>
          <p:cNvPr id="11287" name="WordArt 23"/>
          <p:cNvSpPr>
            <a:spLocks noChangeArrowheads="1" noChangeShapeType="1" noTextEdit="1"/>
          </p:cNvSpPr>
          <p:nvPr/>
        </p:nvSpPr>
        <p:spPr bwMode="auto">
          <a:xfrm>
            <a:off x="1219200" y="4800600"/>
            <a:ext cx="6705600" cy="381000"/>
          </a:xfrm>
          <a:prstGeom prst="rect">
            <a:avLst/>
          </a:prstGeom>
        </p:spPr>
        <p:txBody>
          <a:bodyPr wrap="none" fromWordArt="1">
            <a:prstTxWarp prst="textPlain">
              <a:avLst>
                <a:gd name="adj" fmla="val 50000"/>
              </a:avLst>
            </a:prstTxWarp>
          </a:bodyPr>
          <a:lstStyle/>
          <a:p>
            <a:pPr algn="ctr"/>
            <a:r>
              <a:rPr lang="en-US" sz="3600" kern="10">
                <a:ln w="9525">
                  <a:solidFill>
                    <a:schemeClr val="bg1"/>
                  </a:solidFill>
                  <a:round/>
                  <a:headEnd/>
                  <a:tailEnd/>
                </a:ln>
                <a:solidFill>
                  <a:srgbClr val="500028"/>
                </a:solidFill>
                <a:latin typeface="Impact"/>
              </a:rPr>
              <a:t>Israelites and humanity</a:t>
            </a:r>
          </a:p>
        </p:txBody>
      </p:sp>
    </p:spTree>
  </p:cSld>
  <p:clrMapOvr>
    <a:masterClrMapping/>
  </p:clrMapOvr>
  <p:transition>
    <p:split orient="vert" dir="in"/>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afterEffect">
                                  <p:stCondLst>
                                    <p:cond delay="0"/>
                                  </p:stCondLst>
                                  <p:childTnLst>
                                    <p:set>
                                      <p:cBhvr>
                                        <p:cTn id="6" dur="1" fill="hold">
                                          <p:stCondLst>
                                            <p:cond delay="0"/>
                                          </p:stCondLst>
                                        </p:cTn>
                                        <p:tgtEl>
                                          <p:spTgt spid="11267"/>
                                        </p:tgtEl>
                                        <p:attrNameLst>
                                          <p:attrName>style.visibility</p:attrName>
                                        </p:attrNameLst>
                                      </p:cBhvr>
                                      <p:to>
                                        <p:strVal val="visible"/>
                                      </p:to>
                                    </p:set>
                                    <p:animEffect transition="in" filter="barn(outVertical)">
                                      <p:cBhvr>
                                        <p:cTn id="7" dur="500"/>
                                        <p:tgtEl>
                                          <p:spTgt spid="1126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1286"/>
                                        </p:tgtEl>
                                        <p:attrNameLst>
                                          <p:attrName>style.visibility</p:attrName>
                                        </p:attrNameLst>
                                      </p:cBhvr>
                                      <p:to>
                                        <p:strVal val="visible"/>
                                      </p:to>
                                    </p:set>
                                    <p:animEffect transition="in" filter="fade">
                                      <p:cBhvr>
                                        <p:cTn id="10" dur="2000"/>
                                        <p:tgtEl>
                                          <p:spTgt spid="11286"/>
                                        </p:tgtEl>
                                      </p:cBhvr>
                                    </p:animEffect>
                                  </p:childTnLst>
                                </p:cTn>
                              </p:par>
                              <p:par>
                                <p:cTn id="11" presetID="10" presetClass="entr" presetSubtype="0" fill="hold" nodeType="withEffect">
                                  <p:stCondLst>
                                    <p:cond delay="0"/>
                                  </p:stCondLst>
                                  <p:childTnLst>
                                    <p:set>
                                      <p:cBhvr>
                                        <p:cTn id="12" dur="1" fill="hold">
                                          <p:stCondLst>
                                            <p:cond delay="0"/>
                                          </p:stCondLst>
                                        </p:cTn>
                                        <p:tgtEl>
                                          <p:spTgt spid="11283"/>
                                        </p:tgtEl>
                                        <p:attrNameLst>
                                          <p:attrName>style.visibility</p:attrName>
                                        </p:attrNameLst>
                                      </p:cBhvr>
                                      <p:to>
                                        <p:strVal val="visible"/>
                                      </p:to>
                                    </p:set>
                                    <p:animEffect transition="in" filter="fade">
                                      <p:cBhvr>
                                        <p:cTn id="13" dur="3000"/>
                                        <p:tgtEl>
                                          <p:spTgt spid="11283"/>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1284"/>
                                        </p:tgtEl>
                                        <p:attrNameLst>
                                          <p:attrName>style.visibility</p:attrName>
                                        </p:attrNameLst>
                                      </p:cBhvr>
                                      <p:to>
                                        <p:strVal val="visible"/>
                                      </p:to>
                                    </p:set>
                                    <p:animEffect transition="in" filter="fade">
                                      <p:cBhvr>
                                        <p:cTn id="16" dur="3000"/>
                                        <p:tgtEl>
                                          <p:spTgt spid="11284"/>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1285"/>
                                        </p:tgtEl>
                                        <p:attrNameLst>
                                          <p:attrName>style.visibility</p:attrName>
                                        </p:attrNameLst>
                                      </p:cBhvr>
                                      <p:to>
                                        <p:strVal val="visible"/>
                                      </p:to>
                                    </p:set>
                                    <p:animEffect transition="in" filter="fade">
                                      <p:cBhvr>
                                        <p:cTn id="19" dur="3000"/>
                                        <p:tgtEl>
                                          <p:spTgt spid="11285"/>
                                        </p:tgtEl>
                                      </p:cBhvr>
                                    </p:animEffect>
                                  </p:childTnLst>
                                </p:cTn>
                              </p:par>
                            </p:childTnLst>
                          </p:cTn>
                        </p:par>
                      </p:childTnLst>
                    </p:cTn>
                  </p:par>
                  <p:par>
                    <p:cTn id="20" fill="hold">
                      <p:stCondLst>
                        <p:cond delay="indefinite"/>
                      </p:stCondLst>
                      <p:childTnLst>
                        <p:par>
                          <p:cTn id="21" fill="hold">
                            <p:stCondLst>
                              <p:cond delay="0"/>
                            </p:stCondLst>
                            <p:childTnLst>
                              <p:par>
                                <p:cTn id="22" presetID="55" presetClass="entr" presetSubtype="0" fill="hold" grpId="0" nodeType="clickEffect">
                                  <p:stCondLst>
                                    <p:cond delay="0"/>
                                  </p:stCondLst>
                                  <p:childTnLst>
                                    <p:set>
                                      <p:cBhvr>
                                        <p:cTn id="23" dur="1" fill="hold">
                                          <p:stCondLst>
                                            <p:cond delay="0"/>
                                          </p:stCondLst>
                                        </p:cTn>
                                        <p:tgtEl>
                                          <p:spTgt spid="11287"/>
                                        </p:tgtEl>
                                        <p:attrNameLst>
                                          <p:attrName>style.visibility</p:attrName>
                                        </p:attrNameLst>
                                      </p:cBhvr>
                                      <p:to>
                                        <p:strVal val="visible"/>
                                      </p:to>
                                    </p:set>
                                    <p:anim calcmode="lin" valueType="num">
                                      <p:cBhvr>
                                        <p:cTn id="24" dur="1000" fill="hold"/>
                                        <p:tgtEl>
                                          <p:spTgt spid="11287"/>
                                        </p:tgtEl>
                                        <p:attrNameLst>
                                          <p:attrName>ppt_w</p:attrName>
                                        </p:attrNameLst>
                                      </p:cBhvr>
                                      <p:tavLst>
                                        <p:tav tm="0">
                                          <p:val>
                                            <p:strVal val="#ppt_w*0.70"/>
                                          </p:val>
                                        </p:tav>
                                        <p:tav tm="100000">
                                          <p:val>
                                            <p:strVal val="#ppt_w"/>
                                          </p:val>
                                        </p:tav>
                                      </p:tavLst>
                                    </p:anim>
                                    <p:anim calcmode="lin" valueType="num">
                                      <p:cBhvr>
                                        <p:cTn id="25" dur="1000" fill="hold"/>
                                        <p:tgtEl>
                                          <p:spTgt spid="11287"/>
                                        </p:tgtEl>
                                        <p:attrNameLst>
                                          <p:attrName>ppt_h</p:attrName>
                                        </p:attrNameLst>
                                      </p:cBhvr>
                                      <p:tavLst>
                                        <p:tav tm="0">
                                          <p:val>
                                            <p:strVal val="#ppt_h"/>
                                          </p:val>
                                        </p:tav>
                                        <p:tav tm="100000">
                                          <p:val>
                                            <p:strVal val="#ppt_h"/>
                                          </p:val>
                                        </p:tav>
                                      </p:tavLst>
                                    </p:anim>
                                    <p:animEffect transition="in" filter="fade">
                                      <p:cBhvr>
                                        <p:cTn id="26" dur="1000"/>
                                        <p:tgtEl>
                                          <p:spTgt spid="112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84" grpId="0" animBg="1"/>
      <p:bldP spid="11285" grpId="0" animBg="1"/>
      <p:bldP spid="11286" grpId="0" animBg="1"/>
      <p:bldP spid="11287" grpId="0" animBg="1"/>
    </p:bldLst>
  </p:timing>
</p:sld>
</file>

<file path=ppt/slides/slide90.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145410" name="Picture 2" descr="Sinai_New_11_13_03"/>
          <p:cNvPicPr>
            <a:picLocks noChangeAspect="1" noChangeArrowheads="1"/>
          </p:cNvPicPr>
          <p:nvPr/>
        </p:nvPicPr>
        <p:blipFill>
          <a:blip r:embed="rId3" cstate="print">
            <a:lum bright="-30000"/>
          </a:blip>
          <a:srcRect/>
          <a:stretch>
            <a:fillRect/>
          </a:stretch>
        </p:blipFill>
        <p:spPr bwMode="auto">
          <a:xfrm>
            <a:off x="738188" y="628650"/>
            <a:ext cx="7667625" cy="5924550"/>
          </a:xfrm>
          <a:prstGeom prst="rect">
            <a:avLst/>
          </a:prstGeom>
          <a:noFill/>
        </p:spPr>
      </p:pic>
      <p:grpSp>
        <p:nvGrpSpPr>
          <p:cNvPr id="145411" name="Group 3"/>
          <p:cNvGrpSpPr>
            <a:grpSpLocks/>
          </p:cNvGrpSpPr>
          <p:nvPr/>
        </p:nvGrpSpPr>
        <p:grpSpPr bwMode="auto">
          <a:xfrm>
            <a:off x="6705600" y="1905000"/>
            <a:ext cx="1447800" cy="1392238"/>
            <a:chOff x="4224" y="1200"/>
            <a:chExt cx="912" cy="877"/>
          </a:xfrm>
        </p:grpSpPr>
        <p:grpSp>
          <p:nvGrpSpPr>
            <p:cNvPr id="145412" name="Group 4"/>
            <p:cNvGrpSpPr>
              <a:grpSpLocks/>
            </p:cNvGrpSpPr>
            <p:nvPr/>
          </p:nvGrpSpPr>
          <p:grpSpPr bwMode="auto">
            <a:xfrm>
              <a:off x="4224" y="1296"/>
              <a:ext cx="912" cy="781"/>
              <a:chOff x="4224" y="1296"/>
              <a:chExt cx="912" cy="781"/>
            </a:xfrm>
          </p:grpSpPr>
          <p:sp>
            <p:nvSpPr>
              <p:cNvPr id="145413" name="WordArt 5"/>
              <p:cNvSpPr>
                <a:spLocks noChangeArrowheads="1" noChangeShapeType="1" noTextEdit="1"/>
              </p:cNvSpPr>
              <p:nvPr/>
            </p:nvSpPr>
            <p:spPr bwMode="auto">
              <a:xfrm>
                <a:off x="4704" y="1440"/>
                <a:ext cx="48" cy="48"/>
              </a:xfrm>
              <a:prstGeom prst="rect">
                <a:avLst/>
              </a:prstGeom>
            </p:spPr>
            <p:txBody>
              <a:bodyPr wrap="none" fromWordArt="1">
                <a:prstTxWarp prst="textPlain">
                  <a:avLst>
                    <a:gd name="adj" fmla="val 50000"/>
                  </a:avLst>
                </a:prstTxWarp>
              </a:bodyPr>
              <a:lstStyle/>
              <a:p>
                <a:pPr algn="ctr"/>
                <a:r>
                  <a:rPr lang="en-US" sz="3600" kern="10">
                    <a:ln w="9525">
                      <a:noFill/>
                      <a:round/>
                      <a:headEnd/>
                      <a:tailEnd/>
                    </a:ln>
                    <a:solidFill>
                      <a:srgbClr val="663300"/>
                    </a:solidFill>
                    <a:latin typeface="Century"/>
                  </a:rPr>
                  <a:t>.</a:t>
                </a:r>
              </a:p>
            </p:txBody>
          </p:sp>
          <p:sp>
            <p:nvSpPr>
              <p:cNvPr id="145414" name="Arc 6"/>
              <p:cNvSpPr>
                <a:spLocks/>
              </p:cNvSpPr>
              <p:nvPr/>
            </p:nvSpPr>
            <p:spPr bwMode="auto">
              <a:xfrm rot="6715497">
                <a:off x="4249" y="1933"/>
                <a:ext cx="119" cy="170"/>
              </a:xfrm>
              <a:custGeom>
                <a:avLst/>
                <a:gdLst>
                  <a:gd name="G0" fmla="+- 0 0 0"/>
                  <a:gd name="G1" fmla="+- 21192 0 0"/>
                  <a:gd name="G2" fmla="+- 21600 0 0"/>
                  <a:gd name="T0" fmla="*/ 4178 w 18156"/>
                  <a:gd name="T1" fmla="*/ 0 h 21192"/>
                  <a:gd name="T2" fmla="*/ 18156 w 18156"/>
                  <a:gd name="T3" fmla="*/ 9490 h 21192"/>
                  <a:gd name="T4" fmla="*/ 0 w 18156"/>
                  <a:gd name="T5" fmla="*/ 21192 h 21192"/>
                </a:gdLst>
                <a:ahLst/>
                <a:cxnLst>
                  <a:cxn ang="0">
                    <a:pos x="T0" y="T1"/>
                  </a:cxn>
                  <a:cxn ang="0">
                    <a:pos x="T2" y="T3"/>
                  </a:cxn>
                  <a:cxn ang="0">
                    <a:pos x="T4" y="T5"/>
                  </a:cxn>
                </a:cxnLst>
                <a:rect l="0" t="0" r="r" b="b"/>
                <a:pathLst>
                  <a:path w="18156" h="21192" fill="none" extrusionOk="0">
                    <a:moveTo>
                      <a:pt x="4178" y="-1"/>
                    </a:moveTo>
                    <a:cubicBezTo>
                      <a:pt x="9932" y="1134"/>
                      <a:pt x="14978" y="4560"/>
                      <a:pt x="18155" y="9490"/>
                    </a:cubicBezTo>
                  </a:path>
                  <a:path w="18156" h="21192" stroke="0" extrusionOk="0">
                    <a:moveTo>
                      <a:pt x="4178" y="-1"/>
                    </a:moveTo>
                    <a:cubicBezTo>
                      <a:pt x="9932" y="1134"/>
                      <a:pt x="14978" y="4560"/>
                      <a:pt x="18155" y="9490"/>
                    </a:cubicBezTo>
                    <a:lnTo>
                      <a:pt x="0" y="21192"/>
                    </a:lnTo>
                    <a:close/>
                  </a:path>
                </a:pathLst>
              </a:custGeom>
              <a:noFill/>
              <a:ln w="38100">
                <a:solidFill>
                  <a:srgbClr val="663300"/>
                </a:solidFill>
                <a:round/>
                <a:headEnd/>
                <a:tailEnd/>
              </a:ln>
              <a:effectLst/>
            </p:spPr>
            <p:txBody>
              <a:bodyPr anchor="ctr">
                <a:spAutoFit/>
              </a:bodyPr>
              <a:lstStyle/>
              <a:p>
                <a:endParaRPr lang="en-US"/>
              </a:p>
            </p:txBody>
          </p:sp>
          <p:sp>
            <p:nvSpPr>
              <p:cNvPr id="145415" name="WordArt 7"/>
              <p:cNvSpPr>
                <a:spLocks noChangeArrowheads="1" noChangeShapeType="1" noTextEdit="1"/>
              </p:cNvSpPr>
              <p:nvPr/>
            </p:nvSpPr>
            <p:spPr bwMode="auto">
              <a:xfrm>
                <a:off x="4414" y="1956"/>
                <a:ext cx="48" cy="48"/>
              </a:xfrm>
              <a:prstGeom prst="rect">
                <a:avLst/>
              </a:prstGeom>
            </p:spPr>
            <p:txBody>
              <a:bodyPr wrap="none" fromWordArt="1">
                <a:prstTxWarp prst="textPlain">
                  <a:avLst>
                    <a:gd name="adj" fmla="val 50000"/>
                  </a:avLst>
                </a:prstTxWarp>
              </a:bodyPr>
              <a:lstStyle/>
              <a:p>
                <a:pPr algn="ctr"/>
                <a:r>
                  <a:rPr lang="en-US" sz="3600" kern="10">
                    <a:ln w="9525">
                      <a:noFill/>
                      <a:round/>
                      <a:headEnd/>
                      <a:tailEnd/>
                    </a:ln>
                    <a:solidFill>
                      <a:srgbClr val="663300"/>
                    </a:solidFill>
                    <a:latin typeface="Century"/>
                  </a:rPr>
                  <a:t>.</a:t>
                </a:r>
              </a:p>
            </p:txBody>
          </p:sp>
          <p:sp>
            <p:nvSpPr>
              <p:cNvPr id="145416" name="Arc 8"/>
              <p:cNvSpPr>
                <a:spLocks/>
              </p:cNvSpPr>
              <p:nvPr/>
            </p:nvSpPr>
            <p:spPr bwMode="auto">
              <a:xfrm rot="9622134" flipV="1">
                <a:off x="4462" y="1833"/>
                <a:ext cx="144" cy="171"/>
              </a:xfrm>
              <a:custGeom>
                <a:avLst/>
                <a:gdLst>
                  <a:gd name="G0" fmla="+- 0 0 0"/>
                  <a:gd name="G1" fmla="+- 21192 0 0"/>
                  <a:gd name="G2" fmla="+- 21600 0 0"/>
                  <a:gd name="T0" fmla="*/ 4178 w 18156"/>
                  <a:gd name="T1" fmla="*/ 0 h 21192"/>
                  <a:gd name="T2" fmla="*/ 18156 w 18156"/>
                  <a:gd name="T3" fmla="*/ 9490 h 21192"/>
                  <a:gd name="T4" fmla="*/ 0 w 18156"/>
                  <a:gd name="T5" fmla="*/ 21192 h 21192"/>
                </a:gdLst>
                <a:ahLst/>
                <a:cxnLst>
                  <a:cxn ang="0">
                    <a:pos x="T0" y="T1"/>
                  </a:cxn>
                  <a:cxn ang="0">
                    <a:pos x="T2" y="T3"/>
                  </a:cxn>
                  <a:cxn ang="0">
                    <a:pos x="T4" y="T5"/>
                  </a:cxn>
                </a:cxnLst>
                <a:rect l="0" t="0" r="r" b="b"/>
                <a:pathLst>
                  <a:path w="18156" h="21192" fill="none" extrusionOk="0">
                    <a:moveTo>
                      <a:pt x="4178" y="-1"/>
                    </a:moveTo>
                    <a:cubicBezTo>
                      <a:pt x="9932" y="1134"/>
                      <a:pt x="14978" y="4560"/>
                      <a:pt x="18155" y="9490"/>
                    </a:cubicBezTo>
                  </a:path>
                  <a:path w="18156" h="21192" stroke="0" extrusionOk="0">
                    <a:moveTo>
                      <a:pt x="4178" y="-1"/>
                    </a:moveTo>
                    <a:cubicBezTo>
                      <a:pt x="9932" y="1134"/>
                      <a:pt x="14978" y="4560"/>
                      <a:pt x="18155" y="9490"/>
                    </a:cubicBezTo>
                    <a:lnTo>
                      <a:pt x="0" y="21192"/>
                    </a:lnTo>
                    <a:close/>
                  </a:path>
                </a:pathLst>
              </a:custGeom>
              <a:noFill/>
              <a:ln w="38100">
                <a:solidFill>
                  <a:srgbClr val="663300"/>
                </a:solidFill>
                <a:round/>
                <a:headEnd/>
                <a:tailEnd/>
              </a:ln>
              <a:effectLst/>
            </p:spPr>
            <p:txBody>
              <a:bodyPr anchor="ctr">
                <a:spAutoFit/>
              </a:bodyPr>
              <a:lstStyle/>
              <a:p>
                <a:endParaRPr lang="en-US"/>
              </a:p>
            </p:txBody>
          </p:sp>
          <p:sp>
            <p:nvSpPr>
              <p:cNvPr id="145417" name="WordArt 9"/>
              <p:cNvSpPr>
                <a:spLocks noChangeArrowheads="1" noChangeShapeType="1" noTextEdit="1"/>
              </p:cNvSpPr>
              <p:nvPr/>
            </p:nvSpPr>
            <p:spPr bwMode="auto">
              <a:xfrm rot="-1150740">
                <a:off x="4558" y="1764"/>
                <a:ext cx="48" cy="48"/>
              </a:xfrm>
              <a:prstGeom prst="rect">
                <a:avLst/>
              </a:prstGeom>
            </p:spPr>
            <p:txBody>
              <a:bodyPr wrap="none" fromWordArt="1">
                <a:prstTxWarp prst="textPlain">
                  <a:avLst>
                    <a:gd name="adj" fmla="val 50000"/>
                  </a:avLst>
                </a:prstTxWarp>
              </a:bodyPr>
              <a:lstStyle/>
              <a:p>
                <a:pPr algn="ctr"/>
                <a:r>
                  <a:rPr lang="en-US" sz="3600" kern="10">
                    <a:ln w="9525">
                      <a:noFill/>
                      <a:round/>
                      <a:headEnd/>
                      <a:tailEnd/>
                    </a:ln>
                    <a:solidFill>
                      <a:srgbClr val="663300"/>
                    </a:solidFill>
                    <a:latin typeface="Century"/>
                  </a:rPr>
                  <a:t>.</a:t>
                </a:r>
              </a:p>
            </p:txBody>
          </p:sp>
          <p:sp>
            <p:nvSpPr>
              <p:cNvPr id="145418" name="Arc 10"/>
              <p:cNvSpPr>
                <a:spLocks/>
              </p:cNvSpPr>
              <p:nvPr/>
            </p:nvSpPr>
            <p:spPr bwMode="auto">
              <a:xfrm rot="6715497">
                <a:off x="4585" y="1597"/>
                <a:ext cx="119" cy="170"/>
              </a:xfrm>
              <a:custGeom>
                <a:avLst/>
                <a:gdLst>
                  <a:gd name="G0" fmla="+- 0 0 0"/>
                  <a:gd name="G1" fmla="+- 21192 0 0"/>
                  <a:gd name="G2" fmla="+- 21600 0 0"/>
                  <a:gd name="T0" fmla="*/ 4178 w 18156"/>
                  <a:gd name="T1" fmla="*/ 0 h 21192"/>
                  <a:gd name="T2" fmla="*/ 18156 w 18156"/>
                  <a:gd name="T3" fmla="*/ 9490 h 21192"/>
                  <a:gd name="T4" fmla="*/ 0 w 18156"/>
                  <a:gd name="T5" fmla="*/ 21192 h 21192"/>
                </a:gdLst>
                <a:ahLst/>
                <a:cxnLst>
                  <a:cxn ang="0">
                    <a:pos x="T0" y="T1"/>
                  </a:cxn>
                  <a:cxn ang="0">
                    <a:pos x="T2" y="T3"/>
                  </a:cxn>
                  <a:cxn ang="0">
                    <a:pos x="T4" y="T5"/>
                  </a:cxn>
                </a:cxnLst>
                <a:rect l="0" t="0" r="r" b="b"/>
                <a:pathLst>
                  <a:path w="18156" h="21192" fill="none" extrusionOk="0">
                    <a:moveTo>
                      <a:pt x="4178" y="-1"/>
                    </a:moveTo>
                    <a:cubicBezTo>
                      <a:pt x="9932" y="1134"/>
                      <a:pt x="14978" y="4560"/>
                      <a:pt x="18155" y="9490"/>
                    </a:cubicBezTo>
                  </a:path>
                  <a:path w="18156" h="21192" stroke="0" extrusionOk="0">
                    <a:moveTo>
                      <a:pt x="4178" y="-1"/>
                    </a:moveTo>
                    <a:cubicBezTo>
                      <a:pt x="9932" y="1134"/>
                      <a:pt x="14978" y="4560"/>
                      <a:pt x="18155" y="9490"/>
                    </a:cubicBezTo>
                    <a:lnTo>
                      <a:pt x="0" y="21192"/>
                    </a:lnTo>
                    <a:close/>
                  </a:path>
                </a:pathLst>
              </a:custGeom>
              <a:noFill/>
              <a:ln w="38100">
                <a:solidFill>
                  <a:srgbClr val="663300"/>
                </a:solidFill>
                <a:round/>
                <a:headEnd/>
                <a:tailEnd/>
              </a:ln>
              <a:effectLst/>
            </p:spPr>
            <p:txBody>
              <a:bodyPr anchor="ctr">
                <a:spAutoFit/>
              </a:bodyPr>
              <a:lstStyle/>
              <a:p>
                <a:endParaRPr lang="en-US"/>
              </a:p>
            </p:txBody>
          </p:sp>
          <p:sp>
            <p:nvSpPr>
              <p:cNvPr id="145419" name="WordArt 11"/>
              <p:cNvSpPr>
                <a:spLocks noChangeArrowheads="1" noChangeShapeType="1" noTextEdit="1"/>
              </p:cNvSpPr>
              <p:nvPr/>
            </p:nvSpPr>
            <p:spPr bwMode="auto">
              <a:xfrm>
                <a:off x="4750" y="1620"/>
                <a:ext cx="48" cy="48"/>
              </a:xfrm>
              <a:prstGeom prst="rect">
                <a:avLst/>
              </a:prstGeom>
            </p:spPr>
            <p:txBody>
              <a:bodyPr wrap="none" fromWordArt="1">
                <a:prstTxWarp prst="textPlain">
                  <a:avLst>
                    <a:gd name="adj" fmla="val 50000"/>
                  </a:avLst>
                </a:prstTxWarp>
              </a:bodyPr>
              <a:lstStyle/>
              <a:p>
                <a:pPr algn="ctr"/>
                <a:r>
                  <a:rPr lang="en-US" sz="3600" kern="10">
                    <a:ln w="9525">
                      <a:noFill/>
                      <a:round/>
                      <a:headEnd/>
                      <a:tailEnd/>
                    </a:ln>
                    <a:solidFill>
                      <a:srgbClr val="663300"/>
                    </a:solidFill>
                    <a:latin typeface="Century"/>
                  </a:rPr>
                  <a:t>.</a:t>
                </a:r>
              </a:p>
            </p:txBody>
          </p:sp>
          <p:sp>
            <p:nvSpPr>
              <p:cNvPr id="145420" name="Arc 12"/>
              <p:cNvSpPr>
                <a:spLocks/>
              </p:cNvSpPr>
              <p:nvPr/>
            </p:nvSpPr>
            <p:spPr bwMode="auto">
              <a:xfrm rot="8773144" flipV="1">
                <a:off x="4729" y="1488"/>
                <a:ext cx="48" cy="192"/>
              </a:xfrm>
              <a:custGeom>
                <a:avLst/>
                <a:gdLst>
                  <a:gd name="G0" fmla="+- 0 0 0"/>
                  <a:gd name="G1" fmla="+- 21192 0 0"/>
                  <a:gd name="G2" fmla="+- 21600 0 0"/>
                  <a:gd name="T0" fmla="*/ 4178 w 18156"/>
                  <a:gd name="T1" fmla="*/ 0 h 21192"/>
                  <a:gd name="T2" fmla="*/ 18156 w 18156"/>
                  <a:gd name="T3" fmla="*/ 9490 h 21192"/>
                  <a:gd name="T4" fmla="*/ 0 w 18156"/>
                  <a:gd name="T5" fmla="*/ 21192 h 21192"/>
                </a:gdLst>
                <a:ahLst/>
                <a:cxnLst>
                  <a:cxn ang="0">
                    <a:pos x="T0" y="T1"/>
                  </a:cxn>
                  <a:cxn ang="0">
                    <a:pos x="T2" y="T3"/>
                  </a:cxn>
                  <a:cxn ang="0">
                    <a:pos x="T4" y="T5"/>
                  </a:cxn>
                </a:cxnLst>
                <a:rect l="0" t="0" r="r" b="b"/>
                <a:pathLst>
                  <a:path w="18156" h="21192" fill="none" extrusionOk="0">
                    <a:moveTo>
                      <a:pt x="4178" y="-1"/>
                    </a:moveTo>
                    <a:cubicBezTo>
                      <a:pt x="9932" y="1134"/>
                      <a:pt x="14978" y="4560"/>
                      <a:pt x="18155" y="9490"/>
                    </a:cubicBezTo>
                  </a:path>
                  <a:path w="18156" h="21192" stroke="0" extrusionOk="0">
                    <a:moveTo>
                      <a:pt x="4178" y="-1"/>
                    </a:moveTo>
                    <a:cubicBezTo>
                      <a:pt x="9932" y="1134"/>
                      <a:pt x="14978" y="4560"/>
                      <a:pt x="18155" y="9490"/>
                    </a:cubicBezTo>
                    <a:lnTo>
                      <a:pt x="0" y="21192"/>
                    </a:lnTo>
                    <a:close/>
                  </a:path>
                </a:pathLst>
              </a:custGeom>
              <a:noFill/>
              <a:ln w="38100">
                <a:solidFill>
                  <a:srgbClr val="663300"/>
                </a:solidFill>
                <a:round/>
                <a:headEnd/>
                <a:tailEnd/>
              </a:ln>
              <a:effectLst/>
            </p:spPr>
            <p:txBody>
              <a:bodyPr anchor="ctr">
                <a:spAutoFit/>
              </a:bodyPr>
              <a:lstStyle/>
              <a:p>
                <a:endParaRPr lang="en-US"/>
              </a:p>
            </p:txBody>
          </p:sp>
          <p:sp>
            <p:nvSpPr>
              <p:cNvPr id="145421" name="Arc 13"/>
              <p:cNvSpPr>
                <a:spLocks/>
              </p:cNvSpPr>
              <p:nvPr/>
            </p:nvSpPr>
            <p:spPr bwMode="auto">
              <a:xfrm rot="-12756078">
                <a:off x="4952" y="1392"/>
                <a:ext cx="107" cy="101"/>
              </a:xfrm>
              <a:custGeom>
                <a:avLst/>
                <a:gdLst>
                  <a:gd name="G0" fmla="+- 0 0 0"/>
                  <a:gd name="G1" fmla="+- 21037 0 0"/>
                  <a:gd name="G2" fmla="+- 21600 0 0"/>
                  <a:gd name="T0" fmla="*/ 4900 w 18156"/>
                  <a:gd name="T1" fmla="*/ 0 h 21037"/>
                  <a:gd name="T2" fmla="*/ 18156 w 18156"/>
                  <a:gd name="T3" fmla="*/ 9335 h 21037"/>
                  <a:gd name="T4" fmla="*/ 0 w 18156"/>
                  <a:gd name="T5" fmla="*/ 21037 h 21037"/>
                </a:gdLst>
                <a:ahLst/>
                <a:cxnLst>
                  <a:cxn ang="0">
                    <a:pos x="T0" y="T1"/>
                  </a:cxn>
                  <a:cxn ang="0">
                    <a:pos x="T2" y="T3"/>
                  </a:cxn>
                  <a:cxn ang="0">
                    <a:pos x="T4" y="T5"/>
                  </a:cxn>
                </a:cxnLst>
                <a:rect l="0" t="0" r="r" b="b"/>
                <a:pathLst>
                  <a:path w="18156" h="21037" fill="none" extrusionOk="0">
                    <a:moveTo>
                      <a:pt x="4899" y="0"/>
                    </a:moveTo>
                    <a:cubicBezTo>
                      <a:pt x="10363" y="1272"/>
                      <a:pt x="15116" y="4620"/>
                      <a:pt x="18155" y="9335"/>
                    </a:cubicBezTo>
                  </a:path>
                  <a:path w="18156" h="21037" stroke="0" extrusionOk="0">
                    <a:moveTo>
                      <a:pt x="4899" y="0"/>
                    </a:moveTo>
                    <a:cubicBezTo>
                      <a:pt x="10363" y="1272"/>
                      <a:pt x="15116" y="4620"/>
                      <a:pt x="18155" y="9335"/>
                    </a:cubicBezTo>
                    <a:lnTo>
                      <a:pt x="0" y="21037"/>
                    </a:lnTo>
                    <a:close/>
                  </a:path>
                </a:pathLst>
              </a:custGeom>
              <a:noFill/>
              <a:ln w="38100">
                <a:solidFill>
                  <a:srgbClr val="663300"/>
                </a:solidFill>
                <a:prstDash val="lgDashDot"/>
                <a:round/>
                <a:headEnd/>
                <a:tailEnd/>
              </a:ln>
              <a:effectLst/>
            </p:spPr>
            <p:txBody>
              <a:bodyPr anchor="ctr">
                <a:spAutoFit/>
              </a:bodyPr>
              <a:lstStyle/>
              <a:p>
                <a:endParaRPr lang="en-US"/>
              </a:p>
            </p:txBody>
          </p:sp>
          <p:sp>
            <p:nvSpPr>
              <p:cNvPr id="145422" name="Arc 14"/>
              <p:cNvSpPr>
                <a:spLocks/>
              </p:cNvSpPr>
              <p:nvPr/>
            </p:nvSpPr>
            <p:spPr bwMode="auto">
              <a:xfrm rot="14637100" flipV="1">
                <a:off x="4752" y="1392"/>
                <a:ext cx="48" cy="144"/>
              </a:xfrm>
              <a:custGeom>
                <a:avLst/>
                <a:gdLst>
                  <a:gd name="G0" fmla="+- 0 0 0"/>
                  <a:gd name="G1" fmla="+- 21192 0 0"/>
                  <a:gd name="G2" fmla="+- 21600 0 0"/>
                  <a:gd name="T0" fmla="*/ 4178 w 18156"/>
                  <a:gd name="T1" fmla="*/ 0 h 21192"/>
                  <a:gd name="T2" fmla="*/ 18156 w 18156"/>
                  <a:gd name="T3" fmla="*/ 9490 h 21192"/>
                  <a:gd name="T4" fmla="*/ 0 w 18156"/>
                  <a:gd name="T5" fmla="*/ 21192 h 21192"/>
                </a:gdLst>
                <a:ahLst/>
                <a:cxnLst>
                  <a:cxn ang="0">
                    <a:pos x="T0" y="T1"/>
                  </a:cxn>
                  <a:cxn ang="0">
                    <a:pos x="T2" y="T3"/>
                  </a:cxn>
                  <a:cxn ang="0">
                    <a:pos x="T4" y="T5"/>
                  </a:cxn>
                </a:cxnLst>
                <a:rect l="0" t="0" r="r" b="b"/>
                <a:pathLst>
                  <a:path w="18156" h="21192" fill="none" extrusionOk="0">
                    <a:moveTo>
                      <a:pt x="4178" y="-1"/>
                    </a:moveTo>
                    <a:cubicBezTo>
                      <a:pt x="9932" y="1134"/>
                      <a:pt x="14978" y="4560"/>
                      <a:pt x="18155" y="9490"/>
                    </a:cubicBezTo>
                  </a:path>
                  <a:path w="18156" h="21192" stroke="0" extrusionOk="0">
                    <a:moveTo>
                      <a:pt x="4178" y="-1"/>
                    </a:moveTo>
                    <a:cubicBezTo>
                      <a:pt x="9932" y="1134"/>
                      <a:pt x="14978" y="4560"/>
                      <a:pt x="18155" y="9490"/>
                    </a:cubicBezTo>
                    <a:lnTo>
                      <a:pt x="0" y="21192"/>
                    </a:lnTo>
                    <a:close/>
                  </a:path>
                </a:pathLst>
              </a:custGeom>
              <a:noFill/>
              <a:ln w="38100">
                <a:solidFill>
                  <a:srgbClr val="663300"/>
                </a:solidFill>
                <a:prstDash val="lgDashDot"/>
                <a:round/>
                <a:headEnd/>
                <a:tailEnd/>
              </a:ln>
              <a:effectLst/>
            </p:spPr>
            <p:txBody>
              <a:bodyPr anchor="ctr">
                <a:spAutoFit/>
              </a:bodyPr>
              <a:lstStyle/>
              <a:p>
                <a:endParaRPr lang="en-US"/>
              </a:p>
            </p:txBody>
          </p:sp>
          <p:sp>
            <p:nvSpPr>
              <p:cNvPr id="145423" name="WordArt 15"/>
              <p:cNvSpPr>
                <a:spLocks noChangeArrowheads="1" noChangeShapeType="1" noTextEdit="1"/>
              </p:cNvSpPr>
              <p:nvPr/>
            </p:nvSpPr>
            <p:spPr bwMode="auto">
              <a:xfrm>
                <a:off x="4896" y="1440"/>
                <a:ext cx="48" cy="48"/>
              </a:xfrm>
              <a:prstGeom prst="rect">
                <a:avLst/>
              </a:prstGeom>
            </p:spPr>
            <p:txBody>
              <a:bodyPr wrap="none" fromWordArt="1">
                <a:prstTxWarp prst="textPlain">
                  <a:avLst>
                    <a:gd name="adj" fmla="val 50000"/>
                  </a:avLst>
                </a:prstTxWarp>
              </a:bodyPr>
              <a:lstStyle/>
              <a:p>
                <a:pPr algn="ctr"/>
                <a:r>
                  <a:rPr lang="en-US" sz="3600" kern="10">
                    <a:ln w="9525">
                      <a:noFill/>
                      <a:round/>
                      <a:headEnd/>
                      <a:tailEnd/>
                    </a:ln>
                    <a:solidFill>
                      <a:srgbClr val="663300"/>
                    </a:solidFill>
                    <a:latin typeface="Century"/>
                  </a:rPr>
                  <a:t>.</a:t>
                </a:r>
              </a:p>
            </p:txBody>
          </p:sp>
          <p:sp>
            <p:nvSpPr>
              <p:cNvPr id="145424" name="WordArt 16"/>
              <p:cNvSpPr>
                <a:spLocks noChangeArrowheads="1" noChangeShapeType="1" noTextEdit="1"/>
              </p:cNvSpPr>
              <p:nvPr/>
            </p:nvSpPr>
            <p:spPr bwMode="auto">
              <a:xfrm rot="14733363">
                <a:off x="5088" y="1440"/>
                <a:ext cx="48" cy="48"/>
              </a:xfrm>
              <a:prstGeom prst="rect">
                <a:avLst/>
              </a:prstGeom>
            </p:spPr>
            <p:txBody>
              <a:bodyPr wrap="none" fromWordArt="1">
                <a:prstTxWarp prst="textPlain">
                  <a:avLst>
                    <a:gd name="adj" fmla="val 50000"/>
                  </a:avLst>
                </a:prstTxWarp>
              </a:bodyPr>
              <a:lstStyle/>
              <a:p>
                <a:pPr algn="ctr"/>
                <a:r>
                  <a:rPr lang="en-US" sz="3600" kern="10">
                    <a:ln w="9525">
                      <a:noFill/>
                      <a:round/>
                      <a:headEnd/>
                      <a:tailEnd/>
                    </a:ln>
                    <a:solidFill>
                      <a:srgbClr val="663300"/>
                    </a:solidFill>
                    <a:latin typeface="Century"/>
                  </a:rPr>
                  <a:t>.</a:t>
                </a:r>
              </a:p>
            </p:txBody>
          </p:sp>
          <p:grpSp>
            <p:nvGrpSpPr>
              <p:cNvPr id="145425" name="Group 17"/>
              <p:cNvGrpSpPr>
                <a:grpSpLocks/>
              </p:cNvGrpSpPr>
              <p:nvPr/>
            </p:nvGrpSpPr>
            <p:grpSpPr bwMode="auto">
              <a:xfrm>
                <a:off x="5040" y="1296"/>
                <a:ext cx="58" cy="136"/>
                <a:chOff x="5040" y="1296"/>
                <a:chExt cx="58" cy="136"/>
              </a:xfrm>
            </p:grpSpPr>
            <p:sp>
              <p:nvSpPr>
                <p:cNvPr id="145426" name="Arc 18"/>
                <p:cNvSpPr>
                  <a:spLocks/>
                </p:cNvSpPr>
                <p:nvPr/>
              </p:nvSpPr>
              <p:spPr bwMode="auto">
                <a:xfrm rot="19833633" flipV="1">
                  <a:off x="5040" y="1296"/>
                  <a:ext cx="54" cy="136"/>
                </a:xfrm>
                <a:custGeom>
                  <a:avLst/>
                  <a:gdLst>
                    <a:gd name="G0" fmla="+- 0 0 0"/>
                    <a:gd name="G1" fmla="+- 19198 0 0"/>
                    <a:gd name="G2" fmla="+- 21600 0 0"/>
                    <a:gd name="T0" fmla="*/ 9898 w 19816"/>
                    <a:gd name="T1" fmla="*/ 0 h 19198"/>
                    <a:gd name="T2" fmla="*/ 19816 w 19816"/>
                    <a:gd name="T3" fmla="*/ 10602 h 19198"/>
                    <a:gd name="T4" fmla="*/ 0 w 19816"/>
                    <a:gd name="T5" fmla="*/ 19198 h 19198"/>
                  </a:gdLst>
                  <a:ahLst/>
                  <a:cxnLst>
                    <a:cxn ang="0">
                      <a:pos x="T0" y="T1"/>
                    </a:cxn>
                    <a:cxn ang="0">
                      <a:pos x="T2" y="T3"/>
                    </a:cxn>
                    <a:cxn ang="0">
                      <a:pos x="T4" y="T5"/>
                    </a:cxn>
                  </a:cxnLst>
                  <a:rect l="0" t="0" r="r" b="b"/>
                  <a:pathLst>
                    <a:path w="19816" h="19198" fill="none" extrusionOk="0">
                      <a:moveTo>
                        <a:pt x="9898" y="-1"/>
                      </a:moveTo>
                      <a:cubicBezTo>
                        <a:pt x="14328" y="2283"/>
                        <a:pt x="17832" y="6029"/>
                        <a:pt x="19815" y="10602"/>
                      </a:cubicBezTo>
                    </a:path>
                    <a:path w="19816" h="19198" stroke="0" extrusionOk="0">
                      <a:moveTo>
                        <a:pt x="9898" y="-1"/>
                      </a:moveTo>
                      <a:cubicBezTo>
                        <a:pt x="14328" y="2283"/>
                        <a:pt x="17832" y="6029"/>
                        <a:pt x="19815" y="10602"/>
                      </a:cubicBezTo>
                      <a:lnTo>
                        <a:pt x="0" y="19198"/>
                      </a:lnTo>
                      <a:close/>
                    </a:path>
                  </a:pathLst>
                </a:custGeom>
                <a:noFill/>
                <a:ln w="38100">
                  <a:solidFill>
                    <a:srgbClr val="663300"/>
                  </a:solidFill>
                  <a:round/>
                  <a:headEnd/>
                  <a:tailEnd/>
                </a:ln>
                <a:effectLst/>
              </p:spPr>
              <p:txBody>
                <a:bodyPr anchor="ctr">
                  <a:spAutoFit/>
                </a:bodyPr>
                <a:lstStyle/>
                <a:p>
                  <a:endParaRPr lang="en-US"/>
                </a:p>
              </p:txBody>
            </p:sp>
            <p:sp>
              <p:nvSpPr>
                <p:cNvPr id="145427" name="AutoShape 19"/>
                <p:cNvSpPr>
                  <a:spLocks noChangeArrowheads="1"/>
                </p:cNvSpPr>
                <p:nvPr/>
              </p:nvSpPr>
              <p:spPr bwMode="auto">
                <a:xfrm rot="-1424285">
                  <a:off x="5050" y="1296"/>
                  <a:ext cx="48" cy="48"/>
                </a:xfrm>
                <a:prstGeom prst="triangle">
                  <a:avLst>
                    <a:gd name="adj" fmla="val 52083"/>
                  </a:avLst>
                </a:prstGeom>
                <a:solidFill>
                  <a:srgbClr val="663300"/>
                </a:solidFill>
                <a:ln w="19050" algn="ctr">
                  <a:solidFill>
                    <a:srgbClr val="663300"/>
                  </a:solidFill>
                  <a:miter lim="800000"/>
                  <a:headEnd/>
                  <a:tailEnd/>
                </a:ln>
                <a:effectLst/>
              </p:spPr>
              <p:txBody>
                <a:bodyPr anchor="ctr">
                  <a:spAutoFit/>
                </a:bodyPr>
                <a:lstStyle/>
                <a:p>
                  <a:endParaRPr lang="en-US"/>
                </a:p>
              </p:txBody>
            </p:sp>
          </p:grpSp>
        </p:grpSp>
        <p:sp>
          <p:nvSpPr>
            <p:cNvPr id="145428" name="AutoShape 20"/>
            <p:cNvSpPr>
              <a:spLocks noChangeArrowheads="1"/>
            </p:cNvSpPr>
            <p:nvPr/>
          </p:nvSpPr>
          <p:spPr bwMode="auto">
            <a:xfrm flipH="1">
              <a:off x="4992" y="1200"/>
              <a:ext cx="48" cy="48"/>
            </a:xfrm>
            <a:prstGeom prst="triangle">
              <a:avLst>
                <a:gd name="adj" fmla="val 50000"/>
              </a:avLst>
            </a:prstGeom>
            <a:noFill/>
            <a:ln w="57150" algn="ctr">
              <a:solidFill>
                <a:srgbClr val="663300"/>
              </a:solidFill>
              <a:miter lim="800000"/>
              <a:headEnd/>
              <a:tailEnd/>
            </a:ln>
            <a:effectLst/>
          </p:spPr>
          <p:txBody>
            <a:bodyPr anchor="ctr">
              <a:spAutoFit/>
            </a:bodyPr>
            <a:lstStyle/>
            <a:p>
              <a:endParaRPr lang="en-US"/>
            </a:p>
          </p:txBody>
        </p:sp>
      </p:grpSp>
      <p:grpSp>
        <p:nvGrpSpPr>
          <p:cNvPr id="145429" name="Group 21"/>
          <p:cNvGrpSpPr>
            <a:grpSpLocks/>
          </p:cNvGrpSpPr>
          <p:nvPr/>
        </p:nvGrpSpPr>
        <p:grpSpPr bwMode="auto">
          <a:xfrm>
            <a:off x="2590800" y="1866900"/>
            <a:ext cx="4870450" cy="736600"/>
            <a:chOff x="1632" y="1176"/>
            <a:chExt cx="3068" cy="464"/>
          </a:xfrm>
        </p:grpSpPr>
        <p:sp>
          <p:nvSpPr>
            <p:cNvPr id="145430" name="WordArt 22"/>
            <p:cNvSpPr>
              <a:spLocks noChangeArrowheads="1" noChangeShapeType="1"/>
            </p:cNvSpPr>
            <p:nvPr/>
          </p:nvSpPr>
          <p:spPr bwMode="auto">
            <a:xfrm rot="21507697" flipH="1">
              <a:off x="1632" y="1549"/>
              <a:ext cx="440" cy="45"/>
            </a:xfrm>
            <a:prstGeom prst="rect">
              <a:avLst/>
            </a:prstGeom>
          </p:spPr>
          <p:txBody>
            <a:bodyPr wrap="none" fromWordArt="1">
              <a:prstTxWarp prst="textPlain">
                <a:avLst>
                  <a:gd name="adj" fmla="val 50000"/>
                </a:avLst>
              </a:prstTxWarp>
            </a:bodyPr>
            <a:lstStyle/>
            <a:p>
              <a:pPr algn="ctr"/>
              <a:r>
                <a:rPr lang="en-US" sz="3600" b="1" kern="10" spc="-360">
                  <a:ln w="3175">
                    <a:noFill/>
                    <a:round/>
                    <a:headEnd/>
                    <a:tailEnd/>
                  </a:ln>
                  <a:solidFill>
                    <a:srgbClr val="8E5F00"/>
                  </a:solidFill>
                  <a:latin typeface="Trebuchet MS"/>
                </a:rPr>
                <a:t>......</a:t>
              </a:r>
            </a:p>
          </p:txBody>
        </p:sp>
        <p:sp>
          <p:nvSpPr>
            <p:cNvPr id="145431" name="WordArt 23"/>
            <p:cNvSpPr>
              <a:spLocks noChangeArrowheads="1" noChangeShapeType="1"/>
            </p:cNvSpPr>
            <p:nvPr/>
          </p:nvSpPr>
          <p:spPr bwMode="auto">
            <a:xfrm rot="610922" flipH="1">
              <a:off x="2077" y="1595"/>
              <a:ext cx="441" cy="45"/>
            </a:xfrm>
            <a:prstGeom prst="rect">
              <a:avLst/>
            </a:prstGeom>
          </p:spPr>
          <p:txBody>
            <a:bodyPr wrap="none" fromWordArt="1">
              <a:prstTxWarp prst="textPlain">
                <a:avLst>
                  <a:gd name="adj" fmla="val 50000"/>
                </a:avLst>
              </a:prstTxWarp>
            </a:bodyPr>
            <a:lstStyle/>
            <a:p>
              <a:pPr algn="ctr"/>
              <a:r>
                <a:rPr lang="en-US" sz="3600" b="1" kern="10" spc="-360">
                  <a:ln w="3175">
                    <a:noFill/>
                    <a:round/>
                    <a:headEnd/>
                    <a:tailEnd/>
                  </a:ln>
                  <a:solidFill>
                    <a:srgbClr val="8E5F00"/>
                  </a:solidFill>
                  <a:latin typeface="Trebuchet MS"/>
                </a:rPr>
                <a:t>......</a:t>
              </a:r>
            </a:p>
          </p:txBody>
        </p:sp>
        <p:sp>
          <p:nvSpPr>
            <p:cNvPr id="145432" name="WordArt 24"/>
            <p:cNvSpPr>
              <a:spLocks noChangeArrowheads="1" noChangeShapeType="1"/>
            </p:cNvSpPr>
            <p:nvPr/>
          </p:nvSpPr>
          <p:spPr bwMode="auto">
            <a:xfrm rot="21061518" flipH="1">
              <a:off x="2527" y="1595"/>
              <a:ext cx="440" cy="45"/>
            </a:xfrm>
            <a:prstGeom prst="rect">
              <a:avLst/>
            </a:prstGeom>
          </p:spPr>
          <p:txBody>
            <a:bodyPr wrap="none" fromWordArt="1">
              <a:prstTxWarp prst="textPlain">
                <a:avLst>
                  <a:gd name="adj" fmla="val 50000"/>
                </a:avLst>
              </a:prstTxWarp>
            </a:bodyPr>
            <a:lstStyle/>
            <a:p>
              <a:pPr algn="ctr"/>
              <a:r>
                <a:rPr lang="en-US" sz="3600" b="1" kern="10" spc="-360">
                  <a:ln w="3175">
                    <a:noFill/>
                    <a:round/>
                    <a:headEnd/>
                    <a:tailEnd/>
                  </a:ln>
                  <a:solidFill>
                    <a:srgbClr val="8E5F00"/>
                  </a:solidFill>
                  <a:latin typeface="Trebuchet MS"/>
                </a:rPr>
                <a:t>......</a:t>
              </a:r>
            </a:p>
          </p:txBody>
        </p:sp>
        <p:sp>
          <p:nvSpPr>
            <p:cNvPr id="145433" name="WordArt 25"/>
            <p:cNvSpPr>
              <a:spLocks noChangeArrowheads="1" noChangeShapeType="1"/>
            </p:cNvSpPr>
            <p:nvPr/>
          </p:nvSpPr>
          <p:spPr bwMode="auto">
            <a:xfrm rot="21354047" flipH="1">
              <a:off x="2992" y="1549"/>
              <a:ext cx="440" cy="45"/>
            </a:xfrm>
            <a:prstGeom prst="rect">
              <a:avLst/>
            </a:prstGeom>
          </p:spPr>
          <p:txBody>
            <a:bodyPr wrap="none" fromWordArt="1">
              <a:prstTxWarp prst="textPlain">
                <a:avLst>
                  <a:gd name="adj" fmla="val 50000"/>
                </a:avLst>
              </a:prstTxWarp>
            </a:bodyPr>
            <a:lstStyle/>
            <a:p>
              <a:pPr algn="ctr"/>
              <a:r>
                <a:rPr lang="en-US" sz="3600" b="1" kern="10" spc="-360">
                  <a:ln w="3175">
                    <a:noFill/>
                    <a:round/>
                    <a:headEnd/>
                    <a:tailEnd/>
                  </a:ln>
                  <a:solidFill>
                    <a:srgbClr val="8E5F00"/>
                  </a:solidFill>
                  <a:latin typeface="Trebuchet MS"/>
                </a:rPr>
                <a:t>......</a:t>
              </a:r>
            </a:p>
          </p:txBody>
        </p:sp>
        <p:sp>
          <p:nvSpPr>
            <p:cNvPr id="145434" name="WordArt 26"/>
            <p:cNvSpPr>
              <a:spLocks noChangeArrowheads="1" noChangeShapeType="1"/>
            </p:cNvSpPr>
            <p:nvPr/>
          </p:nvSpPr>
          <p:spPr bwMode="auto">
            <a:xfrm rot="21031569" flipH="1">
              <a:off x="3456" y="1488"/>
              <a:ext cx="440" cy="44"/>
            </a:xfrm>
            <a:prstGeom prst="rect">
              <a:avLst/>
            </a:prstGeom>
          </p:spPr>
          <p:txBody>
            <a:bodyPr wrap="none" fromWordArt="1">
              <a:prstTxWarp prst="textPlain">
                <a:avLst>
                  <a:gd name="adj" fmla="val 50000"/>
                </a:avLst>
              </a:prstTxWarp>
            </a:bodyPr>
            <a:lstStyle/>
            <a:p>
              <a:pPr algn="ctr"/>
              <a:r>
                <a:rPr lang="en-US" sz="3600" b="1" kern="10" spc="-360">
                  <a:ln w="3175">
                    <a:noFill/>
                    <a:round/>
                    <a:headEnd/>
                    <a:tailEnd/>
                  </a:ln>
                  <a:solidFill>
                    <a:srgbClr val="8E5F00"/>
                  </a:solidFill>
                  <a:latin typeface="Trebuchet MS"/>
                </a:rPr>
                <a:t>......</a:t>
              </a:r>
            </a:p>
          </p:txBody>
        </p:sp>
        <p:sp>
          <p:nvSpPr>
            <p:cNvPr id="145435" name="WordArt 27"/>
            <p:cNvSpPr>
              <a:spLocks noChangeArrowheads="1" noChangeShapeType="1"/>
            </p:cNvSpPr>
            <p:nvPr/>
          </p:nvSpPr>
          <p:spPr bwMode="auto">
            <a:xfrm rot="20677690" flipH="1">
              <a:off x="3912" y="1392"/>
              <a:ext cx="441" cy="45"/>
            </a:xfrm>
            <a:prstGeom prst="rect">
              <a:avLst/>
            </a:prstGeom>
          </p:spPr>
          <p:txBody>
            <a:bodyPr wrap="none" fromWordArt="1">
              <a:prstTxWarp prst="textPlain">
                <a:avLst>
                  <a:gd name="adj" fmla="val 50000"/>
                </a:avLst>
              </a:prstTxWarp>
            </a:bodyPr>
            <a:lstStyle/>
            <a:p>
              <a:pPr algn="ctr"/>
              <a:r>
                <a:rPr lang="en-US" sz="3600" b="1" kern="10" spc="-360">
                  <a:ln w="3175">
                    <a:noFill/>
                    <a:round/>
                    <a:headEnd/>
                    <a:tailEnd/>
                  </a:ln>
                  <a:solidFill>
                    <a:srgbClr val="8E5F00"/>
                  </a:solidFill>
                  <a:latin typeface="Trebuchet MS"/>
                </a:rPr>
                <a:t>......</a:t>
              </a:r>
            </a:p>
          </p:txBody>
        </p:sp>
        <p:sp>
          <p:nvSpPr>
            <p:cNvPr id="145436" name="Freeform 28"/>
            <p:cNvSpPr>
              <a:spLocks/>
            </p:cNvSpPr>
            <p:nvPr/>
          </p:nvSpPr>
          <p:spPr bwMode="auto">
            <a:xfrm rot="-1908834">
              <a:off x="4512" y="1176"/>
              <a:ext cx="188" cy="168"/>
            </a:xfrm>
            <a:custGeom>
              <a:avLst/>
              <a:gdLst/>
              <a:ahLst/>
              <a:cxnLst>
                <a:cxn ang="0">
                  <a:pos x="307" y="232"/>
                </a:cxn>
                <a:cxn ang="0">
                  <a:pos x="0" y="466"/>
                </a:cxn>
                <a:cxn ang="0">
                  <a:pos x="118" y="466"/>
                </a:cxn>
                <a:cxn ang="0">
                  <a:pos x="425" y="232"/>
                </a:cxn>
                <a:cxn ang="0">
                  <a:pos x="118" y="0"/>
                </a:cxn>
                <a:cxn ang="0">
                  <a:pos x="0" y="0"/>
                </a:cxn>
                <a:cxn ang="0">
                  <a:pos x="307" y="232"/>
                </a:cxn>
              </a:cxnLst>
              <a:rect l="0" t="0" r="r" b="b"/>
              <a:pathLst>
                <a:path w="425" h="466">
                  <a:moveTo>
                    <a:pt x="307" y="232"/>
                  </a:moveTo>
                  <a:lnTo>
                    <a:pt x="0" y="466"/>
                  </a:lnTo>
                  <a:lnTo>
                    <a:pt x="118" y="466"/>
                  </a:lnTo>
                  <a:lnTo>
                    <a:pt x="425" y="232"/>
                  </a:lnTo>
                  <a:lnTo>
                    <a:pt x="118" y="0"/>
                  </a:lnTo>
                  <a:lnTo>
                    <a:pt x="0" y="0"/>
                  </a:lnTo>
                  <a:lnTo>
                    <a:pt x="307" y="232"/>
                  </a:lnTo>
                  <a:close/>
                </a:path>
              </a:pathLst>
            </a:custGeom>
            <a:solidFill>
              <a:srgbClr val="8E5F00"/>
            </a:solidFill>
            <a:ln w="19050" cmpd="sng">
              <a:noFill/>
              <a:round/>
              <a:headEnd/>
              <a:tailEnd/>
            </a:ln>
          </p:spPr>
          <p:txBody>
            <a:bodyPr/>
            <a:lstStyle/>
            <a:p>
              <a:endParaRPr lang="en-US"/>
            </a:p>
          </p:txBody>
        </p:sp>
        <p:sp>
          <p:nvSpPr>
            <p:cNvPr id="145437" name="WordArt 29"/>
            <p:cNvSpPr>
              <a:spLocks noChangeArrowheads="1" noChangeShapeType="1"/>
            </p:cNvSpPr>
            <p:nvPr/>
          </p:nvSpPr>
          <p:spPr bwMode="auto">
            <a:xfrm rot="20378945" flipH="1">
              <a:off x="4215" y="1296"/>
              <a:ext cx="441" cy="45"/>
            </a:xfrm>
            <a:prstGeom prst="rect">
              <a:avLst/>
            </a:prstGeom>
          </p:spPr>
          <p:txBody>
            <a:bodyPr wrap="none" fromWordArt="1">
              <a:prstTxWarp prst="textPlain">
                <a:avLst>
                  <a:gd name="adj" fmla="val 50000"/>
                </a:avLst>
              </a:prstTxWarp>
            </a:bodyPr>
            <a:lstStyle/>
            <a:p>
              <a:pPr algn="ctr"/>
              <a:r>
                <a:rPr lang="en-US" sz="3600" b="1" kern="10" spc="-360">
                  <a:ln w="3175">
                    <a:noFill/>
                    <a:round/>
                    <a:headEnd/>
                    <a:tailEnd/>
                  </a:ln>
                  <a:solidFill>
                    <a:srgbClr val="8E5F00"/>
                  </a:solidFill>
                  <a:latin typeface="Trebuchet MS"/>
                </a:rPr>
                <a:t>......</a:t>
              </a:r>
            </a:p>
          </p:txBody>
        </p:sp>
      </p:grpSp>
      <p:sp>
        <p:nvSpPr>
          <p:cNvPr id="145438" name="Freeform 30"/>
          <p:cNvSpPr>
            <a:spLocks/>
          </p:cNvSpPr>
          <p:nvPr/>
        </p:nvSpPr>
        <p:spPr bwMode="auto">
          <a:xfrm>
            <a:off x="4135438" y="4678363"/>
            <a:ext cx="436562" cy="225425"/>
          </a:xfrm>
          <a:custGeom>
            <a:avLst/>
            <a:gdLst/>
            <a:ahLst/>
            <a:cxnLst>
              <a:cxn ang="0">
                <a:pos x="0" y="3424"/>
              </a:cxn>
              <a:cxn ang="0">
                <a:pos x="925" y="1452"/>
              </a:cxn>
              <a:cxn ang="0">
                <a:pos x="1332" y="1627"/>
              </a:cxn>
              <a:cxn ang="0">
                <a:pos x="2486" y="0"/>
              </a:cxn>
              <a:cxn ang="0">
                <a:pos x="3527" y="727"/>
              </a:cxn>
              <a:cxn ang="0">
                <a:pos x="4134" y="2265"/>
              </a:cxn>
              <a:cxn ang="0">
                <a:pos x="4454" y="2148"/>
              </a:cxn>
              <a:cxn ang="0">
                <a:pos x="5350" y="3339"/>
              </a:cxn>
              <a:cxn ang="0">
                <a:pos x="0" y="3424"/>
              </a:cxn>
            </a:cxnLst>
            <a:rect l="0" t="0" r="r" b="b"/>
            <a:pathLst>
              <a:path w="5350" h="3424">
                <a:moveTo>
                  <a:pt x="0" y="3424"/>
                </a:moveTo>
                <a:lnTo>
                  <a:pt x="925" y="1452"/>
                </a:lnTo>
                <a:lnTo>
                  <a:pt x="1332" y="1627"/>
                </a:lnTo>
                <a:lnTo>
                  <a:pt x="2486" y="0"/>
                </a:lnTo>
                <a:lnTo>
                  <a:pt x="3527" y="727"/>
                </a:lnTo>
                <a:lnTo>
                  <a:pt x="4134" y="2265"/>
                </a:lnTo>
                <a:lnTo>
                  <a:pt x="4454" y="2148"/>
                </a:lnTo>
                <a:lnTo>
                  <a:pt x="5350" y="3339"/>
                </a:lnTo>
                <a:lnTo>
                  <a:pt x="0" y="3424"/>
                </a:lnTo>
                <a:close/>
              </a:path>
            </a:pathLst>
          </a:custGeom>
          <a:gradFill rotWithShape="1">
            <a:gsLst>
              <a:gs pos="0">
                <a:srgbClr val="996600"/>
              </a:gs>
              <a:gs pos="100000">
                <a:srgbClr val="663300"/>
              </a:gs>
            </a:gsLst>
            <a:lin ang="5400000" scaled="1"/>
          </a:gradFill>
          <a:ln w="9525">
            <a:noFill/>
            <a:round/>
            <a:headEnd/>
            <a:tailEnd/>
          </a:ln>
        </p:spPr>
        <p:txBody>
          <a:bodyPr/>
          <a:lstStyle/>
          <a:p>
            <a:endParaRPr lang="en-US"/>
          </a:p>
        </p:txBody>
      </p:sp>
      <p:sp>
        <p:nvSpPr>
          <p:cNvPr id="145439" name="WordArt 31"/>
          <p:cNvSpPr>
            <a:spLocks noChangeArrowheads="1" noChangeShapeType="1" noTextEdit="1"/>
          </p:cNvSpPr>
          <p:nvPr/>
        </p:nvSpPr>
        <p:spPr bwMode="auto">
          <a:xfrm>
            <a:off x="3886200" y="4800600"/>
            <a:ext cx="930275" cy="228600"/>
          </a:xfrm>
          <a:prstGeom prst="rect">
            <a:avLst/>
          </a:prstGeom>
        </p:spPr>
        <p:txBody>
          <a:bodyPr spcFirstLastPara="1" wrap="none" fromWordArt="1">
            <a:prstTxWarp prst="textArchDown">
              <a:avLst>
                <a:gd name="adj" fmla="val 145229"/>
              </a:avLst>
            </a:prstTxWarp>
          </a:bodyPr>
          <a:lstStyle/>
          <a:p>
            <a:pPr algn="ctr"/>
            <a:r>
              <a:rPr lang="en-US" sz="3600" kern="10">
                <a:ln w="3175">
                  <a:noFill/>
                  <a:round/>
                  <a:headEnd/>
                  <a:tailEnd/>
                </a:ln>
                <a:solidFill>
                  <a:srgbClr val="996633"/>
                </a:solidFill>
                <a:latin typeface="Arial Black"/>
              </a:rPr>
              <a:t>Mt. Horeb</a:t>
            </a:r>
          </a:p>
        </p:txBody>
      </p:sp>
      <p:grpSp>
        <p:nvGrpSpPr>
          <p:cNvPr id="145440" name="Group 32"/>
          <p:cNvGrpSpPr>
            <a:grpSpLocks/>
          </p:cNvGrpSpPr>
          <p:nvPr/>
        </p:nvGrpSpPr>
        <p:grpSpPr bwMode="auto">
          <a:xfrm>
            <a:off x="5638800" y="2565400"/>
            <a:ext cx="685800" cy="330200"/>
            <a:chOff x="2112" y="1236"/>
            <a:chExt cx="1920" cy="924"/>
          </a:xfrm>
        </p:grpSpPr>
        <p:sp>
          <p:nvSpPr>
            <p:cNvPr id="145441" name="Oval 33"/>
            <p:cNvSpPr>
              <a:spLocks noChangeArrowheads="1"/>
            </p:cNvSpPr>
            <p:nvPr/>
          </p:nvSpPr>
          <p:spPr bwMode="auto">
            <a:xfrm>
              <a:off x="3977" y="1632"/>
              <a:ext cx="55" cy="45"/>
            </a:xfrm>
            <a:prstGeom prst="ellipse">
              <a:avLst/>
            </a:prstGeom>
            <a:solidFill>
              <a:srgbClr val="996633"/>
            </a:solidFill>
            <a:ln w="3175" algn="ctr">
              <a:noFill/>
              <a:round/>
              <a:headEnd/>
              <a:tailEnd/>
            </a:ln>
            <a:effectLst/>
          </p:spPr>
          <p:txBody>
            <a:bodyPr/>
            <a:lstStyle/>
            <a:p>
              <a:pPr algn="ctr"/>
              <a:endParaRPr lang="en-US" sz="3200">
                <a:solidFill>
                  <a:srgbClr val="000099"/>
                </a:solidFill>
                <a:latin typeface="Arial Black" pitchFamily="34" charset="0"/>
              </a:endParaRPr>
            </a:p>
          </p:txBody>
        </p:sp>
        <p:grpSp>
          <p:nvGrpSpPr>
            <p:cNvPr id="145442" name="Group 34"/>
            <p:cNvGrpSpPr>
              <a:grpSpLocks/>
            </p:cNvGrpSpPr>
            <p:nvPr/>
          </p:nvGrpSpPr>
          <p:grpSpPr bwMode="auto">
            <a:xfrm>
              <a:off x="2112" y="1236"/>
              <a:ext cx="1824" cy="924"/>
              <a:chOff x="2112" y="1236"/>
              <a:chExt cx="1824" cy="924"/>
            </a:xfrm>
          </p:grpSpPr>
          <p:sp>
            <p:nvSpPr>
              <p:cNvPr id="145443" name="WordArt 35"/>
              <p:cNvSpPr>
                <a:spLocks noChangeArrowheads="1" noChangeShapeType="1" noTextEdit="1"/>
              </p:cNvSpPr>
              <p:nvPr/>
            </p:nvSpPr>
            <p:spPr bwMode="auto">
              <a:xfrm>
                <a:off x="2112" y="1236"/>
                <a:ext cx="1732" cy="648"/>
              </a:xfrm>
              <a:prstGeom prst="rect">
                <a:avLst/>
              </a:prstGeom>
            </p:spPr>
            <p:txBody>
              <a:bodyPr wrap="none" fromWordArt="1">
                <a:prstTxWarp prst="textCurveDown">
                  <a:avLst>
                    <a:gd name="adj" fmla="val 52630"/>
                  </a:avLst>
                </a:prstTxWarp>
              </a:bodyPr>
              <a:lstStyle/>
              <a:p>
                <a:pPr algn="ctr"/>
                <a:r>
                  <a:rPr lang="en-US" sz="3600" kern="10">
                    <a:ln w="3175">
                      <a:noFill/>
                      <a:round/>
                      <a:headEnd/>
                      <a:tailEnd/>
                    </a:ln>
                    <a:solidFill>
                      <a:srgbClr val="996633"/>
                    </a:solidFill>
                    <a:latin typeface="Arial Black"/>
                  </a:rPr>
                  <a:t>Kadesh</a:t>
                </a:r>
              </a:p>
            </p:txBody>
          </p:sp>
          <p:sp>
            <p:nvSpPr>
              <p:cNvPr id="145444" name="WordArt 36"/>
              <p:cNvSpPr>
                <a:spLocks noChangeArrowheads="1" noChangeShapeType="1" noTextEdit="1"/>
              </p:cNvSpPr>
              <p:nvPr/>
            </p:nvSpPr>
            <p:spPr bwMode="auto">
              <a:xfrm rot="-952815">
                <a:off x="2208" y="1536"/>
                <a:ext cx="1669" cy="624"/>
              </a:xfrm>
              <a:prstGeom prst="rect">
                <a:avLst/>
              </a:prstGeom>
            </p:spPr>
            <p:txBody>
              <a:bodyPr wrap="none" fromWordArt="1">
                <a:prstTxWarp prst="textCurveDown">
                  <a:avLst>
                    <a:gd name="adj" fmla="val 52630"/>
                  </a:avLst>
                </a:prstTxWarp>
              </a:bodyPr>
              <a:lstStyle/>
              <a:p>
                <a:pPr algn="ctr"/>
                <a:r>
                  <a:rPr lang="en-US" sz="3600" kern="10">
                    <a:ln w="3175">
                      <a:noFill/>
                      <a:round/>
                      <a:headEnd/>
                      <a:tailEnd/>
                    </a:ln>
                    <a:solidFill>
                      <a:srgbClr val="996633"/>
                    </a:solidFill>
                    <a:latin typeface="Arial Black"/>
                  </a:rPr>
                  <a:t>barnea</a:t>
                </a:r>
              </a:p>
            </p:txBody>
          </p:sp>
          <p:sp>
            <p:nvSpPr>
              <p:cNvPr id="145445" name="WordArt 37"/>
              <p:cNvSpPr>
                <a:spLocks noChangeArrowheads="1" noChangeShapeType="1" noTextEdit="1"/>
              </p:cNvSpPr>
              <p:nvPr/>
            </p:nvSpPr>
            <p:spPr bwMode="auto">
              <a:xfrm rot="9346286" flipV="1">
                <a:off x="3877" y="1680"/>
                <a:ext cx="59" cy="48"/>
              </a:xfrm>
              <a:prstGeom prst="rect">
                <a:avLst/>
              </a:prstGeom>
            </p:spPr>
            <p:txBody>
              <a:bodyPr wrap="none" fromWordArt="1">
                <a:prstTxWarp prst="textWave1">
                  <a:avLst>
                    <a:gd name="adj1" fmla="val 0"/>
                    <a:gd name="adj2" fmla="val 0"/>
                  </a:avLst>
                </a:prstTxWarp>
              </a:bodyPr>
              <a:lstStyle/>
              <a:p>
                <a:pPr algn="ctr"/>
                <a:r>
                  <a:rPr lang="en-US" sz="3600" kern="10">
                    <a:ln w="3175">
                      <a:noFill/>
                      <a:round/>
                      <a:headEnd/>
                      <a:tailEnd/>
                    </a:ln>
                    <a:solidFill>
                      <a:srgbClr val="996633"/>
                    </a:solidFill>
                    <a:latin typeface="Arial Black"/>
                  </a:rPr>
                  <a:t>-</a:t>
                </a:r>
              </a:p>
            </p:txBody>
          </p:sp>
        </p:grpSp>
      </p:grpSp>
      <p:grpSp>
        <p:nvGrpSpPr>
          <p:cNvPr id="145446" name="Group 38"/>
          <p:cNvGrpSpPr>
            <a:grpSpLocks/>
          </p:cNvGrpSpPr>
          <p:nvPr/>
        </p:nvGrpSpPr>
        <p:grpSpPr bwMode="auto">
          <a:xfrm>
            <a:off x="2540000" y="1981200"/>
            <a:ext cx="4927600" cy="2773363"/>
            <a:chOff x="1600" y="1248"/>
            <a:chExt cx="3104" cy="1747"/>
          </a:xfrm>
        </p:grpSpPr>
        <p:sp>
          <p:nvSpPr>
            <p:cNvPr id="145447" name="Oval 39"/>
            <p:cNvSpPr>
              <a:spLocks noChangeArrowheads="1"/>
            </p:cNvSpPr>
            <p:nvPr/>
          </p:nvSpPr>
          <p:spPr bwMode="auto">
            <a:xfrm>
              <a:off x="4025" y="1680"/>
              <a:ext cx="55" cy="45"/>
            </a:xfrm>
            <a:prstGeom prst="ellipse">
              <a:avLst/>
            </a:prstGeom>
            <a:solidFill>
              <a:srgbClr val="663300"/>
            </a:solidFill>
            <a:ln w="57150">
              <a:solidFill>
                <a:srgbClr val="663300"/>
              </a:solidFill>
              <a:round/>
              <a:headEnd/>
              <a:tailEnd/>
            </a:ln>
            <a:effectLst/>
          </p:spPr>
          <p:txBody>
            <a:bodyPr wrap="none" anchor="ctr"/>
            <a:lstStyle/>
            <a:p>
              <a:pPr algn="ctr"/>
              <a:endParaRPr lang="en-US" sz="3200">
                <a:solidFill>
                  <a:srgbClr val="000099"/>
                </a:solidFill>
                <a:latin typeface="Arial Black" pitchFamily="34" charset="0"/>
              </a:endParaRPr>
            </a:p>
          </p:txBody>
        </p:sp>
        <p:grpSp>
          <p:nvGrpSpPr>
            <p:cNvPr id="145448" name="Group 40"/>
            <p:cNvGrpSpPr>
              <a:grpSpLocks/>
            </p:cNvGrpSpPr>
            <p:nvPr/>
          </p:nvGrpSpPr>
          <p:grpSpPr bwMode="auto">
            <a:xfrm>
              <a:off x="1600" y="1248"/>
              <a:ext cx="3104" cy="1747"/>
              <a:chOff x="1600" y="1248"/>
              <a:chExt cx="3104" cy="1747"/>
            </a:xfrm>
          </p:grpSpPr>
          <p:grpSp>
            <p:nvGrpSpPr>
              <p:cNvPr id="145449" name="Group 41"/>
              <p:cNvGrpSpPr>
                <a:grpSpLocks/>
              </p:cNvGrpSpPr>
              <p:nvPr/>
            </p:nvGrpSpPr>
            <p:grpSpPr bwMode="auto">
              <a:xfrm>
                <a:off x="1600" y="1567"/>
                <a:ext cx="1057" cy="1386"/>
                <a:chOff x="1600" y="1567"/>
                <a:chExt cx="1057" cy="1386"/>
              </a:xfrm>
            </p:grpSpPr>
            <p:sp>
              <p:nvSpPr>
                <p:cNvPr id="145450" name="Freeform 42"/>
                <p:cNvSpPr>
                  <a:spLocks/>
                </p:cNvSpPr>
                <p:nvPr/>
              </p:nvSpPr>
              <p:spPr bwMode="auto">
                <a:xfrm rot="-3700227">
                  <a:off x="1646" y="1553"/>
                  <a:ext cx="80" cy="163"/>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663300"/>
                </a:solidFill>
                <a:ln w="3175" cmpd="sng">
                  <a:solidFill>
                    <a:srgbClr val="663300"/>
                  </a:solidFill>
                  <a:round/>
                  <a:headEnd/>
                  <a:tailEnd/>
                </a:ln>
              </p:spPr>
              <p:txBody>
                <a:bodyPr/>
                <a:lstStyle/>
                <a:p>
                  <a:endParaRPr lang="en-US"/>
                </a:p>
              </p:txBody>
            </p:sp>
            <p:sp>
              <p:nvSpPr>
                <p:cNvPr id="145451" name="Freeform 43"/>
                <p:cNvSpPr>
                  <a:spLocks/>
                </p:cNvSpPr>
                <p:nvPr/>
              </p:nvSpPr>
              <p:spPr bwMode="auto">
                <a:xfrm rot="4199582" flipV="1">
                  <a:off x="1861" y="1501"/>
                  <a:ext cx="90" cy="278"/>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663300"/>
                </a:solidFill>
                <a:ln w="3175" cmpd="sng">
                  <a:solidFill>
                    <a:srgbClr val="663300"/>
                  </a:solidFill>
                  <a:round/>
                  <a:headEnd/>
                  <a:tailEnd/>
                </a:ln>
              </p:spPr>
              <p:txBody>
                <a:bodyPr/>
                <a:lstStyle/>
                <a:p>
                  <a:endParaRPr lang="en-US"/>
                </a:p>
              </p:txBody>
            </p:sp>
            <p:grpSp>
              <p:nvGrpSpPr>
                <p:cNvPr id="145452" name="Group 44"/>
                <p:cNvGrpSpPr>
                  <a:grpSpLocks/>
                </p:cNvGrpSpPr>
                <p:nvPr/>
              </p:nvGrpSpPr>
              <p:grpSpPr bwMode="auto">
                <a:xfrm>
                  <a:off x="1920" y="1595"/>
                  <a:ext cx="672" cy="1252"/>
                  <a:chOff x="1920" y="1595"/>
                  <a:chExt cx="672" cy="1252"/>
                </a:xfrm>
              </p:grpSpPr>
              <p:sp>
                <p:nvSpPr>
                  <p:cNvPr id="145453" name="Freeform 45"/>
                  <p:cNvSpPr>
                    <a:spLocks/>
                  </p:cNvSpPr>
                  <p:nvPr/>
                </p:nvSpPr>
                <p:spPr bwMode="auto">
                  <a:xfrm rot="1128864" flipH="1">
                    <a:off x="1990" y="1595"/>
                    <a:ext cx="111" cy="272"/>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663300"/>
                  </a:solidFill>
                  <a:ln w="3175" cmpd="sng">
                    <a:solidFill>
                      <a:srgbClr val="663300"/>
                    </a:solidFill>
                    <a:round/>
                    <a:headEnd/>
                    <a:tailEnd/>
                  </a:ln>
                </p:spPr>
                <p:txBody>
                  <a:bodyPr/>
                  <a:lstStyle/>
                  <a:p>
                    <a:endParaRPr lang="en-US"/>
                  </a:p>
                </p:txBody>
              </p:sp>
              <p:sp>
                <p:nvSpPr>
                  <p:cNvPr id="145454" name="Freeform 46"/>
                  <p:cNvSpPr>
                    <a:spLocks/>
                  </p:cNvSpPr>
                  <p:nvPr/>
                </p:nvSpPr>
                <p:spPr bwMode="auto">
                  <a:xfrm>
                    <a:off x="1934" y="1912"/>
                    <a:ext cx="111" cy="272"/>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663300"/>
                  </a:solidFill>
                  <a:ln w="3175" cmpd="sng">
                    <a:solidFill>
                      <a:srgbClr val="663300"/>
                    </a:solidFill>
                    <a:round/>
                    <a:headEnd/>
                    <a:tailEnd/>
                  </a:ln>
                </p:spPr>
                <p:txBody>
                  <a:bodyPr/>
                  <a:lstStyle/>
                  <a:p>
                    <a:endParaRPr lang="en-US"/>
                  </a:p>
                </p:txBody>
              </p:sp>
              <p:sp>
                <p:nvSpPr>
                  <p:cNvPr id="145455" name="Freeform 47"/>
                  <p:cNvSpPr>
                    <a:spLocks/>
                  </p:cNvSpPr>
                  <p:nvPr/>
                </p:nvSpPr>
                <p:spPr bwMode="auto">
                  <a:xfrm rot="-4541548">
                    <a:off x="2002" y="2174"/>
                    <a:ext cx="107" cy="272"/>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663300"/>
                  </a:solidFill>
                  <a:ln w="3175" cmpd="sng">
                    <a:solidFill>
                      <a:srgbClr val="663300"/>
                    </a:solidFill>
                    <a:round/>
                    <a:headEnd/>
                    <a:tailEnd/>
                  </a:ln>
                </p:spPr>
                <p:txBody>
                  <a:bodyPr/>
                  <a:lstStyle/>
                  <a:p>
                    <a:endParaRPr lang="en-US"/>
                  </a:p>
                </p:txBody>
              </p:sp>
              <p:sp>
                <p:nvSpPr>
                  <p:cNvPr id="145456" name="Freeform 48"/>
                  <p:cNvSpPr>
                    <a:spLocks/>
                  </p:cNvSpPr>
                  <p:nvPr/>
                </p:nvSpPr>
                <p:spPr bwMode="auto">
                  <a:xfrm rot="20566753" flipH="1">
                    <a:off x="2208" y="2400"/>
                    <a:ext cx="111" cy="272"/>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663300"/>
                  </a:solidFill>
                  <a:ln w="3175" cmpd="sng">
                    <a:solidFill>
                      <a:srgbClr val="663300"/>
                    </a:solidFill>
                    <a:round/>
                    <a:headEnd/>
                    <a:tailEnd/>
                  </a:ln>
                </p:spPr>
                <p:txBody>
                  <a:bodyPr/>
                  <a:lstStyle/>
                  <a:p>
                    <a:endParaRPr lang="en-US"/>
                  </a:p>
                </p:txBody>
              </p:sp>
              <p:sp>
                <p:nvSpPr>
                  <p:cNvPr id="145457" name="Freeform 49"/>
                  <p:cNvSpPr>
                    <a:spLocks/>
                  </p:cNvSpPr>
                  <p:nvPr/>
                </p:nvSpPr>
                <p:spPr bwMode="auto">
                  <a:xfrm rot="-3725283">
                    <a:off x="2400" y="2656"/>
                    <a:ext cx="111" cy="272"/>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663300"/>
                  </a:solidFill>
                  <a:ln w="3175" cmpd="sng">
                    <a:solidFill>
                      <a:srgbClr val="663300"/>
                    </a:solidFill>
                    <a:round/>
                    <a:headEnd/>
                    <a:tailEnd/>
                  </a:ln>
                </p:spPr>
                <p:txBody>
                  <a:bodyPr/>
                  <a:lstStyle/>
                  <a:p>
                    <a:endParaRPr lang="en-US"/>
                  </a:p>
                </p:txBody>
              </p:sp>
            </p:grpSp>
            <p:sp>
              <p:nvSpPr>
                <p:cNvPr id="145458" name="Oval 50"/>
                <p:cNvSpPr>
                  <a:spLocks noChangeArrowheads="1"/>
                </p:cNvSpPr>
                <p:nvPr/>
              </p:nvSpPr>
              <p:spPr bwMode="auto">
                <a:xfrm>
                  <a:off x="2602" y="2908"/>
                  <a:ext cx="55" cy="45"/>
                </a:xfrm>
                <a:prstGeom prst="ellipse">
                  <a:avLst/>
                </a:prstGeom>
                <a:solidFill>
                  <a:srgbClr val="663300"/>
                </a:solidFill>
                <a:ln w="57150">
                  <a:solidFill>
                    <a:srgbClr val="663300"/>
                  </a:solidFill>
                  <a:round/>
                  <a:headEnd/>
                  <a:tailEnd/>
                </a:ln>
                <a:effectLst/>
              </p:spPr>
              <p:txBody>
                <a:bodyPr wrap="none" anchor="ctr"/>
                <a:lstStyle/>
                <a:p>
                  <a:endParaRPr lang="en-US"/>
                </a:p>
              </p:txBody>
            </p:sp>
            <p:sp>
              <p:nvSpPr>
                <p:cNvPr id="145459" name="Oval 51"/>
                <p:cNvSpPr>
                  <a:spLocks noChangeArrowheads="1"/>
                </p:cNvSpPr>
                <p:nvPr/>
              </p:nvSpPr>
              <p:spPr bwMode="auto">
                <a:xfrm>
                  <a:off x="1767" y="1685"/>
                  <a:ext cx="56" cy="45"/>
                </a:xfrm>
                <a:prstGeom prst="ellipse">
                  <a:avLst/>
                </a:prstGeom>
                <a:solidFill>
                  <a:srgbClr val="663300"/>
                </a:solidFill>
                <a:ln w="57150">
                  <a:solidFill>
                    <a:srgbClr val="663300"/>
                  </a:solidFill>
                  <a:round/>
                  <a:headEnd/>
                  <a:tailEnd/>
                </a:ln>
                <a:effectLst/>
              </p:spPr>
              <p:txBody>
                <a:bodyPr wrap="none" anchor="ctr"/>
                <a:lstStyle/>
                <a:p>
                  <a:endParaRPr lang="en-US"/>
                </a:p>
              </p:txBody>
            </p:sp>
            <p:sp>
              <p:nvSpPr>
                <p:cNvPr id="145460" name="Oval 52"/>
                <p:cNvSpPr>
                  <a:spLocks noChangeArrowheads="1"/>
                </p:cNvSpPr>
                <p:nvPr/>
              </p:nvSpPr>
              <p:spPr bwMode="auto">
                <a:xfrm>
                  <a:off x="1600" y="1567"/>
                  <a:ext cx="56" cy="45"/>
                </a:xfrm>
                <a:prstGeom prst="ellipse">
                  <a:avLst/>
                </a:prstGeom>
                <a:solidFill>
                  <a:srgbClr val="663300"/>
                </a:solidFill>
                <a:ln w="57150">
                  <a:solidFill>
                    <a:srgbClr val="663300"/>
                  </a:solidFill>
                  <a:round/>
                  <a:headEnd/>
                  <a:tailEnd/>
                </a:ln>
                <a:effectLst/>
              </p:spPr>
              <p:txBody>
                <a:bodyPr wrap="none" anchor="ctr"/>
                <a:lstStyle/>
                <a:p>
                  <a:endParaRPr lang="en-US"/>
                </a:p>
              </p:txBody>
            </p:sp>
          </p:grpSp>
          <p:grpSp>
            <p:nvGrpSpPr>
              <p:cNvPr id="145461" name="Group 53"/>
              <p:cNvGrpSpPr>
                <a:grpSpLocks/>
              </p:cNvGrpSpPr>
              <p:nvPr/>
            </p:nvGrpSpPr>
            <p:grpSpPr bwMode="auto">
              <a:xfrm>
                <a:off x="2832" y="1248"/>
                <a:ext cx="1872" cy="1747"/>
                <a:chOff x="2832" y="1248"/>
                <a:chExt cx="1872" cy="1747"/>
              </a:xfrm>
            </p:grpSpPr>
            <p:sp>
              <p:nvSpPr>
                <p:cNvPr id="145462" name="Oval 54"/>
                <p:cNvSpPr>
                  <a:spLocks noChangeArrowheads="1"/>
                </p:cNvSpPr>
                <p:nvPr/>
              </p:nvSpPr>
              <p:spPr bwMode="auto">
                <a:xfrm>
                  <a:off x="3545" y="2547"/>
                  <a:ext cx="55" cy="45"/>
                </a:xfrm>
                <a:prstGeom prst="ellipse">
                  <a:avLst/>
                </a:prstGeom>
                <a:solidFill>
                  <a:srgbClr val="663300"/>
                </a:solidFill>
                <a:ln w="57150">
                  <a:solidFill>
                    <a:srgbClr val="663300"/>
                  </a:solidFill>
                  <a:round/>
                  <a:headEnd/>
                  <a:tailEnd/>
                </a:ln>
                <a:effectLst/>
              </p:spPr>
              <p:txBody>
                <a:bodyPr wrap="none" anchor="ctr"/>
                <a:lstStyle/>
                <a:p>
                  <a:endParaRPr lang="en-US"/>
                </a:p>
              </p:txBody>
            </p:sp>
            <p:sp>
              <p:nvSpPr>
                <p:cNvPr id="145463" name="Oval 55"/>
                <p:cNvSpPr>
                  <a:spLocks noChangeArrowheads="1"/>
                </p:cNvSpPr>
                <p:nvPr/>
              </p:nvSpPr>
              <p:spPr bwMode="auto">
                <a:xfrm>
                  <a:off x="4169" y="2067"/>
                  <a:ext cx="55" cy="45"/>
                </a:xfrm>
                <a:prstGeom prst="ellipse">
                  <a:avLst/>
                </a:prstGeom>
                <a:solidFill>
                  <a:srgbClr val="663300"/>
                </a:solidFill>
                <a:ln w="57150">
                  <a:solidFill>
                    <a:srgbClr val="663300"/>
                  </a:solidFill>
                  <a:round/>
                  <a:headEnd/>
                  <a:tailEnd/>
                </a:ln>
                <a:effectLst/>
              </p:spPr>
              <p:txBody>
                <a:bodyPr wrap="none" anchor="ctr"/>
                <a:lstStyle/>
                <a:p>
                  <a:endParaRPr lang="en-US"/>
                </a:p>
              </p:txBody>
            </p:sp>
            <p:sp>
              <p:nvSpPr>
                <p:cNvPr id="145464" name="Freeform 56"/>
                <p:cNvSpPr>
                  <a:spLocks/>
                </p:cNvSpPr>
                <p:nvPr/>
              </p:nvSpPr>
              <p:spPr bwMode="auto">
                <a:xfrm rot="-11501446">
                  <a:off x="4032" y="1792"/>
                  <a:ext cx="111" cy="272"/>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663300"/>
                </a:solidFill>
                <a:ln w="3175" cmpd="sng">
                  <a:solidFill>
                    <a:srgbClr val="663300"/>
                  </a:solidFill>
                  <a:round/>
                  <a:headEnd/>
                  <a:tailEnd/>
                </a:ln>
              </p:spPr>
              <p:txBody>
                <a:bodyPr/>
                <a:lstStyle/>
                <a:p>
                  <a:endParaRPr lang="en-US"/>
                </a:p>
              </p:txBody>
            </p:sp>
            <p:sp>
              <p:nvSpPr>
                <p:cNvPr id="145465" name="Freeform 57"/>
                <p:cNvSpPr>
                  <a:spLocks/>
                </p:cNvSpPr>
                <p:nvPr/>
              </p:nvSpPr>
              <p:spPr bwMode="auto">
                <a:xfrm rot="-9680793">
                  <a:off x="3637" y="2272"/>
                  <a:ext cx="107" cy="272"/>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663300"/>
                </a:solidFill>
                <a:ln w="3175" cmpd="sng">
                  <a:solidFill>
                    <a:srgbClr val="663300"/>
                  </a:solidFill>
                  <a:round/>
                  <a:headEnd/>
                  <a:tailEnd/>
                </a:ln>
              </p:spPr>
              <p:txBody>
                <a:bodyPr/>
                <a:lstStyle/>
                <a:p>
                  <a:endParaRPr lang="en-US"/>
                </a:p>
              </p:txBody>
            </p:sp>
            <p:sp>
              <p:nvSpPr>
                <p:cNvPr id="145466" name="Freeform 58"/>
                <p:cNvSpPr>
                  <a:spLocks/>
                </p:cNvSpPr>
                <p:nvPr/>
              </p:nvSpPr>
              <p:spPr bwMode="auto">
                <a:xfrm rot="4727632" flipV="1">
                  <a:off x="3032" y="2642"/>
                  <a:ext cx="90" cy="278"/>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663300"/>
                </a:solidFill>
                <a:ln w="3175" cmpd="sng">
                  <a:solidFill>
                    <a:srgbClr val="663300"/>
                  </a:solidFill>
                  <a:round/>
                  <a:headEnd/>
                  <a:tailEnd/>
                </a:ln>
              </p:spPr>
              <p:txBody>
                <a:bodyPr/>
                <a:lstStyle/>
                <a:p>
                  <a:endParaRPr lang="en-US"/>
                </a:p>
              </p:txBody>
            </p:sp>
            <p:sp>
              <p:nvSpPr>
                <p:cNvPr id="145467" name="Freeform 59"/>
                <p:cNvSpPr>
                  <a:spLocks/>
                </p:cNvSpPr>
                <p:nvPr/>
              </p:nvSpPr>
              <p:spPr bwMode="auto">
                <a:xfrm rot="12311760">
                  <a:off x="2832" y="2832"/>
                  <a:ext cx="80" cy="163"/>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663300"/>
                </a:solidFill>
                <a:ln w="3175" cmpd="sng">
                  <a:solidFill>
                    <a:srgbClr val="663300"/>
                  </a:solidFill>
                  <a:round/>
                  <a:headEnd/>
                  <a:tailEnd/>
                </a:ln>
              </p:spPr>
              <p:txBody>
                <a:bodyPr/>
                <a:lstStyle/>
                <a:p>
                  <a:endParaRPr lang="en-US"/>
                </a:p>
              </p:txBody>
            </p:sp>
            <p:sp>
              <p:nvSpPr>
                <p:cNvPr id="145468" name="Oval 60"/>
                <p:cNvSpPr>
                  <a:spLocks noChangeArrowheads="1"/>
                </p:cNvSpPr>
                <p:nvPr/>
              </p:nvSpPr>
              <p:spPr bwMode="auto">
                <a:xfrm>
                  <a:off x="3257" y="2688"/>
                  <a:ext cx="55" cy="45"/>
                </a:xfrm>
                <a:prstGeom prst="ellipse">
                  <a:avLst/>
                </a:prstGeom>
                <a:solidFill>
                  <a:srgbClr val="663300"/>
                </a:solidFill>
                <a:ln w="57150">
                  <a:solidFill>
                    <a:srgbClr val="663300"/>
                  </a:solidFill>
                  <a:round/>
                  <a:headEnd/>
                  <a:tailEnd/>
                </a:ln>
                <a:effectLst/>
              </p:spPr>
              <p:txBody>
                <a:bodyPr wrap="none" anchor="ctr"/>
                <a:lstStyle/>
                <a:p>
                  <a:endParaRPr lang="en-US"/>
                </a:p>
              </p:txBody>
            </p:sp>
            <p:sp>
              <p:nvSpPr>
                <p:cNvPr id="145469" name="Freeform 61"/>
                <p:cNvSpPr>
                  <a:spLocks/>
                </p:cNvSpPr>
                <p:nvPr/>
              </p:nvSpPr>
              <p:spPr bwMode="auto">
                <a:xfrm rot="15472822" flipH="1">
                  <a:off x="3369" y="2535"/>
                  <a:ext cx="85" cy="200"/>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663300"/>
                </a:solidFill>
                <a:ln w="3175" cmpd="sng">
                  <a:solidFill>
                    <a:srgbClr val="663300"/>
                  </a:solidFill>
                  <a:round/>
                  <a:headEnd/>
                  <a:tailEnd/>
                </a:ln>
              </p:spPr>
              <p:txBody>
                <a:bodyPr/>
                <a:lstStyle/>
                <a:p>
                  <a:endParaRPr lang="en-US"/>
                </a:p>
              </p:txBody>
            </p:sp>
            <p:sp>
              <p:nvSpPr>
                <p:cNvPr id="145470" name="Freeform 62"/>
                <p:cNvSpPr>
                  <a:spLocks/>
                </p:cNvSpPr>
                <p:nvPr/>
              </p:nvSpPr>
              <p:spPr bwMode="auto">
                <a:xfrm rot="14923250" flipH="1">
                  <a:off x="3888" y="2032"/>
                  <a:ext cx="111" cy="272"/>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663300"/>
                </a:solidFill>
                <a:ln w="3175" cmpd="sng">
                  <a:solidFill>
                    <a:srgbClr val="663300"/>
                  </a:solidFill>
                  <a:round/>
                  <a:headEnd/>
                  <a:tailEnd/>
                </a:ln>
              </p:spPr>
              <p:txBody>
                <a:bodyPr/>
                <a:lstStyle/>
                <a:p>
                  <a:endParaRPr lang="en-US"/>
                </a:p>
              </p:txBody>
            </p:sp>
            <p:sp>
              <p:nvSpPr>
                <p:cNvPr id="145471" name="Freeform 63"/>
                <p:cNvSpPr>
                  <a:spLocks/>
                </p:cNvSpPr>
                <p:nvPr/>
              </p:nvSpPr>
              <p:spPr bwMode="auto">
                <a:xfrm rot="14392819" flipH="1">
                  <a:off x="4116" y="1524"/>
                  <a:ext cx="72" cy="144"/>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663300"/>
                </a:solidFill>
                <a:ln w="3175" cmpd="sng">
                  <a:solidFill>
                    <a:srgbClr val="663300"/>
                  </a:solidFill>
                  <a:round/>
                  <a:headEnd/>
                  <a:tailEnd/>
                </a:ln>
              </p:spPr>
              <p:txBody>
                <a:bodyPr/>
                <a:lstStyle/>
                <a:p>
                  <a:endParaRPr lang="en-US"/>
                </a:p>
              </p:txBody>
            </p:sp>
            <p:sp>
              <p:nvSpPr>
                <p:cNvPr id="145472" name="Freeform 64"/>
                <p:cNvSpPr>
                  <a:spLocks/>
                </p:cNvSpPr>
                <p:nvPr/>
              </p:nvSpPr>
              <p:spPr bwMode="auto">
                <a:xfrm rot="16023658" flipH="1">
                  <a:off x="4137" y="1527"/>
                  <a:ext cx="85" cy="200"/>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663300"/>
                </a:solidFill>
                <a:ln w="3175" cmpd="sng">
                  <a:solidFill>
                    <a:srgbClr val="663300"/>
                  </a:solidFill>
                  <a:round/>
                  <a:headEnd/>
                  <a:tailEnd/>
                </a:ln>
              </p:spPr>
              <p:txBody>
                <a:bodyPr/>
                <a:lstStyle/>
                <a:p>
                  <a:endParaRPr lang="en-US"/>
                </a:p>
              </p:txBody>
            </p:sp>
            <p:sp>
              <p:nvSpPr>
                <p:cNvPr id="145473" name="Freeform 65"/>
                <p:cNvSpPr>
                  <a:spLocks/>
                </p:cNvSpPr>
                <p:nvPr/>
              </p:nvSpPr>
              <p:spPr bwMode="auto">
                <a:xfrm rot="12416600">
                  <a:off x="4624" y="1248"/>
                  <a:ext cx="80" cy="163"/>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663300"/>
                </a:solidFill>
                <a:ln w="3175" cmpd="sng">
                  <a:solidFill>
                    <a:srgbClr val="663300"/>
                  </a:solidFill>
                  <a:round/>
                  <a:headEnd/>
                  <a:tailEnd/>
                </a:ln>
              </p:spPr>
              <p:txBody>
                <a:bodyPr/>
                <a:lstStyle/>
                <a:p>
                  <a:endParaRPr lang="en-US"/>
                </a:p>
              </p:txBody>
            </p:sp>
            <p:sp>
              <p:nvSpPr>
                <p:cNvPr id="145474" name="Freeform 66"/>
                <p:cNvSpPr>
                  <a:spLocks/>
                </p:cNvSpPr>
                <p:nvPr/>
              </p:nvSpPr>
              <p:spPr bwMode="auto">
                <a:xfrm rot="11256710">
                  <a:off x="4416" y="1296"/>
                  <a:ext cx="80" cy="163"/>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663300"/>
                </a:solidFill>
                <a:ln w="3175" cmpd="sng">
                  <a:solidFill>
                    <a:srgbClr val="663300"/>
                  </a:solidFill>
                  <a:round/>
                  <a:headEnd/>
                  <a:tailEnd/>
                </a:ln>
              </p:spPr>
              <p:txBody>
                <a:bodyPr/>
                <a:lstStyle/>
                <a:p>
                  <a:endParaRPr lang="en-US"/>
                </a:p>
              </p:txBody>
            </p:sp>
            <p:sp>
              <p:nvSpPr>
                <p:cNvPr id="145475" name="Freeform 67"/>
                <p:cNvSpPr>
                  <a:spLocks/>
                </p:cNvSpPr>
                <p:nvPr/>
              </p:nvSpPr>
              <p:spPr bwMode="auto">
                <a:xfrm rot="16070035" flipH="1">
                  <a:off x="4465" y="1335"/>
                  <a:ext cx="85" cy="200"/>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663300"/>
                </a:solidFill>
                <a:ln w="3175" cmpd="sng">
                  <a:solidFill>
                    <a:srgbClr val="663300"/>
                  </a:solidFill>
                  <a:round/>
                  <a:headEnd/>
                  <a:tailEnd/>
                </a:ln>
              </p:spPr>
              <p:txBody>
                <a:bodyPr/>
                <a:lstStyle/>
                <a:p>
                  <a:endParaRPr lang="en-US"/>
                </a:p>
              </p:txBody>
            </p:sp>
            <p:sp>
              <p:nvSpPr>
                <p:cNvPr id="145476" name="Freeform 68"/>
                <p:cNvSpPr>
                  <a:spLocks/>
                </p:cNvSpPr>
                <p:nvPr/>
              </p:nvSpPr>
              <p:spPr bwMode="auto">
                <a:xfrm rot="2303324" flipH="1">
                  <a:off x="4272" y="1816"/>
                  <a:ext cx="85" cy="200"/>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663300"/>
                </a:solidFill>
                <a:ln w="3175" cmpd="sng">
                  <a:solidFill>
                    <a:srgbClr val="663300"/>
                  </a:solidFill>
                  <a:round/>
                  <a:headEnd/>
                  <a:tailEnd/>
                </a:ln>
              </p:spPr>
              <p:txBody>
                <a:bodyPr/>
                <a:lstStyle/>
                <a:p>
                  <a:endParaRPr lang="en-US"/>
                </a:p>
              </p:txBody>
            </p:sp>
            <p:sp>
              <p:nvSpPr>
                <p:cNvPr id="145477" name="Freeform 69"/>
                <p:cNvSpPr>
                  <a:spLocks/>
                </p:cNvSpPr>
                <p:nvPr/>
              </p:nvSpPr>
              <p:spPr bwMode="auto">
                <a:xfrm rot="20659951" flipH="1">
                  <a:off x="4296" y="1632"/>
                  <a:ext cx="72" cy="144"/>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663300"/>
                </a:solidFill>
                <a:ln w="3175" cmpd="sng">
                  <a:solidFill>
                    <a:srgbClr val="663300"/>
                  </a:solidFill>
                  <a:round/>
                  <a:headEnd/>
                  <a:tailEnd/>
                </a:ln>
              </p:spPr>
              <p:txBody>
                <a:bodyPr/>
                <a:lstStyle/>
                <a:p>
                  <a:endParaRPr lang="en-US"/>
                </a:p>
              </p:txBody>
            </p:sp>
            <p:sp>
              <p:nvSpPr>
                <p:cNvPr id="145478" name="Freeform 70"/>
                <p:cNvSpPr>
                  <a:spLocks/>
                </p:cNvSpPr>
                <p:nvPr/>
              </p:nvSpPr>
              <p:spPr bwMode="auto">
                <a:xfrm rot="14649555">
                  <a:off x="4266" y="1414"/>
                  <a:ext cx="80" cy="163"/>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663300"/>
                </a:solidFill>
                <a:ln w="3175" cmpd="sng">
                  <a:solidFill>
                    <a:srgbClr val="663300"/>
                  </a:solidFill>
                  <a:round/>
                  <a:headEnd/>
                  <a:tailEnd/>
                </a:ln>
              </p:spPr>
              <p:txBody>
                <a:bodyPr/>
                <a:lstStyle/>
                <a:p>
                  <a:endParaRPr lang="en-US"/>
                </a:p>
              </p:txBody>
            </p:sp>
          </p:grpSp>
        </p:grpSp>
      </p:grpSp>
      <p:sp>
        <p:nvSpPr>
          <p:cNvPr id="145479" name="WordArt 71"/>
          <p:cNvSpPr>
            <a:spLocks noChangeArrowheads="1" noChangeShapeType="1" noTextEdit="1"/>
          </p:cNvSpPr>
          <p:nvPr/>
        </p:nvSpPr>
        <p:spPr bwMode="auto">
          <a:xfrm rot="491556">
            <a:off x="7313613" y="1524000"/>
            <a:ext cx="681037" cy="273050"/>
          </a:xfrm>
          <a:prstGeom prst="rect">
            <a:avLst/>
          </a:prstGeom>
        </p:spPr>
        <p:txBody>
          <a:bodyPr wrap="none" fromWordArt="1">
            <a:prstTxWarp prst="textChevronInverted">
              <a:avLst>
                <a:gd name="adj" fmla="val 75000"/>
              </a:avLst>
            </a:prstTxWarp>
          </a:bodyPr>
          <a:lstStyle/>
          <a:p>
            <a:pPr algn="ctr"/>
            <a:r>
              <a:rPr lang="en-US" sz="3600" kern="10">
                <a:ln w="12700">
                  <a:noFill/>
                  <a:round/>
                  <a:headEnd/>
                  <a:tailEnd/>
                </a:ln>
                <a:solidFill>
                  <a:srgbClr val="996633"/>
                </a:solidFill>
                <a:latin typeface="Arial Black"/>
              </a:rPr>
              <a:t>Jericho</a:t>
            </a:r>
          </a:p>
        </p:txBody>
      </p:sp>
      <p:sp>
        <p:nvSpPr>
          <p:cNvPr id="145480" name="Oval 72"/>
          <p:cNvSpPr>
            <a:spLocks noChangeArrowheads="1"/>
          </p:cNvSpPr>
          <p:nvPr/>
        </p:nvSpPr>
        <p:spPr bwMode="auto">
          <a:xfrm>
            <a:off x="7532688" y="1828800"/>
            <a:ext cx="87312" cy="71438"/>
          </a:xfrm>
          <a:prstGeom prst="ellipse">
            <a:avLst/>
          </a:prstGeom>
          <a:solidFill>
            <a:srgbClr val="663300"/>
          </a:solidFill>
          <a:ln w="57150" algn="ctr">
            <a:solidFill>
              <a:srgbClr val="663300"/>
            </a:solidFill>
            <a:round/>
            <a:headEnd/>
            <a:tailEnd/>
          </a:ln>
          <a:effectLst/>
        </p:spPr>
        <p:txBody>
          <a:bodyPr wrap="none" anchor="ctr"/>
          <a:lstStyle/>
          <a:p>
            <a:endParaRPr lang="en-US"/>
          </a:p>
        </p:txBody>
      </p:sp>
      <p:sp>
        <p:nvSpPr>
          <p:cNvPr id="145481" name="AutoShape 73"/>
          <p:cNvSpPr>
            <a:spLocks noChangeArrowheads="1"/>
          </p:cNvSpPr>
          <p:nvPr/>
        </p:nvSpPr>
        <p:spPr bwMode="auto">
          <a:xfrm rot="5400000">
            <a:off x="4495800" y="0"/>
            <a:ext cx="304800" cy="4724400"/>
          </a:xfrm>
          <a:prstGeom prst="downArrow">
            <a:avLst>
              <a:gd name="adj1" fmla="val 41667"/>
              <a:gd name="adj2" fmla="val 154713"/>
            </a:avLst>
          </a:prstGeom>
          <a:gradFill rotWithShape="1">
            <a:gsLst>
              <a:gs pos="0">
                <a:srgbClr val="FF9900"/>
              </a:gs>
              <a:gs pos="100000">
                <a:srgbClr val="FFFF00"/>
              </a:gs>
            </a:gsLst>
            <a:lin ang="5400000" scaled="1"/>
          </a:gradFill>
          <a:ln w="38100" algn="ctr">
            <a:noFill/>
            <a:miter lim="800000"/>
            <a:headEnd/>
            <a:tailEnd/>
          </a:ln>
          <a:effectLst/>
        </p:spPr>
        <p:txBody>
          <a:bodyPr rot="10800000" vert="eaVert" wrap="none" anchor="ctr"/>
          <a:lstStyle/>
          <a:p>
            <a:pPr algn="ctr"/>
            <a:endParaRPr lang="en-US">
              <a:latin typeface="Arial Black" pitchFamily="34" charset="0"/>
            </a:endParaRPr>
          </a:p>
        </p:txBody>
      </p:sp>
      <p:grpSp>
        <p:nvGrpSpPr>
          <p:cNvPr id="145482" name="Group 74"/>
          <p:cNvGrpSpPr>
            <a:grpSpLocks/>
          </p:cNvGrpSpPr>
          <p:nvPr/>
        </p:nvGrpSpPr>
        <p:grpSpPr bwMode="auto">
          <a:xfrm>
            <a:off x="6324600" y="2017713"/>
            <a:ext cx="2000250" cy="649287"/>
            <a:chOff x="3840" y="960"/>
            <a:chExt cx="1440" cy="539"/>
          </a:xfrm>
        </p:grpSpPr>
        <p:sp>
          <p:nvSpPr>
            <p:cNvPr id="145483" name="Oval 75"/>
            <p:cNvSpPr>
              <a:spLocks noChangeArrowheads="1"/>
            </p:cNvSpPr>
            <p:nvPr/>
          </p:nvSpPr>
          <p:spPr bwMode="auto">
            <a:xfrm>
              <a:off x="3840" y="960"/>
              <a:ext cx="1440" cy="539"/>
            </a:xfrm>
            <a:prstGeom prst="ellipse">
              <a:avLst/>
            </a:prstGeom>
            <a:gradFill rotWithShape="0">
              <a:gsLst>
                <a:gs pos="0">
                  <a:srgbClr val="FFCC66"/>
                </a:gs>
                <a:gs pos="100000">
                  <a:srgbClr val="FF9900"/>
                </a:gs>
              </a:gsLst>
              <a:path path="shape">
                <a:fillToRect l="50000" t="50000" r="50000" b="50000"/>
              </a:path>
            </a:gradFill>
            <a:ln w="12700" algn="ctr">
              <a:solidFill>
                <a:srgbClr val="CC6600"/>
              </a:solidFill>
              <a:round/>
              <a:headEnd/>
              <a:tailEnd/>
            </a:ln>
            <a:effectLst>
              <a:outerShdw dist="64758" dir="4721404" algn="ctr" rotWithShape="0">
                <a:srgbClr val="B65B00"/>
              </a:outerShdw>
            </a:effectLst>
          </p:spPr>
          <p:txBody>
            <a:bodyPr wrap="none" anchor="ctr"/>
            <a:lstStyle/>
            <a:p>
              <a:pPr algn="ctr" eaLnBrk="0" hangingPunct="0"/>
              <a:endParaRPr lang="en-US" sz="3600">
                <a:solidFill>
                  <a:srgbClr val="5A002D"/>
                </a:solidFill>
                <a:latin typeface="Impact" pitchFamily="34" charset="0"/>
              </a:endParaRPr>
            </a:p>
          </p:txBody>
        </p:sp>
        <p:sp>
          <p:nvSpPr>
            <p:cNvPr id="145484" name="WordArt 76"/>
            <p:cNvSpPr>
              <a:spLocks noChangeArrowheads="1" noChangeShapeType="1" noTextEdit="1"/>
            </p:cNvSpPr>
            <p:nvPr/>
          </p:nvSpPr>
          <p:spPr bwMode="auto">
            <a:xfrm>
              <a:off x="4100" y="1083"/>
              <a:ext cx="920" cy="294"/>
            </a:xfrm>
            <a:prstGeom prst="rect">
              <a:avLst/>
            </a:prstGeom>
          </p:spPr>
          <p:txBody>
            <a:bodyPr wrap="none" fromWordArt="1">
              <a:prstTxWarp prst="textInflate">
                <a:avLst>
                  <a:gd name="adj" fmla="val 13634"/>
                </a:avLst>
              </a:prstTxWarp>
            </a:bodyPr>
            <a:lstStyle/>
            <a:p>
              <a:pPr algn="ctr"/>
              <a:r>
                <a:rPr lang="en-US" sz="3600" kern="10">
                  <a:ln w="19050">
                    <a:solidFill>
                      <a:srgbClr val="680000"/>
                    </a:solidFill>
                    <a:round/>
                    <a:headEnd/>
                    <a:tailEnd/>
                  </a:ln>
                  <a:solidFill>
                    <a:schemeClr val="bg1"/>
                  </a:solidFill>
                  <a:latin typeface="Impact"/>
                </a:rPr>
                <a:t>Israelites</a:t>
              </a:r>
            </a:p>
          </p:txBody>
        </p:sp>
      </p:grpSp>
      <p:grpSp>
        <p:nvGrpSpPr>
          <p:cNvPr id="145485" name="Group 77"/>
          <p:cNvGrpSpPr>
            <a:grpSpLocks/>
          </p:cNvGrpSpPr>
          <p:nvPr/>
        </p:nvGrpSpPr>
        <p:grpSpPr bwMode="auto">
          <a:xfrm>
            <a:off x="3352800" y="1365250"/>
            <a:ext cx="2362200" cy="744538"/>
            <a:chOff x="2129" y="683"/>
            <a:chExt cx="1488" cy="469"/>
          </a:xfrm>
        </p:grpSpPr>
        <p:sp>
          <p:nvSpPr>
            <p:cNvPr id="145486" name="Rectangle 78"/>
            <p:cNvSpPr>
              <a:spLocks noChangeArrowheads="1"/>
            </p:cNvSpPr>
            <p:nvPr/>
          </p:nvSpPr>
          <p:spPr bwMode="auto">
            <a:xfrm>
              <a:off x="2161" y="683"/>
              <a:ext cx="1422" cy="458"/>
            </a:xfrm>
            <a:prstGeom prst="rect">
              <a:avLst/>
            </a:prstGeom>
            <a:solidFill>
              <a:srgbClr val="CCECFF"/>
            </a:solidFill>
            <a:ln w="19050" algn="ctr">
              <a:solidFill>
                <a:srgbClr val="000099"/>
              </a:solidFill>
              <a:miter lim="800000"/>
              <a:headEnd/>
              <a:tailEnd/>
            </a:ln>
            <a:effectLst/>
          </p:spPr>
          <p:txBody>
            <a:bodyPr wrap="none" anchor="ctr"/>
            <a:lstStyle/>
            <a:p>
              <a:endParaRPr lang="en-US"/>
            </a:p>
          </p:txBody>
        </p:sp>
        <p:sp>
          <p:nvSpPr>
            <p:cNvPr id="145487" name="Text Box 79"/>
            <p:cNvSpPr txBox="1">
              <a:spLocks noChangeArrowheads="1"/>
            </p:cNvSpPr>
            <p:nvPr/>
          </p:nvSpPr>
          <p:spPr bwMode="auto">
            <a:xfrm>
              <a:off x="2129" y="694"/>
              <a:ext cx="1488" cy="458"/>
            </a:xfrm>
            <a:prstGeom prst="rect">
              <a:avLst/>
            </a:prstGeom>
            <a:noFill/>
            <a:ln w="19050" algn="ctr">
              <a:noFill/>
              <a:miter lim="800000"/>
              <a:headEnd/>
              <a:tailEnd/>
            </a:ln>
            <a:effectLst>
              <a:outerShdw dist="12700" algn="ctr" rotWithShape="0">
                <a:schemeClr val="bg1"/>
              </a:outerShdw>
            </a:effectLst>
          </p:spPr>
          <p:txBody>
            <a:bodyPr>
              <a:spAutoFit/>
            </a:bodyPr>
            <a:lstStyle/>
            <a:p>
              <a:pPr algn="ctr" eaLnBrk="0" hangingPunct="0">
                <a:lnSpc>
                  <a:spcPct val="80000"/>
                </a:lnSpc>
              </a:pPr>
              <a:r>
                <a:rPr lang="en-US" sz="2600" b="1">
                  <a:solidFill>
                    <a:srgbClr val="000099"/>
                  </a:solidFill>
                </a:rPr>
                <a:t>Foundation</a:t>
              </a:r>
            </a:p>
            <a:p>
              <a:pPr algn="ctr" eaLnBrk="0" hangingPunct="0">
                <a:lnSpc>
                  <a:spcPct val="80000"/>
                </a:lnSpc>
              </a:pPr>
              <a:r>
                <a:rPr lang="en-US" sz="2600" b="1">
                  <a:solidFill>
                    <a:srgbClr val="000099"/>
                  </a:solidFill>
                </a:rPr>
                <a:t>of substance</a:t>
              </a:r>
            </a:p>
          </p:txBody>
        </p:sp>
      </p:grpSp>
      <p:grpSp>
        <p:nvGrpSpPr>
          <p:cNvPr id="145488" name="Group 80"/>
          <p:cNvGrpSpPr>
            <a:grpSpLocks/>
          </p:cNvGrpSpPr>
          <p:nvPr/>
        </p:nvGrpSpPr>
        <p:grpSpPr bwMode="auto">
          <a:xfrm>
            <a:off x="1524000" y="2895600"/>
            <a:ext cx="6019800" cy="641350"/>
            <a:chOff x="912" y="1824"/>
            <a:chExt cx="3792" cy="404"/>
          </a:xfrm>
        </p:grpSpPr>
        <p:sp>
          <p:nvSpPr>
            <p:cNvPr id="145489" name="Rectangle 81"/>
            <p:cNvSpPr>
              <a:spLocks noChangeArrowheads="1"/>
            </p:cNvSpPr>
            <p:nvPr/>
          </p:nvSpPr>
          <p:spPr bwMode="auto">
            <a:xfrm>
              <a:off x="912" y="1824"/>
              <a:ext cx="3792" cy="398"/>
            </a:xfrm>
            <a:prstGeom prst="rect">
              <a:avLst/>
            </a:prstGeom>
            <a:solidFill>
              <a:srgbClr val="5900B2"/>
            </a:solidFill>
            <a:ln w="38100" algn="ctr">
              <a:solidFill>
                <a:srgbClr val="6600CC"/>
              </a:solidFill>
              <a:miter lim="800000"/>
              <a:headEnd/>
              <a:tailEnd/>
            </a:ln>
            <a:effectLst/>
          </p:spPr>
          <p:txBody>
            <a:bodyPr wrap="none" anchor="ctr"/>
            <a:lstStyle/>
            <a:p>
              <a:endParaRPr lang="en-US"/>
            </a:p>
          </p:txBody>
        </p:sp>
        <p:sp>
          <p:nvSpPr>
            <p:cNvPr id="145490" name="Text Box 82"/>
            <p:cNvSpPr txBox="1">
              <a:spLocks noChangeArrowheads="1"/>
            </p:cNvSpPr>
            <p:nvPr/>
          </p:nvSpPr>
          <p:spPr bwMode="auto">
            <a:xfrm>
              <a:off x="912" y="1824"/>
              <a:ext cx="3792" cy="404"/>
            </a:xfrm>
            <a:prstGeom prst="rect">
              <a:avLst/>
            </a:prstGeom>
            <a:noFill/>
            <a:ln w="19050">
              <a:noFill/>
              <a:miter lim="800000"/>
              <a:headEnd/>
              <a:tailEnd/>
            </a:ln>
            <a:effectLst>
              <a:outerShdw dist="12700" algn="ctr" rotWithShape="0">
                <a:schemeClr val="tx1"/>
              </a:outerShdw>
            </a:effectLst>
          </p:spPr>
          <p:txBody>
            <a:bodyPr>
              <a:spAutoFit/>
            </a:bodyPr>
            <a:lstStyle/>
            <a:p>
              <a:pPr algn="ctr" eaLnBrk="0" hangingPunct="0"/>
              <a:r>
                <a:rPr lang="en-US" sz="3600">
                  <a:solidFill>
                    <a:schemeClr val="bg1"/>
                  </a:solidFill>
                  <a:latin typeface="Impact" pitchFamily="34" charset="0"/>
                </a:rPr>
                <a:t>Failure of dispensation to start</a:t>
              </a:r>
            </a:p>
          </p:txBody>
        </p:sp>
      </p:grpSp>
      <p:sp>
        <p:nvSpPr>
          <p:cNvPr id="145491" name="Line 83"/>
          <p:cNvSpPr>
            <a:spLocks noChangeShapeType="1"/>
          </p:cNvSpPr>
          <p:nvPr/>
        </p:nvSpPr>
        <p:spPr bwMode="auto">
          <a:xfrm rot="20870636" flipH="1">
            <a:off x="4267200" y="2209800"/>
            <a:ext cx="533400" cy="304800"/>
          </a:xfrm>
          <a:prstGeom prst="line">
            <a:avLst/>
          </a:prstGeom>
          <a:noFill/>
          <a:ln w="76200">
            <a:solidFill>
              <a:srgbClr val="FF3300"/>
            </a:solidFill>
            <a:round/>
            <a:headEnd/>
            <a:tailEnd/>
          </a:ln>
          <a:effectLst/>
        </p:spPr>
        <p:txBody>
          <a:bodyPr/>
          <a:lstStyle/>
          <a:p>
            <a:endParaRPr lang="en-US"/>
          </a:p>
        </p:txBody>
      </p:sp>
      <p:sp>
        <p:nvSpPr>
          <p:cNvPr id="145492" name="Line 84"/>
          <p:cNvSpPr>
            <a:spLocks noChangeShapeType="1"/>
          </p:cNvSpPr>
          <p:nvPr/>
        </p:nvSpPr>
        <p:spPr bwMode="auto">
          <a:xfrm rot="729364">
            <a:off x="4268788" y="2209800"/>
            <a:ext cx="533400" cy="304800"/>
          </a:xfrm>
          <a:prstGeom prst="line">
            <a:avLst/>
          </a:prstGeom>
          <a:noFill/>
          <a:ln w="76200">
            <a:solidFill>
              <a:srgbClr val="FF3300"/>
            </a:solidFill>
            <a:round/>
            <a:headEnd/>
            <a:tailEnd/>
          </a:ln>
          <a:effectLst/>
        </p:spPr>
        <p:txBody>
          <a:bodyPr/>
          <a:lstStyle/>
          <a:p>
            <a:endParaRPr lang="en-US"/>
          </a:p>
        </p:txBody>
      </p:sp>
      <p:sp>
        <p:nvSpPr>
          <p:cNvPr id="145493" name="Text Box 85"/>
          <p:cNvSpPr txBox="1">
            <a:spLocks noChangeArrowheads="1"/>
          </p:cNvSpPr>
          <p:nvPr/>
        </p:nvSpPr>
        <p:spPr bwMode="auto">
          <a:xfrm>
            <a:off x="304800" y="76200"/>
            <a:ext cx="2743200" cy="579438"/>
          </a:xfrm>
          <a:prstGeom prst="rect">
            <a:avLst/>
          </a:prstGeom>
          <a:noFill/>
          <a:ln w="9525" algn="ctr">
            <a:noFill/>
            <a:miter lim="800000"/>
            <a:headEnd/>
            <a:tailEnd/>
          </a:ln>
          <a:effectLst/>
        </p:spPr>
        <p:txBody>
          <a:bodyPr>
            <a:spAutoFit/>
          </a:bodyPr>
          <a:lstStyle/>
          <a:p>
            <a:pPr eaLnBrk="0" hangingPunct="0"/>
            <a:r>
              <a:rPr lang="en-US" sz="3200" u="sng">
                <a:solidFill>
                  <a:srgbClr val="00FFFF"/>
                </a:solidFill>
                <a:latin typeface="Fette Engschrift" pitchFamily="2" charset="0"/>
              </a:rPr>
              <a:t>Dispensation to start</a:t>
            </a:r>
          </a:p>
        </p:txBody>
      </p:sp>
      <p:sp>
        <p:nvSpPr>
          <p:cNvPr id="145494" name="Rectangle 86"/>
          <p:cNvSpPr>
            <a:spLocks noChangeArrowheads="1"/>
          </p:cNvSpPr>
          <p:nvPr/>
        </p:nvSpPr>
        <p:spPr bwMode="auto">
          <a:xfrm>
            <a:off x="0" y="5715000"/>
            <a:ext cx="9144000" cy="1143000"/>
          </a:xfrm>
          <a:prstGeom prst="rect">
            <a:avLst/>
          </a:prstGeom>
          <a:solidFill>
            <a:schemeClr val="tx1"/>
          </a:solidFill>
          <a:ln w="9525">
            <a:solidFill>
              <a:schemeClr val="tx1"/>
            </a:solidFill>
            <a:miter lim="800000"/>
            <a:headEnd/>
            <a:tailEnd/>
          </a:ln>
          <a:effectLst/>
        </p:spPr>
        <p:txBody>
          <a:bodyPr wrap="none" anchor="ctr"/>
          <a:lstStyle/>
          <a:p>
            <a:endParaRPr lang="en-US"/>
          </a:p>
        </p:txBody>
      </p:sp>
      <p:grpSp>
        <p:nvGrpSpPr>
          <p:cNvPr id="145495" name="Group 87"/>
          <p:cNvGrpSpPr>
            <a:grpSpLocks/>
          </p:cNvGrpSpPr>
          <p:nvPr/>
        </p:nvGrpSpPr>
        <p:grpSpPr bwMode="auto">
          <a:xfrm>
            <a:off x="952500" y="5842000"/>
            <a:ext cx="7318375" cy="787400"/>
            <a:chOff x="576" y="3696"/>
            <a:chExt cx="4992" cy="496"/>
          </a:xfrm>
        </p:grpSpPr>
        <p:sp>
          <p:nvSpPr>
            <p:cNvPr id="145496" name="Text Box 88"/>
            <p:cNvSpPr txBox="1">
              <a:spLocks noChangeArrowheads="1"/>
            </p:cNvSpPr>
            <p:nvPr/>
          </p:nvSpPr>
          <p:spPr bwMode="auto">
            <a:xfrm>
              <a:off x="816" y="3750"/>
              <a:ext cx="4752" cy="442"/>
            </a:xfrm>
            <a:prstGeom prst="rect">
              <a:avLst/>
            </a:prstGeom>
            <a:noFill/>
            <a:ln w="9525">
              <a:noFill/>
              <a:miter lim="800000"/>
              <a:headEnd/>
              <a:tailEnd/>
            </a:ln>
            <a:effectLst/>
          </p:spPr>
          <p:txBody>
            <a:bodyPr>
              <a:spAutoFit/>
            </a:bodyPr>
            <a:lstStyle/>
            <a:p>
              <a:pPr eaLnBrk="0" hangingPunct="0">
                <a:lnSpc>
                  <a:spcPct val="80000"/>
                </a:lnSpc>
              </a:pPr>
              <a:r>
                <a:rPr lang="en-US" sz="2500" b="1">
                  <a:solidFill>
                    <a:schemeClr val="bg1"/>
                  </a:solidFill>
                  <a:latin typeface="Arial Narrow" pitchFamily="34" charset="0"/>
                </a:rPr>
                <a:t>As a consequence, he was not permitted to enter the promised land</a:t>
              </a:r>
              <a:r>
                <a:rPr lang="en-US" sz="2200" b="1">
                  <a:solidFill>
                    <a:schemeClr val="bg1"/>
                  </a:solidFill>
                  <a:latin typeface="Arial Narrow" pitchFamily="34" charset="0"/>
                </a:rPr>
                <a:t> </a:t>
              </a:r>
              <a:r>
                <a:rPr lang="en-US">
                  <a:solidFill>
                    <a:schemeClr val="bg1"/>
                  </a:solidFill>
                </a:rPr>
                <a:t>(p. 254-5).</a:t>
              </a:r>
            </a:p>
          </p:txBody>
        </p:sp>
        <p:sp>
          <p:nvSpPr>
            <p:cNvPr id="145497" name="Text Box 89"/>
            <p:cNvSpPr txBox="1">
              <a:spLocks noChangeArrowheads="1"/>
            </p:cNvSpPr>
            <p:nvPr/>
          </p:nvSpPr>
          <p:spPr bwMode="auto">
            <a:xfrm>
              <a:off x="576" y="3696"/>
              <a:ext cx="235" cy="312"/>
            </a:xfrm>
            <a:prstGeom prst="rect">
              <a:avLst/>
            </a:prstGeom>
            <a:noFill/>
            <a:ln w="9525">
              <a:noFill/>
              <a:miter lim="800000"/>
              <a:headEnd/>
              <a:tailEnd/>
            </a:ln>
            <a:effectLst/>
          </p:spPr>
          <p:txBody>
            <a:bodyPr>
              <a:spAutoFit/>
            </a:bodyPr>
            <a:lstStyle/>
            <a:p>
              <a:pPr eaLnBrk="0" hangingPunct="0">
                <a:lnSpc>
                  <a:spcPct val="55000"/>
                </a:lnSpc>
              </a:pPr>
              <a:r>
                <a:rPr lang="en-US" sz="4800" b="1">
                  <a:solidFill>
                    <a:schemeClr val="bg1"/>
                  </a:solidFill>
                  <a:latin typeface="Times New Roman" pitchFamily="18" charset="0"/>
                  <a:sym typeface="CommonBullets" pitchFamily="34" charset="2"/>
                </a:rPr>
                <a:t></a:t>
              </a:r>
              <a:endParaRPr lang="en-US" sz="4800" b="1">
                <a:solidFill>
                  <a:schemeClr val="bg1"/>
                </a:solidFill>
                <a:latin typeface="Times New Roman" pitchFamily="18" charset="0"/>
              </a:endParaRPr>
            </a:p>
          </p:txBody>
        </p:sp>
      </p:grpSp>
      <p:sp>
        <p:nvSpPr>
          <p:cNvPr id="145498" name="AutoShape 90"/>
          <p:cNvSpPr>
            <a:spLocks noChangeArrowheads="1"/>
          </p:cNvSpPr>
          <p:nvPr/>
        </p:nvSpPr>
        <p:spPr bwMode="auto">
          <a:xfrm>
            <a:off x="1933575" y="3810000"/>
            <a:ext cx="5202238" cy="1606550"/>
          </a:xfrm>
          <a:prstGeom prst="roundRect">
            <a:avLst>
              <a:gd name="adj" fmla="val 16667"/>
            </a:avLst>
          </a:prstGeom>
          <a:gradFill rotWithShape="1">
            <a:gsLst>
              <a:gs pos="0">
                <a:srgbClr val="FFFFEF"/>
              </a:gs>
              <a:gs pos="100000">
                <a:srgbClr val="FFFF00"/>
              </a:gs>
            </a:gsLst>
            <a:path path="shape">
              <a:fillToRect l="50000" t="50000" r="50000" b="50000"/>
            </a:path>
          </a:gradFill>
          <a:ln w="38100">
            <a:solidFill>
              <a:srgbClr val="6600CC"/>
            </a:solidFill>
            <a:round/>
            <a:headEnd/>
            <a:tailEnd/>
          </a:ln>
          <a:effectLst/>
        </p:spPr>
        <p:txBody>
          <a:bodyPr wrap="none" anchor="ctr"/>
          <a:lstStyle/>
          <a:p>
            <a:endParaRPr lang="en-US"/>
          </a:p>
        </p:txBody>
      </p:sp>
      <p:sp>
        <p:nvSpPr>
          <p:cNvPr id="145499" name="Text Box 91"/>
          <p:cNvSpPr txBox="1">
            <a:spLocks noChangeArrowheads="1"/>
          </p:cNvSpPr>
          <p:nvPr/>
        </p:nvSpPr>
        <p:spPr bwMode="auto">
          <a:xfrm>
            <a:off x="4176713" y="4357688"/>
            <a:ext cx="1828800" cy="519112"/>
          </a:xfrm>
          <a:prstGeom prst="rect">
            <a:avLst/>
          </a:prstGeom>
          <a:noFill/>
          <a:ln w="9525">
            <a:noFill/>
            <a:miter lim="800000"/>
            <a:headEnd/>
            <a:tailEnd/>
          </a:ln>
          <a:effectLst>
            <a:outerShdw dist="35921" dir="2700000" algn="ctr" rotWithShape="0">
              <a:schemeClr val="bg1"/>
            </a:outerShdw>
          </a:effectLst>
        </p:spPr>
        <p:txBody>
          <a:bodyPr>
            <a:spAutoFit/>
          </a:bodyPr>
          <a:lstStyle/>
          <a:p>
            <a:pPr>
              <a:spcBef>
                <a:spcPct val="50000"/>
              </a:spcBef>
            </a:pPr>
            <a:r>
              <a:rPr lang="en-US" sz="2800">
                <a:solidFill>
                  <a:srgbClr val="000099"/>
                </a:solidFill>
                <a:latin typeface="Impact" pitchFamily="34" charset="0"/>
              </a:rPr>
              <a:t>murmuring</a:t>
            </a:r>
          </a:p>
        </p:txBody>
      </p:sp>
      <p:grpSp>
        <p:nvGrpSpPr>
          <p:cNvPr id="145500" name="Group 92"/>
          <p:cNvGrpSpPr>
            <a:grpSpLocks/>
          </p:cNvGrpSpPr>
          <p:nvPr/>
        </p:nvGrpSpPr>
        <p:grpSpPr bwMode="auto">
          <a:xfrm>
            <a:off x="2138363" y="4327525"/>
            <a:ext cx="2128837" cy="549275"/>
            <a:chOff x="1347" y="2726"/>
            <a:chExt cx="1341" cy="346"/>
          </a:xfrm>
        </p:grpSpPr>
        <p:sp>
          <p:nvSpPr>
            <p:cNvPr id="145501" name="Text Box 93"/>
            <p:cNvSpPr txBox="1">
              <a:spLocks noChangeArrowheads="1"/>
            </p:cNvSpPr>
            <p:nvPr/>
          </p:nvSpPr>
          <p:spPr bwMode="auto">
            <a:xfrm>
              <a:off x="1575" y="2745"/>
              <a:ext cx="1008" cy="327"/>
            </a:xfrm>
            <a:prstGeom prst="rect">
              <a:avLst/>
            </a:prstGeom>
            <a:noFill/>
            <a:ln w="9525">
              <a:noFill/>
              <a:miter lim="800000"/>
              <a:headEnd/>
              <a:tailEnd/>
            </a:ln>
            <a:effectLst>
              <a:outerShdw dist="35921" dir="2700000" algn="ctr" rotWithShape="0">
                <a:schemeClr val="bg1"/>
              </a:outerShdw>
            </a:effectLst>
          </p:spPr>
          <p:txBody>
            <a:bodyPr>
              <a:spAutoFit/>
            </a:bodyPr>
            <a:lstStyle/>
            <a:p>
              <a:pPr>
                <a:spcBef>
                  <a:spcPct val="50000"/>
                </a:spcBef>
              </a:pPr>
              <a:r>
                <a:rPr lang="en-US" sz="2800">
                  <a:solidFill>
                    <a:srgbClr val="000099"/>
                  </a:solidFill>
                  <a:latin typeface="Impact" pitchFamily="34" charset="0"/>
                </a:rPr>
                <a:t>Israelites</a:t>
              </a:r>
            </a:p>
          </p:txBody>
        </p:sp>
        <p:sp>
          <p:nvSpPr>
            <p:cNvPr id="145502" name="Rectangle 94"/>
            <p:cNvSpPr>
              <a:spLocks noChangeArrowheads="1"/>
            </p:cNvSpPr>
            <p:nvPr/>
          </p:nvSpPr>
          <p:spPr bwMode="auto">
            <a:xfrm>
              <a:off x="2496" y="2726"/>
              <a:ext cx="192" cy="336"/>
            </a:xfrm>
            <a:prstGeom prst="rect">
              <a:avLst/>
            </a:prstGeom>
            <a:noFill/>
            <a:ln w="9525">
              <a:noFill/>
              <a:miter lim="800000"/>
              <a:headEnd/>
              <a:tailEnd/>
            </a:ln>
            <a:effectLst>
              <a:outerShdw dist="12700" dir="5400000" algn="ctr" rotWithShape="0">
                <a:srgbClr val="66FFFF"/>
              </a:outerShdw>
            </a:effectLst>
          </p:spPr>
          <p:txBody>
            <a:bodyPr wrap="none" anchor="ctr"/>
            <a:lstStyle/>
            <a:p>
              <a:pPr algn="ctr" eaLnBrk="0" hangingPunct="0">
                <a:lnSpc>
                  <a:spcPct val="115000"/>
                </a:lnSpc>
              </a:pPr>
              <a:r>
                <a:rPr lang="en-US" sz="2800">
                  <a:solidFill>
                    <a:srgbClr val="000099"/>
                  </a:solidFill>
                  <a:latin typeface="Impact" pitchFamily="34" charset="0"/>
                </a:rPr>
                <a:t>:</a:t>
              </a:r>
            </a:p>
          </p:txBody>
        </p:sp>
        <p:sp>
          <p:nvSpPr>
            <p:cNvPr id="145503" name="Text Box 95"/>
            <p:cNvSpPr txBox="1">
              <a:spLocks noChangeArrowheads="1"/>
            </p:cNvSpPr>
            <p:nvPr/>
          </p:nvSpPr>
          <p:spPr bwMode="auto">
            <a:xfrm>
              <a:off x="1347" y="2750"/>
              <a:ext cx="240" cy="312"/>
            </a:xfrm>
            <a:prstGeom prst="rect">
              <a:avLst/>
            </a:prstGeom>
            <a:noFill/>
            <a:ln w="9525">
              <a:noFill/>
              <a:miter lim="800000"/>
              <a:headEnd/>
              <a:tailEnd/>
            </a:ln>
            <a:effectLst/>
          </p:spPr>
          <p:txBody>
            <a:bodyPr>
              <a:spAutoFit/>
            </a:bodyPr>
            <a:lstStyle/>
            <a:p>
              <a:pPr eaLnBrk="0" hangingPunct="0">
                <a:lnSpc>
                  <a:spcPct val="55000"/>
                </a:lnSpc>
              </a:pPr>
              <a:r>
                <a:rPr lang="en-US" sz="4800" b="1">
                  <a:solidFill>
                    <a:srgbClr val="000099"/>
                  </a:solidFill>
                  <a:latin typeface="Times New Roman" pitchFamily="18" charset="0"/>
                  <a:sym typeface="CommonBullets" pitchFamily="34" charset="2"/>
                </a:rPr>
                <a:t></a:t>
              </a:r>
              <a:endParaRPr lang="en-US" sz="4800" b="1">
                <a:solidFill>
                  <a:srgbClr val="000099"/>
                </a:solidFill>
                <a:latin typeface="Times New Roman" pitchFamily="18" charset="0"/>
              </a:endParaRPr>
            </a:p>
          </p:txBody>
        </p:sp>
      </p:grpSp>
      <p:sp>
        <p:nvSpPr>
          <p:cNvPr id="145504" name="Text Box 96"/>
          <p:cNvSpPr txBox="1">
            <a:spLocks noChangeArrowheads="1"/>
          </p:cNvSpPr>
          <p:nvPr/>
        </p:nvSpPr>
        <p:spPr bwMode="auto">
          <a:xfrm>
            <a:off x="3719513" y="4814888"/>
            <a:ext cx="3352800" cy="519112"/>
          </a:xfrm>
          <a:prstGeom prst="rect">
            <a:avLst/>
          </a:prstGeom>
          <a:noFill/>
          <a:ln w="9525">
            <a:noFill/>
            <a:miter lim="800000"/>
            <a:headEnd/>
            <a:tailEnd/>
          </a:ln>
          <a:effectLst>
            <a:outerShdw dist="35921" dir="2700000" algn="ctr" rotWithShape="0">
              <a:schemeClr val="bg1"/>
            </a:outerShdw>
          </a:effectLst>
        </p:spPr>
        <p:txBody>
          <a:bodyPr>
            <a:spAutoFit/>
          </a:bodyPr>
          <a:lstStyle/>
          <a:p>
            <a:pPr>
              <a:spcBef>
                <a:spcPct val="50000"/>
              </a:spcBef>
            </a:pPr>
            <a:r>
              <a:rPr lang="en-US" sz="2800">
                <a:solidFill>
                  <a:srgbClr val="000099"/>
                </a:solidFill>
                <a:latin typeface="Impact" pitchFamily="34" charset="0"/>
              </a:rPr>
              <a:t>struck the rock twice</a:t>
            </a:r>
          </a:p>
        </p:txBody>
      </p:sp>
      <p:grpSp>
        <p:nvGrpSpPr>
          <p:cNvPr id="145505" name="Group 97"/>
          <p:cNvGrpSpPr>
            <a:grpSpLocks/>
          </p:cNvGrpSpPr>
          <p:nvPr/>
        </p:nvGrpSpPr>
        <p:grpSpPr bwMode="auto">
          <a:xfrm>
            <a:off x="2138363" y="4784725"/>
            <a:ext cx="1671637" cy="549275"/>
            <a:chOff x="1347" y="3014"/>
            <a:chExt cx="1053" cy="346"/>
          </a:xfrm>
        </p:grpSpPr>
        <p:sp>
          <p:nvSpPr>
            <p:cNvPr id="145506" name="Text Box 98"/>
            <p:cNvSpPr txBox="1">
              <a:spLocks noChangeArrowheads="1"/>
            </p:cNvSpPr>
            <p:nvPr/>
          </p:nvSpPr>
          <p:spPr bwMode="auto">
            <a:xfrm>
              <a:off x="1575" y="3033"/>
              <a:ext cx="720" cy="327"/>
            </a:xfrm>
            <a:prstGeom prst="rect">
              <a:avLst/>
            </a:prstGeom>
            <a:noFill/>
            <a:ln w="9525">
              <a:noFill/>
              <a:miter lim="800000"/>
              <a:headEnd/>
              <a:tailEnd/>
            </a:ln>
            <a:effectLst>
              <a:outerShdw dist="35921" dir="2700000" algn="ctr" rotWithShape="0">
                <a:schemeClr val="bg1"/>
              </a:outerShdw>
            </a:effectLst>
          </p:spPr>
          <p:txBody>
            <a:bodyPr>
              <a:spAutoFit/>
            </a:bodyPr>
            <a:lstStyle/>
            <a:p>
              <a:pPr>
                <a:spcBef>
                  <a:spcPct val="50000"/>
                </a:spcBef>
              </a:pPr>
              <a:r>
                <a:rPr lang="en-US" sz="2800">
                  <a:solidFill>
                    <a:srgbClr val="000099"/>
                  </a:solidFill>
                  <a:latin typeface="Impact" pitchFamily="34" charset="0"/>
                </a:rPr>
                <a:t>Moses</a:t>
              </a:r>
            </a:p>
          </p:txBody>
        </p:sp>
        <p:sp>
          <p:nvSpPr>
            <p:cNvPr id="145507" name="Text Box 99"/>
            <p:cNvSpPr txBox="1">
              <a:spLocks noChangeArrowheads="1"/>
            </p:cNvSpPr>
            <p:nvPr/>
          </p:nvSpPr>
          <p:spPr bwMode="auto">
            <a:xfrm>
              <a:off x="2208" y="3014"/>
              <a:ext cx="192" cy="340"/>
            </a:xfrm>
            <a:prstGeom prst="rect">
              <a:avLst/>
            </a:prstGeom>
            <a:noFill/>
            <a:ln w="9525">
              <a:noFill/>
              <a:miter lim="800000"/>
              <a:headEnd/>
              <a:tailEnd/>
            </a:ln>
            <a:effectLst>
              <a:outerShdw dist="35921" dir="2700000" algn="ctr" rotWithShape="0">
                <a:schemeClr val="bg1"/>
              </a:outerShdw>
            </a:effectLst>
          </p:spPr>
          <p:txBody>
            <a:bodyPr>
              <a:spAutoFit/>
            </a:bodyPr>
            <a:lstStyle/>
            <a:p>
              <a:pPr algn="ctr">
                <a:lnSpc>
                  <a:spcPct val="105000"/>
                </a:lnSpc>
              </a:pPr>
              <a:r>
                <a:rPr lang="en-US" sz="2800">
                  <a:solidFill>
                    <a:srgbClr val="000099"/>
                  </a:solidFill>
                  <a:latin typeface="Impact" pitchFamily="34" charset="0"/>
                </a:rPr>
                <a:t>:</a:t>
              </a:r>
            </a:p>
          </p:txBody>
        </p:sp>
        <p:sp>
          <p:nvSpPr>
            <p:cNvPr id="145508" name="Text Box 100"/>
            <p:cNvSpPr txBox="1">
              <a:spLocks noChangeArrowheads="1"/>
            </p:cNvSpPr>
            <p:nvPr/>
          </p:nvSpPr>
          <p:spPr bwMode="auto">
            <a:xfrm>
              <a:off x="1347" y="3038"/>
              <a:ext cx="240" cy="312"/>
            </a:xfrm>
            <a:prstGeom prst="rect">
              <a:avLst/>
            </a:prstGeom>
            <a:noFill/>
            <a:ln w="9525">
              <a:noFill/>
              <a:miter lim="800000"/>
              <a:headEnd/>
              <a:tailEnd/>
            </a:ln>
            <a:effectLst/>
          </p:spPr>
          <p:txBody>
            <a:bodyPr>
              <a:spAutoFit/>
            </a:bodyPr>
            <a:lstStyle/>
            <a:p>
              <a:pPr eaLnBrk="0" hangingPunct="0">
                <a:lnSpc>
                  <a:spcPct val="55000"/>
                </a:lnSpc>
              </a:pPr>
              <a:r>
                <a:rPr lang="en-US" sz="4800" b="1">
                  <a:solidFill>
                    <a:srgbClr val="000099"/>
                  </a:solidFill>
                  <a:latin typeface="Times New Roman" pitchFamily="18" charset="0"/>
                  <a:sym typeface="CommonBullets" pitchFamily="34" charset="2"/>
                </a:rPr>
                <a:t></a:t>
              </a:r>
              <a:endParaRPr lang="en-US" sz="4800" b="1">
                <a:solidFill>
                  <a:srgbClr val="000099"/>
                </a:solidFill>
                <a:latin typeface="Times New Roman" pitchFamily="18" charset="0"/>
              </a:endParaRPr>
            </a:p>
          </p:txBody>
        </p:sp>
      </p:grpSp>
      <p:sp>
        <p:nvSpPr>
          <p:cNvPr id="145509" name="WordArt 101"/>
          <p:cNvSpPr>
            <a:spLocks noChangeArrowheads="1" noChangeShapeType="1" noTextEdit="1"/>
          </p:cNvSpPr>
          <p:nvPr/>
        </p:nvSpPr>
        <p:spPr bwMode="auto">
          <a:xfrm>
            <a:off x="2217738" y="3983038"/>
            <a:ext cx="4635500" cy="325437"/>
          </a:xfrm>
          <a:prstGeom prst="rect">
            <a:avLst/>
          </a:prstGeom>
        </p:spPr>
        <p:txBody>
          <a:bodyPr wrap="none" fromWordArt="1">
            <a:prstTxWarp prst="textDeflate">
              <a:avLst>
                <a:gd name="adj" fmla="val 15972"/>
              </a:avLst>
            </a:prstTxWarp>
          </a:bodyPr>
          <a:lstStyle/>
          <a:p>
            <a:pPr algn="ctr"/>
            <a:r>
              <a:rPr lang="en-US" sz="3600" kern="10">
                <a:ln w="19050">
                  <a:solidFill>
                    <a:srgbClr val="FFFFE9"/>
                  </a:solidFill>
                  <a:round/>
                  <a:headEnd/>
                  <a:tailEnd/>
                </a:ln>
                <a:solidFill>
                  <a:srgbClr val="440000"/>
                </a:solidFill>
                <a:effectLst>
                  <a:outerShdw dist="25400" algn="ctr" rotWithShape="0">
                    <a:srgbClr val="FFFFE9">
                      <a:alpha val="80000"/>
                    </a:srgbClr>
                  </a:outerShdw>
                </a:effectLst>
                <a:latin typeface="Impact"/>
              </a:rPr>
              <a:t>(Based on the water of the rock)</a:t>
            </a:r>
          </a:p>
        </p:txBody>
      </p:sp>
      <p:pic>
        <p:nvPicPr>
          <p:cNvPr id="145510" name="Picture 102" descr="Moses viewing the Promised Land from Pisgah 2"/>
          <p:cNvPicPr>
            <a:picLocks noChangeAspect="1" noChangeArrowheads="1"/>
          </p:cNvPicPr>
          <p:nvPr/>
        </p:nvPicPr>
        <p:blipFill>
          <a:blip r:embed="rId4" cstate="print">
            <a:lum bright="24000"/>
          </a:blip>
          <a:srcRect l="1428"/>
          <a:stretch>
            <a:fillRect/>
          </a:stretch>
        </p:blipFill>
        <p:spPr bwMode="auto">
          <a:xfrm>
            <a:off x="2230438" y="969963"/>
            <a:ext cx="4094162" cy="4746625"/>
          </a:xfrm>
          <a:prstGeom prst="rect">
            <a:avLst/>
          </a:prstGeom>
          <a:solidFill>
            <a:srgbClr val="FFFFE3"/>
          </a:solidFill>
        </p:spPr>
      </p:pic>
      <p:sp>
        <p:nvSpPr>
          <p:cNvPr id="145511" name="AutoShape 103"/>
          <p:cNvSpPr>
            <a:spLocks noChangeArrowheads="1"/>
          </p:cNvSpPr>
          <p:nvPr/>
        </p:nvSpPr>
        <p:spPr bwMode="auto">
          <a:xfrm rot="10800000">
            <a:off x="1363663" y="1676400"/>
            <a:ext cx="276225" cy="827088"/>
          </a:xfrm>
          <a:prstGeom prst="downArrow">
            <a:avLst>
              <a:gd name="adj1" fmla="val 41380"/>
              <a:gd name="adj2" fmla="val 70115"/>
            </a:avLst>
          </a:prstGeom>
          <a:solidFill>
            <a:srgbClr val="6600CC"/>
          </a:solidFill>
          <a:ln w="9525" algn="ctr">
            <a:solidFill>
              <a:srgbClr val="6600CC"/>
            </a:solidFill>
            <a:miter lim="800000"/>
            <a:headEnd/>
            <a:tailEnd/>
          </a:ln>
          <a:effectLst/>
        </p:spPr>
        <p:txBody>
          <a:bodyPr rot="10800000" wrap="none" anchor="ctr"/>
          <a:lstStyle/>
          <a:p>
            <a:pPr algn="ctr"/>
            <a:endParaRPr lang="en-US">
              <a:latin typeface="Arial Black" pitchFamily="34" charset="0"/>
            </a:endParaRPr>
          </a:p>
        </p:txBody>
      </p:sp>
      <p:grpSp>
        <p:nvGrpSpPr>
          <p:cNvPr id="145512" name="Group 104"/>
          <p:cNvGrpSpPr>
            <a:grpSpLocks/>
          </p:cNvGrpSpPr>
          <p:nvPr/>
        </p:nvGrpSpPr>
        <p:grpSpPr bwMode="auto">
          <a:xfrm>
            <a:off x="1047750" y="762000"/>
            <a:ext cx="908050" cy="896938"/>
            <a:chOff x="4704" y="288"/>
            <a:chExt cx="672" cy="720"/>
          </a:xfrm>
        </p:grpSpPr>
        <p:sp>
          <p:nvSpPr>
            <p:cNvPr id="145513" name="Oval 105"/>
            <p:cNvSpPr>
              <a:spLocks noChangeArrowheads="1"/>
            </p:cNvSpPr>
            <p:nvPr/>
          </p:nvSpPr>
          <p:spPr bwMode="auto">
            <a:xfrm>
              <a:off x="4704" y="288"/>
              <a:ext cx="672" cy="720"/>
            </a:xfrm>
            <a:prstGeom prst="ellipse">
              <a:avLst/>
            </a:prstGeom>
            <a:gradFill rotWithShape="0">
              <a:gsLst>
                <a:gs pos="0">
                  <a:srgbClr val="FFFFFF"/>
                </a:gs>
                <a:gs pos="100000">
                  <a:srgbClr val="FFFFFF"/>
                </a:gs>
              </a:gsLst>
              <a:lin ang="2700000" scaled="1"/>
            </a:gradFill>
            <a:ln w="12700">
              <a:round/>
              <a:headEnd/>
              <a:tailEnd/>
            </a:ln>
            <a:effectLst/>
            <a:scene3d>
              <a:camera prst="legacyPerspectiveTop"/>
              <a:lightRig rig="legacyFlat3" dir="t"/>
            </a:scene3d>
            <a:sp3d extrusionH="430200" prstMaterial="legacyMatte">
              <a:bevelT w="13500" h="13500" prst="angle"/>
              <a:bevelB w="13500" h="13500" prst="angle"/>
              <a:extrusionClr>
                <a:srgbClr val="9900FF"/>
              </a:extrusionClr>
            </a:sp3d>
          </p:spPr>
          <p:txBody>
            <a:bodyPr wrap="none" anchor="ctr">
              <a:flatTx/>
            </a:bodyPr>
            <a:lstStyle/>
            <a:p>
              <a:pPr algn="ctr" eaLnBrk="0" hangingPunct="0"/>
              <a:endParaRPr lang="en-US" sz="4800" b="1">
                <a:solidFill>
                  <a:srgbClr val="6600CC"/>
                </a:solidFill>
                <a:latin typeface="Impact" pitchFamily="34" charset="0"/>
              </a:endParaRPr>
            </a:p>
          </p:txBody>
        </p:sp>
        <p:sp>
          <p:nvSpPr>
            <p:cNvPr id="145514" name="WordArt 106"/>
            <p:cNvSpPr>
              <a:spLocks noChangeArrowheads="1" noChangeShapeType="1" noTextEdit="1"/>
            </p:cNvSpPr>
            <p:nvPr/>
          </p:nvSpPr>
          <p:spPr bwMode="auto">
            <a:xfrm>
              <a:off x="4778" y="492"/>
              <a:ext cx="517" cy="344"/>
            </a:xfrm>
            <a:prstGeom prst="rect">
              <a:avLst/>
            </a:prstGeom>
          </p:spPr>
          <p:txBody>
            <a:bodyPr wrap="none" fromWordArt="1">
              <a:prstTxWarp prst="textPlain">
                <a:avLst>
                  <a:gd name="adj" fmla="val 50000"/>
                </a:avLst>
              </a:prstTxWarp>
            </a:bodyPr>
            <a:lstStyle/>
            <a:p>
              <a:pPr algn="ctr"/>
              <a:r>
                <a:rPr lang="en-US" sz="3600" kern="10">
                  <a:ln w="38100">
                    <a:solidFill>
                      <a:srgbClr val="6600CC"/>
                    </a:solidFill>
                    <a:round/>
                    <a:headEnd/>
                    <a:tailEnd/>
                  </a:ln>
                  <a:solidFill>
                    <a:schemeClr val="bg1"/>
                  </a:solidFill>
                  <a:latin typeface="Impact"/>
                </a:rPr>
                <a:t>God</a:t>
              </a:r>
            </a:p>
          </p:txBody>
        </p:sp>
      </p:grpSp>
      <p:grpSp>
        <p:nvGrpSpPr>
          <p:cNvPr id="145515" name="Group 107"/>
          <p:cNvGrpSpPr>
            <a:grpSpLocks/>
          </p:cNvGrpSpPr>
          <p:nvPr/>
        </p:nvGrpSpPr>
        <p:grpSpPr bwMode="auto">
          <a:xfrm>
            <a:off x="792163" y="2003425"/>
            <a:ext cx="1417637" cy="647700"/>
            <a:chOff x="1344" y="2736"/>
            <a:chExt cx="1056" cy="528"/>
          </a:xfrm>
        </p:grpSpPr>
        <p:sp>
          <p:nvSpPr>
            <p:cNvPr id="145516" name="Oval 108"/>
            <p:cNvSpPr>
              <a:spLocks noChangeArrowheads="1"/>
            </p:cNvSpPr>
            <p:nvPr/>
          </p:nvSpPr>
          <p:spPr bwMode="auto">
            <a:xfrm>
              <a:off x="1344" y="2736"/>
              <a:ext cx="1056" cy="528"/>
            </a:xfrm>
            <a:prstGeom prst="ellipse">
              <a:avLst/>
            </a:prstGeom>
            <a:gradFill rotWithShape="0">
              <a:gsLst>
                <a:gs pos="0">
                  <a:srgbClr val="FFFFCC"/>
                </a:gs>
                <a:gs pos="100000">
                  <a:srgbClr val="FFFF00"/>
                </a:gs>
              </a:gsLst>
              <a:path path="shape">
                <a:fillToRect l="50000" t="50000" r="50000" b="50000"/>
              </a:path>
            </a:gradFill>
            <a:ln w="12700" algn="ctr">
              <a:solidFill>
                <a:srgbClr val="FFCC00"/>
              </a:solidFill>
              <a:round/>
              <a:headEnd/>
              <a:tailEnd/>
            </a:ln>
            <a:effectLst>
              <a:outerShdw dist="64758" dir="4721404" algn="ctr" rotWithShape="0">
                <a:srgbClr val="DEB400"/>
              </a:outerShdw>
            </a:effectLst>
          </p:spPr>
          <p:txBody>
            <a:bodyPr wrap="none" anchor="ctr"/>
            <a:lstStyle/>
            <a:p>
              <a:pPr algn="ctr" eaLnBrk="0" hangingPunct="0"/>
              <a:endParaRPr lang="en-US" sz="3600">
                <a:solidFill>
                  <a:srgbClr val="5A002D"/>
                </a:solidFill>
                <a:latin typeface="Impact" pitchFamily="34" charset="0"/>
              </a:endParaRPr>
            </a:p>
          </p:txBody>
        </p:sp>
        <p:sp>
          <p:nvSpPr>
            <p:cNvPr id="145517" name="WordArt 109"/>
            <p:cNvSpPr>
              <a:spLocks noChangeArrowheads="1" noChangeShapeType="1" noTextEdit="1"/>
            </p:cNvSpPr>
            <p:nvPr/>
          </p:nvSpPr>
          <p:spPr bwMode="auto">
            <a:xfrm>
              <a:off x="1535" y="2856"/>
              <a:ext cx="674" cy="288"/>
            </a:xfrm>
            <a:prstGeom prst="rect">
              <a:avLst/>
            </a:prstGeom>
          </p:spPr>
          <p:txBody>
            <a:bodyPr wrap="none" fromWordArt="1">
              <a:prstTxWarp prst="textInflate">
                <a:avLst>
                  <a:gd name="adj" fmla="val 13634"/>
                </a:avLst>
              </a:prstTxWarp>
            </a:bodyPr>
            <a:lstStyle/>
            <a:p>
              <a:pPr algn="ctr"/>
              <a:r>
                <a:rPr lang="en-US" sz="3600" kern="10">
                  <a:ln w="38100">
                    <a:noFill/>
                    <a:round/>
                    <a:headEnd/>
                    <a:tailEnd/>
                  </a:ln>
                  <a:solidFill>
                    <a:srgbClr val="580000"/>
                  </a:solidFill>
                  <a:latin typeface="Impact"/>
                </a:rPr>
                <a:t>Moses</a:t>
              </a:r>
            </a:p>
          </p:txBody>
        </p:sp>
      </p:grpSp>
    </p:spTree>
  </p:cSld>
  <p:clrMapOvr>
    <a:masterClrMapping/>
  </p:clrMapOvr>
  <p:transition>
    <p:split orient="vert" dir="in"/>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afterEffect">
                                  <p:stCondLst>
                                    <p:cond delay="0"/>
                                  </p:stCondLst>
                                  <p:childTnLst>
                                    <p:set>
                                      <p:cBhvr>
                                        <p:cTn id="6" dur="1" fill="hold">
                                          <p:stCondLst>
                                            <p:cond delay="0"/>
                                          </p:stCondLst>
                                        </p:cTn>
                                        <p:tgtEl>
                                          <p:spTgt spid="145495"/>
                                        </p:tgtEl>
                                        <p:attrNameLst>
                                          <p:attrName>style.visibility</p:attrName>
                                        </p:attrNameLst>
                                      </p:cBhvr>
                                      <p:to>
                                        <p:strVal val="visible"/>
                                      </p:to>
                                    </p:set>
                                    <p:animEffect transition="in" filter="barn(outVertical)">
                                      <p:cBhvr>
                                        <p:cTn id="7" dur="500"/>
                                        <p:tgtEl>
                                          <p:spTgt spid="145495"/>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45510"/>
                                        </p:tgtEl>
                                        <p:attrNameLst>
                                          <p:attrName>style.visibility</p:attrName>
                                        </p:attrNameLst>
                                      </p:cBhvr>
                                      <p:to>
                                        <p:strVal val="visible"/>
                                      </p:to>
                                    </p:set>
                                    <p:animEffect transition="in" filter="fade">
                                      <p:cBhvr>
                                        <p:cTn id="11" dur="2000"/>
                                        <p:tgtEl>
                                          <p:spTgt spid="1455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1.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146434" name="Picture 2" descr="Sinai_New_11_13_03"/>
          <p:cNvPicPr>
            <a:picLocks noChangeAspect="1" noChangeArrowheads="1"/>
          </p:cNvPicPr>
          <p:nvPr/>
        </p:nvPicPr>
        <p:blipFill>
          <a:blip r:embed="rId3" cstate="print">
            <a:lum bright="-30000"/>
          </a:blip>
          <a:srcRect/>
          <a:stretch>
            <a:fillRect/>
          </a:stretch>
        </p:blipFill>
        <p:spPr bwMode="auto">
          <a:xfrm>
            <a:off x="738188" y="628650"/>
            <a:ext cx="7667625" cy="5924550"/>
          </a:xfrm>
          <a:prstGeom prst="rect">
            <a:avLst/>
          </a:prstGeom>
          <a:noFill/>
        </p:spPr>
      </p:pic>
      <p:grpSp>
        <p:nvGrpSpPr>
          <p:cNvPr id="146435" name="Group 3"/>
          <p:cNvGrpSpPr>
            <a:grpSpLocks/>
          </p:cNvGrpSpPr>
          <p:nvPr/>
        </p:nvGrpSpPr>
        <p:grpSpPr bwMode="auto">
          <a:xfrm>
            <a:off x="6705600" y="1905000"/>
            <a:ext cx="1447800" cy="1392238"/>
            <a:chOff x="4224" y="1200"/>
            <a:chExt cx="912" cy="877"/>
          </a:xfrm>
        </p:grpSpPr>
        <p:grpSp>
          <p:nvGrpSpPr>
            <p:cNvPr id="146436" name="Group 4"/>
            <p:cNvGrpSpPr>
              <a:grpSpLocks/>
            </p:cNvGrpSpPr>
            <p:nvPr/>
          </p:nvGrpSpPr>
          <p:grpSpPr bwMode="auto">
            <a:xfrm>
              <a:off x="4224" y="1296"/>
              <a:ext cx="912" cy="781"/>
              <a:chOff x="4224" y="1296"/>
              <a:chExt cx="912" cy="781"/>
            </a:xfrm>
          </p:grpSpPr>
          <p:sp>
            <p:nvSpPr>
              <p:cNvPr id="146437" name="WordArt 5"/>
              <p:cNvSpPr>
                <a:spLocks noChangeArrowheads="1" noChangeShapeType="1" noTextEdit="1"/>
              </p:cNvSpPr>
              <p:nvPr/>
            </p:nvSpPr>
            <p:spPr bwMode="auto">
              <a:xfrm>
                <a:off x="4704" y="1440"/>
                <a:ext cx="48" cy="48"/>
              </a:xfrm>
              <a:prstGeom prst="rect">
                <a:avLst/>
              </a:prstGeom>
            </p:spPr>
            <p:txBody>
              <a:bodyPr wrap="none" fromWordArt="1">
                <a:prstTxWarp prst="textPlain">
                  <a:avLst>
                    <a:gd name="adj" fmla="val 50000"/>
                  </a:avLst>
                </a:prstTxWarp>
              </a:bodyPr>
              <a:lstStyle/>
              <a:p>
                <a:pPr algn="ctr"/>
                <a:r>
                  <a:rPr lang="en-US" sz="3600" kern="10">
                    <a:ln w="9525">
                      <a:noFill/>
                      <a:round/>
                      <a:headEnd/>
                      <a:tailEnd/>
                    </a:ln>
                    <a:solidFill>
                      <a:srgbClr val="663300"/>
                    </a:solidFill>
                    <a:latin typeface="Century"/>
                  </a:rPr>
                  <a:t>.</a:t>
                </a:r>
              </a:p>
            </p:txBody>
          </p:sp>
          <p:sp>
            <p:nvSpPr>
              <p:cNvPr id="146438" name="Arc 6"/>
              <p:cNvSpPr>
                <a:spLocks/>
              </p:cNvSpPr>
              <p:nvPr/>
            </p:nvSpPr>
            <p:spPr bwMode="auto">
              <a:xfrm rot="6715497">
                <a:off x="4249" y="1933"/>
                <a:ext cx="119" cy="170"/>
              </a:xfrm>
              <a:custGeom>
                <a:avLst/>
                <a:gdLst>
                  <a:gd name="G0" fmla="+- 0 0 0"/>
                  <a:gd name="G1" fmla="+- 21192 0 0"/>
                  <a:gd name="G2" fmla="+- 21600 0 0"/>
                  <a:gd name="T0" fmla="*/ 4178 w 18156"/>
                  <a:gd name="T1" fmla="*/ 0 h 21192"/>
                  <a:gd name="T2" fmla="*/ 18156 w 18156"/>
                  <a:gd name="T3" fmla="*/ 9490 h 21192"/>
                  <a:gd name="T4" fmla="*/ 0 w 18156"/>
                  <a:gd name="T5" fmla="*/ 21192 h 21192"/>
                </a:gdLst>
                <a:ahLst/>
                <a:cxnLst>
                  <a:cxn ang="0">
                    <a:pos x="T0" y="T1"/>
                  </a:cxn>
                  <a:cxn ang="0">
                    <a:pos x="T2" y="T3"/>
                  </a:cxn>
                  <a:cxn ang="0">
                    <a:pos x="T4" y="T5"/>
                  </a:cxn>
                </a:cxnLst>
                <a:rect l="0" t="0" r="r" b="b"/>
                <a:pathLst>
                  <a:path w="18156" h="21192" fill="none" extrusionOk="0">
                    <a:moveTo>
                      <a:pt x="4178" y="-1"/>
                    </a:moveTo>
                    <a:cubicBezTo>
                      <a:pt x="9932" y="1134"/>
                      <a:pt x="14978" y="4560"/>
                      <a:pt x="18155" y="9490"/>
                    </a:cubicBezTo>
                  </a:path>
                  <a:path w="18156" h="21192" stroke="0" extrusionOk="0">
                    <a:moveTo>
                      <a:pt x="4178" y="-1"/>
                    </a:moveTo>
                    <a:cubicBezTo>
                      <a:pt x="9932" y="1134"/>
                      <a:pt x="14978" y="4560"/>
                      <a:pt x="18155" y="9490"/>
                    </a:cubicBezTo>
                    <a:lnTo>
                      <a:pt x="0" y="21192"/>
                    </a:lnTo>
                    <a:close/>
                  </a:path>
                </a:pathLst>
              </a:custGeom>
              <a:noFill/>
              <a:ln w="38100">
                <a:solidFill>
                  <a:srgbClr val="663300"/>
                </a:solidFill>
                <a:round/>
                <a:headEnd/>
                <a:tailEnd/>
              </a:ln>
              <a:effectLst/>
            </p:spPr>
            <p:txBody>
              <a:bodyPr anchor="ctr">
                <a:spAutoFit/>
              </a:bodyPr>
              <a:lstStyle/>
              <a:p>
                <a:endParaRPr lang="en-US"/>
              </a:p>
            </p:txBody>
          </p:sp>
          <p:sp>
            <p:nvSpPr>
              <p:cNvPr id="146439" name="WordArt 7"/>
              <p:cNvSpPr>
                <a:spLocks noChangeArrowheads="1" noChangeShapeType="1" noTextEdit="1"/>
              </p:cNvSpPr>
              <p:nvPr/>
            </p:nvSpPr>
            <p:spPr bwMode="auto">
              <a:xfrm>
                <a:off x="4414" y="1956"/>
                <a:ext cx="48" cy="48"/>
              </a:xfrm>
              <a:prstGeom prst="rect">
                <a:avLst/>
              </a:prstGeom>
            </p:spPr>
            <p:txBody>
              <a:bodyPr wrap="none" fromWordArt="1">
                <a:prstTxWarp prst="textPlain">
                  <a:avLst>
                    <a:gd name="adj" fmla="val 50000"/>
                  </a:avLst>
                </a:prstTxWarp>
              </a:bodyPr>
              <a:lstStyle/>
              <a:p>
                <a:pPr algn="ctr"/>
                <a:r>
                  <a:rPr lang="en-US" sz="3600" kern="10">
                    <a:ln w="9525">
                      <a:noFill/>
                      <a:round/>
                      <a:headEnd/>
                      <a:tailEnd/>
                    </a:ln>
                    <a:solidFill>
                      <a:srgbClr val="663300"/>
                    </a:solidFill>
                    <a:latin typeface="Century"/>
                  </a:rPr>
                  <a:t>.</a:t>
                </a:r>
              </a:p>
            </p:txBody>
          </p:sp>
          <p:sp>
            <p:nvSpPr>
              <p:cNvPr id="146440" name="Arc 8"/>
              <p:cNvSpPr>
                <a:spLocks/>
              </p:cNvSpPr>
              <p:nvPr/>
            </p:nvSpPr>
            <p:spPr bwMode="auto">
              <a:xfrm rot="9622134" flipV="1">
                <a:off x="4462" y="1833"/>
                <a:ext cx="144" cy="171"/>
              </a:xfrm>
              <a:custGeom>
                <a:avLst/>
                <a:gdLst>
                  <a:gd name="G0" fmla="+- 0 0 0"/>
                  <a:gd name="G1" fmla="+- 21192 0 0"/>
                  <a:gd name="G2" fmla="+- 21600 0 0"/>
                  <a:gd name="T0" fmla="*/ 4178 w 18156"/>
                  <a:gd name="T1" fmla="*/ 0 h 21192"/>
                  <a:gd name="T2" fmla="*/ 18156 w 18156"/>
                  <a:gd name="T3" fmla="*/ 9490 h 21192"/>
                  <a:gd name="T4" fmla="*/ 0 w 18156"/>
                  <a:gd name="T5" fmla="*/ 21192 h 21192"/>
                </a:gdLst>
                <a:ahLst/>
                <a:cxnLst>
                  <a:cxn ang="0">
                    <a:pos x="T0" y="T1"/>
                  </a:cxn>
                  <a:cxn ang="0">
                    <a:pos x="T2" y="T3"/>
                  </a:cxn>
                  <a:cxn ang="0">
                    <a:pos x="T4" y="T5"/>
                  </a:cxn>
                </a:cxnLst>
                <a:rect l="0" t="0" r="r" b="b"/>
                <a:pathLst>
                  <a:path w="18156" h="21192" fill="none" extrusionOk="0">
                    <a:moveTo>
                      <a:pt x="4178" y="-1"/>
                    </a:moveTo>
                    <a:cubicBezTo>
                      <a:pt x="9932" y="1134"/>
                      <a:pt x="14978" y="4560"/>
                      <a:pt x="18155" y="9490"/>
                    </a:cubicBezTo>
                  </a:path>
                  <a:path w="18156" h="21192" stroke="0" extrusionOk="0">
                    <a:moveTo>
                      <a:pt x="4178" y="-1"/>
                    </a:moveTo>
                    <a:cubicBezTo>
                      <a:pt x="9932" y="1134"/>
                      <a:pt x="14978" y="4560"/>
                      <a:pt x="18155" y="9490"/>
                    </a:cubicBezTo>
                    <a:lnTo>
                      <a:pt x="0" y="21192"/>
                    </a:lnTo>
                    <a:close/>
                  </a:path>
                </a:pathLst>
              </a:custGeom>
              <a:noFill/>
              <a:ln w="38100">
                <a:solidFill>
                  <a:srgbClr val="663300"/>
                </a:solidFill>
                <a:round/>
                <a:headEnd/>
                <a:tailEnd/>
              </a:ln>
              <a:effectLst/>
            </p:spPr>
            <p:txBody>
              <a:bodyPr anchor="ctr">
                <a:spAutoFit/>
              </a:bodyPr>
              <a:lstStyle/>
              <a:p>
                <a:endParaRPr lang="en-US"/>
              </a:p>
            </p:txBody>
          </p:sp>
          <p:sp>
            <p:nvSpPr>
              <p:cNvPr id="146441" name="WordArt 9"/>
              <p:cNvSpPr>
                <a:spLocks noChangeArrowheads="1" noChangeShapeType="1" noTextEdit="1"/>
              </p:cNvSpPr>
              <p:nvPr/>
            </p:nvSpPr>
            <p:spPr bwMode="auto">
              <a:xfrm rot="-1150740">
                <a:off x="4558" y="1764"/>
                <a:ext cx="48" cy="48"/>
              </a:xfrm>
              <a:prstGeom prst="rect">
                <a:avLst/>
              </a:prstGeom>
            </p:spPr>
            <p:txBody>
              <a:bodyPr wrap="none" fromWordArt="1">
                <a:prstTxWarp prst="textPlain">
                  <a:avLst>
                    <a:gd name="adj" fmla="val 50000"/>
                  </a:avLst>
                </a:prstTxWarp>
              </a:bodyPr>
              <a:lstStyle/>
              <a:p>
                <a:pPr algn="ctr"/>
                <a:r>
                  <a:rPr lang="en-US" sz="3600" kern="10">
                    <a:ln w="9525">
                      <a:noFill/>
                      <a:round/>
                      <a:headEnd/>
                      <a:tailEnd/>
                    </a:ln>
                    <a:solidFill>
                      <a:srgbClr val="663300"/>
                    </a:solidFill>
                    <a:latin typeface="Century"/>
                  </a:rPr>
                  <a:t>.</a:t>
                </a:r>
              </a:p>
            </p:txBody>
          </p:sp>
          <p:sp>
            <p:nvSpPr>
              <p:cNvPr id="146442" name="Arc 10"/>
              <p:cNvSpPr>
                <a:spLocks/>
              </p:cNvSpPr>
              <p:nvPr/>
            </p:nvSpPr>
            <p:spPr bwMode="auto">
              <a:xfrm rot="6715497">
                <a:off x="4585" y="1597"/>
                <a:ext cx="119" cy="170"/>
              </a:xfrm>
              <a:custGeom>
                <a:avLst/>
                <a:gdLst>
                  <a:gd name="G0" fmla="+- 0 0 0"/>
                  <a:gd name="G1" fmla="+- 21192 0 0"/>
                  <a:gd name="G2" fmla="+- 21600 0 0"/>
                  <a:gd name="T0" fmla="*/ 4178 w 18156"/>
                  <a:gd name="T1" fmla="*/ 0 h 21192"/>
                  <a:gd name="T2" fmla="*/ 18156 w 18156"/>
                  <a:gd name="T3" fmla="*/ 9490 h 21192"/>
                  <a:gd name="T4" fmla="*/ 0 w 18156"/>
                  <a:gd name="T5" fmla="*/ 21192 h 21192"/>
                </a:gdLst>
                <a:ahLst/>
                <a:cxnLst>
                  <a:cxn ang="0">
                    <a:pos x="T0" y="T1"/>
                  </a:cxn>
                  <a:cxn ang="0">
                    <a:pos x="T2" y="T3"/>
                  </a:cxn>
                  <a:cxn ang="0">
                    <a:pos x="T4" y="T5"/>
                  </a:cxn>
                </a:cxnLst>
                <a:rect l="0" t="0" r="r" b="b"/>
                <a:pathLst>
                  <a:path w="18156" h="21192" fill="none" extrusionOk="0">
                    <a:moveTo>
                      <a:pt x="4178" y="-1"/>
                    </a:moveTo>
                    <a:cubicBezTo>
                      <a:pt x="9932" y="1134"/>
                      <a:pt x="14978" y="4560"/>
                      <a:pt x="18155" y="9490"/>
                    </a:cubicBezTo>
                  </a:path>
                  <a:path w="18156" h="21192" stroke="0" extrusionOk="0">
                    <a:moveTo>
                      <a:pt x="4178" y="-1"/>
                    </a:moveTo>
                    <a:cubicBezTo>
                      <a:pt x="9932" y="1134"/>
                      <a:pt x="14978" y="4560"/>
                      <a:pt x="18155" y="9490"/>
                    </a:cubicBezTo>
                    <a:lnTo>
                      <a:pt x="0" y="21192"/>
                    </a:lnTo>
                    <a:close/>
                  </a:path>
                </a:pathLst>
              </a:custGeom>
              <a:noFill/>
              <a:ln w="38100">
                <a:solidFill>
                  <a:srgbClr val="663300"/>
                </a:solidFill>
                <a:round/>
                <a:headEnd/>
                <a:tailEnd/>
              </a:ln>
              <a:effectLst/>
            </p:spPr>
            <p:txBody>
              <a:bodyPr anchor="ctr">
                <a:spAutoFit/>
              </a:bodyPr>
              <a:lstStyle/>
              <a:p>
                <a:endParaRPr lang="en-US"/>
              </a:p>
            </p:txBody>
          </p:sp>
          <p:sp>
            <p:nvSpPr>
              <p:cNvPr id="146443" name="WordArt 11"/>
              <p:cNvSpPr>
                <a:spLocks noChangeArrowheads="1" noChangeShapeType="1" noTextEdit="1"/>
              </p:cNvSpPr>
              <p:nvPr/>
            </p:nvSpPr>
            <p:spPr bwMode="auto">
              <a:xfrm>
                <a:off x="4750" y="1620"/>
                <a:ext cx="48" cy="48"/>
              </a:xfrm>
              <a:prstGeom prst="rect">
                <a:avLst/>
              </a:prstGeom>
            </p:spPr>
            <p:txBody>
              <a:bodyPr wrap="none" fromWordArt="1">
                <a:prstTxWarp prst="textPlain">
                  <a:avLst>
                    <a:gd name="adj" fmla="val 50000"/>
                  </a:avLst>
                </a:prstTxWarp>
              </a:bodyPr>
              <a:lstStyle/>
              <a:p>
                <a:pPr algn="ctr"/>
                <a:r>
                  <a:rPr lang="en-US" sz="3600" kern="10">
                    <a:ln w="9525">
                      <a:noFill/>
                      <a:round/>
                      <a:headEnd/>
                      <a:tailEnd/>
                    </a:ln>
                    <a:solidFill>
                      <a:srgbClr val="663300"/>
                    </a:solidFill>
                    <a:latin typeface="Century"/>
                  </a:rPr>
                  <a:t>.</a:t>
                </a:r>
              </a:p>
            </p:txBody>
          </p:sp>
          <p:sp>
            <p:nvSpPr>
              <p:cNvPr id="146444" name="Arc 12"/>
              <p:cNvSpPr>
                <a:spLocks/>
              </p:cNvSpPr>
              <p:nvPr/>
            </p:nvSpPr>
            <p:spPr bwMode="auto">
              <a:xfrm rot="8773144" flipV="1">
                <a:off x="4729" y="1488"/>
                <a:ext cx="48" cy="192"/>
              </a:xfrm>
              <a:custGeom>
                <a:avLst/>
                <a:gdLst>
                  <a:gd name="G0" fmla="+- 0 0 0"/>
                  <a:gd name="G1" fmla="+- 21192 0 0"/>
                  <a:gd name="G2" fmla="+- 21600 0 0"/>
                  <a:gd name="T0" fmla="*/ 4178 w 18156"/>
                  <a:gd name="T1" fmla="*/ 0 h 21192"/>
                  <a:gd name="T2" fmla="*/ 18156 w 18156"/>
                  <a:gd name="T3" fmla="*/ 9490 h 21192"/>
                  <a:gd name="T4" fmla="*/ 0 w 18156"/>
                  <a:gd name="T5" fmla="*/ 21192 h 21192"/>
                </a:gdLst>
                <a:ahLst/>
                <a:cxnLst>
                  <a:cxn ang="0">
                    <a:pos x="T0" y="T1"/>
                  </a:cxn>
                  <a:cxn ang="0">
                    <a:pos x="T2" y="T3"/>
                  </a:cxn>
                  <a:cxn ang="0">
                    <a:pos x="T4" y="T5"/>
                  </a:cxn>
                </a:cxnLst>
                <a:rect l="0" t="0" r="r" b="b"/>
                <a:pathLst>
                  <a:path w="18156" h="21192" fill="none" extrusionOk="0">
                    <a:moveTo>
                      <a:pt x="4178" y="-1"/>
                    </a:moveTo>
                    <a:cubicBezTo>
                      <a:pt x="9932" y="1134"/>
                      <a:pt x="14978" y="4560"/>
                      <a:pt x="18155" y="9490"/>
                    </a:cubicBezTo>
                  </a:path>
                  <a:path w="18156" h="21192" stroke="0" extrusionOk="0">
                    <a:moveTo>
                      <a:pt x="4178" y="-1"/>
                    </a:moveTo>
                    <a:cubicBezTo>
                      <a:pt x="9932" y="1134"/>
                      <a:pt x="14978" y="4560"/>
                      <a:pt x="18155" y="9490"/>
                    </a:cubicBezTo>
                    <a:lnTo>
                      <a:pt x="0" y="21192"/>
                    </a:lnTo>
                    <a:close/>
                  </a:path>
                </a:pathLst>
              </a:custGeom>
              <a:noFill/>
              <a:ln w="38100">
                <a:solidFill>
                  <a:srgbClr val="663300"/>
                </a:solidFill>
                <a:round/>
                <a:headEnd/>
                <a:tailEnd/>
              </a:ln>
              <a:effectLst/>
            </p:spPr>
            <p:txBody>
              <a:bodyPr anchor="ctr">
                <a:spAutoFit/>
              </a:bodyPr>
              <a:lstStyle/>
              <a:p>
                <a:endParaRPr lang="en-US"/>
              </a:p>
            </p:txBody>
          </p:sp>
          <p:sp>
            <p:nvSpPr>
              <p:cNvPr id="146445" name="Arc 13"/>
              <p:cNvSpPr>
                <a:spLocks/>
              </p:cNvSpPr>
              <p:nvPr/>
            </p:nvSpPr>
            <p:spPr bwMode="auto">
              <a:xfrm rot="-12756078">
                <a:off x="4952" y="1392"/>
                <a:ext cx="107" cy="101"/>
              </a:xfrm>
              <a:custGeom>
                <a:avLst/>
                <a:gdLst>
                  <a:gd name="G0" fmla="+- 0 0 0"/>
                  <a:gd name="G1" fmla="+- 21037 0 0"/>
                  <a:gd name="G2" fmla="+- 21600 0 0"/>
                  <a:gd name="T0" fmla="*/ 4900 w 18156"/>
                  <a:gd name="T1" fmla="*/ 0 h 21037"/>
                  <a:gd name="T2" fmla="*/ 18156 w 18156"/>
                  <a:gd name="T3" fmla="*/ 9335 h 21037"/>
                  <a:gd name="T4" fmla="*/ 0 w 18156"/>
                  <a:gd name="T5" fmla="*/ 21037 h 21037"/>
                </a:gdLst>
                <a:ahLst/>
                <a:cxnLst>
                  <a:cxn ang="0">
                    <a:pos x="T0" y="T1"/>
                  </a:cxn>
                  <a:cxn ang="0">
                    <a:pos x="T2" y="T3"/>
                  </a:cxn>
                  <a:cxn ang="0">
                    <a:pos x="T4" y="T5"/>
                  </a:cxn>
                </a:cxnLst>
                <a:rect l="0" t="0" r="r" b="b"/>
                <a:pathLst>
                  <a:path w="18156" h="21037" fill="none" extrusionOk="0">
                    <a:moveTo>
                      <a:pt x="4899" y="0"/>
                    </a:moveTo>
                    <a:cubicBezTo>
                      <a:pt x="10363" y="1272"/>
                      <a:pt x="15116" y="4620"/>
                      <a:pt x="18155" y="9335"/>
                    </a:cubicBezTo>
                  </a:path>
                  <a:path w="18156" h="21037" stroke="0" extrusionOk="0">
                    <a:moveTo>
                      <a:pt x="4899" y="0"/>
                    </a:moveTo>
                    <a:cubicBezTo>
                      <a:pt x="10363" y="1272"/>
                      <a:pt x="15116" y="4620"/>
                      <a:pt x="18155" y="9335"/>
                    </a:cubicBezTo>
                    <a:lnTo>
                      <a:pt x="0" y="21037"/>
                    </a:lnTo>
                    <a:close/>
                  </a:path>
                </a:pathLst>
              </a:custGeom>
              <a:noFill/>
              <a:ln w="38100">
                <a:solidFill>
                  <a:srgbClr val="663300"/>
                </a:solidFill>
                <a:prstDash val="lgDashDot"/>
                <a:round/>
                <a:headEnd/>
                <a:tailEnd/>
              </a:ln>
              <a:effectLst/>
            </p:spPr>
            <p:txBody>
              <a:bodyPr anchor="ctr">
                <a:spAutoFit/>
              </a:bodyPr>
              <a:lstStyle/>
              <a:p>
                <a:endParaRPr lang="en-US"/>
              </a:p>
            </p:txBody>
          </p:sp>
          <p:sp>
            <p:nvSpPr>
              <p:cNvPr id="146446" name="Arc 14"/>
              <p:cNvSpPr>
                <a:spLocks/>
              </p:cNvSpPr>
              <p:nvPr/>
            </p:nvSpPr>
            <p:spPr bwMode="auto">
              <a:xfrm rot="14637100" flipV="1">
                <a:off x="4752" y="1392"/>
                <a:ext cx="48" cy="144"/>
              </a:xfrm>
              <a:custGeom>
                <a:avLst/>
                <a:gdLst>
                  <a:gd name="G0" fmla="+- 0 0 0"/>
                  <a:gd name="G1" fmla="+- 21192 0 0"/>
                  <a:gd name="G2" fmla="+- 21600 0 0"/>
                  <a:gd name="T0" fmla="*/ 4178 w 18156"/>
                  <a:gd name="T1" fmla="*/ 0 h 21192"/>
                  <a:gd name="T2" fmla="*/ 18156 w 18156"/>
                  <a:gd name="T3" fmla="*/ 9490 h 21192"/>
                  <a:gd name="T4" fmla="*/ 0 w 18156"/>
                  <a:gd name="T5" fmla="*/ 21192 h 21192"/>
                </a:gdLst>
                <a:ahLst/>
                <a:cxnLst>
                  <a:cxn ang="0">
                    <a:pos x="T0" y="T1"/>
                  </a:cxn>
                  <a:cxn ang="0">
                    <a:pos x="T2" y="T3"/>
                  </a:cxn>
                  <a:cxn ang="0">
                    <a:pos x="T4" y="T5"/>
                  </a:cxn>
                </a:cxnLst>
                <a:rect l="0" t="0" r="r" b="b"/>
                <a:pathLst>
                  <a:path w="18156" h="21192" fill="none" extrusionOk="0">
                    <a:moveTo>
                      <a:pt x="4178" y="-1"/>
                    </a:moveTo>
                    <a:cubicBezTo>
                      <a:pt x="9932" y="1134"/>
                      <a:pt x="14978" y="4560"/>
                      <a:pt x="18155" y="9490"/>
                    </a:cubicBezTo>
                  </a:path>
                  <a:path w="18156" h="21192" stroke="0" extrusionOk="0">
                    <a:moveTo>
                      <a:pt x="4178" y="-1"/>
                    </a:moveTo>
                    <a:cubicBezTo>
                      <a:pt x="9932" y="1134"/>
                      <a:pt x="14978" y="4560"/>
                      <a:pt x="18155" y="9490"/>
                    </a:cubicBezTo>
                    <a:lnTo>
                      <a:pt x="0" y="21192"/>
                    </a:lnTo>
                    <a:close/>
                  </a:path>
                </a:pathLst>
              </a:custGeom>
              <a:noFill/>
              <a:ln w="38100">
                <a:solidFill>
                  <a:srgbClr val="663300"/>
                </a:solidFill>
                <a:prstDash val="lgDashDot"/>
                <a:round/>
                <a:headEnd/>
                <a:tailEnd/>
              </a:ln>
              <a:effectLst/>
            </p:spPr>
            <p:txBody>
              <a:bodyPr anchor="ctr">
                <a:spAutoFit/>
              </a:bodyPr>
              <a:lstStyle/>
              <a:p>
                <a:endParaRPr lang="en-US"/>
              </a:p>
            </p:txBody>
          </p:sp>
          <p:sp>
            <p:nvSpPr>
              <p:cNvPr id="146447" name="WordArt 15"/>
              <p:cNvSpPr>
                <a:spLocks noChangeArrowheads="1" noChangeShapeType="1" noTextEdit="1"/>
              </p:cNvSpPr>
              <p:nvPr/>
            </p:nvSpPr>
            <p:spPr bwMode="auto">
              <a:xfrm>
                <a:off x="4896" y="1440"/>
                <a:ext cx="48" cy="48"/>
              </a:xfrm>
              <a:prstGeom prst="rect">
                <a:avLst/>
              </a:prstGeom>
            </p:spPr>
            <p:txBody>
              <a:bodyPr wrap="none" fromWordArt="1">
                <a:prstTxWarp prst="textPlain">
                  <a:avLst>
                    <a:gd name="adj" fmla="val 50000"/>
                  </a:avLst>
                </a:prstTxWarp>
              </a:bodyPr>
              <a:lstStyle/>
              <a:p>
                <a:pPr algn="ctr"/>
                <a:r>
                  <a:rPr lang="en-US" sz="3600" kern="10">
                    <a:ln w="9525">
                      <a:noFill/>
                      <a:round/>
                      <a:headEnd/>
                      <a:tailEnd/>
                    </a:ln>
                    <a:solidFill>
                      <a:srgbClr val="663300"/>
                    </a:solidFill>
                    <a:latin typeface="Century"/>
                  </a:rPr>
                  <a:t>.</a:t>
                </a:r>
              </a:p>
            </p:txBody>
          </p:sp>
          <p:sp>
            <p:nvSpPr>
              <p:cNvPr id="146448" name="WordArt 16"/>
              <p:cNvSpPr>
                <a:spLocks noChangeArrowheads="1" noChangeShapeType="1" noTextEdit="1"/>
              </p:cNvSpPr>
              <p:nvPr/>
            </p:nvSpPr>
            <p:spPr bwMode="auto">
              <a:xfrm rot="14733363">
                <a:off x="5088" y="1440"/>
                <a:ext cx="48" cy="48"/>
              </a:xfrm>
              <a:prstGeom prst="rect">
                <a:avLst/>
              </a:prstGeom>
            </p:spPr>
            <p:txBody>
              <a:bodyPr wrap="none" fromWordArt="1">
                <a:prstTxWarp prst="textPlain">
                  <a:avLst>
                    <a:gd name="adj" fmla="val 50000"/>
                  </a:avLst>
                </a:prstTxWarp>
              </a:bodyPr>
              <a:lstStyle/>
              <a:p>
                <a:pPr algn="ctr"/>
                <a:r>
                  <a:rPr lang="en-US" sz="3600" kern="10">
                    <a:ln w="9525">
                      <a:noFill/>
                      <a:round/>
                      <a:headEnd/>
                      <a:tailEnd/>
                    </a:ln>
                    <a:solidFill>
                      <a:srgbClr val="663300"/>
                    </a:solidFill>
                    <a:latin typeface="Century"/>
                  </a:rPr>
                  <a:t>.</a:t>
                </a:r>
              </a:p>
            </p:txBody>
          </p:sp>
          <p:grpSp>
            <p:nvGrpSpPr>
              <p:cNvPr id="146449" name="Group 17"/>
              <p:cNvGrpSpPr>
                <a:grpSpLocks/>
              </p:cNvGrpSpPr>
              <p:nvPr/>
            </p:nvGrpSpPr>
            <p:grpSpPr bwMode="auto">
              <a:xfrm>
                <a:off x="5040" y="1296"/>
                <a:ext cx="58" cy="136"/>
                <a:chOff x="5040" y="1296"/>
                <a:chExt cx="58" cy="136"/>
              </a:xfrm>
            </p:grpSpPr>
            <p:sp>
              <p:nvSpPr>
                <p:cNvPr id="146450" name="Arc 18"/>
                <p:cNvSpPr>
                  <a:spLocks/>
                </p:cNvSpPr>
                <p:nvPr/>
              </p:nvSpPr>
              <p:spPr bwMode="auto">
                <a:xfrm rot="19833633" flipV="1">
                  <a:off x="5040" y="1296"/>
                  <a:ext cx="54" cy="136"/>
                </a:xfrm>
                <a:custGeom>
                  <a:avLst/>
                  <a:gdLst>
                    <a:gd name="G0" fmla="+- 0 0 0"/>
                    <a:gd name="G1" fmla="+- 19198 0 0"/>
                    <a:gd name="G2" fmla="+- 21600 0 0"/>
                    <a:gd name="T0" fmla="*/ 9898 w 19816"/>
                    <a:gd name="T1" fmla="*/ 0 h 19198"/>
                    <a:gd name="T2" fmla="*/ 19816 w 19816"/>
                    <a:gd name="T3" fmla="*/ 10602 h 19198"/>
                    <a:gd name="T4" fmla="*/ 0 w 19816"/>
                    <a:gd name="T5" fmla="*/ 19198 h 19198"/>
                  </a:gdLst>
                  <a:ahLst/>
                  <a:cxnLst>
                    <a:cxn ang="0">
                      <a:pos x="T0" y="T1"/>
                    </a:cxn>
                    <a:cxn ang="0">
                      <a:pos x="T2" y="T3"/>
                    </a:cxn>
                    <a:cxn ang="0">
                      <a:pos x="T4" y="T5"/>
                    </a:cxn>
                  </a:cxnLst>
                  <a:rect l="0" t="0" r="r" b="b"/>
                  <a:pathLst>
                    <a:path w="19816" h="19198" fill="none" extrusionOk="0">
                      <a:moveTo>
                        <a:pt x="9898" y="-1"/>
                      </a:moveTo>
                      <a:cubicBezTo>
                        <a:pt x="14328" y="2283"/>
                        <a:pt x="17832" y="6029"/>
                        <a:pt x="19815" y="10602"/>
                      </a:cubicBezTo>
                    </a:path>
                    <a:path w="19816" h="19198" stroke="0" extrusionOk="0">
                      <a:moveTo>
                        <a:pt x="9898" y="-1"/>
                      </a:moveTo>
                      <a:cubicBezTo>
                        <a:pt x="14328" y="2283"/>
                        <a:pt x="17832" y="6029"/>
                        <a:pt x="19815" y="10602"/>
                      </a:cubicBezTo>
                      <a:lnTo>
                        <a:pt x="0" y="19198"/>
                      </a:lnTo>
                      <a:close/>
                    </a:path>
                  </a:pathLst>
                </a:custGeom>
                <a:noFill/>
                <a:ln w="38100">
                  <a:solidFill>
                    <a:srgbClr val="663300"/>
                  </a:solidFill>
                  <a:round/>
                  <a:headEnd/>
                  <a:tailEnd/>
                </a:ln>
                <a:effectLst/>
              </p:spPr>
              <p:txBody>
                <a:bodyPr anchor="ctr">
                  <a:spAutoFit/>
                </a:bodyPr>
                <a:lstStyle/>
                <a:p>
                  <a:endParaRPr lang="en-US"/>
                </a:p>
              </p:txBody>
            </p:sp>
            <p:sp>
              <p:nvSpPr>
                <p:cNvPr id="146451" name="AutoShape 19"/>
                <p:cNvSpPr>
                  <a:spLocks noChangeArrowheads="1"/>
                </p:cNvSpPr>
                <p:nvPr/>
              </p:nvSpPr>
              <p:spPr bwMode="auto">
                <a:xfrm rot="-1424285">
                  <a:off x="5050" y="1296"/>
                  <a:ext cx="48" cy="48"/>
                </a:xfrm>
                <a:prstGeom prst="triangle">
                  <a:avLst>
                    <a:gd name="adj" fmla="val 52083"/>
                  </a:avLst>
                </a:prstGeom>
                <a:solidFill>
                  <a:srgbClr val="663300"/>
                </a:solidFill>
                <a:ln w="19050" algn="ctr">
                  <a:solidFill>
                    <a:srgbClr val="663300"/>
                  </a:solidFill>
                  <a:miter lim="800000"/>
                  <a:headEnd/>
                  <a:tailEnd/>
                </a:ln>
                <a:effectLst/>
              </p:spPr>
              <p:txBody>
                <a:bodyPr anchor="ctr">
                  <a:spAutoFit/>
                </a:bodyPr>
                <a:lstStyle/>
                <a:p>
                  <a:endParaRPr lang="en-US"/>
                </a:p>
              </p:txBody>
            </p:sp>
          </p:grpSp>
        </p:grpSp>
        <p:sp>
          <p:nvSpPr>
            <p:cNvPr id="146452" name="AutoShape 20"/>
            <p:cNvSpPr>
              <a:spLocks noChangeArrowheads="1"/>
            </p:cNvSpPr>
            <p:nvPr/>
          </p:nvSpPr>
          <p:spPr bwMode="auto">
            <a:xfrm flipH="1">
              <a:off x="4992" y="1200"/>
              <a:ext cx="48" cy="48"/>
            </a:xfrm>
            <a:prstGeom prst="triangle">
              <a:avLst>
                <a:gd name="adj" fmla="val 50000"/>
              </a:avLst>
            </a:prstGeom>
            <a:noFill/>
            <a:ln w="57150" algn="ctr">
              <a:solidFill>
                <a:srgbClr val="663300"/>
              </a:solidFill>
              <a:miter lim="800000"/>
              <a:headEnd/>
              <a:tailEnd/>
            </a:ln>
            <a:effectLst/>
          </p:spPr>
          <p:txBody>
            <a:bodyPr anchor="ctr">
              <a:spAutoFit/>
            </a:bodyPr>
            <a:lstStyle/>
            <a:p>
              <a:endParaRPr lang="en-US"/>
            </a:p>
          </p:txBody>
        </p:sp>
      </p:grpSp>
      <p:grpSp>
        <p:nvGrpSpPr>
          <p:cNvPr id="146453" name="Group 21"/>
          <p:cNvGrpSpPr>
            <a:grpSpLocks/>
          </p:cNvGrpSpPr>
          <p:nvPr/>
        </p:nvGrpSpPr>
        <p:grpSpPr bwMode="auto">
          <a:xfrm>
            <a:off x="2590800" y="1866900"/>
            <a:ext cx="4870450" cy="736600"/>
            <a:chOff x="1632" y="1176"/>
            <a:chExt cx="3068" cy="464"/>
          </a:xfrm>
        </p:grpSpPr>
        <p:sp>
          <p:nvSpPr>
            <p:cNvPr id="146454" name="WordArt 22"/>
            <p:cNvSpPr>
              <a:spLocks noChangeArrowheads="1" noChangeShapeType="1"/>
            </p:cNvSpPr>
            <p:nvPr/>
          </p:nvSpPr>
          <p:spPr bwMode="auto">
            <a:xfrm rot="21507697" flipH="1">
              <a:off x="1632" y="1549"/>
              <a:ext cx="440" cy="45"/>
            </a:xfrm>
            <a:prstGeom prst="rect">
              <a:avLst/>
            </a:prstGeom>
          </p:spPr>
          <p:txBody>
            <a:bodyPr wrap="none" fromWordArt="1">
              <a:prstTxWarp prst="textPlain">
                <a:avLst>
                  <a:gd name="adj" fmla="val 50000"/>
                </a:avLst>
              </a:prstTxWarp>
            </a:bodyPr>
            <a:lstStyle/>
            <a:p>
              <a:pPr algn="ctr"/>
              <a:r>
                <a:rPr lang="en-US" sz="3600" b="1" kern="10" spc="-360">
                  <a:ln w="3175">
                    <a:noFill/>
                    <a:round/>
                    <a:headEnd/>
                    <a:tailEnd/>
                  </a:ln>
                  <a:solidFill>
                    <a:srgbClr val="8E5F00"/>
                  </a:solidFill>
                  <a:latin typeface="Trebuchet MS"/>
                </a:rPr>
                <a:t>......</a:t>
              </a:r>
            </a:p>
          </p:txBody>
        </p:sp>
        <p:sp>
          <p:nvSpPr>
            <p:cNvPr id="146455" name="WordArt 23"/>
            <p:cNvSpPr>
              <a:spLocks noChangeArrowheads="1" noChangeShapeType="1"/>
            </p:cNvSpPr>
            <p:nvPr/>
          </p:nvSpPr>
          <p:spPr bwMode="auto">
            <a:xfrm rot="610922" flipH="1">
              <a:off x="2077" y="1595"/>
              <a:ext cx="441" cy="45"/>
            </a:xfrm>
            <a:prstGeom prst="rect">
              <a:avLst/>
            </a:prstGeom>
          </p:spPr>
          <p:txBody>
            <a:bodyPr wrap="none" fromWordArt="1">
              <a:prstTxWarp prst="textPlain">
                <a:avLst>
                  <a:gd name="adj" fmla="val 50000"/>
                </a:avLst>
              </a:prstTxWarp>
            </a:bodyPr>
            <a:lstStyle/>
            <a:p>
              <a:pPr algn="ctr"/>
              <a:r>
                <a:rPr lang="en-US" sz="3600" b="1" kern="10" spc="-360">
                  <a:ln w="3175">
                    <a:noFill/>
                    <a:round/>
                    <a:headEnd/>
                    <a:tailEnd/>
                  </a:ln>
                  <a:solidFill>
                    <a:srgbClr val="8E5F00"/>
                  </a:solidFill>
                  <a:latin typeface="Trebuchet MS"/>
                </a:rPr>
                <a:t>......</a:t>
              </a:r>
            </a:p>
          </p:txBody>
        </p:sp>
        <p:sp>
          <p:nvSpPr>
            <p:cNvPr id="146456" name="WordArt 24"/>
            <p:cNvSpPr>
              <a:spLocks noChangeArrowheads="1" noChangeShapeType="1"/>
            </p:cNvSpPr>
            <p:nvPr/>
          </p:nvSpPr>
          <p:spPr bwMode="auto">
            <a:xfrm rot="21061518" flipH="1">
              <a:off x="2527" y="1595"/>
              <a:ext cx="440" cy="45"/>
            </a:xfrm>
            <a:prstGeom prst="rect">
              <a:avLst/>
            </a:prstGeom>
          </p:spPr>
          <p:txBody>
            <a:bodyPr wrap="none" fromWordArt="1">
              <a:prstTxWarp prst="textPlain">
                <a:avLst>
                  <a:gd name="adj" fmla="val 50000"/>
                </a:avLst>
              </a:prstTxWarp>
            </a:bodyPr>
            <a:lstStyle/>
            <a:p>
              <a:pPr algn="ctr"/>
              <a:r>
                <a:rPr lang="en-US" sz="3600" b="1" kern="10" spc="-360">
                  <a:ln w="3175">
                    <a:noFill/>
                    <a:round/>
                    <a:headEnd/>
                    <a:tailEnd/>
                  </a:ln>
                  <a:solidFill>
                    <a:srgbClr val="8E5F00"/>
                  </a:solidFill>
                  <a:latin typeface="Trebuchet MS"/>
                </a:rPr>
                <a:t>......</a:t>
              </a:r>
            </a:p>
          </p:txBody>
        </p:sp>
        <p:sp>
          <p:nvSpPr>
            <p:cNvPr id="146457" name="WordArt 25"/>
            <p:cNvSpPr>
              <a:spLocks noChangeArrowheads="1" noChangeShapeType="1"/>
            </p:cNvSpPr>
            <p:nvPr/>
          </p:nvSpPr>
          <p:spPr bwMode="auto">
            <a:xfrm rot="21354047" flipH="1">
              <a:off x="2992" y="1549"/>
              <a:ext cx="440" cy="45"/>
            </a:xfrm>
            <a:prstGeom prst="rect">
              <a:avLst/>
            </a:prstGeom>
          </p:spPr>
          <p:txBody>
            <a:bodyPr wrap="none" fromWordArt="1">
              <a:prstTxWarp prst="textPlain">
                <a:avLst>
                  <a:gd name="adj" fmla="val 50000"/>
                </a:avLst>
              </a:prstTxWarp>
            </a:bodyPr>
            <a:lstStyle/>
            <a:p>
              <a:pPr algn="ctr"/>
              <a:r>
                <a:rPr lang="en-US" sz="3600" b="1" kern="10" spc="-360">
                  <a:ln w="3175">
                    <a:noFill/>
                    <a:round/>
                    <a:headEnd/>
                    <a:tailEnd/>
                  </a:ln>
                  <a:solidFill>
                    <a:srgbClr val="8E5F00"/>
                  </a:solidFill>
                  <a:latin typeface="Trebuchet MS"/>
                </a:rPr>
                <a:t>......</a:t>
              </a:r>
            </a:p>
          </p:txBody>
        </p:sp>
        <p:sp>
          <p:nvSpPr>
            <p:cNvPr id="146458" name="WordArt 26"/>
            <p:cNvSpPr>
              <a:spLocks noChangeArrowheads="1" noChangeShapeType="1"/>
            </p:cNvSpPr>
            <p:nvPr/>
          </p:nvSpPr>
          <p:spPr bwMode="auto">
            <a:xfrm rot="21031569" flipH="1">
              <a:off x="3456" y="1488"/>
              <a:ext cx="440" cy="44"/>
            </a:xfrm>
            <a:prstGeom prst="rect">
              <a:avLst/>
            </a:prstGeom>
          </p:spPr>
          <p:txBody>
            <a:bodyPr wrap="none" fromWordArt="1">
              <a:prstTxWarp prst="textPlain">
                <a:avLst>
                  <a:gd name="adj" fmla="val 50000"/>
                </a:avLst>
              </a:prstTxWarp>
            </a:bodyPr>
            <a:lstStyle/>
            <a:p>
              <a:pPr algn="ctr"/>
              <a:r>
                <a:rPr lang="en-US" sz="3600" b="1" kern="10" spc="-360">
                  <a:ln w="3175">
                    <a:noFill/>
                    <a:round/>
                    <a:headEnd/>
                    <a:tailEnd/>
                  </a:ln>
                  <a:solidFill>
                    <a:srgbClr val="8E5F00"/>
                  </a:solidFill>
                  <a:latin typeface="Trebuchet MS"/>
                </a:rPr>
                <a:t>......</a:t>
              </a:r>
            </a:p>
          </p:txBody>
        </p:sp>
        <p:sp>
          <p:nvSpPr>
            <p:cNvPr id="146459" name="WordArt 27"/>
            <p:cNvSpPr>
              <a:spLocks noChangeArrowheads="1" noChangeShapeType="1"/>
            </p:cNvSpPr>
            <p:nvPr/>
          </p:nvSpPr>
          <p:spPr bwMode="auto">
            <a:xfrm rot="20677690" flipH="1">
              <a:off x="3912" y="1392"/>
              <a:ext cx="441" cy="45"/>
            </a:xfrm>
            <a:prstGeom prst="rect">
              <a:avLst/>
            </a:prstGeom>
          </p:spPr>
          <p:txBody>
            <a:bodyPr wrap="none" fromWordArt="1">
              <a:prstTxWarp prst="textPlain">
                <a:avLst>
                  <a:gd name="adj" fmla="val 50000"/>
                </a:avLst>
              </a:prstTxWarp>
            </a:bodyPr>
            <a:lstStyle/>
            <a:p>
              <a:pPr algn="ctr"/>
              <a:r>
                <a:rPr lang="en-US" sz="3600" b="1" kern="10" spc="-360">
                  <a:ln w="3175">
                    <a:noFill/>
                    <a:round/>
                    <a:headEnd/>
                    <a:tailEnd/>
                  </a:ln>
                  <a:solidFill>
                    <a:srgbClr val="8E5F00"/>
                  </a:solidFill>
                  <a:latin typeface="Trebuchet MS"/>
                </a:rPr>
                <a:t>......</a:t>
              </a:r>
            </a:p>
          </p:txBody>
        </p:sp>
        <p:sp>
          <p:nvSpPr>
            <p:cNvPr id="146460" name="Freeform 28"/>
            <p:cNvSpPr>
              <a:spLocks/>
            </p:cNvSpPr>
            <p:nvPr/>
          </p:nvSpPr>
          <p:spPr bwMode="auto">
            <a:xfrm rot="-1908834">
              <a:off x="4512" y="1176"/>
              <a:ext cx="188" cy="168"/>
            </a:xfrm>
            <a:custGeom>
              <a:avLst/>
              <a:gdLst/>
              <a:ahLst/>
              <a:cxnLst>
                <a:cxn ang="0">
                  <a:pos x="307" y="232"/>
                </a:cxn>
                <a:cxn ang="0">
                  <a:pos x="0" y="466"/>
                </a:cxn>
                <a:cxn ang="0">
                  <a:pos x="118" y="466"/>
                </a:cxn>
                <a:cxn ang="0">
                  <a:pos x="425" y="232"/>
                </a:cxn>
                <a:cxn ang="0">
                  <a:pos x="118" y="0"/>
                </a:cxn>
                <a:cxn ang="0">
                  <a:pos x="0" y="0"/>
                </a:cxn>
                <a:cxn ang="0">
                  <a:pos x="307" y="232"/>
                </a:cxn>
              </a:cxnLst>
              <a:rect l="0" t="0" r="r" b="b"/>
              <a:pathLst>
                <a:path w="425" h="466">
                  <a:moveTo>
                    <a:pt x="307" y="232"/>
                  </a:moveTo>
                  <a:lnTo>
                    <a:pt x="0" y="466"/>
                  </a:lnTo>
                  <a:lnTo>
                    <a:pt x="118" y="466"/>
                  </a:lnTo>
                  <a:lnTo>
                    <a:pt x="425" y="232"/>
                  </a:lnTo>
                  <a:lnTo>
                    <a:pt x="118" y="0"/>
                  </a:lnTo>
                  <a:lnTo>
                    <a:pt x="0" y="0"/>
                  </a:lnTo>
                  <a:lnTo>
                    <a:pt x="307" y="232"/>
                  </a:lnTo>
                  <a:close/>
                </a:path>
              </a:pathLst>
            </a:custGeom>
            <a:solidFill>
              <a:srgbClr val="8E5F00"/>
            </a:solidFill>
            <a:ln w="19050" cmpd="sng">
              <a:noFill/>
              <a:round/>
              <a:headEnd/>
              <a:tailEnd/>
            </a:ln>
          </p:spPr>
          <p:txBody>
            <a:bodyPr/>
            <a:lstStyle/>
            <a:p>
              <a:endParaRPr lang="en-US"/>
            </a:p>
          </p:txBody>
        </p:sp>
        <p:sp>
          <p:nvSpPr>
            <p:cNvPr id="146461" name="WordArt 29"/>
            <p:cNvSpPr>
              <a:spLocks noChangeArrowheads="1" noChangeShapeType="1"/>
            </p:cNvSpPr>
            <p:nvPr/>
          </p:nvSpPr>
          <p:spPr bwMode="auto">
            <a:xfrm rot="20378945" flipH="1">
              <a:off x="4215" y="1296"/>
              <a:ext cx="441" cy="45"/>
            </a:xfrm>
            <a:prstGeom prst="rect">
              <a:avLst/>
            </a:prstGeom>
          </p:spPr>
          <p:txBody>
            <a:bodyPr wrap="none" fromWordArt="1">
              <a:prstTxWarp prst="textPlain">
                <a:avLst>
                  <a:gd name="adj" fmla="val 50000"/>
                </a:avLst>
              </a:prstTxWarp>
            </a:bodyPr>
            <a:lstStyle/>
            <a:p>
              <a:pPr algn="ctr"/>
              <a:r>
                <a:rPr lang="en-US" sz="3600" b="1" kern="10" spc="-360">
                  <a:ln w="3175">
                    <a:noFill/>
                    <a:round/>
                    <a:headEnd/>
                    <a:tailEnd/>
                  </a:ln>
                  <a:solidFill>
                    <a:srgbClr val="8E5F00"/>
                  </a:solidFill>
                  <a:latin typeface="Trebuchet MS"/>
                </a:rPr>
                <a:t>......</a:t>
              </a:r>
            </a:p>
          </p:txBody>
        </p:sp>
      </p:grpSp>
      <p:sp>
        <p:nvSpPr>
          <p:cNvPr id="146462" name="Freeform 30"/>
          <p:cNvSpPr>
            <a:spLocks/>
          </p:cNvSpPr>
          <p:nvPr/>
        </p:nvSpPr>
        <p:spPr bwMode="auto">
          <a:xfrm>
            <a:off x="4135438" y="4678363"/>
            <a:ext cx="436562" cy="225425"/>
          </a:xfrm>
          <a:custGeom>
            <a:avLst/>
            <a:gdLst/>
            <a:ahLst/>
            <a:cxnLst>
              <a:cxn ang="0">
                <a:pos x="0" y="3424"/>
              </a:cxn>
              <a:cxn ang="0">
                <a:pos x="925" y="1452"/>
              </a:cxn>
              <a:cxn ang="0">
                <a:pos x="1332" y="1627"/>
              </a:cxn>
              <a:cxn ang="0">
                <a:pos x="2486" y="0"/>
              </a:cxn>
              <a:cxn ang="0">
                <a:pos x="3527" y="727"/>
              </a:cxn>
              <a:cxn ang="0">
                <a:pos x="4134" y="2265"/>
              </a:cxn>
              <a:cxn ang="0">
                <a:pos x="4454" y="2148"/>
              </a:cxn>
              <a:cxn ang="0">
                <a:pos x="5350" y="3339"/>
              </a:cxn>
              <a:cxn ang="0">
                <a:pos x="0" y="3424"/>
              </a:cxn>
            </a:cxnLst>
            <a:rect l="0" t="0" r="r" b="b"/>
            <a:pathLst>
              <a:path w="5350" h="3424">
                <a:moveTo>
                  <a:pt x="0" y="3424"/>
                </a:moveTo>
                <a:lnTo>
                  <a:pt x="925" y="1452"/>
                </a:lnTo>
                <a:lnTo>
                  <a:pt x="1332" y="1627"/>
                </a:lnTo>
                <a:lnTo>
                  <a:pt x="2486" y="0"/>
                </a:lnTo>
                <a:lnTo>
                  <a:pt x="3527" y="727"/>
                </a:lnTo>
                <a:lnTo>
                  <a:pt x="4134" y="2265"/>
                </a:lnTo>
                <a:lnTo>
                  <a:pt x="4454" y="2148"/>
                </a:lnTo>
                <a:lnTo>
                  <a:pt x="5350" y="3339"/>
                </a:lnTo>
                <a:lnTo>
                  <a:pt x="0" y="3424"/>
                </a:lnTo>
                <a:close/>
              </a:path>
            </a:pathLst>
          </a:custGeom>
          <a:gradFill rotWithShape="1">
            <a:gsLst>
              <a:gs pos="0">
                <a:srgbClr val="996600"/>
              </a:gs>
              <a:gs pos="100000">
                <a:srgbClr val="663300"/>
              </a:gs>
            </a:gsLst>
            <a:lin ang="5400000" scaled="1"/>
          </a:gradFill>
          <a:ln w="9525">
            <a:noFill/>
            <a:round/>
            <a:headEnd/>
            <a:tailEnd/>
          </a:ln>
        </p:spPr>
        <p:txBody>
          <a:bodyPr/>
          <a:lstStyle/>
          <a:p>
            <a:endParaRPr lang="en-US"/>
          </a:p>
        </p:txBody>
      </p:sp>
      <p:sp>
        <p:nvSpPr>
          <p:cNvPr id="146463" name="WordArt 31"/>
          <p:cNvSpPr>
            <a:spLocks noChangeArrowheads="1" noChangeShapeType="1" noTextEdit="1"/>
          </p:cNvSpPr>
          <p:nvPr/>
        </p:nvSpPr>
        <p:spPr bwMode="auto">
          <a:xfrm>
            <a:off x="3886200" y="4800600"/>
            <a:ext cx="930275" cy="228600"/>
          </a:xfrm>
          <a:prstGeom prst="rect">
            <a:avLst/>
          </a:prstGeom>
        </p:spPr>
        <p:txBody>
          <a:bodyPr spcFirstLastPara="1" wrap="none" fromWordArt="1">
            <a:prstTxWarp prst="textArchDown">
              <a:avLst>
                <a:gd name="adj" fmla="val 145229"/>
              </a:avLst>
            </a:prstTxWarp>
          </a:bodyPr>
          <a:lstStyle/>
          <a:p>
            <a:pPr algn="ctr"/>
            <a:r>
              <a:rPr lang="en-US" sz="3600" kern="10">
                <a:ln w="3175">
                  <a:noFill/>
                  <a:round/>
                  <a:headEnd/>
                  <a:tailEnd/>
                </a:ln>
                <a:solidFill>
                  <a:srgbClr val="996633"/>
                </a:solidFill>
                <a:latin typeface="Arial Black"/>
              </a:rPr>
              <a:t>Mt. Horeb</a:t>
            </a:r>
          </a:p>
        </p:txBody>
      </p:sp>
      <p:grpSp>
        <p:nvGrpSpPr>
          <p:cNvPr id="146464" name="Group 32"/>
          <p:cNvGrpSpPr>
            <a:grpSpLocks/>
          </p:cNvGrpSpPr>
          <p:nvPr/>
        </p:nvGrpSpPr>
        <p:grpSpPr bwMode="auto">
          <a:xfrm>
            <a:off x="5638800" y="2565400"/>
            <a:ext cx="685800" cy="330200"/>
            <a:chOff x="2112" y="1236"/>
            <a:chExt cx="1920" cy="924"/>
          </a:xfrm>
        </p:grpSpPr>
        <p:sp>
          <p:nvSpPr>
            <p:cNvPr id="146465" name="Oval 33"/>
            <p:cNvSpPr>
              <a:spLocks noChangeArrowheads="1"/>
            </p:cNvSpPr>
            <p:nvPr/>
          </p:nvSpPr>
          <p:spPr bwMode="auto">
            <a:xfrm>
              <a:off x="3977" y="1632"/>
              <a:ext cx="55" cy="45"/>
            </a:xfrm>
            <a:prstGeom prst="ellipse">
              <a:avLst/>
            </a:prstGeom>
            <a:solidFill>
              <a:srgbClr val="996633"/>
            </a:solidFill>
            <a:ln w="3175" algn="ctr">
              <a:noFill/>
              <a:round/>
              <a:headEnd/>
              <a:tailEnd/>
            </a:ln>
            <a:effectLst/>
          </p:spPr>
          <p:txBody>
            <a:bodyPr/>
            <a:lstStyle/>
            <a:p>
              <a:pPr algn="ctr"/>
              <a:endParaRPr lang="en-US" sz="3200">
                <a:solidFill>
                  <a:srgbClr val="000099"/>
                </a:solidFill>
                <a:latin typeface="Arial Black" pitchFamily="34" charset="0"/>
              </a:endParaRPr>
            </a:p>
          </p:txBody>
        </p:sp>
        <p:grpSp>
          <p:nvGrpSpPr>
            <p:cNvPr id="146466" name="Group 34"/>
            <p:cNvGrpSpPr>
              <a:grpSpLocks/>
            </p:cNvGrpSpPr>
            <p:nvPr/>
          </p:nvGrpSpPr>
          <p:grpSpPr bwMode="auto">
            <a:xfrm>
              <a:off x="2112" y="1236"/>
              <a:ext cx="1824" cy="924"/>
              <a:chOff x="2112" y="1236"/>
              <a:chExt cx="1824" cy="924"/>
            </a:xfrm>
          </p:grpSpPr>
          <p:sp>
            <p:nvSpPr>
              <p:cNvPr id="146467" name="WordArt 35"/>
              <p:cNvSpPr>
                <a:spLocks noChangeArrowheads="1" noChangeShapeType="1" noTextEdit="1"/>
              </p:cNvSpPr>
              <p:nvPr/>
            </p:nvSpPr>
            <p:spPr bwMode="auto">
              <a:xfrm>
                <a:off x="2112" y="1236"/>
                <a:ext cx="1732" cy="648"/>
              </a:xfrm>
              <a:prstGeom prst="rect">
                <a:avLst/>
              </a:prstGeom>
            </p:spPr>
            <p:txBody>
              <a:bodyPr wrap="none" fromWordArt="1">
                <a:prstTxWarp prst="textCurveDown">
                  <a:avLst>
                    <a:gd name="adj" fmla="val 52630"/>
                  </a:avLst>
                </a:prstTxWarp>
              </a:bodyPr>
              <a:lstStyle/>
              <a:p>
                <a:pPr algn="ctr"/>
                <a:r>
                  <a:rPr lang="en-US" sz="3600" kern="10">
                    <a:ln w="3175">
                      <a:noFill/>
                      <a:round/>
                      <a:headEnd/>
                      <a:tailEnd/>
                    </a:ln>
                    <a:solidFill>
                      <a:srgbClr val="996633"/>
                    </a:solidFill>
                    <a:latin typeface="Arial Black"/>
                  </a:rPr>
                  <a:t>Kadesh</a:t>
                </a:r>
              </a:p>
            </p:txBody>
          </p:sp>
          <p:sp>
            <p:nvSpPr>
              <p:cNvPr id="146468" name="WordArt 36"/>
              <p:cNvSpPr>
                <a:spLocks noChangeArrowheads="1" noChangeShapeType="1" noTextEdit="1"/>
              </p:cNvSpPr>
              <p:nvPr/>
            </p:nvSpPr>
            <p:spPr bwMode="auto">
              <a:xfrm rot="-952815">
                <a:off x="2208" y="1536"/>
                <a:ext cx="1669" cy="624"/>
              </a:xfrm>
              <a:prstGeom prst="rect">
                <a:avLst/>
              </a:prstGeom>
            </p:spPr>
            <p:txBody>
              <a:bodyPr wrap="none" fromWordArt="1">
                <a:prstTxWarp prst="textCurveDown">
                  <a:avLst>
                    <a:gd name="adj" fmla="val 52630"/>
                  </a:avLst>
                </a:prstTxWarp>
              </a:bodyPr>
              <a:lstStyle/>
              <a:p>
                <a:pPr algn="ctr"/>
                <a:r>
                  <a:rPr lang="en-US" sz="3600" kern="10">
                    <a:ln w="3175">
                      <a:noFill/>
                      <a:round/>
                      <a:headEnd/>
                      <a:tailEnd/>
                    </a:ln>
                    <a:solidFill>
                      <a:srgbClr val="996633"/>
                    </a:solidFill>
                    <a:latin typeface="Arial Black"/>
                  </a:rPr>
                  <a:t>barnea</a:t>
                </a:r>
              </a:p>
            </p:txBody>
          </p:sp>
          <p:sp>
            <p:nvSpPr>
              <p:cNvPr id="146469" name="WordArt 37"/>
              <p:cNvSpPr>
                <a:spLocks noChangeArrowheads="1" noChangeShapeType="1" noTextEdit="1"/>
              </p:cNvSpPr>
              <p:nvPr/>
            </p:nvSpPr>
            <p:spPr bwMode="auto">
              <a:xfrm rot="9346286" flipV="1">
                <a:off x="3877" y="1680"/>
                <a:ext cx="59" cy="48"/>
              </a:xfrm>
              <a:prstGeom prst="rect">
                <a:avLst/>
              </a:prstGeom>
            </p:spPr>
            <p:txBody>
              <a:bodyPr wrap="none" fromWordArt="1">
                <a:prstTxWarp prst="textWave1">
                  <a:avLst>
                    <a:gd name="adj1" fmla="val 0"/>
                    <a:gd name="adj2" fmla="val 0"/>
                  </a:avLst>
                </a:prstTxWarp>
              </a:bodyPr>
              <a:lstStyle/>
              <a:p>
                <a:pPr algn="ctr"/>
                <a:r>
                  <a:rPr lang="en-US" sz="3600" kern="10">
                    <a:ln w="3175">
                      <a:noFill/>
                      <a:round/>
                      <a:headEnd/>
                      <a:tailEnd/>
                    </a:ln>
                    <a:solidFill>
                      <a:srgbClr val="996633"/>
                    </a:solidFill>
                    <a:latin typeface="Arial Black"/>
                  </a:rPr>
                  <a:t>-</a:t>
                </a:r>
              </a:p>
            </p:txBody>
          </p:sp>
        </p:grpSp>
      </p:grpSp>
      <p:grpSp>
        <p:nvGrpSpPr>
          <p:cNvPr id="146470" name="Group 38"/>
          <p:cNvGrpSpPr>
            <a:grpSpLocks/>
          </p:cNvGrpSpPr>
          <p:nvPr/>
        </p:nvGrpSpPr>
        <p:grpSpPr bwMode="auto">
          <a:xfrm>
            <a:off x="2540000" y="1981200"/>
            <a:ext cx="4927600" cy="2773363"/>
            <a:chOff x="1600" y="1248"/>
            <a:chExt cx="3104" cy="1747"/>
          </a:xfrm>
        </p:grpSpPr>
        <p:sp>
          <p:nvSpPr>
            <p:cNvPr id="146471" name="Oval 39"/>
            <p:cNvSpPr>
              <a:spLocks noChangeArrowheads="1"/>
            </p:cNvSpPr>
            <p:nvPr/>
          </p:nvSpPr>
          <p:spPr bwMode="auto">
            <a:xfrm>
              <a:off x="4025" y="1680"/>
              <a:ext cx="55" cy="45"/>
            </a:xfrm>
            <a:prstGeom prst="ellipse">
              <a:avLst/>
            </a:prstGeom>
            <a:solidFill>
              <a:srgbClr val="663300"/>
            </a:solidFill>
            <a:ln w="57150">
              <a:solidFill>
                <a:srgbClr val="663300"/>
              </a:solidFill>
              <a:round/>
              <a:headEnd/>
              <a:tailEnd/>
            </a:ln>
            <a:effectLst/>
          </p:spPr>
          <p:txBody>
            <a:bodyPr wrap="none" anchor="ctr"/>
            <a:lstStyle/>
            <a:p>
              <a:pPr algn="ctr"/>
              <a:endParaRPr lang="en-US" sz="3200">
                <a:solidFill>
                  <a:srgbClr val="000099"/>
                </a:solidFill>
                <a:latin typeface="Arial Black" pitchFamily="34" charset="0"/>
              </a:endParaRPr>
            </a:p>
          </p:txBody>
        </p:sp>
        <p:grpSp>
          <p:nvGrpSpPr>
            <p:cNvPr id="146472" name="Group 40"/>
            <p:cNvGrpSpPr>
              <a:grpSpLocks/>
            </p:cNvGrpSpPr>
            <p:nvPr/>
          </p:nvGrpSpPr>
          <p:grpSpPr bwMode="auto">
            <a:xfrm>
              <a:off x="1600" y="1248"/>
              <a:ext cx="3104" cy="1747"/>
              <a:chOff x="1600" y="1248"/>
              <a:chExt cx="3104" cy="1747"/>
            </a:xfrm>
          </p:grpSpPr>
          <p:grpSp>
            <p:nvGrpSpPr>
              <p:cNvPr id="146473" name="Group 41"/>
              <p:cNvGrpSpPr>
                <a:grpSpLocks/>
              </p:cNvGrpSpPr>
              <p:nvPr/>
            </p:nvGrpSpPr>
            <p:grpSpPr bwMode="auto">
              <a:xfrm>
                <a:off x="1600" y="1567"/>
                <a:ext cx="1057" cy="1386"/>
                <a:chOff x="1600" y="1567"/>
                <a:chExt cx="1057" cy="1386"/>
              </a:xfrm>
            </p:grpSpPr>
            <p:sp>
              <p:nvSpPr>
                <p:cNvPr id="146474" name="Freeform 42"/>
                <p:cNvSpPr>
                  <a:spLocks/>
                </p:cNvSpPr>
                <p:nvPr/>
              </p:nvSpPr>
              <p:spPr bwMode="auto">
                <a:xfrm rot="-3700227">
                  <a:off x="1646" y="1553"/>
                  <a:ext cx="80" cy="163"/>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663300"/>
                </a:solidFill>
                <a:ln w="3175" cmpd="sng">
                  <a:solidFill>
                    <a:srgbClr val="663300"/>
                  </a:solidFill>
                  <a:round/>
                  <a:headEnd/>
                  <a:tailEnd/>
                </a:ln>
              </p:spPr>
              <p:txBody>
                <a:bodyPr/>
                <a:lstStyle/>
                <a:p>
                  <a:endParaRPr lang="en-US"/>
                </a:p>
              </p:txBody>
            </p:sp>
            <p:sp>
              <p:nvSpPr>
                <p:cNvPr id="146475" name="Freeform 43"/>
                <p:cNvSpPr>
                  <a:spLocks/>
                </p:cNvSpPr>
                <p:nvPr/>
              </p:nvSpPr>
              <p:spPr bwMode="auto">
                <a:xfrm rot="4199582" flipV="1">
                  <a:off x="1861" y="1501"/>
                  <a:ext cx="90" cy="278"/>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663300"/>
                </a:solidFill>
                <a:ln w="3175" cmpd="sng">
                  <a:solidFill>
                    <a:srgbClr val="663300"/>
                  </a:solidFill>
                  <a:round/>
                  <a:headEnd/>
                  <a:tailEnd/>
                </a:ln>
              </p:spPr>
              <p:txBody>
                <a:bodyPr/>
                <a:lstStyle/>
                <a:p>
                  <a:endParaRPr lang="en-US"/>
                </a:p>
              </p:txBody>
            </p:sp>
            <p:grpSp>
              <p:nvGrpSpPr>
                <p:cNvPr id="146476" name="Group 44"/>
                <p:cNvGrpSpPr>
                  <a:grpSpLocks/>
                </p:cNvGrpSpPr>
                <p:nvPr/>
              </p:nvGrpSpPr>
              <p:grpSpPr bwMode="auto">
                <a:xfrm>
                  <a:off x="1920" y="1595"/>
                  <a:ext cx="672" cy="1252"/>
                  <a:chOff x="1920" y="1595"/>
                  <a:chExt cx="672" cy="1252"/>
                </a:xfrm>
              </p:grpSpPr>
              <p:sp>
                <p:nvSpPr>
                  <p:cNvPr id="146477" name="Freeform 45"/>
                  <p:cNvSpPr>
                    <a:spLocks/>
                  </p:cNvSpPr>
                  <p:nvPr/>
                </p:nvSpPr>
                <p:spPr bwMode="auto">
                  <a:xfrm rot="1128864" flipH="1">
                    <a:off x="1990" y="1595"/>
                    <a:ext cx="111" cy="272"/>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663300"/>
                  </a:solidFill>
                  <a:ln w="3175" cmpd="sng">
                    <a:solidFill>
                      <a:srgbClr val="663300"/>
                    </a:solidFill>
                    <a:round/>
                    <a:headEnd/>
                    <a:tailEnd/>
                  </a:ln>
                </p:spPr>
                <p:txBody>
                  <a:bodyPr/>
                  <a:lstStyle/>
                  <a:p>
                    <a:endParaRPr lang="en-US"/>
                  </a:p>
                </p:txBody>
              </p:sp>
              <p:sp>
                <p:nvSpPr>
                  <p:cNvPr id="146478" name="Freeform 46"/>
                  <p:cNvSpPr>
                    <a:spLocks/>
                  </p:cNvSpPr>
                  <p:nvPr/>
                </p:nvSpPr>
                <p:spPr bwMode="auto">
                  <a:xfrm>
                    <a:off x="1934" y="1912"/>
                    <a:ext cx="111" cy="272"/>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663300"/>
                  </a:solidFill>
                  <a:ln w="3175" cmpd="sng">
                    <a:solidFill>
                      <a:srgbClr val="663300"/>
                    </a:solidFill>
                    <a:round/>
                    <a:headEnd/>
                    <a:tailEnd/>
                  </a:ln>
                </p:spPr>
                <p:txBody>
                  <a:bodyPr/>
                  <a:lstStyle/>
                  <a:p>
                    <a:endParaRPr lang="en-US"/>
                  </a:p>
                </p:txBody>
              </p:sp>
              <p:sp>
                <p:nvSpPr>
                  <p:cNvPr id="146479" name="Freeform 47"/>
                  <p:cNvSpPr>
                    <a:spLocks/>
                  </p:cNvSpPr>
                  <p:nvPr/>
                </p:nvSpPr>
                <p:spPr bwMode="auto">
                  <a:xfrm rot="-4541548">
                    <a:off x="2002" y="2174"/>
                    <a:ext cx="107" cy="272"/>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663300"/>
                  </a:solidFill>
                  <a:ln w="3175" cmpd="sng">
                    <a:solidFill>
                      <a:srgbClr val="663300"/>
                    </a:solidFill>
                    <a:round/>
                    <a:headEnd/>
                    <a:tailEnd/>
                  </a:ln>
                </p:spPr>
                <p:txBody>
                  <a:bodyPr/>
                  <a:lstStyle/>
                  <a:p>
                    <a:endParaRPr lang="en-US"/>
                  </a:p>
                </p:txBody>
              </p:sp>
              <p:sp>
                <p:nvSpPr>
                  <p:cNvPr id="146480" name="Freeform 48"/>
                  <p:cNvSpPr>
                    <a:spLocks/>
                  </p:cNvSpPr>
                  <p:nvPr/>
                </p:nvSpPr>
                <p:spPr bwMode="auto">
                  <a:xfrm rot="20566753" flipH="1">
                    <a:off x="2208" y="2400"/>
                    <a:ext cx="111" cy="272"/>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663300"/>
                  </a:solidFill>
                  <a:ln w="3175" cmpd="sng">
                    <a:solidFill>
                      <a:srgbClr val="663300"/>
                    </a:solidFill>
                    <a:round/>
                    <a:headEnd/>
                    <a:tailEnd/>
                  </a:ln>
                </p:spPr>
                <p:txBody>
                  <a:bodyPr/>
                  <a:lstStyle/>
                  <a:p>
                    <a:endParaRPr lang="en-US"/>
                  </a:p>
                </p:txBody>
              </p:sp>
              <p:sp>
                <p:nvSpPr>
                  <p:cNvPr id="146481" name="Freeform 49"/>
                  <p:cNvSpPr>
                    <a:spLocks/>
                  </p:cNvSpPr>
                  <p:nvPr/>
                </p:nvSpPr>
                <p:spPr bwMode="auto">
                  <a:xfrm rot="-3725283">
                    <a:off x="2400" y="2656"/>
                    <a:ext cx="111" cy="272"/>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663300"/>
                  </a:solidFill>
                  <a:ln w="3175" cmpd="sng">
                    <a:solidFill>
                      <a:srgbClr val="663300"/>
                    </a:solidFill>
                    <a:round/>
                    <a:headEnd/>
                    <a:tailEnd/>
                  </a:ln>
                </p:spPr>
                <p:txBody>
                  <a:bodyPr/>
                  <a:lstStyle/>
                  <a:p>
                    <a:endParaRPr lang="en-US"/>
                  </a:p>
                </p:txBody>
              </p:sp>
            </p:grpSp>
            <p:sp>
              <p:nvSpPr>
                <p:cNvPr id="146482" name="Oval 50"/>
                <p:cNvSpPr>
                  <a:spLocks noChangeArrowheads="1"/>
                </p:cNvSpPr>
                <p:nvPr/>
              </p:nvSpPr>
              <p:spPr bwMode="auto">
                <a:xfrm>
                  <a:off x="2602" y="2908"/>
                  <a:ext cx="55" cy="45"/>
                </a:xfrm>
                <a:prstGeom prst="ellipse">
                  <a:avLst/>
                </a:prstGeom>
                <a:solidFill>
                  <a:srgbClr val="663300"/>
                </a:solidFill>
                <a:ln w="57150">
                  <a:solidFill>
                    <a:srgbClr val="663300"/>
                  </a:solidFill>
                  <a:round/>
                  <a:headEnd/>
                  <a:tailEnd/>
                </a:ln>
                <a:effectLst/>
              </p:spPr>
              <p:txBody>
                <a:bodyPr wrap="none" anchor="ctr"/>
                <a:lstStyle/>
                <a:p>
                  <a:endParaRPr lang="en-US"/>
                </a:p>
              </p:txBody>
            </p:sp>
            <p:sp>
              <p:nvSpPr>
                <p:cNvPr id="146483" name="Oval 51"/>
                <p:cNvSpPr>
                  <a:spLocks noChangeArrowheads="1"/>
                </p:cNvSpPr>
                <p:nvPr/>
              </p:nvSpPr>
              <p:spPr bwMode="auto">
                <a:xfrm>
                  <a:off x="1767" y="1685"/>
                  <a:ext cx="56" cy="45"/>
                </a:xfrm>
                <a:prstGeom prst="ellipse">
                  <a:avLst/>
                </a:prstGeom>
                <a:solidFill>
                  <a:srgbClr val="663300"/>
                </a:solidFill>
                <a:ln w="57150">
                  <a:solidFill>
                    <a:srgbClr val="663300"/>
                  </a:solidFill>
                  <a:round/>
                  <a:headEnd/>
                  <a:tailEnd/>
                </a:ln>
                <a:effectLst/>
              </p:spPr>
              <p:txBody>
                <a:bodyPr wrap="none" anchor="ctr"/>
                <a:lstStyle/>
                <a:p>
                  <a:endParaRPr lang="en-US"/>
                </a:p>
              </p:txBody>
            </p:sp>
            <p:sp>
              <p:nvSpPr>
                <p:cNvPr id="146484" name="Oval 52"/>
                <p:cNvSpPr>
                  <a:spLocks noChangeArrowheads="1"/>
                </p:cNvSpPr>
                <p:nvPr/>
              </p:nvSpPr>
              <p:spPr bwMode="auto">
                <a:xfrm>
                  <a:off x="1600" y="1567"/>
                  <a:ext cx="56" cy="45"/>
                </a:xfrm>
                <a:prstGeom prst="ellipse">
                  <a:avLst/>
                </a:prstGeom>
                <a:solidFill>
                  <a:srgbClr val="663300"/>
                </a:solidFill>
                <a:ln w="57150">
                  <a:solidFill>
                    <a:srgbClr val="663300"/>
                  </a:solidFill>
                  <a:round/>
                  <a:headEnd/>
                  <a:tailEnd/>
                </a:ln>
                <a:effectLst/>
              </p:spPr>
              <p:txBody>
                <a:bodyPr wrap="none" anchor="ctr"/>
                <a:lstStyle/>
                <a:p>
                  <a:endParaRPr lang="en-US"/>
                </a:p>
              </p:txBody>
            </p:sp>
          </p:grpSp>
          <p:grpSp>
            <p:nvGrpSpPr>
              <p:cNvPr id="146485" name="Group 53"/>
              <p:cNvGrpSpPr>
                <a:grpSpLocks/>
              </p:cNvGrpSpPr>
              <p:nvPr/>
            </p:nvGrpSpPr>
            <p:grpSpPr bwMode="auto">
              <a:xfrm>
                <a:off x="2832" y="1248"/>
                <a:ext cx="1872" cy="1747"/>
                <a:chOff x="2832" y="1248"/>
                <a:chExt cx="1872" cy="1747"/>
              </a:xfrm>
            </p:grpSpPr>
            <p:sp>
              <p:nvSpPr>
                <p:cNvPr id="146486" name="Oval 54"/>
                <p:cNvSpPr>
                  <a:spLocks noChangeArrowheads="1"/>
                </p:cNvSpPr>
                <p:nvPr/>
              </p:nvSpPr>
              <p:spPr bwMode="auto">
                <a:xfrm>
                  <a:off x="3545" y="2547"/>
                  <a:ext cx="55" cy="45"/>
                </a:xfrm>
                <a:prstGeom prst="ellipse">
                  <a:avLst/>
                </a:prstGeom>
                <a:solidFill>
                  <a:srgbClr val="663300"/>
                </a:solidFill>
                <a:ln w="57150">
                  <a:solidFill>
                    <a:srgbClr val="663300"/>
                  </a:solidFill>
                  <a:round/>
                  <a:headEnd/>
                  <a:tailEnd/>
                </a:ln>
                <a:effectLst/>
              </p:spPr>
              <p:txBody>
                <a:bodyPr wrap="none" anchor="ctr"/>
                <a:lstStyle/>
                <a:p>
                  <a:endParaRPr lang="en-US"/>
                </a:p>
              </p:txBody>
            </p:sp>
            <p:sp>
              <p:nvSpPr>
                <p:cNvPr id="146487" name="Oval 55"/>
                <p:cNvSpPr>
                  <a:spLocks noChangeArrowheads="1"/>
                </p:cNvSpPr>
                <p:nvPr/>
              </p:nvSpPr>
              <p:spPr bwMode="auto">
                <a:xfrm>
                  <a:off x="4169" y="2067"/>
                  <a:ext cx="55" cy="45"/>
                </a:xfrm>
                <a:prstGeom prst="ellipse">
                  <a:avLst/>
                </a:prstGeom>
                <a:solidFill>
                  <a:srgbClr val="663300"/>
                </a:solidFill>
                <a:ln w="57150">
                  <a:solidFill>
                    <a:srgbClr val="663300"/>
                  </a:solidFill>
                  <a:round/>
                  <a:headEnd/>
                  <a:tailEnd/>
                </a:ln>
                <a:effectLst/>
              </p:spPr>
              <p:txBody>
                <a:bodyPr wrap="none" anchor="ctr"/>
                <a:lstStyle/>
                <a:p>
                  <a:endParaRPr lang="en-US"/>
                </a:p>
              </p:txBody>
            </p:sp>
            <p:sp>
              <p:nvSpPr>
                <p:cNvPr id="146488" name="Freeform 56"/>
                <p:cNvSpPr>
                  <a:spLocks/>
                </p:cNvSpPr>
                <p:nvPr/>
              </p:nvSpPr>
              <p:spPr bwMode="auto">
                <a:xfrm rot="-11501446">
                  <a:off x="4032" y="1792"/>
                  <a:ext cx="111" cy="272"/>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663300"/>
                </a:solidFill>
                <a:ln w="3175" cmpd="sng">
                  <a:solidFill>
                    <a:srgbClr val="663300"/>
                  </a:solidFill>
                  <a:round/>
                  <a:headEnd/>
                  <a:tailEnd/>
                </a:ln>
              </p:spPr>
              <p:txBody>
                <a:bodyPr/>
                <a:lstStyle/>
                <a:p>
                  <a:endParaRPr lang="en-US"/>
                </a:p>
              </p:txBody>
            </p:sp>
            <p:sp>
              <p:nvSpPr>
                <p:cNvPr id="146489" name="Freeform 57"/>
                <p:cNvSpPr>
                  <a:spLocks/>
                </p:cNvSpPr>
                <p:nvPr/>
              </p:nvSpPr>
              <p:spPr bwMode="auto">
                <a:xfrm rot="-9680793">
                  <a:off x="3637" y="2272"/>
                  <a:ext cx="107" cy="272"/>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663300"/>
                </a:solidFill>
                <a:ln w="3175" cmpd="sng">
                  <a:solidFill>
                    <a:srgbClr val="663300"/>
                  </a:solidFill>
                  <a:round/>
                  <a:headEnd/>
                  <a:tailEnd/>
                </a:ln>
              </p:spPr>
              <p:txBody>
                <a:bodyPr/>
                <a:lstStyle/>
                <a:p>
                  <a:endParaRPr lang="en-US"/>
                </a:p>
              </p:txBody>
            </p:sp>
            <p:sp>
              <p:nvSpPr>
                <p:cNvPr id="146490" name="Freeform 58"/>
                <p:cNvSpPr>
                  <a:spLocks/>
                </p:cNvSpPr>
                <p:nvPr/>
              </p:nvSpPr>
              <p:spPr bwMode="auto">
                <a:xfrm rot="4727632" flipV="1">
                  <a:off x="3032" y="2642"/>
                  <a:ext cx="90" cy="278"/>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663300"/>
                </a:solidFill>
                <a:ln w="3175" cmpd="sng">
                  <a:solidFill>
                    <a:srgbClr val="663300"/>
                  </a:solidFill>
                  <a:round/>
                  <a:headEnd/>
                  <a:tailEnd/>
                </a:ln>
              </p:spPr>
              <p:txBody>
                <a:bodyPr/>
                <a:lstStyle/>
                <a:p>
                  <a:endParaRPr lang="en-US"/>
                </a:p>
              </p:txBody>
            </p:sp>
            <p:sp>
              <p:nvSpPr>
                <p:cNvPr id="146491" name="Freeform 59"/>
                <p:cNvSpPr>
                  <a:spLocks/>
                </p:cNvSpPr>
                <p:nvPr/>
              </p:nvSpPr>
              <p:spPr bwMode="auto">
                <a:xfrm rot="12311760">
                  <a:off x="2832" y="2832"/>
                  <a:ext cx="80" cy="163"/>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663300"/>
                </a:solidFill>
                <a:ln w="3175" cmpd="sng">
                  <a:solidFill>
                    <a:srgbClr val="663300"/>
                  </a:solidFill>
                  <a:round/>
                  <a:headEnd/>
                  <a:tailEnd/>
                </a:ln>
              </p:spPr>
              <p:txBody>
                <a:bodyPr/>
                <a:lstStyle/>
                <a:p>
                  <a:endParaRPr lang="en-US"/>
                </a:p>
              </p:txBody>
            </p:sp>
            <p:sp>
              <p:nvSpPr>
                <p:cNvPr id="146492" name="Oval 60"/>
                <p:cNvSpPr>
                  <a:spLocks noChangeArrowheads="1"/>
                </p:cNvSpPr>
                <p:nvPr/>
              </p:nvSpPr>
              <p:spPr bwMode="auto">
                <a:xfrm>
                  <a:off x="3257" y="2688"/>
                  <a:ext cx="55" cy="45"/>
                </a:xfrm>
                <a:prstGeom prst="ellipse">
                  <a:avLst/>
                </a:prstGeom>
                <a:solidFill>
                  <a:srgbClr val="663300"/>
                </a:solidFill>
                <a:ln w="57150">
                  <a:solidFill>
                    <a:srgbClr val="663300"/>
                  </a:solidFill>
                  <a:round/>
                  <a:headEnd/>
                  <a:tailEnd/>
                </a:ln>
                <a:effectLst/>
              </p:spPr>
              <p:txBody>
                <a:bodyPr wrap="none" anchor="ctr"/>
                <a:lstStyle/>
                <a:p>
                  <a:endParaRPr lang="en-US"/>
                </a:p>
              </p:txBody>
            </p:sp>
            <p:sp>
              <p:nvSpPr>
                <p:cNvPr id="146493" name="Freeform 61"/>
                <p:cNvSpPr>
                  <a:spLocks/>
                </p:cNvSpPr>
                <p:nvPr/>
              </p:nvSpPr>
              <p:spPr bwMode="auto">
                <a:xfrm rot="15472822" flipH="1">
                  <a:off x="3369" y="2535"/>
                  <a:ext cx="85" cy="200"/>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663300"/>
                </a:solidFill>
                <a:ln w="3175" cmpd="sng">
                  <a:solidFill>
                    <a:srgbClr val="663300"/>
                  </a:solidFill>
                  <a:round/>
                  <a:headEnd/>
                  <a:tailEnd/>
                </a:ln>
              </p:spPr>
              <p:txBody>
                <a:bodyPr/>
                <a:lstStyle/>
                <a:p>
                  <a:endParaRPr lang="en-US"/>
                </a:p>
              </p:txBody>
            </p:sp>
            <p:sp>
              <p:nvSpPr>
                <p:cNvPr id="146494" name="Freeform 62"/>
                <p:cNvSpPr>
                  <a:spLocks/>
                </p:cNvSpPr>
                <p:nvPr/>
              </p:nvSpPr>
              <p:spPr bwMode="auto">
                <a:xfrm rot="14923250" flipH="1">
                  <a:off x="3888" y="2032"/>
                  <a:ext cx="111" cy="272"/>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663300"/>
                </a:solidFill>
                <a:ln w="3175" cmpd="sng">
                  <a:solidFill>
                    <a:srgbClr val="663300"/>
                  </a:solidFill>
                  <a:round/>
                  <a:headEnd/>
                  <a:tailEnd/>
                </a:ln>
              </p:spPr>
              <p:txBody>
                <a:bodyPr/>
                <a:lstStyle/>
                <a:p>
                  <a:endParaRPr lang="en-US"/>
                </a:p>
              </p:txBody>
            </p:sp>
            <p:sp>
              <p:nvSpPr>
                <p:cNvPr id="146495" name="Freeform 63"/>
                <p:cNvSpPr>
                  <a:spLocks/>
                </p:cNvSpPr>
                <p:nvPr/>
              </p:nvSpPr>
              <p:spPr bwMode="auto">
                <a:xfrm rot="14392819" flipH="1">
                  <a:off x="4116" y="1524"/>
                  <a:ext cx="72" cy="144"/>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663300"/>
                </a:solidFill>
                <a:ln w="3175" cmpd="sng">
                  <a:solidFill>
                    <a:srgbClr val="663300"/>
                  </a:solidFill>
                  <a:round/>
                  <a:headEnd/>
                  <a:tailEnd/>
                </a:ln>
              </p:spPr>
              <p:txBody>
                <a:bodyPr/>
                <a:lstStyle/>
                <a:p>
                  <a:endParaRPr lang="en-US"/>
                </a:p>
              </p:txBody>
            </p:sp>
            <p:sp>
              <p:nvSpPr>
                <p:cNvPr id="146496" name="Freeform 64"/>
                <p:cNvSpPr>
                  <a:spLocks/>
                </p:cNvSpPr>
                <p:nvPr/>
              </p:nvSpPr>
              <p:spPr bwMode="auto">
                <a:xfrm rot="16023658" flipH="1">
                  <a:off x="4137" y="1527"/>
                  <a:ext cx="85" cy="200"/>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663300"/>
                </a:solidFill>
                <a:ln w="3175" cmpd="sng">
                  <a:solidFill>
                    <a:srgbClr val="663300"/>
                  </a:solidFill>
                  <a:round/>
                  <a:headEnd/>
                  <a:tailEnd/>
                </a:ln>
              </p:spPr>
              <p:txBody>
                <a:bodyPr/>
                <a:lstStyle/>
                <a:p>
                  <a:endParaRPr lang="en-US"/>
                </a:p>
              </p:txBody>
            </p:sp>
            <p:sp>
              <p:nvSpPr>
                <p:cNvPr id="146497" name="Freeform 65"/>
                <p:cNvSpPr>
                  <a:spLocks/>
                </p:cNvSpPr>
                <p:nvPr/>
              </p:nvSpPr>
              <p:spPr bwMode="auto">
                <a:xfrm rot="12416600">
                  <a:off x="4624" y="1248"/>
                  <a:ext cx="80" cy="163"/>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663300"/>
                </a:solidFill>
                <a:ln w="3175" cmpd="sng">
                  <a:solidFill>
                    <a:srgbClr val="663300"/>
                  </a:solidFill>
                  <a:round/>
                  <a:headEnd/>
                  <a:tailEnd/>
                </a:ln>
              </p:spPr>
              <p:txBody>
                <a:bodyPr/>
                <a:lstStyle/>
                <a:p>
                  <a:endParaRPr lang="en-US"/>
                </a:p>
              </p:txBody>
            </p:sp>
            <p:sp>
              <p:nvSpPr>
                <p:cNvPr id="146498" name="Freeform 66"/>
                <p:cNvSpPr>
                  <a:spLocks/>
                </p:cNvSpPr>
                <p:nvPr/>
              </p:nvSpPr>
              <p:spPr bwMode="auto">
                <a:xfrm rot="11256710">
                  <a:off x="4416" y="1296"/>
                  <a:ext cx="80" cy="163"/>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663300"/>
                </a:solidFill>
                <a:ln w="3175" cmpd="sng">
                  <a:solidFill>
                    <a:srgbClr val="663300"/>
                  </a:solidFill>
                  <a:round/>
                  <a:headEnd/>
                  <a:tailEnd/>
                </a:ln>
              </p:spPr>
              <p:txBody>
                <a:bodyPr/>
                <a:lstStyle/>
                <a:p>
                  <a:endParaRPr lang="en-US"/>
                </a:p>
              </p:txBody>
            </p:sp>
            <p:sp>
              <p:nvSpPr>
                <p:cNvPr id="146499" name="Freeform 67"/>
                <p:cNvSpPr>
                  <a:spLocks/>
                </p:cNvSpPr>
                <p:nvPr/>
              </p:nvSpPr>
              <p:spPr bwMode="auto">
                <a:xfrm rot="16070035" flipH="1">
                  <a:off x="4465" y="1335"/>
                  <a:ext cx="85" cy="200"/>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663300"/>
                </a:solidFill>
                <a:ln w="3175" cmpd="sng">
                  <a:solidFill>
                    <a:srgbClr val="663300"/>
                  </a:solidFill>
                  <a:round/>
                  <a:headEnd/>
                  <a:tailEnd/>
                </a:ln>
              </p:spPr>
              <p:txBody>
                <a:bodyPr/>
                <a:lstStyle/>
                <a:p>
                  <a:endParaRPr lang="en-US"/>
                </a:p>
              </p:txBody>
            </p:sp>
            <p:sp>
              <p:nvSpPr>
                <p:cNvPr id="146500" name="Freeform 68"/>
                <p:cNvSpPr>
                  <a:spLocks/>
                </p:cNvSpPr>
                <p:nvPr/>
              </p:nvSpPr>
              <p:spPr bwMode="auto">
                <a:xfrm rot="2303324" flipH="1">
                  <a:off x="4272" y="1816"/>
                  <a:ext cx="85" cy="200"/>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663300"/>
                </a:solidFill>
                <a:ln w="3175" cmpd="sng">
                  <a:solidFill>
                    <a:srgbClr val="663300"/>
                  </a:solidFill>
                  <a:round/>
                  <a:headEnd/>
                  <a:tailEnd/>
                </a:ln>
              </p:spPr>
              <p:txBody>
                <a:bodyPr/>
                <a:lstStyle/>
                <a:p>
                  <a:endParaRPr lang="en-US"/>
                </a:p>
              </p:txBody>
            </p:sp>
            <p:sp>
              <p:nvSpPr>
                <p:cNvPr id="146501" name="Freeform 69"/>
                <p:cNvSpPr>
                  <a:spLocks/>
                </p:cNvSpPr>
                <p:nvPr/>
              </p:nvSpPr>
              <p:spPr bwMode="auto">
                <a:xfrm rot="20659951" flipH="1">
                  <a:off x="4296" y="1632"/>
                  <a:ext cx="72" cy="144"/>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663300"/>
                </a:solidFill>
                <a:ln w="3175" cmpd="sng">
                  <a:solidFill>
                    <a:srgbClr val="663300"/>
                  </a:solidFill>
                  <a:round/>
                  <a:headEnd/>
                  <a:tailEnd/>
                </a:ln>
              </p:spPr>
              <p:txBody>
                <a:bodyPr/>
                <a:lstStyle/>
                <a:p>
                  <a:endParaRPr lang="en-US"/>
                </a:p>
              </p:txBody>
            </p:sp>
            <p:sp>
              <p:nvSpPr>
                <p:cNvPr id="146502" name="Freeform 70"/>
                <p:cNvSpPr>
                  <a:spLocks/>
                </p:cNvSpPr>
                <p:nvPr/>
              </p:nvSpPr>
              <p:spPr bwMode="auto">
                <a:xfrm rot="14649555">
                  <a:off x="4266" y="1414"/>
                  <a:ext cx="80" cy="163"/>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663300"/>
                </a:solidFill>
                <a:ln w="3175" cmpd="sng">
                  <a:solidFill>
                    <a:srgbClr val="663300"/>
                  </a:solidFill>
                  <a:round/>
                  <a:headEnd/>
                  <a:tailEnd/>
                </a:ln>
              </p:spPr>
              <p:txBody>
                <a:bodyPr/>
                <a:lstStyle/>
                <a:p>
                  <a:endParaRPr lang="en-US"/>
                </a:p>
              </p:txBody>
            </p:sp>
          </p:grpSp>
        </p:grpSp>
      </p:grpSp>
      <p:sp>
        <p:nvSpPr>
          <p:cNvPr id="146503" name="WordArt 71"/>
          <p:cNvSpPr>
            <a:spLocks noChangeArrowheads="1" noChangeShapeType="1" noTextEdit="1"/>
          </p:cNvSpPr>
          <p:nvPr/>
        </p:nvSpPr>
        <p:spPr bwMode="auto">
          <a:xfrm rot="491556">
            <a:off x="7313613" y="1524000"/>
            <a:ext cx="681037" cy="273050"/>
          </a:xfrm>
          <a:prstGeom prst="rect">
            <a:avLst/>
          </a:prstGeom>
        </p:spPr>
        <p:txBody>
          <a:bodyPr wrap="none" fromWordArt="1">
            <a:prstTxWarp prst="textChevronInverted">
              <a:avLst>
                <a:gd name="adj" fmla="val 75000"/>
              </a:avLst>
            </a:prstTxWarp>
          </a:bodyPr>
          <a:lstStyle/>
          <a:p>
            <a:pPr algn="ctr"/>
            <a:r>
              <a:rPr lang="en-US" sz="3600" kern="10">
                <a:ln w="12700">
                  <a:noFill/>
                  <a:round/>
                  <a:headEnd/>
                  <a:tailEnd/>
                </a:ln>
                <a:solidFill>
                  <a:srgbClr val="996633"/>
                </a:solidFill>
                <a:latin typeface="Arial Black"/>
              </a:rPr>
              <a:t>Jericho</a:t>
            </a:r>
          </a:p>
        </p:txBody>
      </p:sp>
      <p:sp>
        <p:nvSpPr>
          <p:cNvPr id="146504" name="Oval 72"/>
          <p:cNvSpPr>
            <a:spLocks noChangeArrowheads="1"/>
          </p:cNvSpPr>
          <p:nvPr/>
        </p:nvSpPr>
        <p:spPr bwMode="auto">
          <a:xfrm>
            <a:off x="7532688" y="1828800"/>
            <a:ext cx="87312" cy="71438"/>
          </a:xfrm>
          <a:prstGeom prst="ellipse">
            <a:avLst/>
          </a:prstGeom>
          <a:solidFill>
            <a:srgbClr val="663300"/>
          </a:solidFill>
          <a:ln w="57150" algn="ctr">
            <a:solidFill>
              <a:srgbClr val="663300"/>
            </a:solidFill>
            <a:round/>
            <a:headEnd/>
            <a:tailEnd/>
          </a:ln>
          <a:effectLst/>
        </p:spPr>
        <p:txBody>
          <a:bodyPr wrap="none" anchor="ctr"/>
          <a:lstStyle/>
          <a:p>
            <a:endParaRPr lang="en-US"/>
          </a:p>
        </p:txBody>
      </p:sp>
      <p:sp>
        <p:nvSpPr>
          <p:cNvPr id="146505" name="AutoShape 73"/>
          <p:cNvSpPr>
            <a:spLocks noChangeArrowheads="1"/>
          </p:cNvSpPr>
          <p:nvPr/>
        </p:nvSpPr>
        <p:spPr bwMode="auto">
          <a:xfrm rot="10800000">
            <a:off x="1363663" y="1676400"/>
            <a:ext cx="276225" cy="827088"/>
          </a:xfrm>
          <a:prstGeom prst="downArrow">
            <a:avLst>
              <a:gd name="adj1" fmla="val 41380"/>
              <a:gd name="adj2" fmla="val 70115"/>
            </a:avLst>
          </a:prstGeom>
          <a:solidFill>
            <a:srgbClr val="6600CC"/>
          </a:solidFill>
          <a:ln w="9525" algn="ctr">
            <a:solidFill>
              <a:srgbClr val="6600CC"/>
            </a:solidFill>
            <a:miter lim="800000"/>
            <a:headEnd/>
            <a:tailEnd/>
          </a:ln>
          <a:effectLst/>
        </p:spPr>
        <p:txBody>
          <a:bodyPr rot="10800000" wrap="none" anchor="ctr"/>
          <a:lstStyle/>
          <a:p>
            <a:pPr algn="ctr"/>
            <a:endParaRPr lang="en-US">
              <a:latin typeface="Arial Black" pitchFamily="34" charset="0"/>
            </a:endParaRPr>
          </a:p>
        </p:txBody>
      </p:sp>
      <p:grpSp>
        <p:nvGrpSpPr>
          <p:cNvPr id="146506" name="Group 74"/>
          <p:cNvGrpSpPr>
            <a:grpSpLocks/>
          </p:cNvGrpSpPr>
          <p:nvPr/>
        </p:nvGrpSpPr>
        <p:grpSpPr bwMode="auto">
          <a:xfrm>
            <a:off x="1047750" y="762000"/>
            <a:ext cx="908050" cy="896938"/>
            <a:chOff x="4704" y="288"/>
            <a:chExt cx="672" cy="720"/>
          </a:xfrm>
        </p:grpSpPr>
        <p:sp>
          <p:nvSpPr>
            <p:cNvPr id="146507" name="Oval 75"/>
            <p:cNvSpPr>
              <a:spLocks noChangeArrowheads="1"/>
            </p:cNvSpPr>
            <p:nvPr/>
          </p:nvSpPr>
          <p:spPr bwMode="auto">
            <a:xfrm>
              <a:off x="4704" y="288"/>
              <a:ext cx="672" cy="720"/>
            </a:xfrm>
            <a:prstGeom prst="ellipse">
              <a:avLst/>
            </a:prstGeom>
            <a:gradFill rotWithShape="0">
              <a:gsLst>
                <a:gs pos="0">
                  <a:srgbClr val="FFFFFF"/>
                </a:gs>
                <a:gs pos="100000">
                  <a:srgbClr val="FFFFFF"/>
                </a:gs>
              </a:gsLst>
              <a:lin ang="2700000" scaled="1"/>
            </a:gradFill>
            <a:ln w="12700">
              <a:round/>
              <a:headEnd/>
              <a:tailEnd/>
            </a:ln>
            <a:effectLst/>
            <a:scene3d>
              <a:camera prst="legacyPerspectiveTop"/>
              <a:lightRig rig="legacyFlat3" dir="t"/>
            </a:scene3d>
            <a:sp3d extrusionH="430200" prstMaterial="legacyMatte">
              <a:bevelT w="13500" h="13500" prst="angle"/>
              <a:bevelB w="13500" h="13500" prst="angle"/>
              <a:extrusionClr>
                <a:srgbClr val="9900FF"/>
              </a:extrusionClr>
            </a:sp3d>
          </p:spPr>
          <p:txBody>
            <a:bodyPr wrap="none" anchor="ctr">
              <a:flatTx/>
            </a:bodyPr>
            <a:lstStyle/>
            <a:p>
              <a:pPr algn="ctr" eaLnBrk="0" hangingPunct="0"/>
              <a:endParaRPr lang="en-US" sz="4800" b="1">
                <a:solidFill>
                  <a:srgbClr val="6600CC"/>
                </a:solidFill>
                <a:latin typeface="Impact" pitchFamily="34" charset="0"/>
              </a:endParaRPr>
            </a:p>
          </p:txBody>
        </p:sp>
        <p:sp>
          <p:nvSpPr>
            <p:cNvPr id="146508" name="WordArt 76"/>
            <p:cNvSpPr>
              <a:spLocks noChangeArrowheads="1" noChangeShapeType="1" noTextEdit="1"/>
            </p:cNvSpPr>
            <p:nvPr/>
          </p:nvSpPr>
          <p:spPr bwMode="auto">
            <a:xfrm>
              <a:off x="4778" y="492"/>
              <a:ext cx="517" cy="344"/>
            </a:xfrm>
            <a:prstGeom prst="rect">
              <a:avLst/>
            </a:prstGeom>
          </p:spPr>
          <p:txBody>
            <a:bodyPr wrap="none" fromWordArt="1">
              <a:prstTxWarp prst="textPlain">
                <a:avLst>
                  <a:gd name="adj" fmla="val 50000"/>
                </a:avLst>
              </a:prstTxWarp>
            </a:bodyPr>
            <a:lstStyle/>
            <a:p>
              <a:pPr algn="ctr"/>
              <a:r>
                <a:rPr lang="en-US" sz="3600" kern="10">
                  <a:ln w="38100">
                    <a:solidFill>
                      <a:srgbClr val="6600CC"/>
                    </a:solidFill>
                    <a:round/>
                    <a:headEnd/>
                    <a:tailEnd/>
                  </a:ln>
                  <a:solidFill>
                    <a:schemeClr val="bg1"/>
                  </a:solidFill>
                  <a:latin typeface="Impact"/>
                </a:rPr>
                <a:t>God</a:t>
              </a:r>
            </a:p>
          </p:txBody>
        </p:sp>
      </p:grpSp>
      <p:sp>
        <p:nvSpPr>
          <p:cNvPr id="146509" name="Rectangle 77"/>
          <p:cNvSpPr>
            <a:spLocks noChangeArrowheads="1"/>
          </p:cNvSpPr>
          <p:nvPr/>
        </p:nvSpPr>
        <p:spPr bwMode="auto">
          <a:xfrm>
            <a:off x="0" y="5715000"/>
            <a:ext cx="9144000" cy="1143000"/>
          </a:xfrm>
          <a:prstGeom prst="rect">
            <a:avLst/>
          </a:prstGeom>
          <a:solidFill>
            <a:schemeClr val="tx1"/>
          </a:solidFill>
          <a:ln w="9525">
            <a:solidFill>
              <a:schemeClr val="tx1"/>
            </a:solidFill>
            <a:miter lim="800000"/>
            <a:headEnd/>
            <a:tailEnd/>
          </a:ln>
          <a:effectLst/>
        </p:spPr>
        <p:txBody>
          <a:bodyPr wrap="none" anchor="ctr"/>
          <a:lstStyle/>
          <a:p>
            <a:endParaRPr lang="en-US"/>
          </a:p>
        </p:txBody>
      </p:sp>
      <p:grpSp>
        <p:nvGrpSpPr>
          <p:cNvPr id="146510" name="Group 78"/>
          <p:cNvGrpSpPr>
            <a:grpSpLocks/>
          </p:cNvGrpSpPr>
          <p:nvPr/>
        </p:nvGrpSpPr>
        <p:grpSpPr bwMode="auto">
          <a:xfrm>
            <a:off x="790575" y="2724150"/>
            <a:ext cx="1417638" cy="647700"/>
            <a:chOff x="1344" y="2736"/>
            <a:chExt cx="1056" cy="528"/>
          </a:xfrm>
        </p:grpSpPr>
        <p:sp>
          <p:nvSpPr>
            <p:cNvPr id="146511" name="Oval 79"/>
            <p:cNvSpPr>
              <a:spLocks noChangeArrowheads="1"/>
            </p:cNvSpPr>
            <p:nvPr/>
          </p:nvSpPr>
          <p:spPr bwMode="auto">
            <a:xfrm>
              <a:off x="1344" y="2736"/>
              <a:ext cx="1056" cy="528"/>
            </a:xfrm>
            <a:prstGeom prst="ellipse">
              <a:avLst/>
            </a:prstGeom>
            <a:gradFill rotWithShape="0">
              <a:gsLst>
                <a:gs pos="0">
                  <a:srgbClr val="FFFFCC"/>
                </a:gs>
                <a:gs pos="100000">
                  <a:srgbClr val="FFFF00"/>
                </a:gs>
              </a:gsLst>
              <a:path path="shape">
                <a:fillToRect l="50000" t="50000" r="50000" b="50000"/>
              </a:path>
            </a:gradFill>
            <a:ln w="12700" algn="ctr">
              <a:solidFill>
                <a:srgbClr val="FFCC00"/>
              </a:solidFill>
              <a:round/>
              <a:headEnd/>
              <a:tailEnd/>
            </a:ln>
            <a:effectLst>
              <a:outerShdw dist="64758" dir="4721404" algn="ctr" rotWithShape="0">
                <a:srgbClr val="DEB400"/>
              </a:outerShdw>
            </a:effectLst>
          </p:spPr>
          <p:txBody>
            <a:bodyPr wrap="none" anchor="ctr"/>
            <a:lstStyle/>
            <a:p>
              <a:pPr algn="ctr" eaLnBrk="0" hangingPunct="0"/>
              <a:endParaRPr lang="en-US" sz="3600">
                <a:solidFill>
                  <a:srgbClr val="5A002D"/>
                </a:solidFill>
                <a:latin typeface="Impact" pitchFamily="34" charset="0"/>
              </a:endParaRPr>
            </a:p>
          </p:txBody>
        </p:sp>
        <p:sp>
          <p:nvSpPr>
            <p:cNvPr id="146512" name="WordArt 80"/>
            <p:cNvSpPr>
              <a:spLocks noChangeArrowheads="1" noChangeShapeType="1" noTextEdit="1"/>
            </p:cNvSpPr>
            <p:nvPr/>
          </p:nvSpPr>
          <p:spPr bwMode="auto">
            <a:xfrm>
              <a:off x="1535" y="2856"/>
              <a:ext cx="674" cy="288"/>
            </a:xfrm>
            <a:prstGeom prst="rect">
              <a:avLst/>
            </a:prstGeom>
          </p:spPr>
          <p:txBody>
            <a:bodyPr wrap="none" fromWordArt="1">
              <a:prstTxWarp prst="textInflate">
                <a:avLst>
                  <a:gd name="adj" fmla="val 13634"/>
                </a:avLst>
              </a:prstTxWarp>
            </a:bodyPr>
            <a:lstStyle/>
            <a:p>
              <a:pPr algn="ctr"/>
              <a:r>
                <a:rPr lang="en-US" sz="3600" kern="10" dirty="0">
                  <a:ln w="38100">
                    <a:noFill/>
                    <a:round/>
                    <a:headEnd/>
                    <a:tailEnd/>
                  </a:ln>
                  <a:solidFill>
                    <a:srgbClr val="580000"/>
                  </a:solidFill>
                  <a:latin typeface="Impact"/>
                </a:rPr>
                <a:t>Joshua</a:t>
              </a:r>
            </a:p>
          </p:txBody>
        </p:sp>
      </p:grpSp>
      <p:sp>
        <p:nvSpPr>
          <p:cNvPr id="146513" name="Text Box 81"/>
          <p:cNvSpPr txBox="1">
            <a:spLocks noChangeArrowheads="1"/>
          </p:cNvSpPr>
          <p:nvPr/>
        </p:nvSpPr>
        <p:spPr bwMode="auto">
          <a:xfrm>
            <a:off x="304800" y="0"/>
            <a:ext cx="7315200" cy="579438"/>
          </a:xfrm>
          <a:prstGeom prst="rect">
            <a:avLst/>
          </a:prstGeom>
          <a:noFill/>
          <a:ln w="9525" algn="ctr">
            <a:noFill/>
            <a:miter lim="800000"/>
            <a:headEnd/>
            <a:tailEnd/>
          </a:ln>
          <a:effectLst/>
        </p:spPr>
        <p:txBody>
          <a:bodyPr>
            <a:spAutoFit/>
          </a:bodyPr>
          <a:lstStyle/>
          <a:p>
            <a:pPr eaLnBrk="0" hangingPunct="0"/>
            <a:r>
              <a:rPr lang="en-US" sz="3200" u="sng" dirty="0">
                <a:solidFill>
                  <a:srgbClr val="00FFFF"/>
                </a:solidFill>
                <a:latin typeface="Fette Engschrift" pitchFamily="2" charset="0"/>
              </a:rPr>
              <a:t>2.2.3.2.2 The Foundation of Substance Centered on Joshua</a:t>
            </a:r>
          </a:p>
        </p:txBody>
      </p:sp>
      <p:grpSp>
        <p:nvGrpSpPr>
          <p:cNvPr id="146514" name="Group 82"/>
          <p:cNvGrpSpPr>
            <a:grpSpLocks/>
          </p:cNvGrpSpPr>
          <p:nvPr/>
        </p:nvGrpSpPr>
        <p:grpSpPr bwMode="auto">
          <a:xfrm>
            <a:off x="1905000" y="6011862"/>
            <a:ext cx="5442861" cy="465138"/>
            <a:chOff x="768" y="3712"/>
            <a:chExt cx="3726" cy="293"/>
          </a:xfrm>
        </p:grpSpPr>
        <p:sp>
          <p:nvSpPr>
            <p:cNvPr id="146515" name="Text Box 83"/>
            <p:cNvSpPr txBox="1">
              <a:spLocks noChangeArrowheads="1"/>
            </p:cNvSpPr>
            <p:nvPr/>
          </p:nvSpPr>
          <p:spPr bwMode="auto">
            <a:xfrm>
              <a:off x="987" y="3760"/>
              <a:ext cx="3507" cy="229"/>
            </a:xfrm>
            <a:prstGeom prst="rect">
              <a:avLst/>
            </a:prstGeom>
            <a:noFill/>
            <a:ln w="9525">
              <a:noFill/>
              <a:miter lim="800000"/>
              <a:headEnd/>
              <a:tailEnd/>
            </a:ln>
            <a:effectLst/>
          </p:spPr>
          <p:txBody>
            <a:bodyPr wrap="square">
              <a:spAutoFit/>
            </a:bodyPr>
            <a:lstStyle/>
            <a:p>
              <a:pPr eaLnBrk="0" hangingPunct="0">
                <a:lnSpc>
                  <a:spcPct val="80000"/>
                </a:lnSpc>
              </a:pPr>
              <a:r>
                <a:rPr lang="en-US" sz="2200" b="1" dirty="0">
                  <a:solidFill>
                    <a:schemeClr val="bg1"/>
                  </a:solidFill>
                  <a:latin typeface="Arial Narrow" pitchFamily="34" charset="0"/>
                </a:rPr>
                <a:t>God elevated </a:t>
              </a:r>
              <a:r>
                <a:rPr lang="en-US" sz="2200" b="1" u="sng" dirty="0">
                  <a:solidFill>
                    <a:schemeClr val="bg1"/>
                  </a:solidFill>
                  <a:latin typeface="Arial Narrow" pitchFamily="34" charset="0"/>
                </a:rPr>
                <a:t>Joshua</a:t>
              </a:r>
              <a:r>
                <a:rPr lang="en-US" sz="2200" b="1" dirty="0">
                  <a:solidFill>
                    <a:schemeClr val="bg1"/>
                  </a:solidFill>
                  <a:latin typeface="Arial Narrow" pitchFamily="34" charset="0"/>
                </a:rPr>
                <a:t> to Moses’ place </a:t>
              </a:r>
              <a:r>
                <a:rPr lang="en-US" sz="1600" dirty="0">
                  <a:solidFill>
                    <a:schemeClr val="bg1"/>
                  </a:solidFill>
                </a:rPr>
                <a:t>(p. 259).</a:t>
              </a:r>
            </a:p>
          </p:txBody>
        </p:sp>
        <p:sp>
          <p:nvSpPr>
            <p:cNvPr id="146516" name="Text Box 84"/>
            <p:cNvSpPr txBox="1">
              <a:spLocks noChangeArrowheads="1"/>
            </p:cNvSpPr>
            <p:nvPr/>
          </p:nvSpPr>
          <p:spPr bwMode="auto">
            <a:xfrm>
              <a:off x="768" y="3712"/>
              <a:ext cx="215" cy="293"/>
            </a:xfrm>
            <a:prstGeom prst="rect">
              <a:avLst/>
            </a:prstGeom>
            <a:noFill/>
            <a:ln w="9525">
              <a:noFill/>
              <a:miter lim="800000"/>
              <a:headEnd/>
              <a:tailEnd/>
            </a:ln>
            <a:effectLst/>
          </p:spPr>
          <p:txBody>
            <a:bodyPr>
              <a:spAutoFit/>
            </a:bodyPr>
            <a:lstStyle/>
            <a:p>
              <a:pPr eaLnBrk="0" hangingPunct="0">
                <a:lnSpc>
                  <a:spcPct val="55000"/>
                </a:lnSpc>
              </a:pPr>
              <a:r>
                <a:rPr lang="en-US" sz="4400" b="1" dirty="0">
                  <a:solidFill>
                    <a:schemeClr val="bg1"/>
                  </a:solidFill>
                  <a:latin typeface="Times New Roman" pitchFamily="18" charset="0"/>
                  <a:sym typeface="CommonBullets" pitchFamily="34" charset="2"/>
                </a:rPr>
                <a:t></a:t>
              </a:r>
              <a:endParaRPr lang="en-US" sz="4400" b="1" dirty="0">
                <a:solidFill>
                  <a:schemeClr val="bg1"/>
                </a:solidFill>
                <a:latin typeface="Times New Roman" pitchFamily="18" charset="0"/>
              </a:endParaRPr>
            </a:p>
          </p:txBody>
        </p:sp>
      </p:grpSp>
      <p:grpSp>
        <p:nvGrpSpPr>
          <p:cNvPr id="146517" name="Group 85"/>
          <p:cNvGrpSpPr>
            <a:grpSpLocks/>
          </p:cNvGrpSpPr>
          <p:nvPr/>
        </p:nvGrpSpPr>
        <p:grpSpPr bwMode="auto">
          <a:xfrm>
            <a:off x="792163" y="2003425"/>
            <a:ext cx="1417637" cy="647700"/>
            <a:chOff x="1344" y="2736"/>
            <a:chExt cx="1056" cy="528"/>
          </a:xfrm>
        </p:grpSpPr>
        <p:sp>
          <p:nvSpPr>
            <p:cNvPr id="146518" name="Oval 86"/>
            <p:cNvSpPr>
              <a:spLocks noChangeArrowheads="1"/>
            </p:cNvSpPr>
            <p:nvPr/>
          </p:nvSpPr>
          <p:spPr bwMode="auto">
            <a:xfrm>
              <a:off x="1344" y="2736"/>
              <a:ext cx="1056" cy="528"/>
            </a:xfrm>
            <a:prstGeom prst="ellipse">
              <a:avLst/>
            </a:prstGeom>
            <a:gradFill rotWithShape="0">
              <a:gsLst>
                <a:gs pos="0">
                  <a:srgbClr val="FFFFCC"/>
                </a:gs>
                <a:gs pos="100000">
                  <a:srgbClr val="FFFF00"/>
                </a:gs>
              </a:gsLst>
              <a:path path="shape">
                <a:fillToRect l="50000" t="50000" r="50000" b="50000"/>
              </a:path>
            </a:gradFill>
            <a:ln w="12700" algn="ctr">
              <a:solidFill>
                <a:srgbClr val="FFCC00"/>
              </a:solidFill>
              <a:round/>
              <a:headEnd/>
              <a:tailEnd/>
            </a:ln>
            <a:effectLst>
              <a:outerShdw dist="64758" dir="4721404" algn="ctr" rotWithShape="0">
                <a:srgbClr val="DEB400"/>
              </a:outerShdw>
            </a:effectLst>
          </p:spPr>
          <p:txBody>
            <a:bodyPr wrap="none" anchor="ctr"/>
            <a:lstStyle/>
            <a:p>
              <a:pPr algn="ctr" eaLnBrk="0" hangingPunct="0"/>
              <a:endParaRPr lang="en-US" sz="3600">
                <a:solidFill>
                  <a:srgbClr val="5A002D"/>
                </a:solidFill>
                <a:latin typeface="Impact" pitchFamily="34" charset="0"/>
              </a:endParaRPr>
            </a:p>
          </p:txBody>
        </p:sp>
        <p:sp>
          <p:nvSpPr>
            <p:cNvPr id="146519" name="WordArt 87"/>
            <p:cNvSpPr>
              <a:spLocks noChangeArrowheads="1" noChangeShapeType="1" noTextEdit="1"/>
            </p:cNvSpPr>
            <p:nvPr/>
          </p:nvSpPr>
          <p:spPr bwMode="auto">
            <a:xfrm>
              <a:off x="1535" y="2856"/>
              <a:ext cx="674" cy="288"/>
            </a:xfrm>
            <a:prstGeom prst="rect">
              <a:avLst/>
            </a:prstGeom>
          </p:spPr>
          <p:txBody>
            <a:bodyPr wrap="none" fromWordArt="1">
              <a:prstTxWarp prst="textInflate">
                <a:avLst>
                  <a:gd name="adj" fmla="val 13634"/>
                </a:avLst>
              </a:prstTxWarp>
            </a:bodyPr>
            <a:lstStyle/>
            <a:p>
              <a:pPr algn="ctr"/>
              <a:r>
                <a:rPr lang="en-US" sz="3600" kern="10">
                  <a:ln w="38100">
                    <a:noFill/>
                    <a:round/>
                    <a:headEnd/>
                    <a:tailEnd/>
                  </a:ln>
                  <a:solidFill>
                    <a:srgbClr val="580000"/>
                  </a:solidFill>
                  <a:latin typeface="Impact"/>
                </a:rPr>
                <a:t>Moses</a:t>
              </a:r>
            </a:p>
          </p:txBody>
        </p:sp>
      </p:grpSp>
      <p:pic>
        <p:nvPicPr>
          <p:cNvPr id="146520" name="Picture 88" descr="Joshua_Caleb"/>
          <p:cNvPicPr>
            <a:picLocks noChangeAspect="1" noChangeArrowheads="1"/>
          </p:cNvPicPr>
          <p:nvPr/>
        </p:nvPicPr>
        <p:blipFill>
          <a:blip r:embed="rId4" cstate="print">
            <a:clrChange>
              <a:clrFrom>
                <a:srgbClr val="FFFFFF"/>
              </a:clrFrom>
              <a:clrTo>
                <a:srgbClr val="FFFFFF">
                  <a:alpha val="0"/>
                </a:srgbClr>
              </a:clrTo>
            </a:clrChange>
          </a:blip>
          <a:srcRect/>
          <a:stretch>
            <a:fillRect/>
          </a:stretch>
        </p:blipFill>
        <p:spPr bwMode="auto">
          <a:xfrm>
            <a:off x="4514850" y="936625"/>
            <a:ext cx="1762125" cy="4572000"/>
          </a:xfrm>
          <a:prstGeom prst="rect">
            <a:avLst/>
          </a:prstGeom>
          <a:noFill/>
        </p:spPr>
      </p:pic>
      <p:grpSp>
        <p:nvGrpSpPr>
          <p:cNvPr id="146521" name="Group 89"/>
          <p:cNvGrpSpPr>
            <a:grpSpLocks/>
          </p:cNvGrpSpPr>
          <p:nvPr/>
        </p:nvGrpSpPr>
        <p:grpSpPr bwMode="auto">
          <a:xfrm>
            <a:off x="1885950" y="1504950"/>
            <a:ext cx="2590800" cy="487363"/>
            <a:chOff x="1248" y="933"/>
            <a:chExt cx="1632" cy="307"/>
          </a:xfrm>
        </p:grpSpPr>
        <p:sp>
          <p:nvSpPr>
            <p:cNvPr id="146522" name="Rectangle 90"/>
            <p:cNvSpPr>
              <a:spLocks noChangeArrowheads="1"/>
            </p:cNvSpPr>
            <p:nvPr/>
          </p:nvSpPr>
          <p:spPr bwMode="auto">
            <a:xfrm>
              <a:off x="1257" y="943"/>
              <a:ext cx="1613" cy="288"/>
            </a:xfrm>
            <a:prstGeom prst="rect">
              <a:avLst/>
            </a:prstGeom>
            <a:gradFill rotWithShape="1">
              <a:gsLst>
                <a:gs pos="0">
                  <a:srgbClr val="FFFFFF"/>
                </a:gs>
                <a:gs pos="100000">
                  <a:srgbClr val="DAB590"/>
                </a:gs>
              </a:gsLst>
              <a:path path="shape">
                <a:fillToRect l="50000" t="50000" r="50000" b="50000"/>
              </a:path>
            </a:gradFill>
            <a:ln w="28575" algn="ctr">
              <a:solidFill>
                <a:srgbClr val="660033"/>
              </a:solidFill>
              <a:miter lim="800000"/>
              <a:headEnd/>
              <a:tailEnd/>
            </a:ln>
            <a:effectLst/>
          </p:spPr>
          <p:txBody>
            <a:bodyPr wrap="none" anchor="ctr"/>
            <a:lstStyle/>
            <a:p>
              <a:endParaRPr lang="en-US"/>
            </a:p>
          </p:txBody>
        </p:sp>
        <p:sp>
          <p:nvSpPr>
            <p:cNvPr id="146523" name="Text Box 91"/>
            <p:cNvSpPr txBox="1">
              <a:spLocks noChangeArrowheads="1"/>
            </p:cNvSpPr>
            <p:nvPr/>
          </p:nvSpPr>
          <p:spPr bwMode="auto">
            <a:xfrm>
              <a:off x="1248" y="933"/>
              <a:ext cx="1632" cy="307"/>
            </a:xfrm>
            <a:prstGeom prst="rect">
              <a:avLst/>
            </a:prstGeom>
            <a:noFill/>
            <a:ln w="19050">
              <a:noFill/>
              <a:miter lim="800000"/>
              <a:headEnd/>
              <a:tailEnd/>
            </a:ln>
            <a:effectLst/>
          </p:spPr>
          <p:txBody>
            <a:bodyPr>
              <a:spAutoFit/>
            </a:bodyPr>
            <a:lstStyle/>
            <a:p>
              <a:pPr algn="ctr" eaLnBrk="0" hangingPunct="0"/>
              <a:endParaRPr lang="en-US" sz="200">
                <a:solidFill>
                  <a:srgbClr val="440022"/>
                </a:solidFill>
                <a:latin typeface="Impact" pitchFamily="34" charset="0"/>
              </a:endParaRPr>
            </a:p>
            <a:p>
              <a:pPr algn="ctr" eaLnBrk="0" hangingPunct="0"/>
              <a:r>
                <a:rPr lang="en-US" sz="2400">
                  <a:solidFill>
                    <a:srgbClr val="440022"/>
                  </a:solidFill>
                  <a:latin typeface="Impact" pitchFamily="34" charset="0"/>
                </a:rPr>
                <a:t>Foundation of faith</a:t>
              </a:r>
            </a:p>
          </p:txBody>
        </p:sp>
      </p:grpSp>
    </p:spTree>
  </p:cSld>
  <p:clrMapOvr>
    <a:masterClrMapping/>
  </p:clrMapOvr>
  <p:transition spd="slow">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afterEffect">
                                  <p:stCondLst>
                                    <p:cond delay="0"/>
                                  </p:stCondLst>
                                  <p:childTnLst>
                                    <p:set>
                                      <p:cBhvr>
                                        <p:cTn id="6" dur="1" fill="hold">
                                          <p:stCondLst>
                                            <p:cond delay="0"/>
                                          </p:stCondLst>
                                        </p:cTn>
                                        <p:tgtEl>
                                          <p:spTgt spid="146513"/>
                                        </p:tgtEl>
                                        <p:attrNameLst>
                                          <p:attrName>style.visibility</p:attrName>
                                        </p:attrNameLst>
                                      </p:cBhvr>
                                      <p:to>
                                        <p:strVal val="visible"/>
                                      </p:to>
                                    </p:set>
                                    <p:anim calcmode="lin" valueType="num">
                                      <p:cBhvr>
                                        <p:cTn id="7" dur="2000" fill="hold"/>
                                        <p:tgtEl>
                                          <p:spTgt spid="146513"/>
                                        </p:tgtEl>
                                        <p:attrNameLst>
                                          <p:attrName>ppt_w</p:attrName>
                                        </p:attrNameLst>
                                      </p:cBhvr>
                                      <p:tavLst>
                                        <p:tav tm="0">
                                          <p:val>
                                            <p:strVal val="#ppt_w*0.70"/>
                                          </p:val>
                                        </p:tav>
                                        <p:tav tm="100000">
                                          <p:val>
                                            <p:strVal val="#ppt_w"/>
                                          </p:val>
                                        </p:tav>
                                      </p:tavLst>
                                    </p:anim>
                                    <p:anim calcmode="lin" valueType="num">
                                      <p:cBhvr>
                                        <p:cTn id="8" dur="2000" fill="hold"/>
                                        <p:tgtEl>
                                          <p:spTgt spid="146513"/>
                                        </p:tgtEl>
                                        <p:attrNameLst>
                                          <p:attrName>ppt_h</p:attrName>
                                        </p:attrNameLst>
                                      </p:cBhvr>
                                      <p:tavLst>
                                        <p:tav tm="0">
                                          <p:val>
                                            <p:strVal val="#ppt_h"/>
                                          </p:val>
                                        </p:tav>
                                        <p:tav tm="100000">
                                          <p:val>
                                            <p:strVal val="#ppt_h"/>
                                          </p:val>
                                        </p:tav>
                                      </p:tavLst>
                                    </p:anim>
                                    <p:animEffect transition="in" filter="fade">
                                      <p:cBhvr>
                                        <p:cTn id="9" dur="2000"/>
                                        <p:tgtEl>
                                          <p:spTgt spid="146513"/>
                                        </p:tgtEl>
                                      </p:cBhvr>
                                    </p:animEffect>
                                  </p:childTnLst>
                                </p:cTn>
                              </p:par>
                            </p:childTnLst>
                          </p:cTn>
                        </p:par>
                      </p:childTnLst>
                    </p:cTn>
                  </p:par>
                  <p:par>
                    <p:cTn id="10" fill="hold">
                      <p:stCondLst>
                        <p:cond delay="indefinite"/>
                      </p:stCondLst>
                      <p:childTnLst>
                        <p:par>
                          <p:cTn id="11" fill="hold">
                            <p:stCondLst>
                              <p:cond delay="0"/>
                            </p:stCondLst>
                            <p:childTnLst>
                              <p:par>
                                <p:cTn id="12" presetID="16" presetClass="entr" presetSubtype="37" fill="hold" nodeType="clickEffect">
                                  <p:stCondLst>
                                    <p:cond delay="0"/>
                                  </p:stCondLst>
                                  <p:childTnLst>
                                    <p:set>
                                      <p:cBhvr>
                                        <p:cTn id="13" dur="1" fill="hold">
                                          <p:stCondLst>
                                            <p:cond delay="0"/>
                                          </p:stCondLst>
                                        </p:cTn>
                                        <p:tgtEl>
                                          <p:spTgt spid="146514"/>
                                        </p:tgtEl>
                                        <p:attrNameLst>
                                          <p:attrName>style.visibility</p:attrName>
                                        </p:attrNameLst>
                                      </p:cBhvr>
                                      <p:to>
                                        <p:strVal val="visible"/>
                                      </p:to>
                                    </p:set>
                                    <p:animEffect transition="in" filter="barn(outVertical)">
                                      <p:cBhvr>
                                        <p:cTn id="14" dur="500"/>
                                        <p:tgtEl>
                                          <p:spTgt spid="146514"/>
                                        </p:tgtEl>
                                      </p:cBhvr>
                                    </p:animEffect>
                                  </p:childTnLst>
                                </p:cTn>
                              </p:par>
                            </p:childTnLst>
                          </p:cTn>
                        </p:par>
                      </p:childTnLst>
                    </p:cTn>
                  </p:par>
                  <p:par>
                    <p:cTn id="15" fill="hold">
                      <p:stCondLst>
                        <p:cond delay="indefinite"/>
                      </p:stCondLst>
                      <p:childTnLst>
                        <p:par>
                          <p:cTn id="16" fill="hold">
                            <p:stCondLst>
                              <p:cond delay="0"/>
                            </p:stCondLst>
                            <p:childTnLst>
                              <p:par>
                                <p:cTn id="17" presetID="23" presetClass="entr" presetSubtype="272" fill="hold" nodeType="clickEffect">
                                  <p:stCondLst>
                                    <p:cond delay="0"/>
                                  </p:stCondLst>
                                  <p:childTnLst>
                                    <p:set>
                                      <p:cBhvr>
                                        <p:cTn id="18" dur="1" fill="hold">
                                          <p:stCondLst>
                                            <p:cond delay="0"/>
                                          </p:stCondLst>
                                        </p:cTn>
                                        <p:tgtEl>
                                          <p:spTgt spid="146510"/>
                                        </p:tgtEl>
                                        <p:attrNameLst>
                                          <p:attrName>style.visibility</p:attrName>
                                        </p:attrNameLst>
                                      </p:cBhvr>
                                      <p:to>
                                        <p:strVal val="visible"/>
                                      </p:to>
                                    </p:set>
                                    <p:anim calcmode="lin" valueType="num">
                                      <p:cBhvr>
                                        <p:cTn id="19" dur="2000" fill="hold"/>
                                        <p:tgtEl>
                                          <p:spTgt spid="146510"/>
                                        </p:tgtEl>
                                        <p:attrNameLst>
                                          <p:attrName>ppt_w</p:attrName>
                                        </p:attrNameLst>
                                      </p:cBhvr>
                                      <p:tavLst>
                                        <p:tav tm="0">
                                          <p:val>
                                            <p:strVal val="2/3*#ppt_w"/>
                                          </p:val>
                                        </p:tav>
                                        <p:tav tm="100000">
                                          <p:val>
                                            <p:strVal val="#ppt_w"/>
                                          </p:val>
                                        </p:tav>
                                      </p:tavLst>
                                    </p:anim>
                                    <p:anim calcmode="lin" valueType="num">
                                      <p:cBhvr>
                                        <p:cTn id="20" dur="2000" fill="hold"/>
                                        <p:tgtEl>
                                          <p:spTgt spid="146510"/>
                                        </p:tgtEl>
                                        <p:attrNameLst>
                                          <p:attrName>ppt_h</p:attrName>
                                        </p:attrNameLst>
                                      </p:cBhvr>
                                      <p:tavLst>
                                        <p:tav tm="0">
                                          <p:val>
                                            <p:strVal val="2/3*#ppt_h"/>
                                          </p:val>
                                        </p:tav>
                                        <p:tav tm="100000">
                                          <p:val>
                                            <p:strVal val="#ppt_h"/>
                                          </p:val>
                                        </p:tav>
                                      </p:tavLst>
                                    </p:anim>
                                  </p:childTnLst>
                                </p:cTn>
                              </p:par>
                              <p:par>
                                <p:cTn id="21" presetID="10" presetClass="entr" presetSubtype="0" fill="hold" nodeType="withEffect">
                                  <p:stCondLst>
                                    <p:cond delay="0"/>
                                  </p:stCondLst>
                                  <p:childTnLst>
                                    <p:set>
                                      <p:cBhvr>
                                        <p:cTn id="22" dur="1" fill="hold">
                                          <p:stCondLst>
                                            <p:cond delay="0"/>
                                          </p:stCondLst>
                                        </p:cTn>
                                        <p:tgtEl>
                                          <p:spTgt spid="146520"/>
                                        </p:tgtEl>
                                        <p:attrNameLst>
                                          <p:attrName>style.visibility</p:attrName>
                                        </p:attrNameLst>
                                      </p:cBhvr>
                                      <p:to>
                                        <p:strVal val="visible"/>
                                      </p:to>
                                    </p:set>
                                    <p:animEffect transition="in" filter="fade">
                                      <p:cBhvr>
                                        <p:cTn id="23" dur="1000"/>
                                        <p:tgtEl>
                                          <p:spTgt spid="1465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6513" grpId="0"/>
    </p:bldLst>
  </p:timing>
</p:sld>
</file>

<file path=ppt/slides/slide92.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147458" name="Picture 2" descr="Sinai_New_11_13_03"/>
          <p:cNvPicPr>
            <a:picLocks noChangeAspect="1" noChangeArrowheads="1"/>
          </p:cNvPicPr>
          <p:nvPr/>
        </p:nvPicPr>
        <p:blipFill>
          <a:blip r:embed="rId3" cstate="print">
            <a:lum bright="-30000"/>
          </a:blip>
          <a:srcRect/>
          <a:stretch>
            <a:fillRect/>
          </a:stretch>
        </p:blipFill>
        <p:spPr bwMode="auto">
          <a:xfrm>
            <a:off x="738188" y="628650"/>
            <a:ext cx="7667625" cy="5924550"/>
          </a:xfrm>
          <a:prstGeom prst="rect">
            <a:avLst/>
          </a:prstGeom>
          <a:noFill/>
        </p:spPr>
      </p:pic>
      <p:grpSp>
        <p:nvGrpSpPr>
          <p:cNvPr id="147459" name="Group 3"/>
          <p:cNvGrpSpPr>
            <a:grpSpLocks/>
          </p:cNvGrpSpPr>
          <p:nvPr/>
        </p:nvGrpSpPr>
        <p:grpSpPr bwMode="auto">
          <a:xfrm>
            <a:off x="1885950" y="1504950"/>
            <a:ext cx="2590800" cy="487363"/>
            <a:chOff x="1248" y="933"/>
            <a:chExt cx="1632" cy="307"/>
          </a:xfrm>
        </p:grpSpPr>
        <p:sp>
          <p:nvSpPr>
            <p:cNvPr id="147460" name="Rectangle 4"/>
            <p:cNvSpPr>
              <a:spLocks noChangeArrowheads="1"/>
            </p:cNvSpPr>
            <p:nvPr/>
          </p:nvSpPr>
          <p:spPr bwMode="auto">
            <a:xfrm>
              <a:off x="1257" y="943"/>
              <a:ext cx="1613" cy="288"/>
            </a:xfrm>
            <a:prstGeom prst="rect">
              <a:avLst/>
            </a:prstGeom>
            <a:gradFill rotWithShape="1">
              <a:gsLst>
                <a:gs pos="0">
                  <a:srgbClr val="FFFFFF"/>
                </a:gs>
                <a:gs pos="100000">
                  <a:srgbClr val="DAB590"/>
                </a:gs>
              </a:gsLst>
              <a:path path="shape">
                <a:fillToRect l="50000" t="50000" r="50000" b="50000"/>
              </a:path>
            </a:gradFill>
            <a:ln w="28575" algn="ctr">
              <a:solidFill>
                <a:srgbClr val="660033"/>
              </a:solidFill>
              <a:miter lim="800000"/>
              <a:headEnd/>
              <a:tailEnd/>
            </a:ln>
            <a:effectLst/>
          </p:spPr>
          <p:txBody>
            <a:bodyPr wrap="none" anchor="ctr"/>
            <a:lstStyle/>
            <a:p>
              <a:endParaRPr lang="en-US"/>
            </a:p>
          </p:txBody>
        </p:sp>
        <p:sp>
          <p:nvSpPr>
            <p:cNvPr id="147461" name="Text Box 5"/>
            <p:cNvSpPr txBox="1">
              <a:spLocks noChangeArrowheads="1"/>
            </p:cNvSpPr>
            <p:nvPr/>
          </p:nvSpPr>
          <p:spPr bwMode="auto">
            <a:xfrm>
              <a:off x="1248" y="933"/>
              <a:ext cx="1632" cy="307"/>
            </a:xfrm>
            <a:prstGeom prst="rect">
              <a:avLst/>
            </a:prstGeom>
            <a:noFill/>
            <a:ln w="19050">
              <a:noFill/>
              <a:miter lim="800000"/>
              <a:headEnd/>
              <a:tailEnd/>
            </a:ln>
            <a:effectLst/>
          </p:spPr>
          <p:txBody>
            <a:bodyPr>
              <a:spAutoFit/>
            </a:bodyPr>
            <a:lstStyle/>
            <a:p>
              <a:pPr algn="ctr" eaLnBrk="0" hangingPunct="0"/>
              <a:endParaRPr lang="en-US" sz="200">
                <a:solidFill>
                  <a:srgbClr val="440022"/>
                </a:solidFill>
                <a:latin typeface="Impact" pitchFamily="34" charset="0"/>
              </a:endParaRPr>
            </a:p>
            <a:p>
              <a:pPr algn="ctr" eaLnBrk="0" hangingPunct="0"/>
              <a:r>
                <a:rPr lang="en-US" sz="2400">
                  <a:solidFill>
                    <a:srgbClr val="440022"/>
                  </a:solidFill>
                  <a:latin typeface="Impact" pitchFamily="34" charset="0"/>
                </a:rPr>
                <a:t>Foundation of faith</a:t>
              </a:r>
            </a:p>
          </p:txBody>
        </p:sp>
      </p:grpSp>
      <p:grpSp>
        <p:nvGrpSpPr>
          <p:cNvPr id="147462" name="Group 6"/>
          <p:cNvGrpSpPr>
            <a:grpSpLocks/>
          </p:cNvGrpSpPr>
          <p:nvPr/>
        </p:nvGrpSpPr>
        <p:grpSpPr bwMode="auto">
          <a:xfrm>
            <a:off x="6705600" y="1905000"/>
            <a:ext cx="1447800" cy="1392238"/>
            <a:chOff x="4224" y="1200"/>
            <a:chExt cx="912" cy="877"/>
          </a:xfrm>
        </p:grpSpPr>
        <p:grpSp>
          <p:nvGrpSpPr>
            <p:cNvPr id="147463" name="Group 7"/>
            <p:cNvGrpSpPr>
              <a:grpSpLocks/>
            </p:cNvGrpSpPr>
            <p:nvPr/>
          </p:nvGrpSpPr>
          <p:grpSpPr bwMode="auto">
            <a:xfrm>
              <a:off x="4224" y="1296"/>
              <a:ext cx="912" cy="781"/>
              <a:chOff x="4224" y="1296"/>
              <a:chExt cx="912" cy="781"/>
            </a:xfrm>
          </p:grpSpPr>
          <p:sp>
            <p:nvSpPr>
              <p:cNvPr id="147464" name="WordArt 8"/>
              <p:cNvSpPr>
                <a:spLocks noChangeArrowheads="1" noChangeShapeType="1" noTextEdit="1"/>
              </p:cNvSpPr>
              <p:nvPr/>
            </p:nvSpPr>
            <p:spPr bwMode="auto">
              <a:xfrm>
                <a:off x="4704" y="1440"/>
                <a:ext cx="48" cy="48"/>
              </a:xfrm>
              <a:prstGeom prst="rect">
                <a:avLst/>
              </a:prstGeom>
            </p:spPr>
            <p:txBody>
              <a:bodyPr wrap="none" fromWordArt="1">
                <a:prstTxWarp prst="textPlain">
                  <a:avLst>
                    <a:gd name="adj" fmla="val 50000"/>
                  </a:avLst>
                </a:prstTxWarp>
              </a:bodyPr>
              <a:lstStyle/>
              <a:p>
                <a:pPr algn="ctr"/>
                <a:r>
                  <a:rPr lang="en-US" sz="3600" kern="10">
                    <a:ln w="9525">
                      <a:noFill/>
                      <a:round/>
                      <a:headEnd/>
                      <a:tailEnd/>
                    </a:ln>
                    <a:solidFill>
                      <a:srgbClr val="663300"/>
                    </a:solidFill>
                    <a:latin typeface="Century"/>
                  </a:rPr>
                  <a:t>.</a:t>
                </a:r>
              </a:p>
            </p:txBody>
          </p:sp>
          <p:sp>
            <p:nvSpPr>
              <p:cNvPr id="147465" name="Arc 9"/>
              <p:cNvSpPr>
                <a:spLocks/>
              </p:cNvSpPr>
              <p:nvPr/>
            </p:nvSpPr>
            <p:spPr bwMode="auto">
              <a:xfrm rot="6715497">
                <a:off x="4249" y="1933"/>
                <a:ext cx="119" cy="170"/>
              </a:xfrm>
              <a:custGeom>
                <a:avLst/>
                <a:gdLst>
                  <a:gd name="G0" fmla="+- 0 0 0"/>
                  <a:gd name="G1" fmla="+- 21192 0 0"/>
                  <a:gd name="G2" fmla="+- 21600 0 0"/>
                  <a:gd name="T0" fmla="*/ 4178 w 18156"/>
                  <a:gd name="T1" fmla="*/ 0 h 21192"/>
                  <a:gd name="T2" fmla="*/ 18156 w 18156"/>
                  <a:gd name="T3" fmla="*/ 9490 h 21192"/>
                  <a:gd name="T4" fmla="*/ 0 w 18156"/>
                  <a:gd name="T5" fmla="*/ 21192 h 21192"/>
                </a:gdLst>
                <a:ahLst/>
                <a:cxnLst>
                  <a:cxn ang="0">
                    <a:pos x="T0" y="T1"/>
                  </a:cxn>
                  <a:cxn ang="0">
                    <a:pos x="T2" y="T3"/>
                  </a:cxn>
                  <a:cxn ang="0">
                    <a:pos x="T4" y="T5"/>
                  </a:cxn>
                </a:cxnLst>
                <a:rect l="0" t="0" r="r" b="b"/>
                <a:pathLst>
                  <a:path w="18156" h="21192" fill="none" extrusionOk="0">
                    <a:moveTo>
                      <a:pt x="4178" y="-1"/>
                    </a:moveTo>
                    <a:cubicBezTo>
                      <a:pt x="9932" y="1134"/>
                      <a:pt x="14978" y="4560"/>
                      <a:pt x="18155" y="9490"/>
                    </a:cubicBezTo>
                  </a:path>
                  <a:path w="18156" h="21192" stroke="0" extrusionOk="0">
                    <a:moveTo>
                      <a:pt x="4178" y="-1"/>
                    </a:moveTo>
                    <a:cubicBezTo>
                      <a:pt x="9932" y="1134"/>
                      <a:pt x="14978" y="4560"/>
                      <a:pt x="18155" y="9490"/>
                    </a:cubicBezTo>
                    <a:lnTo>
                      <a:pt x="0" y="21192"/>
                    </a:lnTo>
                    <a:close/>
                  </a:path>
                </a:pathLst>
              </a:custGeom>
              <a:noFill/>
              <a:ln w="38100">
                <a:solidFill>
                  <a:srgbClr val="663300"/>
                </a:solidFill>
                <a:round/>
                <a:headEnd/>
                <a:tailEnd/>
              </a:ln>
              <a:effectLst/>
            </p:spPr>
            <p:txBody>
              <a:bodyPr anchor="ctr">
                <a:spAutoFit/>
              </a:bodyPr>
              <a:lstStyle/>
              <a:p>
                <a:endParaRPr lang="en-US"/>
              </a:p>
            </p:txBody>
          </p:sp>
          <p:sp>
            <p:nvSpPr>
              <p:cNvPr id="147466" name="WordArt 10"/>
              <p:cNvSpPr>
                <a:spLocks noChangeArrowheads="1" noChangeShapeType="1" noTextEdit="1"/>
              </p:cNvSpPr>
              <p:nvPr/>
            </p:nvSpPr>
            <p:spPr bwMode="auto">
              <a:xfrm>
                <a:off x="4414" y="1956"/>
                <a:ext cx="48" cy="48"/>
              </a:xfrm>
              <a:prstGeom prst="rect">
                <a:avLst/>
              </a:prstGeom>
            </p:spPr>
            <p:txBody>
              <a:bodyPr wrap="none" fromWordArt="1">
                <a:prstTxWarp prst="textPlain">
                  <a:avLst>
                    <a:gd name="adj" fmla="val 50000"/>
                  </a:avLst>
                </a:prstTxWarp>
              </a:bodyPr>
              <a:lstStyle/>
              <a:p>
                <a:pPr algn="ctr"/>
                <a:r>
                  <a:rPr lang="en-US" sz="3600" kern="10">
                    <a:ln w="9525">
                      <a:noFill/>
                      <a:round/>
                      <a:headEnd/>
                      <a:tailEnd/>
                    </a:ln>
                    <a:solidFill>
                      <a:srgbClr val="663300"/>
                    </a:solidFill>
                    <a:latin typeface="Century"/>
                  </a:rPr>
                  <a:t>.</a:t>
                </a:r>
              </a:p>
            </p:txBody>
          </p:sp>
          <p:sp>
            <p:nvSpPr>
              <p:cNvPr id="147467" name="Arc 11"/>
              <p:cNvSpPr>
                <a:spLocks/>
              </p:cNvSpPr>
              <p:nvPr/>
            </p:nvSpPr>
            <p:spPr bwMode="auto">
              <a:xfrm rot="9622134" flipV="1">
                <a:off x="4462" y="1833"/>
                <a:ext cx="144" cy="171"/>
              </a:xfrm>
              <a:custGeom>
                <a:avLst/>
                <a:gdLst>
                  <a:gd name="G0" fmla="+- 0 0 0"/>
                  <a:gd name="G1" fmla="+- 21192 0 0"/>
                  <a:gd name="G2" fmla="+- 21600 0 0"/>
                  <a:gd name="T0" fmla="*/ 4178 w 18156"/>
                  <a:gd name="T1" fmla="*/ 0 h 21192"/>
                  <a:gd name="T2" fmla="*/ 18156 w 18156"/>
                  <a:gd name="T3" fmla="*/ 9490 h 21192"/>
                  <a:gd name="T4" fmla="*/ 0 w 18156"/>
                  <a:gd name="T5" fmla="*/ 21192 h 21192"/>
                </a:gdLst>
                <a:ahLst/>
                <a:cxnLst>
                  <a:cxn ang="0">
                    <a:pos x="T0" y="T1"/>
                  </a:cxn>
                  <a:cxn ang="0">
                    <a:pos x="T2" y="T3"/>
                  </a:cxn>
                  <a:cxn ang="0">
                    <a:pos x="T4" y="T5"/>
                  </a:cxn>
                </a:cxnLst>
                <a:rect l="0" t="0" r="r" b="b"/>
                <a:pathLst>
                  <a:path w="18156" h="21192" fill="none" extrusionOk="0">
                    <a:moveTo>
                      <a:pt x="4178" y="-1"/>
                    </a:moveTo>
                    <a:cubicBezTo>
                      <a:pt x="9932" y="1134"/>
                      <a:pt x="14978" y="4560"/>
                      <a:pt x="18155" y="9490"/>
                    </a:cubicBezTo>
                  </a:path>
                  <a:path w="18156" h="21192" stroke="0" extrusionOk="0">
                    <a:moveTo>
                      <a:pt x="4178" y="-1"/>
                    </a:moveTo>
                    <a:cubicBezTo>
                      <a:pt x="9932" y="1134"/>
                      <a:pt x="14978" y="4560"/>
                      <a:pt x="18155" y="9490"/>
                    </a:cubicBezTo>
                    <a:lnTo>
                      <a:pt x="0" y="21192"/>
                    </a:lnTo>
                    <a:close/>
                  </a:path>
                </a:pathLst>
              </a:custGeom>
              <a:noFill/>
              <a:ln w="38100">
                <a:solidFill>
                  <a:srgbClr val="663300"/>
                </a:solidFill>
                <a:round/>
                <a:headEnd/>
                <a:tailEnd/>
              </a:ln>
              <a:effectLst/>
            </p:spPr>
            <p:txBody>
              <a:bodyPr anchor="ctr">
                <a:spAutoFit/>
              </a:bodyPr>
              <a:lstStyle/>
              <a:p>
                <a:endParaRPr lang="en-US"/>
              </a:p>
            </p:txBody>
          </p:sp>
          <p:sp>
            <p:nvSpPr>
              <p:cNvPr id="147468" name="WordArt 12"/>
              <p:cNvSpPr>
                <a:spLocks noChangeArrowheads="1" noChangeShapeType="1" noTextEdit="1"/>
              </p:cNvSpPr>
              <p:nvPr/>
            </p:nvSpPr>
            <p:spPr bwMode="auto">
              <a:xfrm rot="-1150740">
                <a:off x="4558" y="1764"/>
                <a:ext cx="48" cy="48"/>
              </a:xfrm>
              <a:prstGeom prst="rect">
                <a:avLst/>
              </a:prstGeom>
            </p:spPr>
            <p:txBody>
              <a:bodyPr wrap="none" fromWordArt="1">
                <a:prstTxWarp prst="textPlain">
                  <a:avLst>
                    <a:gd name="adj" fmla="val 50000"/>
                  </a:avLst>
                </a:prstTxWarp>
              </a:bodyPr>
              <a:lstStyle/>
              <a:p>
                <a:pPr algn="ctr"/>
                <a:r>
                  <a:rPr lang="en-US" sz="3600" kern="10">
                    <a:ln w="9525">
                      <a:noFill/>
                      <a:round/>
                      <a:headEnd/>
                      <a:tailEnd/>
                    </a:ln>
                    <a:solidFill>
                      <a:srgbClr val="663300"/>
                    </a:solidFill>
                    <a:latin typeface="Century"/>
                  </a:rPr>
                  <a:t>.</a:t>
                </a:r>
              </a:p>
            </p:txBody>
          </p:sp>
          <p:sp>
            <p:nvSpPr>
              <p:cNvPr id="147469" name="Arc 13"/>
              <p:cNvSpPr>
                <a:spLocks/>
              </p:cNvSpPr>
              <p:nvPr/>
            </p:nvSpPr>
            <p:spPr bwMode="auto">
              <a:xfrm rot="6715497">
                <a:off x="4585" y="1597"/>
                <a:ext cx="119" cy="170"/>
              </a:xfrm>
              <a:custGeom>
                <a:avLst/>
                <a:gdLst>
                  <a:gd name="G0" fmla="+- 0 0 0"/>
                  <a:gd name="G1" fmla="+- 21192 0 0"/>
                  <a:gd name="G2" fmla="+- 21600 0 0"/>
                  <a:gd name="T0" fmla="*/ 4178 w 18156"/>
                  <a:gd name="T1" fmla="*/ 0 h 21192"/>
                  <a:gd name="T2" fmla="*/ 18156 w 18156"/>
                  <a:gd name="T3" fmla="*/ 9490 h 21192"/>
                  <a:gd name="T4" fmla="*/ 0 w 18156"/>
                  <a:gd name="T5" fmla="*/ 21192 h 21192"/>
                </a:gdLst>
                <a:ahLst/>
                <a:cxnLst>
                  <a:cxn ang="0">
                    <a:pos x="T0" y="T1"/>
                  </a:cxn>
                  <a:cxn ang="0">
                    <a:pos x="T2" y="T3"/>
                  </a:cxn>
                  <a:cxn ang="0">
                    <a:pos x="T4" y="T5"/>
                  </a:cxn>
                </a:cxnLst>
                <a:rect l="0" t="0" r="r" b="b"/>
                <a:pathLst>
                  <a:path w="18156" h="21192" fill="none" extrusionOk="0">
                    <a:moveTo>
                      <a:pt x="4178" y="-1"/>
                    </a:moveTo>
                    <a:cubicBezTo>
                      <a:pt x="9932" y="1134"/>
                      <a:pt x="14978" y="4560"/>
                      <a:pt x="18155" y="9490"/>
                    </a:cubicBezTo>
                  </a:path>
                  <a:path w="18156" h="21192" stroke="0" extrusionOk="0">
                    <a:moveTo>
                      <a:pt x="4178" y="-1"/>
                    </a:moveTo>
                    <a:cubicBezTo>
                      <a:pt x="9932" y="1134"/>
                      <a:pt x="14978" y="4560"/>
                      <a:pt x="18155" y="9490"/>
                    </a:cubicBezTo>
                    <a:lnTo>
                      <a:pt x="0" y="21192"/>
                    </a:lnTo>
                    <a:close/>
                  </a:path>
                </a:pathLst>
              </a:custGeom>
              <a:noFill/>
              <a:ln w="38100">
                <a:solidFill>
                  <a:srgbClr val="663300"/>
                </a:solidFill>
                <a:round/>
                <a:headEnd/>
                <a:tailEnd/>
              </a:ln>
              <a:effectLst/>
            </p:spPr>
            <p:txBody>
              <a:bodyPr anchor="ctr">
                <a:spAutoFit/>
              </a:bodyPr>
              <a:lstStyle/>
              <a:p>
                <a:endParaRPr lang="en-US"/>
              </a:p>
            </p:txBody>
          </p:sp>
          <p:sp>
            <p:nvSpPr>
              <p:cNvPr id="147470" name="WordArt 14"/>
              <p:cNvSpPr>
                <a:spLocks noChangeArrowheads="1" noChangeShapeType="1" noTextEdit="1"/>
              </p:cNvSpPr>
              <p:nvPr/>
            </p:nvSpPr>
            <p:spPr bwMode="auto">
              <a:xfrm>
                <a:off x="4750" y="1620"/>
                <a:ext cx="48" cy="48"/>
              </a:xfrm>
              <a:prstGeom prst="rect">
                <a:avLst/>
              </a:prstGeom>
            </p:spPr>
            <p:txBody>
              <a:bodyPr wrap="none" fromWordArt="1">
                <a:prstTxWarp prst="textPlain">
                  <a:avLst>
                    <a:gd name="adj" fmla="val 50000"/>
                  </a:avLst>
                </a:prstTxWarp>
              </a:bodyPr>
              <a:lstStyle/>
              <a:p>
                <a:pPr algn="ctr"/>
                <a:r>
                  <a:rPr lang="en-US" sz="3600" kern="10">
                    <a:ln w="9525">
                      <a:noFill/>
                      <a:round/>
                      <a:headEnd/>
                      <a:tailEnd/>
                    </a:ln>
                    <a:solidFill>
                      <a:srgbClr val="663300"/>
                    </a:solidFill>
                    <a:latin typeface="Century"/>
                  </a:rPr>
                  <a:t>.</a:t>
                </a:r>
              </a:p>
            </p:txBody>
          </p:sp>
          <p:sp>
            <p:nvSpPr>
              <p:cNvPr id="147471" name="Arc 15"/>
              <p:cNvSpPr>
                <a:spLocks/>
              </p:cNvSpPr>
              <p:nvPr/>
            </p:nvSpPr>
            <p:spPr bwMode="auto">
              <a:xfrm rot="8773144" flipV="1">
                <a:off x="4729" y="1488"/>
                <a:ext cx="48" cy="192"/>
              </a:xfrm>
              <a:custGeom>
                <a:avLst/>
                <a:gdLst>
                  <a:gd name="G0" fmla="+- 0 0 0"/>
                  <a:gd name="G1" fmla="+- 21192 0 0"/>
                  <a:gd name="G2" fmla="+- 21600 0 0"/>
                  <a:gd name="T0" fmla="*/ 4178 w 18156"/>
                  <a:gd name="T1" fmla="*/ 0 h 21192"/>
                  <a:gd name="T2" fmla="*/ 18156 w 18156"/>
                  <a:gd name="T3" fmla="*/ 9490 h 21192"/>
                  <a:gd name="T4" fmla="*/ 0 w 18156"/>
                  <a:gd name="T5" fmla="*/ 21192 h 21192"/>
                </a:gdLst>
                <a:ahLst/>
                <a:cxnLst>
                  <a:cxn ang="0">
                    <a:pos x="T0" y="T1"/>
                  </a:cxn>
                  <a:cxn ang="0">
                    <a:pos x="T2" y="T3"/>
                  </a:cxn>
                  <a:cxn ang="0">
                    <a:pos x="T4" y="T5"/>
                  </a:cxn>
                </a:cxnLst>
                <a:rect l="0" t="0" r="r" b="b"/>
                <a:pathLst>
                  <a:path w="18156" h="21192" fill="none" extrusionOk="0">
                    <a:moveTo>
                      <a:pt x="4178" y="-1"/>
                    </a:moveTo>
                    <a:cubicBezTo>
                      <a:pt x="9932" y="1134"/>
                      <a:pt x="14978" y="4560"/>
                      <a:pt x="18155" y="9490"/>
                    </a:cubicBezTo>
                  </a:path>
                  <a:path w="18156" h="21192" stroke="0" extrusionOk="0">
                    <a:moveTo>
                      <a:pt x="4178" y="-1"/>
                    </a:moveTo>
                    <a:cubicBezTo>
                      <a:pt x="9932" y="1134"/>
                      <a:pt x="14978" y="4560"/>
                      <a:pt x="18155" y="9490"/>
                    </a:cubicBezTo>
                    <a:lnTo>
                      <a:pt x="0" y="21192"/>
                    </a:lnTo>
                    <a:close/>
                  </a:path>
                </a:pathLst>
              </a:custGeom>
              <a:noFill/>
              <a:ln w="38100">
                <a:solidFill>
                  <a:srgbClr val="663300"/>
                </a:solidFill>
                <a:round/>
                <a:headEnd/>
                <a:tailEnd/>
              </a:ln>
              <a:effectLst/>
            </p:spPr>
            <p:txBody>
              <a:bodyPr anchor="ctr">
                <a:spAutoFit/>
              </a:bodyPr>
              <a:lstStyle/>
              <a:p>
                <a:endParaRPr lang="en-US"/>
              </a:p>
            </p:txBody>
          </p:sp>
          <p:sp>
            <p:nvSpPr>
              <p:cNvPr id="147472" name="Arc 16"/>
              <p:cNvSpPr>
                <a:spLocks/>
              </p:cNvSpPr>
              <p:nvPr/>
            </p:nvSpPr>
            <p:spPr bwMode="auto">
              <a:xfrm rot="-12756078">
                <a:off x="4952" y="1392"/>
                <a:ext cx="107" cy="101"/>
              </a:xfrm>
              <a:custGeom>
                <a:avLst/>
                <a:gdLst>
                  <a:gd name="G0" fmla="+- 0 0 0"/>
                  <a:gd name="G1" fmla="+- 21037 0 0"/>
                  <a:gd name="G2" fmla="+- 21600 0 0"/>
                  <a:gd name="T0" fmla="*/ 4900 w 18156"/>
                  <a:gd name="T1" fmla="*/ 0 h 21037"/>
                  <a:gd name="T2" fmla="*/ 18156 w 18156"/>
                  <a:gd name="T3" fmla="*/ 9335 h 21037"/>
                  <a:gd name="T4" fmla="*/ 0 w 18156"/>
                  <a:gd name="T5" fmla="*/ 21037 h 21037"/>
                </a:gdLst>
                <a:ahLst/>
                <a:cxnLst>
                  <a:cxn ang="0">
                    <a:pos x="T0" y="T1"/>
                  </a:cxn>
                  <a:cxn ang="0">
                    <a:pos x="T2" y="T3"/>
                  </a:cxn>
                  <a:cxn ang="0">
                    <a:pos x="T4" y="T5"/>
                  </a:cxn>
                </a:cxnLst>
                <a:rect l="0" t="0" r="r" b="b"/>
                <a:pathLst>
                  <a:path w="18156" h="21037" fill="none" extrusionOk="0">
                    <a:moveTo>
                      <a:pt x="4899" y="0"/>
                    </a:moveTo>
                    <a:cubicBezTo>
                      <a:pt x="10363" y="1272"/>
                      <a:pt x="15116" y="4620"/>
                      <a:pt x="18155" y="9335"/>
                    </a:cubicBezTo>
                  </a:path>
                  <a:path w="18156" h="21037" stroke="0" extrusionOk="0">
                    <a:moveTo>
                      <a:pt x="4899" y="0"/>
                    </a:moveTo>
                    <a:cubicBezTo>
                      <a:pt x="10363" y="1272"/>
                      <a:pt x="15116" y="4620"/>
                      <a:pt x="18155" y="9335"/>
                    </a:cubicBezTo>
                    <a:lnTo>
                      <a:pt x="0" y="21037"/>
                    </a:lnTo>
                    <a:close/>
                  </a:path>
                </a:pathLst>
              </a:custGeom>
              <a:noFill/>
              <a:ln w="38100">
                <a:solidFill>
                  <a:srgbClr val="663300"/>
                </a:solidFill>
                <a:prstDash val="lgDashDot"/>
                <a:round/>
                <a:headEnd/>
                <a:tailEnd/>
              </a:ln>
              <a:effectLst/>
            </p:spPr>
            <p:txBody>
              <a:bodyPr anchor="ctr">
                <a:spAutoFit/>
              </a:bodyPr>
              <a:lstStyle/>
              <a:p>
                <a:endParaRPr lang="en-US"/>
              </a:p>
            </p:txBody>
          </p:sp>
          <p:sp>
            <p:nvSpPr>
              <p:cNvPr id="147473" name="Arc 17"/>
              <p:cNvSpPr>
                <a:spLocks/>
              </p:cNvSpPr>
              <p:nvPr/>
            </p:nvSpPr>
            <p:spPr bwMode="auto">
              <a:xfrm rot="14637100" flipV="1">
                <a:off x="4752" y="1392"/>
                <a:ext cx="48" cy="144"/>
              </a:xfrm>
              <a:custGeom>
                <a:avLst/>
                <a:gdLst>
                  <a:gd name="G0" fmla="+- 0 0 0"/>
                  <a:gd name="G1" fmla="+- 21192 0 0"/>
                  <a:gd name="G2" fmla="+- 21600 0 0"/>
                  <a:gd name="T0" fmla="*/ 4178 w 18156"/>
                  <a:gd name="T1" fmla="*/ 0 h 21192"/>
                  <a:gd name="T2" fmla="*/ 18156 w 18156"/>
                  <a:gd name="T3" fmla="*/ 9490 h 21192"/>
                  <a:gd name="T4" fmla="*/ 0 w 18156"/>
                  <a:gd name="T5" fmla="*/ 21192 h 21192"/>
                </a:gdLst>
                <a:ahLst/>
                <a:cxnLst>
                  <a:cxn ang="0">
                    <a:pos x="T0" y="T1"/>
                  </a:cxn>
                  <a:cxn ang="0">
                    <a:pos x="T2" y="T3"/>
                  </a:cxn>
                  <a:cxn ang="0">
                    <a:pos x="T4" y="T5"/>
                  </a:cxn>
                </a:cxnLst>
                <a:rect l="0" t="0" r="r" b="b"/>
                <a:pathLst>
                  <a:path w="18156" h="21192" fill="none" extrusionOk="0">
                    <a:moveTo>
                      <a:pt x="4178" y="-1"/>
                    </a:moveTo>
                    <a:cubicBezTo>
                      <a:pt x="9932" y="1134"/>
                      <a:pt x="14978" y="4560"/>
                      <a:pt x="18155" y="9490"/>
                    </a:cubicBezTo>
                  </a:path>
                  <a:path w="18156" h="21192" stroke="0" extrusionOk="0">
                    <a:moveTo>
                      <a:pt x="4178" y="-1"/>
                    </a:moveTo>
                    <a:cubicBezTo>
                      <a:pt x="9932" y="1134"/>
                      <a:pt x="14978" y="4560"/>
                      <a:pt x="18155" y="9490"/>
                    </a:cubicBezTo>
                    <a:lnTo>
                      <a:pt x="0" y="21192"/>
                    </a:lnTo>
                    <a:close/>
                  </a:path>
                </a:pathLst>
              </a:custGeom>
              <a:noFill/>
              <a:ln w="38100">
                <a:solidFill>
                  <a:srgbClr val="663300"/>
                </a:solidFill>
                <a:prstDash val="lgDashDot"/>
                <a:round/>
                <a:headEnd/>
                <a:tailEnd/>
              </a:ln>
              <a:effectLst/>
            </p:spPr>
            <p:txBody>
              <a:bodyPr anchor="ctr">
                <a:spAutoFit/>
              </a:bodyPr>
              <a:lstStyle/>
              <a:p>
                <a:endParaRPr lang="en-US"/>
              </a:p>
            </p:txBody>
          </p:sp>
          <p:sp>
            <p:nvSpPr>
              <p:cNvPr id="147474" name="WordArt 18"/>
              <p:cNvSpPr>
                <a:spLocks noChangeArrowheads="1" noChangeShapeType="1" noTextEdit="1"/>
              </p:cNvSpPr>
              <p:nvPr/>
            </p:nvSpPr>
            <p:spPr bwMode="auto">
              <a:xfrm>
                <a:off x="4896" y="1440"/>
                <a:ext cx="48" cy="48"/>
              </a:xfrm>
              <a:prstGeom prst="rect">
                <a:avLst/>
              </a:prstGeom>
            </p:spPr>
            <p:txBody>
              <a:bodyPr wrap="none" fromWordArt="1">
                <a:prstTxWarp prst="textPlain">
                  <a:avLst>
                    <a:gd name="adj" fmla="val 50000"/>
                  </a:avLst>
                </a:prstTxWarp>
              </a:bodyPr>
              <a:lstStyle/>
              <a:p>
                <a:pPr algn="ctr"/>
                <a:r>
                  <a:rPr lang="en-US" sz="3600" kern="10">
                    <a:ln w="9525">
                      <a:noFill/>
                      <a:round/>
                      <a:headEnd/>
                      <a:tailEnd/>
                    </a:ln>
                    <a:solidFill>
                      <a:srgbClr val="663300"/>
                    </a:solidFill>
                    <a:latin typeface="Century"/>
                  </a:rPr>
                  <a:t>.</a:t>
                </a:r>
              </a:p>
            </p:txBody>
          </p:sp>
          <p:sp>
            <p:nvSpPr>
              <p:cNvPr id="147475" name="WordArt 19"/>
              <p:cNvSpPr>
                <a:spLocks noChangeArrowheads="1" noChangeShapeType="1" noTextEdit="1"/>
              </p:cNvSpPr>
              <p:nvPr/>
            </p:nvSpPr>
            <p:spPr bwMode="auto">
              <a:xfrm rot="14733363">
                <a:off x="5088" y="1440"/>
                <a:ext cx="48" cy="48"/>
              </a:xfrm>
              <a:prstGeom prst="rect">
                <a:avLst/>
              </a:prstGeom>
            </p:spPr>
            <p:txBody>
              <a:bodyPr wrap="none" fromWordArt="1">
                <a:prstTxWarp prst="textPlain">
                  <a:avLst>
                    <a:gd name="adj" fmla="val 50000"/>
                  </a:avLst>
                </a:prstTxWarp>
              </a:bodyPr>
              <a:lstStyle/>
              <a:p>
                <a:pPr algn="ctr"/>
                <a:r>
                  <a:rPr lang="en-US" sz="3600" kern="10">
                    <a:ln w="9525">
                      <a:noFill/>
                      <a:round/>
                      <a:headEnd/>
                      <a:tailEnd/>
                    </a:ln>
                    <a:solidFill>
                      <a:srgbClr val="663300"/>
                    </a:solidFill>
                    <a:latin typeface="Century"/>
                  </a:rPr>
                  <a:t>.</a:t>
                </a:r>
              </a:p>
            </p:txBody>
          </p:sp>
          <p:grpSp>
            <p:nvGrpSpPr>
              <p:cNvPr id="147476" name="Group 20"/>
              <p:cNvGrpSpPr>
                <a:grpSpLocks/>
              </p:cNvGrpSpPr>
              <p:nvPr/>
            </p:nvGrpSpPr>
            <p:grpSpPr bwMode="auto">
              <a:xfrm>
                <a:off x="5040" y="1296"/>
                <a:ext cx="58" cy="136"/>
                <a:chOff x="5040" y="1296"/>
                <a:chExt cx="58" cy="136"/>
              </a:xfrm>
            </p:grpSpPr>
            <p:sp>
              <p:nvSpPr>
                <p:cNvPr id="147477" name="Arc 21"/>
                <p:cNvSpPr>
                  <a:spLocks/>
                </p:cNvSpPr>
                <p:nvPr/>
              </p:nvSpPr>
              <p:spPr bwMode="auto">
                <a:xfrm rot="19833633" flipV="1">
                  <a:off x="5040" y="1296"/>
                  <a:ext cx="54" cy="136"/>
                </a:xfrm>
                <a:custGeom>
                  <a:avLst/>
                  <a:gdLst>
                    <a:gd name="G0" fmla="+- 0 0 0"/>
                    <a:gd name="G1" fmla="+- 19198 0 0"/>
                    <a:gd name="G2" fmla="+- 21600 0 0"/>
                    <a:gd name="T0" fmla="*/ 9898 w 19816"/>
                    <a:gd name="T1" fmla="*/ 0 h 19198"/>
                    <a:gd name="T2" fmla="*/ 19816 w 19816"/>
                    <a:gd name="T3" fmla="*/ 10602 h 19198"/>
                    <a:gd name="T4" fmla="*/ 0 w 19816"/>
                    <a:gd name="T5" fmla="*/ 19198 h 19198"/>
                  </a:gdLst>
                  <a:ahLst/>
                  <a:cxnLst>
                    <a:cxn ang="0">
                      <a:pos x="T0" y="T1"/>
                    </a:cxn>
                    <a:cxn ang="0">
                      <a:pos x="T2" y="T3"/>
                    </a:cxn>
                    <a:cxn ang="0">
                      <a:pos x="T4" y="T5"/>
                    </a:cxn>
                  </a:cxnLst>
                  <a:rect l="0" t="0" r="r" b="b"/>
                  <a:pathLst>
                    <a:path w="19816" h="19198" fill="none" extrusionOk="0">
                      <a:moveTo>
                        <a:pt x="9898" y="-1"/>
                      </a:moveTo>
                      <a:cubicBezTo>
                        <a:pt x="14328" y="2283"/>
                        <a:pt x="17832" y="6029"/>
                        <a:pt x="19815" y="10602"/>
                      </a:cubicBezTo>
                    </a:path>
                    <a:path w="19816" h="19198" stroke="0" extrusionOk="0">
                      <a:moveTo>
                        <a:pt x="9898" y="-1"/>
                      </a:moveTo>
                      <a:cubicBezTo>
                        <a:pt x="14328" y="2283"/>
                        <a:pt x="17832" y="6029"/>
                        <a:pt x="19815" y="10602"/>
                      </a:cubicBezTo>
                      <a:lnTo>
                        <a:pt x="0" y="19198"/>
                      </a:lnTo>
                      <a:close/>
                    </a:path>
                  </a:pathLst>
                </a:custGeom>
                <a:noFill/>
                <a:ln w="38100">
                  <a:solidFill>
                    <a:srgbClr val="663300"/>
                  </a:solidFill>
                  <a:round/>
                  <a:headEnd/>
                  <a:tailEnd/>
                </a:ln>
                <a:effectLst/>
              </p:spPr>
              <p:txBody>
                <a:bodyPr anchor="ctr">
                  <a:spAutoFit/>
                </a:bodyPr>
                <a:lstStyle/>
                <a:p>
                  <a:endParaRPr lang="en-US"/>
                </a:p>
              </p:txBody>
            </p:sp>
            <p:sp>
              <p:nvSpPr>
                <p:cNvPr id="147478" name="AutoShape 22"/>
                <p:cNvSpPr>
                  <a:spLocks noChangeArrowheads="1"/>
                </p:cNvSpPr>
                <p:nvPr/>
              </p:nvSpPr>
              <p:spPr bwMode="auto">
                <a:xfrm rot="-1424285">
                  <a:off x="5050" y="1296"/>
                  <a:ext cx="48" cy="48"/>
                </a:xfrm>
                <a:prstGeom prst="triangle">
                  <a:avLst>
                    <a:gd name="adj" fmla="val 52083"/>
                  </a:avLst>
                </a:prstGeom>
                <a:solidFill>
                  <a:srgbClr val="663300"/>
                </a:solidFill>
                <a:ln w="19050" algn="ctr">
                  <a:solidFill>
                    <a:srgbClr val="663300"/>
                  </a:solidFill>
                  <a:miter lim="800000"/>
                  <a:headEnd/>
                  <a:tailEnd/>
                </a:ln>
                <a:effectLst/>
              </p:spPr>
              <p:txBody>
                <a:bodyPr anchor="ctr">
                  <a:spAutoFit/>
                </a:bodyPr>
                <a:lstStyle/>
                <a:p>
                  <a:endParaRPr lang="en-US"/>
                </a:p>
              </p:txBody>
            </p:sp>
          </p:grpSp>
        </p:grpSp>
        <p:sp>
          <p:nvSpPr>
            <p:cNvPr id="147479" name="AutoShape 23"/>
            <p:cNvSpPr>
              <a:spLocks noChangeArrowheads="1"/>
            </p:cNvSpPr>
            <p:nvPr/>
          </p:nvSpPr>
          <p:spPr bwMode="auto">
            <a:xfrm flipH="1">
              <a:off x="4992" y="1200"/>
              <a:ext cx="48" cy="48"/>
            </a:xfrm>
            <a:prstGeom prst="triangle">
              <a:avLst>
                <a:gd name="adj" fmla="val 50000"/>
              </a:avLst>
            </a:prstGeom>
            <a:noFill/>
            <a:ln w="57150" algn="ctr">
              <a:solidFill>
                <a:srgbClr val="663300"/>
              </a:solidFill>
              <a:miter lim="800000"/>
              <a:headEnd/>
              <a:tailEnd/>
            </a:ln>
            <a:effectLst/>
          </p:spPr>
          <p:txBody>
            <a:bodyPr anchor="ctr">
              <a:spAutoFit/>
            </a:bodyPr>
            <a:lstStyle/>
            <a:p>
              <a:endParaRPr lang="en-US"/>
            </a:p>
          </p:txBody>
        </p:sp>
      </p:grpSp>
      <p:grpSp>
        <p:nvGrpSpPr>
          <p:cNvPr id="147480" name="Group 24"/>
          <p:cNvGrpSpPr>
            <a:grpSpLocks/>
          </p:cNvGrpSpPr>
          <p:nvPr/>
        </p:nvGrpSpPr>
        <p:grpSpPr bwMode="auto">
          <a:xfrm>
            <a:off x="2590800" y="1866900"/>
            <a:ext cx="4870450" cy="736600"/>
            <a:chOff x="1632" y="1176"/>
            <a:chExt cx="3068" cy="464"/>
          </a:xfrm>
        </p:grpSpPr>
        <p:sp>
          <p:nvSpPr>
            <p:cNvPr id="147481" name="WordArt 25"/>
            <p:cNvSpPr>
              <a:spLocks noChangeArrowheads="1" noChangeShapeType="1"/>
            </p:cNvSpPr>
            <p:nvPr/>
          </p:nvSpPr>
          <p:spPr bwMode="auto">
            <a:xfrm rot="21507697" flipH="1">
              <a:off x="1632" y="1549"/>
              <a:ext cx="440" cy="45"/>
            </a:xfrm>
            <a:prstGeom prst="rect">
              <a:avLst/>
            </a:prstGeom>
          </p:spPr>
          <p:txBody>
            <a:bodyPr wrap="none" fromWordArt="1">
              <a:prstTxWarp prst="textPlain">
                <a:avLst>
                  <a:gd name="adj" fmla="val 50000"/>
                </a:avLst>
              </a:prstTxWarp>
            </a:bodyPr>
            <a:lstStyle/>
            <a:p>
              <a:pPr algn="ctr"/>
              <a:r>
                <a:rPr lang="en-US" sz="3600" b="1" kern="10" spc="-360">
                  <a:ln w="3175">
                    <a:noFill/>
                    <a:round/>
                    <a:headEnd/>
                    <a:tailEnd/>
                  </a:ln>
                  <a:solidFill>
                    <a:srgbClr val="8E5F00"/>
                  </a:solidFill>
                  <a:latin typeface="Trebuchet MS"/>
                </a:rPr>
                <a:t>......</a:t>
              </a:r>
            </a:p>
          </p:txBody>
        </p:sp>
        <p:sp>
          <p:nvSpPr>
            <p:cNvPr id="147482" name="WordArt 26"/>
            <p:cNvSpPr>
              <a:spLocks noChangeArrowheads="1" noChangeShapeType="1"/>
            </p:cNvSpPr>
            <p:nvPr/>
          </p:nvSpPr>
          <p:spPr bwMode="auto">
            <a:xfrm rot="610922" flipH="1">
              <a:off x="2077" y="1595"/>
              <a:ext cx="441" cy="45"/>
            </a:xfrm>
            <a:prstGeom prst="rect">
              <a:avLst/>
            </a:prstGeom>
          </p:spPr>
          <p:txBody>
            <a:bodyPr wrap="none" fromWordArt="1">
              <a:prstTxWarp prst="textPlain">
                <a:avLst>
                  <a:gd name="adj" fmla="val 50000"/>
                </a:avLst>
              </a:prstTxWarp>
            </a:bodyPr>
            <a:lstStyle/>
            <a:p>
              <a:pPr algn="ctr"/>
              <a:r>
                <a:rPr lang="en-US" sz="3600" b="1" kern="10" spc="-360">
                  <a:ln w="3175">
                    <a:noFill/>
                    <a:round/>
                    <a:headEnd/>
                    <a:tailEnd/>
                  </a:ln>
                  <a:solidFill>
                    <a:srgbClr val="8E5F00"/>
                  </a:solidFill>
                  <a:latin typeface="Trebuchet MS"/>
                </a:rPr>
                <a:t>......</a:t>
              </a:r>
            </a:p>
          </p:txBody>
        </p:sp>
        <p:sp>
          <p:nvSpPr>
            <p:cNvPr id="147483" name="WordArt 27"/>
            <p:cNvSpPr>
              <a:spLocks noChangeArrowheads="1" noChangeShapeType="1"/>
            </p:cNvSpPr>
            <p:nvPr/>
          </p:nvSpPr>
          <p:spPr bwMode="auto">
            <a:xfrm rot="21061518" flipH="1">
              <a:off x="2527" y="1595"/>
              <a:ext cx="440" cy="45"/>
            </a:xfrm>
            <a:prstGeom prst="rect">
              <a:avLst/>
            </a:prstGeom>
          </p:spPr>
          <p:txBody>
            <a:bodyPr wrap="none" fromWordArt="1">
              <a:prstTxWarp prst="textPlain">
                <a:avLst>
                  <a:gd name="adj" fmla="val 50000"/>
                </a:avLst>
              </a:prstTxWarp>
            </a:bodyPr>
            <a:lstStyle/>
            <a:p>
              <a:pPr algn="ctr"/>
              <a:r>
                <a:rPr lang="en-US" sz="3600" b="1" kern="10" spc="-360">
                  <a:ln w="3175">
                    <a:noFill/>
                    <a:round/>
                    <a:headEnd/>
                    <a:tailEnd/>
                  </a:ln>
                  <a:solidFill>
                    <a:srgbClr val="8E5F00"/>
                  </a:solidFill>
                  <a:latin typeface="Trebuchet MS"/>
                </a:rPr>
                <a:t>......</a:t>
              </a:r>
            </a:p>
          </p:txBody>
        </p:sp>
        <p:sp>
          <p:nvSpPr>
            <p:cNvPr id="147484" name="WordArt 28"/>
            <p:cNvSpPr>
              <a:spLocks noChangeArrowheads="1" noChangeShapeType="1"/>
            </p:cNvSpPr>
            <p:nvPr/>
          </p:nvSpPr>
          <p:spPr bwMode="auto">
            <a:xfrm rot="21354047" flipH="1">
              <a:off x="2992" y="1549"/>
              <a:ext cx="440" cy="45"/>
            </a:xfrm>
            <a:prstGeom prst="rect">
              <a:avLst/>
            </a:prstGeom>
          </p:spPr>
          <p:txBody>
            <a:bodyPr wrap="none" fromWordArt="1">
              <a:prstTxWarp prst="textPlain">
                <a:avLst>
                  <a:gd name="adj" fmla="val 50000"/>
                </a:avLst>
              </a:prstTxWarp>
            </a:bodyPr>
            <a:lstStyle/>
            <a:p>
              <a:pPr algn="ctr"/>
              <a:r>
                <a:rPr lang="en-US" sz="3600" b="1" kern="10" spc="-360">
                  <a:ln w="3175">
                    <a:noFill/>
                    <a:round/>
                    <a:headEnd/>
                    <a:tailEnd/>
                  </a:ln>
                  <a:solidFill>
                    <a:srgbClr val="8E5F00"/>
                  </a:solidFill>
                  <a:latin typeface="Trebuchet MS"/>
                </a:rPr>
                <a:t>......</a:t>
              </a:r>
            </a:p>
          </p:txBody>
        </p:sp>
        <p:sp>
          <p:nvSpPr>
            <p:cNvPr id="147485" name="WordArt 29"/>
            <p:cNvSpPr>
              <a:spLocks noChangeArrowheads="1" noChangeShapeType="1"/>
            </p:cNvSpPr>
            <p:nvPr/>
          </p:nvSpPr>
          <p:spPr bwMode="auto">
            <a:xfrm rot="21031569" flipH="1">
              <a:off x="3456" y="1488"/>
              <a:ext cx="440" cy="44"/>
            </a:xfrm>
            <a:prstGeom prst="rect">
              <a:avLst/>
            </a:prstGeom>
          </p:spPr>
          <p:txBody>
            <a:bodyPr wrap="none" fromWordArt="1">
              <a:prstTxWarp prst="textPlain">
                <a:avLst>
                  <a:gd name="adj" fmla="val 50000"/>
                </a:avLst>
              </a:prstTxWarp>
            </a:bodyPr>
            <a:lstStyle/>
            <a:p>
              <a:pPr algn="ctr"/>
              <a:r>
                <a:rPr lang="en-US" sz="3600" b="1" kern="10" spc="-360">
                  <a:ln w="3175">
                    <a:noFill/>
                    <a:round/>
                    <a:headEnd/>
                    <a:tailEnd/>
                  </a:ln>
                  <a:solidFill>
                    <a:srgbClr val="8E5F00"/>
                  </a:solidFill>
                  <a:latin typeface="Trebuchet MS"/>
                </a:rPr>
                <a:t>......</a:t>
              </a:r>
            </a:p>
          </p:txBody>
        </p:sp>
        <p:sp>
          <p:nvSpPr>
            <p:cNvPr id="147486" name="WordArt 30"/>
            <p:cNvSpPr>
              <a:spLocks noChangeArrowheads="1" noChangeShapeType="1"/>
            </p:cNvSpPr>
            <p:nvPr/>
          </p:nvSpPr>
          <p:spPr bwMode="auto">
            <a:xfrm rot="20677690" flipH="1">
              <a:off x="3912" y="1392"/>
              <a:ext cx="441" cy="45"/>
            </a:xfrm>
            <a:prstGeom prst="rect">
              <a:avLst/>
            </a:prstGeom>
          </p:spPr>
          <p:txBody>
            <a:bodyPr wrap="none" fromWordArt="1">
              <a:prstTxWarp prst="textPlain">
                <a:avLst>
                  <a:gd name="adj" fmla="val 50000"/>
                </a:avLst>
              </a:prstTxWarp>
            </a:bodyPr>
            <a:lstStyle/>
            <a:p>
              <a:pPr algn="ctr"/>
              <a:r>
                <a:rPr lang="en-US" sz="3600" b="1" kern="10" spc="-360">
                  <a:ln w="3175">
                    <a:noFill/>
                    <a:round/>
                    <a:headEnd/>
                    <a:tailEnd/>
                  </a:ln>
                  <a:solidFill>
                    <a:srgbClr val="8E5F00"/>
                  </a:solidFill>
                  <a:latin typeface="Trebuchet MS"/>
                </a:rPr>
                <a:t>......</a:t>
              </a:r>
            </a:p>
          </p:txBody>
        </p:sp>
        <p:sp>
          <p:nvSpPr>
            <p:cNvPr id="147487" name="Freeform 31"/>
            <p:cNvSpPr>
              <a:spLocks/>
            </p:cNvSpPr>
            <p:nvPr/>
          </p:nvSpPr>
          <p:spPr bwMode="auto">
            <a:xfrm rot="-1908834">
              <a:off x="4512" y="1176"/>
              <a:ext cx="188" cy="168"/>
            </a:xfrm>
            <a:custGeom>
              <a:avLst/>
              <a:gdLst/>
              <a:ahLst/>
              <a:cxnLst>
                <a:cxn ang="0">
                  <a:pos x="307" y="232"/>
                </a:cxn>
                <a:cxn ang="0">
                  <a:pos x="0" y="466"/>
                </a:cxn>
                <a:cxn ang="0">
                  <a:pos x="118" y="466"/>
                </a:cxn>
                <a:cxn ang="0">
                  <a:pos x="425" y="232"/>
                </a:cxn>
                <a:cxn ang="0">
                  <a:pos x="118" y="0"/>
                </a:cxn>
                <a:cxn ang="0">
                  <a:pos x="0" y="0"/>
                </a:cxn>
                <a:cxn ang="0">
                  <a:pos x="307" y="232"/>
                </a:cxn>
              </a:cxnLst>
              <a:rect l="0" t="0" r="r" b="b"/>
              <a:pathLst>
                <a:path w="425" h="466">
                  <a:moveTo>
                    <a:pt x="307" y="232"/>
                  </a:moveTo>
                  <a:lnTo>
                    <a:pt x="0" y="466"/>
                  </a:lnTo>
                  <a:lnTo>
                    <a:pt x="118" y="466"/>
                  </a:lnTo>
                  <a:lnTo>
                    <a:pt x="425" y="232"/>
                  </a:lnTo>
                  <a:lnTo>
                    <a:pt x="118" y="0"/>
                  </a:lnTo>
                  <a:lnTo>
                    <a:pt x="0" y="0"/>
                  </a:lnTo>
                  <a:lnTo>
                    <a:pt x="307" y="232"/>
                  </a:lnTo>
                  <a:close/>
                </a:path>
              </a:pathLst>
            </a:custGeom>
            <a:solidFill>
              <a:srgbClr val="8E5F00"/>
            </a:solidFill>
            <a:ln w="19050" cmpd="sng">
              <a:noFill/>
              <a:round/>
              <a:headEnd/>
              <a:tailEnd/>
            </a:ln>
          </p:spPr>
          <p:txBody>
            <a:bodyPr/>
            <a:lstStyle/>
            <a:p>
              <a:endParaRPr lang="en-US"/>
            </a:p>
          </p:txBody>
        </p:sp>
        <p:sp>
          <p:nvSpPr>
            <p:cNvPr id="147488" name="WordArt 32"/>
            <p:cNvSpPr>
              <a:spLocks noChangeArrowheads="1" noChangeShapeType="1"/>
            </p:cNvSpPr>
            <p:nvPr/>
          </p:nvSpPr>
          <p:spPr bwMode="auto">
            <a:xfrm rot="20378945" flipH="1">
              <a:off x="4215" y="1296"/>
              <a:ext cx="441" cy="45"/>
            </a:xfrm>
            <a:prstGeom prst="rect">
              <a:avLst/>
            </a:prstGeom>
          </p:spPr>
          <p:txBody>
            <a:bodyPr wrap="none" fromWordArt="1">
              <a:prstTxWarp prst="textPlain">
                <a:avLst>
                  <a:gd name="adj" fmla="val 50000"/>
                </a:avLst>
              </a:prstTxWarp>
            </a:bodyPr>
            <a:lstStyle/>
            <a:p>
              <a:pPr algn="ctr"/>
              <a:r>
                <a:rPr lang="en-US" sz="3600" b="1" kern="10" spc="-360">
                  <a:ln w="3175">
                    <a:noFill/>
                    <a:round/>
                    <a:headEnd/>
                    <a:tailEnd/>
                  </a:ln>
                  <a:solidFill>
                    <a:srgbClr val="8E5F00"/>
                  </a:solidFill>
                  <a:latin typeface="Trebuchet MS"/>
                </a:rPr>
                <a:t>......</a:t>
              </a:r>
            </a:p>
          </p:txBody>
        </p:sp>
      </p:grpSp>
      <p:sp>
        <p:nvSpPr>
          <p:cNvPr id="147489" name="Freeform 33"/>
          <p:cNvSpPr>
            <a:spLocks/>
          </p:cNvSpPr>
          <p:nvPr/>
        </p:nvSpPr>
        <p:spPr bwMode="auto">
          <a:xfrm>
            <a:off x="4135438" y="4678363"/>
            <a:ext cx="436562" cy="225425"/>
          </a:xfrm>
          <a:custGeom>
            <a:avLst/>
            <a:gdLst/>
            <a:ahLst/>
            <a:cxnLst>
              <a:cxn ang="0">
                <a:pos x="0" y="3424"/>
              </a:cxn>
              <a:cxn ang="0">
                <a:pos x="925" y="1452"/>
              </a:cxn>
              <a:cxn ang="0">
                <a:pos x="1332" y="1627"/>
              </a:cxn>
              <a:cxn ang="0">
                <a:pos x="2486" y="0"/>
              </a:cxn>
              <a:cxn ang="0">
                <a:pos x="3527" y="727"/>
              </a:cxn>
              <a:cxn ang="0">
                <a:pos x="4134" y="2265"/>
              </a:cxn>
              <a:cxn ang="0">
                <a:pos x="4454" y="2148"/>
              </a:cxn>
              <a:cxn ang="0">
                <a:pos x="5350" y="3339"/>
              </a:cxn>
              <a:cxn ang="0">
                <a:pos x="0" y="3424"/>
              </a:cxn>
            </a:cxnLst>
            <a:rect l="0" t="0" r="r" b="b"/>
            <a:pathLst>
              <a:path w="5350" h="3424">
                <a:moveTo>
                  <a:pt x="0" y="3424"/>
                </a:moveTo>
                <a:lnTo>
                  <a:pt x="925" y="1452"/>
                </a:lnTo>
                <a:lnTo>
                  <a:pt x="1332" y="1627"/>
                </a:lnTo>
                <a:lnTo>
                  <a:pt x="2486" y="0"/>
                </a:lnTo>
                <a:lnTo>
                  <a:pt x="3527" y="727"/>
                </a:lnTo>
                <a:lnTo>
                  <a:pt x="4134" y="2265"/>
                </a:lnTo>
                <a:lnTo>
                  <a:pt x="4454" y="2148"/>
                </a:lnTo>
                <a:lnTo>
                  <a:pt x="5350" y="3339"/>
                </a:lnTo>
                <a:lnTo>
                  <a:pt x="0" y="3424"/>
                </a:lnTo>
                <a:close/>
              </a:path>
            </a:pathLst>
          </a:custGeom>
          <a:gradFill rotWithShape="1">
            <a:gsLst>
              <a:gs pos="0">
                <a:srgbClr val="996600"/>
              </a:gs>
              <a:gs pos="100000">
                <a:srgbClr val="663300"/>
              </a:gs>
            </a:gsLst>
            <a:lin ang="5400000" scaled="1"/>
          </a:gradFill>
          <a:ln w="9525">
            <a:noFill/>
            <a:round/>
            <a:headEnd/>
            <a:tailEnd/>
          </a:ln>
        </p:spPr>
        <p:txBody>
          <a:bodyPr/>
          <a:lstStyle/>
          <a:p>
            <a:endParaRPr lang="en-US"/>
          </a:p>
        </p:txBody>
      </p:sp>
      <p:sp>
        <p:nvSpPr>
          <p:cNvPr id="147490" name="WordArt 34"/>
          <p:cNvSpPr>
            <a:spLocks noChangeArrowheads="1" noChangeShapeType="1" noTextEdit="1"/>
          </p:cNvSpPr>
          <p:nvPr/>
        </p:nvSpPr>
        <p:spPr bwMode="auto">
          <a:xfrm>
            <a:off x="3886200" y="4800600"/>
            <a:ext cx="930275" cy="228600"/>
          </a:xfrm>
          <a:prstGeom prst="rect">
            <a:avLst/>
          </a:prstGeom>
        </p:spPr>
        <p:txBody>
          <a:bodyPr spcFirstLastPara="1" wrap="none" fromWordArt="1">
            <a:prstTxWarp prst="textArchDown">
              <a:avLst>
                <a:gd name="adj" fmla="val 145229"/>
              </a:avLst>
            </a:prstTxWarp>
          </a:bodyPr>
          <a:lstStyle/>
          <a:p>
            <a:pPr algn="ctr"/>
            <a:r>
              <a:rPr lang="en-US" sz="3600" kern="10">
                <a:ln w="3175">
                  <a:noFill/>
                  <a:round/>
                  <a:headEnd/>
                  <a:tailEnd/>
                </a:ln>
                <a:solidFill>
                  <a:srgbClr val="996633"/>
                </a:solidFill>
                <a:latin typeface="Arial Black"/>
              </a:rPr>
              <a:t>Mt. Horeb</a:t>
            </a:r>
          </a:p>
        </p:txBody>
      </p:sp>
      <p:grpSp>
        <p:nvGrpSpPr>
          <p:cNvPr id="147491" name="Group 35"/>
          <p:cNvGrpSpPr>
            <a:grpSpLocks/>
          </p:cNvGrpSpPr>
          <p:nvPr/>
        </p:nvGrpSpPr>
        <p:grpSpPr bwMode="auto">
          <a:xfrm>
            <a:off x="5638800" y="2565400"/>
            <a:ext cx="685800" cy="330200"/>
            <a:chOff x="2112" y="1236"/>
            <a:chExt cx="1920" cy="924"/>
          </a:xfrm>
        </p:grpSpPr>
        <p:sp>
          <p:nvSpPr>
            <p:cNvPr id="147492" name="Oval 36"/>
            <p:cNvSpPr>
              <a:spLocks noChangeArrowheads="1"/>
            </p:cNvSpPr>
            <p:nvPr/>
          </p:nvSpPr>
          <p:spPr bwMode="auto">
            <a:xfrm>
              <a:off x="3977" y="1632"/>
              <a:ext cx="55" cy="45"/>
            </a:xfrm>
            <a:prstGeom prst="ellipse">
              <a:avLst/>
            </a:prstGeom>
            <a:solidFill>
              <a:srgbClr val="996633"/>
            </a:solidFill>
            <a:ln w="3175" algn="ctr">
              <a:noFill/>
              <a:round/>
              <a:headEnd/>
              <a:tailEnd/>
            </a:ln>
            <a:effectLst/>
          </p:spPr>
          <p:txBody>
            <a:bodyPr/>
            <a:lstStyle/>
            <a:p>
              <a:pPr algn="ctr"/>
              <a:endParaRPr lang="en-US" sz="3200">
                <a:solidFill>
                  <a:srgbClr val="000099"/>
                </a:solidFill>
                <a:latin typeface="Arial Black" pitchFamily="34" charset="0"/>
              </a:endParaRPr>
            </a:p>
          </p:txBody>
        </p:sp>
        <p:grpSp>
          <p:nvGrpSpPr>
            <p:cNvPr id="147493" name="Group 37"/>
            <p:cNvGrpSpPr>
              <a:grpSpLocks/>
            </p:cNvGrpSpPr>
            <p:nvPr/>
          </p:nvGrpSpPr>
          <p:grpSpPr bwMode="auto">
            <a:xfrm>
              <a:off x="2112" y="1236"/>
              <a:ext cx="1824" cy="924"/>
              <a:chOff x="2112" y="1236"/>
              <a:chExt cx="1824" cy="924"/>
            </a:xfrm>
          </p:grpSpPr>
          <p:sp>
            <p:nvSpPr>
              <p:cNvPr id="147494" name="WordArt 38"/>
              <p:cNvSpPr>
                <a:spLocks noChangeArrowheads="1" noChangeShapeType="1" noTextEdit="1"/>
              </p:cNvSpPr>
              <p:nvPr/>
            </p:nvSpPr>
            <p:spPr bwMode="auto">
              <a:xfrm>
                <a:off x="2112" y="1236"/>
                <a:ext cx="1732" cy="648"/>
              </a:xfrm>
              <a:prstGeom prst="rect">
                <a:avLst/>
              </a:prstGeom>
            </p:spPr>
            <p:txBody>
              <a:bodyPr wrap="none" fromWordArt="1">
                <a:prstTxWarp prst="textCurveDown">
                  <a:avLst>
                    <a:gd name="adj" fmla="val 52630"/>
                  </a:avLst>
                </a:prstTxWarp>
              </a:bodyPr>
              <a:lstStyle/>
              <a:p>
                <a:pPr algn="ctr"/>
                <a:r>
                  <a:rPr lang="en-US" sz="3600" kern="10">
                    <a:ln w="3175">
                      <a:noFill/>
                      <a:round/>
                      <a:headEnd/>
                      <a:tailEnd/>
                    </a:ln>
                    <a:solidFill>
                      <a:srgbClr val="996633"/>
                    </a:solidFill>
                    <a:latin typeface="Arial Black"/>
                  </a:rPr>
                  <a:t>Kadesh</a:t>
                </a:r>
              </a:p>
            </p:txBody>
          </p:sp>
          <p:sp>
            <p:nvSpPr>
              <p:cNvPr id="147495" name="WordArt 39"/>
              <p:cNvSpPr>
                <a:spLocks noChangeArrowheads="1" noChangeShapeType="1" noTextEdit="1"/>
              </p:cNvSpPr>
              <p:nvPr/>
            </p:nvSpPr>
            <p:spPr bwMode="auto">
              <a:xfrm rot="-952815">
                <a:off x="2208" y="1536"/>
                <a:ext cx="1669" cy="624"/>
              </a:xfrm>
              <a:prstGeom prst="rect">
                <a:avLst/>
              </a:prstGeom>
            </p:spPr>
            <p:txBody>
              <a:bodyPr wrap="none" fromWordArt="1">
                <a:prstTxWarp prst="textCurveDown">
                  <a:avLst>
                    <a:gd name="adj" fmla="val 52630"/>
                  </a:avLst>
                </a:prstTxWarp>
              </a:bodyPr>
              <a:lstStyle/>
              <a:p>
                <a:pPr algn="ctr"/>
                <a:r>
                  <a:rPr lang="en-US" sz="3600" kern="10">
                    <a:ln w="3175">
                      <a:noFill/>
                      <a:round/>
                      <a:headEnd/>
                      <a:tailEnd/>
                    </a:ln>
                    <a:solidFill>
                      <a:srgbClr val="996633"/>
                    </a:solidFill>
                    <a:latin typeface="Arial Black"/>
                  </a:rPr>
                  <a:t>barnea</a:t>
                </a:r>
              </a:p>
            </p:txBody>
          </p:sp>
          <p:sp>
            <p:nvSpPr>
              <p:cNvPr id="147496" name="WordArt 40"/>
              <p:cNvSpPr>
                <a:spLocks noChangeArrowheads="1" noChangeShapeType="1" noTextEdit="1"/>
              </p:cNvSpPr>
              <p:nvPr/>
            </p:nvSpPr>
            <p:spPr bwMode="auto">
              <a:xfrm rot="9346286" flipV="1">
                <a:off x="3877" y="1680"/>
                <a:ext cx="59" cy="48"/>
              </a:xfrm>
              <a:prstGeom prst="rect">
                <a:avLst/>
              </a:prstGeom>
            </p:spPr>
            <p:txBody>
              <a:bodyPr wrap="none" fromWordArt="1">
                <a:prstTxWarp prst="textWave1">
                  <a:avLst>
                    <a:gd name="adj1" fmla="val 0"/>
                    <a:gd name="adj2" fmla="val 0"/>
                  </a:avLst>
                </a:prstTxWarp>
              </a:bodyPr>
              <a:lstStyle/>
              <a:p>
                <a:pPr algn="ctr"/>
                <a:r>
                  <a:rPr lang="en-US" sz="3600" kern="10">
                    <a:ln w="3175">
                      <a:noFill/>
                      <a:round/>
                      <a:headEnd/>
                      <a:tailEnd/>
                    </a:ln>
                    <a:solidFill>
                      <a:srgbClr val="996633"/>
                    </a:solidFill>
                    <a:latin typeface="Arial Black"/>
                  </a:rPr>
                  <a:t>-</a:t>
                </a:r>
              </a:p>
            </p:txBody>
          </p:sp>
        </p:grpSp>
      </p:grpSp>
      <p:grpSp>
        <p:nvGrpSpPr>
          <p:cNvPr id="147497" name="Group 41"/>
          <p:cNvGrpSpPr>
            <a:grpSpLocks/>
          </p:cNvGrpSpPr>
          <p:nvPr/>
        </p:nvGrpSpPr>
        <p:grpSpPr bwMode="auto">
          <a:xfrm>
            <a:off x="2540000" y="1981200"/>
            <a:ext cx="4927600" cy="2773363"/>
            <a:chOff x="1600" y="1248"/>
            <a:chExt cx="3104" cy="1747"/>
          </a:xfrm>
        </p:grpSpPr>
        <p:sp>
          <p:nvSpPr>
            <p:cNvPr id="147498" name="Oval 42"/>
            <p:cNvSpPr>
              <a:spLocks noChangeArrowheads="1"/>
            </p:cNvSpPr>
            <p:nvPr/>
          </p:nvSpPr>
          <p:spPr bwMode="auto">
            <a:xfrm>
              <a:off x="4025" y="1680"/>
              <a:ext cx="55" cy="45"/>
            </a:xfrm>
            <a:prstGeom prst="ellipse">
              <a:avLst/>
            </a:prstGeom>
            <a:solidFill>
              <a:srgbClr val="663300"/>
            </a:solidFill>
            <a:ln w="57150">
              <a:solidFill>
                <a:srgbClr val="663300"/>
              </a:solidFill>
              <a:round/>
              <a:headEnd/>
              <a:tailEnd/>
            </a:ln>
            <a:effectLst/>
          </p:spPr>
          <p:txBody>
            <a:bodyPr wrap="none" anchor="ctr"/>
            <a:lstStyle/>
            <a:p>
              <a:pPr algn="ctr"/>
              <a:endParaRPr lang="en-US" sz="3200">
                <a:solidFill>
                  <a:srgbClr val="000099"/>
                </a:solidFill>
                <a:latin typeface="Arial Black" pitchFamily="34" charset="0"/>
              </a:endParaRPr>
            </a:p>
          </p:txBody>
        </p:sp>
        <p:grpSp>
          <p:nvGrpSpPr>
            <p:cNvPr id="147499" name="Group 43"/>
            <p:cNvGrpSpPr>
              <a:grpSpLocks/>
            </p:cNvGrpSpPr>
            <p:nvPr/>
          </p:nvGrpSpPr>
          <p:grpSpPr bwMode="auto">
            <a:xfrm>
              <a:off x="1600" y="1248"/>
              <a:ext cx="3104" cy="1747"/>
              <a:chOff x="1600" y="1248"/>
              <a:chExt cx="3104" cy="1747"/>
            </a:xfrm>
          </p:grpSpPr>
          <p:grpSp>
            <p:nvGrpSpPr>
              <p:cNvPr id="147500" name="Group 44"/>
              <p:cNvGrpSpPr>
                <a:grpSpLocks/>
              </p:cNvGrpSpPr>
              <p:nvPr/>
            </p:nvGrpSpPr>
            <p:grpSpPr bwMode="auto">
              <a:xfrm>
                <a:off x="1600" y="1567"/>
                <a:ext cx="1057" cy="1386"/>
                <a:chOff x="1600" y="1567"/>
                <a:chExt cx="1057" cy="1386"/>
              </a:xfrm>
            </p:grpSpPr>
            <p:sp>
              <p:nvSpPr>
                <p:cNvPr id="147501" name="Freeform 45"/>
                <p:cNvSpPr>
                  <a:spLocks/>
                </p:cNvSpPr>
                <p:nvPr/>
              </p:nvSpPr>
              <p:spPr bwMode="auto">
                <a:xfrm rot="-3700227">
                  <a:off x="1646" y="1553"/>
                  <a:ext cx="80" cy="163"/>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663300"/>
                </a:solidFill>
                <a:ln w="3175" cmpd="sng">
                  <a:solidFill>
                    <a:srgbClr val="663300"/>
                  </a:solidFill>
                  <a:round/>
                  <a:headEnd/>
                  <a:tailEnd/>
                </a:ln>
              </p:spPr>
              <p:txBody>
                <a:bodyPr/>
                <a:lstStyle/>
                <a:p>
                  <a:endParaRPr lang="en-US"/>
                </a:p>
              </p:txBody>
            </p:sp>
            <p:sp>
              <p:nvSpPr>
                <p:cNvPr id="147502" name="Freeform 46"/>
                <p:cNvSpPr>
                  <a:spLocks/>
                </p:cNvSpPr>
                <p:nvPr/>
              </p:nvSpPr>
              <p:spPr bwMode="auto">
                <a:xfrm rot="4199582" flipV="1">
                  <a:off x="1861" y="1501"/>
                  <a:ext cx="90" cy="278"/>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663300"/>
                </a:solidFill>
                <a:ln w="3175" cmpd="sng">
                  <a:solidFill>
                    <a:srgbClr val="663300"/>
                  </a:solidFill>
                  <a:round/>
                  <a:headEnd/>
                  <a:tailEnd/>
                </a:ln>
              </p:spPr>
              <p:txBody>
                <a:bodyPr/>
                <a:lstStyle/>
                <a:p>
                  <a:endParaRPr lang="en-US"/>
                </a:p>
              </p:txBody>
            </p:sp>
            <p:grpSp>
              <p:nvGrpSpPr>
                <p:cNvPr id="147503" name="Group 47"/>
                <p:cNvGrpSpPr>
                  <a:grpSpLocks/>
                </p:cNvGrpSpPr>
                <p:nvPr/>
              </p:nvGrpSpPr>
              <p:grpSpPr bwMode="auto">
                <a:xfrm>
                  <a:off x="1920" y="1595"/>
                  <a:ext cx="672" cy="1252"/>
                  <a:chOff x="1920" y="1595"/>
                  <a:chExt cx="672" cy="1252"/>
                </a:xfrm>
              </p:grpSpPr>
              <p:sp>
                <p:nvSpPr>
                  <p:cNvPr id="147504" name="Freeform 48"/>
                  <p:cNvSpPr>
                    <a:spLocks/>
                  </p:cNvSpPr>
                  <p:nvPr/>
                </p:nvSpPr>
                <p:spPr bwMode="auto">
                  <a:xfrm rot="1128864" flipH="1">
                    <a:off x="1990" y="1595"/>
                    <a:ext cx="111" cy="272"/>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663300"/>
                  </a:solidFill>
                  <a:ln w="3175" cmpd="sng">
                    <a:solidFill>
                      <a:srgbClr val="663300"/>
                    </a:solidFill>
                    <a:round/>
                    <a:headEnd/>
                    <a:tailEnd/>
                  </a:ln>
                </p:spPr>
                <p:txBody>
                  <a:bodyPr/>
                  <a:lstStyle/>
                  <a:p>
                    <a:endParaRPr lang="en-US"/>
                  </a:p>
                </p:txBody>
              </p:sp>
              <p:sp>
                <p:nvSpPr>
                  <p:cNvPr id="147505" name="Freeform 49"/>
                  <p:cNvSpPr>
                    <a:spLocks/>
                  </p:cNvSpPr>
                  <p:nvPr/>
                </p:nvSpPr>
                <p:spPr bwMode="auto">
                  <a:xfrm>
                    <a:off x="1934" y="1912"/>
                    <a:ext cx="111" cy="272"/>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663300"/>
                  </a:solidFill>
                  <a:ln w="3175" cmpd="sng">
                    <a:solidFill>
                      <a:srgbClr val="663300"/>
                    </a:solidFill>
                    <a:round/>
                    <a:headEnd/>
                    <a:tailEnd/>
                  </a:ln>
                </p:spPr>
                <p:txBody>
                  <a:bodyPr/>
                  <a:lstStyle/>
                  <a:p>
                    <a:endParaRPr lang="en-US"/>
                  </a:p>
                </p:txBody>
              </p:sp>
              <p:sp>
                <p:nvSpPr>
                  <p:cNvPr id="147506" name="Freeform 50"/>
                  <p:cNvSpPr>
                    <a:spLocks/>
                  </p:cNvSpPr>
                  <p:nvPr/>
                </p:nvSpPr>
                <p:spPr bwMode="auto">
                  <a:xfrm rot="-4541548">
                    <a:off x="2002" y="2174"/>
                    <a:ext cx="107" cy="272"/>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663300"/>
                  </a:solidFill>
                  <a:ln w="3175" cmpd="sng">
                    <a:solidFill>
                      <a:srgbClr val="663300"/>
                    </a:solidFill>
                    <a:round/>
                    <a:headEnd/>
                    <a:tailEnd/>
                  </a:ln>
                </p:spPr>
                <p:txBody>
                  <a:bodyPr/>
                  <a:lstStyle/>
                  <a:p>
                    <a:endParaRPr lang="en-US"/>
                  </a:p>
                </p:txBody>
              </p:sp>
              <p:sp>
                <p:nvSpPr>
                  <p:cNvPr id="147507" name="Freeform 51"/>
                  <p:cNvSpPr>
                    <a:spLocks/>
                  </p:cNvSpPr>
                  <p:nvPr/>
                </p:nvSpPr>
                <p:spPr bwMode="auto">
                  <a:xfrm rot="20566753" flipH="1">
                    <a:off x="2208" y="2400"/>
                    <a:ext cx="111" cy="272"/>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663300"/>
                  </a:solidFill>
                  <a:ln w="3175" cmpd="sng">
                    <a:solidFill>
                      <a:srgbClr val="663300"/>
                    </a:solidFill>
                    <a:round/>
                    <a:headEnd/>
                    <a:tailEnd/>
                  </a:ln>
                </p:spPr>
                <p:txBody>
                  <a:bodyPr/>
                  <a:lstStyle/>
                  <a:p>
                    <a:endParaRPr lang="en-US"/>
                  </a:p>
                </p:txBody>
              </p:sp>
              <p:sp>
                <p:nvSpPr>
                  <p:cNvPr id="147508" name="Freeform 52"/>
                  <p:cNvSpPr>
                    <a:spLocks/>
                  </p:cNvSpPr>
                  <p:nvPr/>
                </p:nvSpPr>
                <p:spPr bwMode="auto">
                  <a:xfrm rot="-3725283">
                    <a:off x="2400" y="2656"/>
                    <a:ext cx="111" cy="272"/>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663300"/>
                  </a:solidFill>
                  <a:ln w="3175" cmpd="sng">
                    <a:solidFill>
                      <a:srgbClr val="663300"/>
                    </a:solidFill>
                    <a:round/>
                    <a:headEnd/>
                    <a:tailEnd/>
                  </a:ln>
                </p:spPr>
                <p:txBody>
                  <a:bodyPr/>
                  <a:lstStyle/>
                  <a:p>
                    <a:endParaRPr lang="en-US"/>
                  </a:p>
                </p:txBody>
              </p:sp>
            </p:grpSp>
            <p:sp>
              <p:nvSpPr>
                <p:cNvPr id="147509" name="Oval 53"/>
                <p:cNvSpPr>
                  <a:spLocks noChangeArrowheads="1"/>
                </p:cNvSpPr>
                <p:nvPr/>
              </p:nvSpPr>
              <p:spPr bwMode="auto">
                <a:xfrm>
                  <a:off x="2602" y="2908"/>
                  <a:ext cx="55" cy="45"/>
                </a:xfrm>
                <a:prstGeom prst="ellipse">
                  <a:avLst/>
                </a:prstGeom>
                <a:solidFill>
                  <a:srgbClr val="663300"/>
                </a:solidFill>
                <a:ln w="57150">
                  <a:solidFill>
                    <a:srgbClr val="663300"/>
                  </a:solidFill>
                  <a:round/>
                  <a:headEnd/>
                  <a:tailEnd/>
                </a:ln>
                <a:effectLst/>
              </p:spPr>
              <p:txBody>
                <a:bodyPr wrap="none" anchor="ctr"/>
                <a:lstStyle/>
                <a:p>
                  <a:endParaRPr lang="en-US"/>
                </a:p>
              </p:txBody>
            </p:sp>
            <p:sp>
              <p:nvSpPr>
                <p:cNvPr id="147510" name="Oval 54"/>
                <p:cNvSpPr>
                  <a:spLocks noChangeArrowheads="1"/>
                </p:cNvSpPr>
                <p:nvPr/>
              </p:nvSpPr>
              <p:spPr bwMode="auto">
                <a:xfrm>
                  <a:off x="1767" y="1685"/>
                  <a:ext cx="56" cy="45"/>
                </a:xfrm>
                <a:prstGeom prst="ellipse">
                  <a:avLst/>
                </a:prstGeom>
                <a:solidFill>
                  <a:srgbClr val="663300"/>
                </a:solidFill>
                <a:ln w="57150">
                  <a:solidFill>
                    <a:srgbClr val="663300"/>
                  </a:solidFill>
                  <a:round/>
                  <a:headEnd/>
                  <a:tailEnd/>
                </a:ln>
                <a:effectLst/>
              </p:spPr>
              <p:txBody>
                <a:bodyPr wrap="none" anchor="ctr"/>
                <a:lstStyle/>
                <a:p>
                  <a:endParaRPr lang="en-US"/>
                </a:p>
              </p:txBody>
            </p:sp>
            <p:sp>
              <p:nvSpPr>
                <p:cNvPr id="147511" name="Oval 55"/>
                <p:cNvSpPr>
                  <a:spLocks noChangeArrowheads="1"/>
                </p:cNvSpPr>
                <p:nvPr/>
              </p:nvSpPr>
              <p:spPr bwMode="auto">
                <a:xfrm>
                  <a:off x="1600" y="1567"/>
                  <a:ext cx="56" cy="45"/>
                </a:xfrm>
                <a:prstGeom prst="ellipse">
                  <a:avLst/>
                </a:prstGeom>
                <a:solidFill>
                  <a:srgbClr val="663300"/>
                </a:solidFill>
                <a:ln w="57150">
                  <a:solidFill>
                    <a:srgbClr val="663300"/>
                  </a:solidFill>
                  <a:round/>
                  <a:headEnd/>
                  <a:tailEnd/>
                </a:ln>
                <a:effectLst/>
              </p:spPr>
              <p:txBody>
                <a:bodyPr wrap="none" anchor="ctr"/>
                <a:lstStyle/>
                <a:p>
                  <a:endParaRPr lang="en-US"/>
                </a:p>
              </p:txBody>
            </p:sp>
          </p:grpSp>
          <p:grpSp>
            <p:nvGrpSpPr>
              <p:cNvPr id="147512" name="Group 56"/>
              <p:cNvGrpSpPr>
                <a:grpSpLocks/>
              </p:cNvGrpSpPr>
              <p:nvPr/>
            </p:nvGrpSpPr>
            <p:grpSpPr bwMode="auto">
              <a:xfrm>
                <a:off x="2832" y="1248"/>
                <a:ext cx="1872" cy="1747"/>
                <a:chOff x="2832" y="1248"/>
                <a:chExt cx="1872" cy="1747"/>
              </a:xfrm>
            </p:grpSpPr>
            <p:sp>
              <p:nvSpPr>
                <p:cNvPr id="147513" name="Oval 57"/>
                <p:cNvSpPr>
                  <a:spLocks noChangeArrowheads="1"/>
                </p:cNvSpPr>
                <p:nvPr/>
              </p:nvSpPr>
              <p:spPr bwMode="auto">
                <a:xfrm>
                  <a:off x="3545" y="2547"/>
                  <a:ext cx="55" cy="45"/>
                </a:xfrm>
                <a:prstGeom prst="ellipse">
                  <a:avLst/>
                </a:prstGeom>
                <a:solidFill>
                  <a:srgbClr val="663300"/>
                </a:solidFill>
                <a:ln w="57150">
                  <a:solidFill>
                    <a:srgbClr val="663300"/>
                  </a:solidFill>
                  <a:round/>
                  <a:headEnd/>
                  <a:tailEnd/>
                </a:ln>
                <a:effectLst/>
              </p:spPr>
              <p:txBody>
                <a:bodyPr wrap="none" anchor="ctr"/>
                <a:lstStyle/>
                <a:p>
                  <a:endParaRPr lang="en-US"/>
                </a:p>
              </p:txBody>
            </p:sp>
            <p:sp>
              <p:nvSpPr>
                <p:cNvPr id="147514" name="Oval 58"/>
                <p:cNvSpPr>
                  <a:spLocks noChangeArrowheads="1"/>
                </p:cNvSpPr>
                <p:nvPr/>
              </p:nvSpPr>
              <p:spPr bwMode="auto">
                <a:xfrm>
                  <a:off x="4169" y="2067"/>
                  <a:ext cx="55" cy="45"/>
                </a:xfrm>
                <a:prstGeom prst="ellipse">
                  <a:avLst/>
                </a:prstGeom>
                <a:solidFill>
                  <a:srgbClr val="663300"/>
                </a:solidFill>
                <a:ln w="57150">
                  <a:solidFill>
                    <a:srgbClr val="663300"/>
                  </a:solidFill>
                  <a:round/>
                  <a:headEnd/>
                  <a:tailEnd/>
                </a:ln>
                <a:effectLst/>
              </p:spPr>
              <p:txBody>
                <a:bodyPr wrap="none" anchor="ctr"/>
                <a:lstStyle/>
                <a:p>
                  <a:endParaRPr lang="en-US"/>
                </a:p>
              </p:txBody>
            </p:sp>
            <p:sp>
              <p:nvSpPr>
                <p:cNvPr id="147515" name="Freeform 59"/>
                <p:cNvSpPr>
                  <a:spLocks/>
                </p:cNvSpPr>
                <p:nvPr/>
              </p:nvSpPr>
              <p:spPr bwMode="auto">
                <a:xfrm rot="-11501446">
                  <a:off x="4032" y="1792"/>
                  <a:ext cx="111" cy="272"/>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663300"/>
                </a:solidFill>
                <a:ln w="3175" cmpd="sng">
                  <a:solidFill>
                    <a:srgbClr val="663300"/>
                  </a:solidFill>
                  <a:round/>
                  <a:headEnd/>
                  <a:tailEnd/>
                </a:ln>
              </p:spPr>
              <p:txBody>
                <a:bodyPr/>
                <a:lstStyle/>
                <a:p>
                  <a:endParaRPr lang="en-US"/>
                </a:p>
              </p:txBody>
            </p:sp>
            <p:sp>
              <p:nvSpPr>
                <p:cNvPr id="147516" name="Freeform 60"/>
                <p:cNvSpPr>
                  <a:spLocks/>
                </p:cNvSpPr>
                <p:nvPr/>
              </p:nvSpPr>
              <p:spPr bwMode="auto">
                <a:xfrm rot="-9680793">
                  <a:off x="3637" y="2272"/>
                  <a:ext cx="107" cy="272"/>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663300"/>
                </a:solidFill>
                <a:ln w="3175" cmpd="sng">
                  <a:solidFill>
                    <a:srgbClr val="663300"/>
                  </a:solidFill>
                  <a:round/>
                  <a:headEnd/>
                  <a:tailEnd/>
                </a:ln>
              </p:spPr>
              <p:txBody>
                <a:bodyPr/>
                <a:lstStyle/>
                <a:p>
                  <a:endParaRPr lang="en-US"/>
                </a:p>
              </p:txBody>
            </p:sp>
            <p:sp>
              <p:nvSpPr>
                <p:cNvPr id="147517" name="Freeform 61"/>
                <p:cNvSpPr>
                  <a:spLocks/>
                </p:cNvSpPr>
                <p:nvPr/>
              </p:nvSpPr>
              <p:spPr bwMode="auto">
                <a:xfrm rot="4727632" flipV="1">
                  <a:off x="3032" y="2642"/>
                  <a:ext cx="90" cy="278"/>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663300"/>
                </a:solidFill>
                <a:ln w="3175" cmpd="sng">
                  <a:solidFill>
                    <a:srgbClr val="663300"/>
                  </a:solidFill>
                  <a:round/>
                  <a:headEnd/>
                  <a:tailEnd/>
                </a:ln>
              </p:spPr>
              <p:txBody>
                <a:bodyPr/>
                <a:lstStyle/>
                <a:p>
                  <a:endParaRPr lang="en-US"/>
                </a:p>
              </p:txBody>
            </p:sp>
            <p:sp>
              <p:nvSpPr>
                <p:cNvPr id="147518" name="Freeform 62"/>
                <p:cNvSpPr>
                  <a:spLocks/>
                </p:cNvSpPr>
                <p:nvPr/>
              </p:nvSpPr>
              <p:spPr bwMode="auto">
                <a:xfrm rot="12311760">
                  <a:off x="2832" y="2832"/>
                  <a:ext cx="80" cy="163"/>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663300"/>
                </a:solidFill>
                <a:ln w="3175" cmpd="sng">
                  <a:solidFill>
                    <a:srgbClr val="663300"/>
                  </a:solidFill>
                  <a:round/>
                  <a:headEnd/>
                  <a:tailEnd/>
                </a:ln>
              </p:spPr>
              <p:txBody>
                <a:bodyPr/>
                <a:lstStyle/>
                <a:p>
                  <a:endParaRPr lang="en-US"/>
                </a:p>
              </p:txBody>
            </p:sp>
            <p:sp>
              <p:nvSpPr>
                <p:cNvPr id="147519" name="Oval 63"/>
                <p:cNvSpPr>
                  <a:spLocks noChangeArrowheads="1"/>
                </p:cNvSpPr>
                <p:nvPr/>
              </p:nvSpPr>
              <p:spPr bwMode="auto">
                <a:xfrm>
                  <a:off x="3257" y="2688"/>
                  <a:ext cx="55" cy="45"/>
                </a:xfrm>
                <a:prstGeom prst="ellipse">
                  <a:avLst/>
                </a:prstGeom>
                <a:solidFill>
                  <a:srgbClr val="663300"/>
                </a:solidFill>
                <a:ln w="57150">
                  <a:solidFill>
                    <a:srgbClr val="663300"/>
                  </a:solidFill>
                  <a:round/>
                  <a:headEnd/>
                  <a:tailEnd/>
                </a:ln>
                <a:effectLst/>
              </p:spPr>
              <p:txBody>
                <a:bodyPr wrap="none" anchor="ctr"/>
                <a:lstStyle/>
                <a:p>
                  <a:endParaRPr lang="en-US"/>
                </a:p>
              </p:txBody>
            </p:sp>
            <p:sp>
              <p:nvSpPr>
                <p:cNvPr id="147520" name="Freeform 64"/>
                <p:cNvSpPr>
                  <a:spLocks/>
                </p:cNvSpPr>
                <p:nvPr/>
              </p:nvSpPr>
              <p:spPr bwMode="auto">
                <a:xfrm rot="15472822" flipH="1">
                  <a:off x="3369" y="2535"/>
                  <a:ext cx="85" cy="200"/>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663300"/>
                </a:solidFill>
                <a:ln w="3175" cmpd="sng">
                  <a:solidFill>
                    <a:srgbClr val="663300"/>
                  </a:solidFill>
                  <a:round/>
                  <a:headEnd/>
                  <a:tailEnd/>
                </a:ln>
              </p:spPr>
              <p:txBody>
                <a:bodyPr/>
                <a:lstStyle/>
                <a:p>
                  <a:endParaRPr lang="en-US"/>
                </a:p>
              </p:txBody>
            </p:sp>
            <p:sp>
              <p:nvSpPr>
                <p:cNvPr id="147521" name="Freeform 65"/>
                <p:cNvSpPr>
                  <a:spLocks/>
                </p:cNvSpPr>
                <p:nvPr/>
              </p:nvSpPr>
              <p:spPr bwMode="auto">
                <a:xfrm rot="14923250" flipH="1">
                  <a:off x="3888" y="2032"/>
                  <a:ext cx="111" cy="272"/>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663300"/>
                </a:solidFill>
                <a:ln w="3175" cmpd="sng">
                  <a:solidFill>
                    <a:srgbClr val="663300"/>
                  </a:solidFill>
                  <a:round/>
                  <a:headEnd/>
                  <a:tailEnd/>
                </a:ln>
              </p:spPr>
              <p:txBody>
                <a:bodyPr/>
                <a:lstStyle/>
                <a:p>
                  <a:endParaRPr lang="en-US"/>
                </a:p>
              </p:txBody>
            </p:sp>
            <p:sp>
              <p:nvSpPr>
                <p:cNvPr id="147522" name="Freeform 66"/>
                <p:cNvSpPr>
                  <a:spLocks/>
                </p:cNvSpPr>
                <p:nvPr/>
              </p:nvSpPr>
              <p:spPr bwMode="auto">
                <a:xfrm rot="14392819" flipH="1">
                  <a:off x="4116" y="1524"/>
                  <a:ext cx="72" cy="144"/>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663300"/>
                </a:solidFill>
                <a:ln w="3175" cmpd="sng">
                  <a:solidFill>
                    <a:srgbClr val="663300"/>
                  </a:solidFill>
                  <a:round/>
                  <a:headEnd/>
                  <a:tailEnd/>
                </a:ln>
              </p:spPr>
              <p:txBody>
                <a:bodyPr/>
                <a:lstStyle/>
                <a:p>
                  <a:endParaRPr lang="en-US"/>
                </a:p>
              </p:txBody>
            </p:sp>
            <p:sp>
              <p:nvSpPr>
                <p:cNvPr id="147523" name="Freeform 67"/>
                <p:cNvSpPr>
                  <a:spLocks/>
                </p:cNvSpPr>
                <p:nvPr/>
              </p:nvSpPr>
              <p:spPr bwMode="auto">
                <a:xfrm rot="16023658" flipH="1">
                  <a:off x="4137" y="1527"/>
                  <a:ext cx="85" cy="200"/>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663300"/>
                </a:solidFill>
                <a:ln w="3175" cmpd="sng">
                  <a:solidFill>
                    <a:srgbClr val="663300"/>
                  </a:solidFill>
                  <a:round/>
                  <a:headEnd/>
                  <a:tailEnd/>
                </a:ln>
              </p:spPr>
              <p:txBody>
                <a:bodyPr/>
                <a:lstStyle/>
                <a:p>
                  <a:endParaRPr lang="en-US"/>
                </a:p>
              </p:txBody>
            </p:sp>
            <p:sp>
              <p:nvSpPr>
                <p:cNvPr id="147524" name="Freeform 68"/>
                <p:cNvSpPr>
                  <a:spLocks/>
                </p:cNvSpPr>
                <p:nvPr/>
              </p:nvSpPr>
              <p:spPr bwMode="auto">
                <a:xfrm rot="12416600">
                  <a:off x="4624" y="1248"/>
                  <a:ext cx="80" cy="163"/>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663300"/>
                </a:solidFill>
                <a:ln w="3175" cmpd="sng">
                  <a:solidFill>
                    <a:srgbClr val="663300"/>
                  </a:solidFill>
                  <a:round/>
                  <a:headEnd/>
                  <a:tailEnd/>
                </a:ln>
              </p:spPr>
              <p:txBody>
                <a:bodyPr/>
                <a:lstStyle/>
                <a:p>
                  <a:endParaRPr lang="en-US"/>
                </a:p>
              </p:txBody>
            </p:sp>
            <p:sp>
              <p:nvSpPr>
                <p:cNvPr id="147525" name="Freeform 69"/>
                <p:cNvSpPr>
                  <a:spLocks/>
                </p:cNvSpPr>
                <p:nvPr/>
              </p:nvSpPr>
              <p:spPr bwMode="auto">
                <a:xfrm rot="11256710">
                  <a:off x="4416" y="1296"/>
                  <a:ext cx="80" cy="163"/>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663300"/>
                </a:solidFill>
                <a:ln w="3175" cmpd="sng">
                  <a:solidFill>
                    <a:srgbClr val="663300"/>
                  </a:solidFill>
                  <a:round/>
                  <a:headEnd/>
                  <a:tailEnd/>
                </a:ln>
              </p:spPr>
              <p:txBody>
                <a:bodyPr/>
                <a:lstStyle/>
                <a:p>
                  <a:endParaRPr lang="en-US"/>
                </a:p>
              </p:txBody>
            </p:sp>
            <p:sp>
              <p:nvSpPr>
                <p:cNvPr id="147526" name="Freeform 70"/>
                <p:cNvSpPr>
                  <a:spLocks/>
                </p:cNvSpPr>
                <p:nvPr/>
              </p:nvSpPr>
              <p:spPr bwMode="auto">
                <a:xfrm rot="16070035" flipH="1">
                  <a:off x="4465" y="1335"/>
                  <a:ext cx="85" cy="200"/>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663300"/>
                </a:solidFill>
                <a:ln w="3175" cmpd="sng">
                  <a:solidFill>
                    <a:srgbClr val="663300"/>
                  </a:solidFill>
                  <a:round/>
                  <a:headEnd/>
                  <a:tailEnd/>
                </a:ln>
              </p:spPr>
              <p:txBody>
                <a:bodyPr/>
                <a:lstStyle/>
                <a:p>
                  <a:endParaRPr lang="en-US"/>
                </a:p>
              </p:txBody>
            </p:sp>
            <p:sp>
              <p:nvSpPr>
                <p:cNvPr id="147527" name="Freeform 71"/>
                <p:cNvSpPr>
                  <a:spLocks/>
                </p:cNvSpPr>
                <p:nvPr/>
              </p:nvSpPr>
              <p:spPr bwMode="auto">
                <a:xfrm rot="2303324" flipH="1">
                  <a:off x="4272" y="1816"/>
                  <a:ext cx="85" cy="200"/>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663300"/>
                </a:solidFill>
                <a:ln w="3175" cmpd="sng">
                  <a:solidFill>
                    <a:srgbClr val="663300"/>
                  </a:solidFill>
                  <a:round/>
                  <a:headEnd/>
                  <a:tailEnd/>
                </a:ln>
              </p:spPr>
              <p:txBody>
                <a:bodyPr/>
                <a:lstStyle/>
                <a:p>
                  <a:endParaRPr lang="en-US"/>
                </a:p>
              </p:txBody>
            </p:sp>
            <p:sp>
              <p:nvSpPr>
                <p:cNvPr id="147528" name="Freeform 72"/>
                <p:cNvSpPr>
                  <a:spLocks/>
                </p:cNvSpPr>
                <p:nvPr/>
              </p:nvSpPr>
              <p:spPr bwMode="auto">
                <a:xfrm rot="20659951" flipH="1">
                  <a:off x="4296" y="1632"/>
                  <a:ext cx="72" cy="144"/>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663300"/>
                </a:solidFill>
                <a:ln w="3175" cmpd="sng">
                  <a:solidFill>
                    <a:srgbClr val="663300"/>
                  </a:solidFill>
                  <a:round/>
                  <a:headEnd/>
                  <a:tailEnd/>
                </a:ln>
              </p:spPr>
              <p:txBody>
                <a:bodyPr/>
                <a:lstStyle/>
                <a:p>
                  <a:endParaRPr lang="en-US"/>
                </a:p>
              </p:txBody>
            </p:sp>
            <p:sp>
              <p:nvSpPr>
                <p:cNvPr id="147529" name="Freeform 73"/>
                <p:cNvSpPr>
                  <a:spLocks/>
                </p:cNvSpPr>
                <p:nvPr/>
              </p:nvSpPr>
              <p:spPr bwMode="auto">
                <a:xfrm rot="14649555">
                  <a:off x="4266" y="1414"/>
                  <a:ext cx="80" cy="163"/>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663300"/>
                </a:solidFill>
                <a:ln w="3175" cmpd="sng">
                  <a:solidFill>
                    <a:srgbClr val="663300"/>
                  </a:solidFill>
                  <a:round/>
                  <a:headEnd/>
                  <a:tailEnd/>
                </a:ln>
              </p:spPr>
              <p:txBody>
                <a:bodyPr/>
                <a:lstStyle/>
                <a:p>
                  <a:endParaRPr lang="en-US"/>
                </a:p>
              </p:txBody>
            </p:sp>
          </p:grpSp>
        </p:grpSp>
      </p:grpSp>
      <p:sp>
        <p:nvSpPr>
          <p:cNvPr id="147530" name="WordArt 74"/>
          <p:cNvSpPr>
            <a:spLocks noChangeArrowheads="1" noChangeShapeType="1" noTextEdit="1"/>
          </p:cNvSpPr>
          <p:nvPr/>
        </p:nvSpPr>
        <p:spPr bwMode="auto">
          <a:xfrm rot="491556">
            <a:off x="7313613" y="1524000"/>
            <a:ext cx="681037" cy="273050"/>
          </a:xfrm>
          <a:prstGeom prst="rect">
            <a:avLst/>
          </a:prstGeom>
        </p:spPr>
        <p:txBody>
          <a:bodyPr wrap="none" fromWordArt="1">
            <a:prstTxWarp prst="textChevronInverted">
              <a:avLst>
                <a:gd name="adj" fmla="val 75000"/>
              </a:avLst>
            </a:prstTxWarp>
          </a:bodyPr>
          <a:lstStyle/>
          <a:p>
            <a:pPr algn="ctr"/>
            <a:r>
              <a:rPr lang="en-US" sz="3600" kern="10">
                <a:ln w="12700">
                  <a:noFill/>
                  <a:round/>
                  <a:headEnd/>
                  <a:tailEnd/>
                </a:ln>
                <a:solidFill>
                  <a:srgbClr val="996633"/>
                </a:solidFill>
                <a:latin typeface="Arial Black"/>
              </a:rPr>
              <a:t>Jericho</a:t>
            </a:r>
          </a:p>
        </p:txBody>
      </p:sp>
      <p:sp>
        <p:nvSpPr>
          <p:cNvPr id="147531" name="Oval 75"/>
          <p:cNvSpPr>
            <a:spLocks noChangeArrowheads="1"/>
          </p:cNvSpPr>
          <p:nvPr/>
        </p:nvSpPr>
        <p:spPr bwMode="auto">
          <a:xfrm>
            <a:off x="7532688" y="1828800"/>
            <a:ext cx="87312" cy="71438"/>
          </a:xfrm>
          <a:prstGeom prst="ellipse">
            <a:avLst/>
          </a:prstGeom>
          <a:solidFill>
            <a:srgbClr val="663300"/>
          </a:solidFill>
          <a:ln w="57150" algn="ctr">
            <a:solidFill>
              <a:srgbClr val="663300"/>
            </a:solidFill>
            <a:round/>
            <a:headEnd/>
            <a:tailEnd/>
          </a:ln>
          <a:effectLst/>
        </p:spPr>
        <p:txBody>
          <a:bodyPr wrap="none" anchor="ctr"/>
          <a:lstStyle/>
          <a:p>
            <a:endParaRPr lang="en-US"/>
          </a:p>
        </p:txBody>
      </p:sp>
      <p:pic>
        <p:nvPicPr>
          <p:cNvPr id="147532" name="Picture 76" descr="Joshuas two Spies"/>
          <p:cNvPicPr>
            <a:picLocks noChangeAspect="1" noChangeArrowheads="1"/>
          </p:cNvPicPr>
          <p:nvPr/>
        </p:nvPicPr>
        <p:blipFill>
          <a:blip r:embed="rId4" cstate="print"/>
          <a:srcRect t="4005" b="12196"/>
          <a:stretch>
            <a:fillRect/>
          </a:stretch>
        </p:blipFill>
        <p:spPr bwMode="auto">
          <a:xfrm>
            <a:off x="2632075" y="536575"/>
            <a:ext cx="3883025" cy="5207000"/>
          </a:xfrm>
          <a:prstGeom prst="rect">
            <a:avLst/>
          </a:prstGeom>
          <a:noFill/>
        </p:spPr>
      </p:pic>
      <p:sp>
        <p:nvSpPr>
          <p:cNvPr id="147533" name="AutoShape 77"/>
          <p:cNvSpPr>
            <a:spLocks noChangeArrowheads="1"/>
          </p:cNvSpPr>
          <p:nvPr/>
        </p:nvSpPr>
        <p:spPr bwMode="auto">
          <a:xfrm rot="10800000">
            <a:off x="1363663" y="1676400"/>
            <a:ext cx="276225" cy="827088"/>
          </a:xfrm>
          <a:prstGeom prst="downArrow">
            <a:avLst>
              <a:gd name="adj1" fmla="val 41380"/>
              <a:gd name="adj2" fmla="val 70115"/>
            </a:avLst>
          </a:prstGeom>
          <a:solidFill>
            <a:srgbClr val="6600CC"/>
          </a:solidFill>
          <a:ln w="9525" algn="ctr">
            <a:solidFill>
              <a:srgbClr val="6600CC"/>
            </a:solidFill>
            <a:miter lim="800000"/>
            <a:headEnd/>
            <a:tailEnd/>
          </a:ln>
          <a:effectLst/>
        </p:spPr>
        <p:txBody>
          <a:bodyPr rot="10800000" wrap="none" anchor="ctr"/>
          <a:lstStyle/>
          <a:p>
            <a:pPr algn="ctr"/>
            <a:endParaRPr lang="en-US">
              <a:latin typeface="Arial Black" pitchFamily="34" charset="0"/>
            </a:endParaRPr>
          </a:p>
        </p:txBody>
      </p:sp>
      <p:grpSp>
        <p:nvGrpSpPr>
          <p:cNvPr id="147534" name="Group 78"/>
          <p:cNvGrpSpPr>
            <a:grpSpLocks/>
          </p:cNvGrpSpPr>
          <p:nvPr/>
        </p:nvGrpSpPr>
        <p:grpSpPr bwMode="auto">
          <a:xfrm>
            <a:off x="1047750" y="762000"/>
            <a:ext cx="908050" cy="896938"/>
            <a:chOff x="4704" y="288"/>
            <a:chExt cx="672" cy="720"/>
          </a:xfrm>
        </p:grpSpPr>
        <p:sp>
          <p:nvSpPr>
            <p:cNvPr id="147535" name="Oval 79"/>
            <p:cNvSpPr>
              <a:spLocks noChangeArrowheads="1"/>
            </p:cNvSpPr>
            <p:nvPr/>
          </p:nvSpPr>
          <p:spPr bwMode="auto">
            <a:xfrm>
              <a:off x="4704" y="288"/>
              <a:ext cx="672" cy="720"/>
            </a:xfrm>
            <a:prstGeom prst="ellipse">
              <a:avLst/>
            </a:prstGeom>
            <a:gradFill rotWithShape="0">
              <a:gsLst>
                <a:gs pos="0">
                  <a:srgbClr val="FFFFFF"/>
                </a:gs>
                <a:gs pos="100000">
                  <a:srgbClr val="FFFFFF"/>
                </a:gs>
              </a:gsLst>
              <a:lin ang="2700000" scaled="1"/>
            </a:gradFill>
            <a:ln w="12700">
              <a:round/>
              <a:headEnd/>
              <a:tailEnd/>
            </a:ln>
            <a:effectLst/>
            <a:scene3d>
              <a:camera prst="legacyPerspectiveTop"/>
              <a:lightRig rig="legacyFlat3" dir="t"/>
            </a:scene3d>
            <a:sp3d extrusionH="430200" prstMaterial="legacyMatte">
              <a:bevelT w="13500" h="13500" prst="angle"/>
              <a:bevelB w="13500" h="13500" prst="angle"/>
              <a:extrusionClr>
                <a:srgbClr val="9900FF"/>
              </a:extrusionClr>
            </a:sp3d>
          </p:spPr>
          <p:txBody>
            <a:bodyPr wrap="none" anchor="ctr">
              <a:flatTx/>
            </a:bodyPr>
            <a:lstStyle/>
            <a:p>
              <a:pPr algn="ctr" eaLnBrk="0" hangingPunct="0"/>
              <a:endParaRPr lang="en-US" sz="4800" b="1">
                <a:solidFill>
                  <a:srgbClr val="6600CC"/>
                </a:solidFill>
                <a:latin typeface="Impact" pitchFamily="34" charset="0"/>
              </a:endParaRPr>
            </a:p>
          </p:txBody>
        </p:sp>
        <p:sp>
          <p:nvSpPr>
            <p:cNvPr id="147536" name="WordArt 80"/>
            <p:cNvSpPr>
              <a:spLocks noChangeArrowheads="1" noChangeShapeType="1" noTextEdit="1"/>
            </p:cNvSpPr>
            <p:nvPr/>
          </p:nvSpPr>
          <p:spPr bwMode="auto">
            <a:xfrm>
              <a:off x="4778" y="492"/>
              <a:ext cx="517" cy="344"/>
            </a:xfrm>
            <a:prstGeom prst="rect">
              <a:avLst/>
            </a:prstGeom>
          </p:spPr>
          <p:txBody>
            <a:bodyPr wrap="none" fromWordArt="1">
              <a:prstTxWarp prst="textPlain">
                <a:avLst>
                  <a:gd name="adj" fmla="val 50000"/>
                </a:avLst>
              </a:prstTxWarp>
            </a:bodyPr>
            <a:lstStyle/>
            <a:p>
              <a:pPr algn="ctr"/>
              <a:r>
                <a:rPr lang="en-US" sz="3600" kern="10">
                  <a:ln w="38100">
                    <a:solidFill>
                      <a:srgbClr val="6600CC"/>
                    </a:solidFill>
                    <a:round/>
                    <a:headEnd/>
                    <a:tailEnd/>
                  </a:ln>
                  <a:solidFill>
                    <a:schemeClr val="bg1"/>
                  </a:solidFill>
                  <a:latin typeface="Impact"/>
                </a:rPr>
                <a:t>God</a:t>
              </a:r>
            </a:p>
          </p:txBody>
        </p:sp>
      </p:grpSp>
      <p:grpSp>
        <p:nvGrpSpPr>
          <p:cNvPr id="147537" name="Group 81"/>
          <p:cNvGrpSpPr>
            <a:grpSpLocks/>
          </p:cNvGrpSpPr>
          <p:nvPr/>
        </p:nvGrpSpPr>
        <p:grpSpPr bwMode="auto">
          <a:xfrm>
            <a:off x="790575" y="2724150"/>
            <a:ext cx="1417638" cy="647700"/>
            <a:chOff x="1344" y="2736"/>
            <a:chExt cx="1056" cy="528"/>
          </a:xfrm>
        </p:grpSpPr>
        <p:sp>
          <p:nvSpPr>
            <p:cNvPr id="147538" name="Oval 82"/>
            <p:cNvSpPr>
              <a:spLocks noChangeArrowheads="1"/>
            </p:cNvSpPr>
            <p:nvPr/>
          </p:nvSpPr>
          <p:spPr bwMode="auto">
            <a:xfrm>
              <a:off x="1344" y="2736"/>
              <a:ext cx="1056" cy="528"/>
            </a:xfrm>
            <a:prstGeom prst="ellipse">
              <a:avLst/>
            </a:prstGeom>
            <a:gradFill rotWithShape="0">
              <a:gsLst>
                <a:gs pos="0">
                  <a:srgbClr val="FFFFCC"/>
                </a:gs>
                <a:gs pos="100000">
                  <a:srgbClr val="FFFF00"/>
                </a:gs>
              </a:gsLst>
              <a:path path="shape">
                <a:fillToRect l="50000" t="50000" r="50000" b="50000"/>
              </a:path>
            </a:gradFill>
            <a:ln w="12700" algn="ctr">
              <a:solidFill>
                <a:srgbClr val="FFCC00"/>
              </a:solidFill>
              <a:round/>
              <a:headEnd/>
              <a:tailEnd/>
            </a:ln>
            <a:effectLst>
              <a:outerShdw dist="64758" dir="4721404" algn="ctr" rotWithShape="0">
                <a:srgbClr val="DEB400"/>
              </a:outerShdw>
            </a:effectLst>
          </p:spPr>
          <p:txBody>
            <a:bodyPr wrap="none" anchor="ctr"/>
            <a:lstStyle/>
            <a:p>
              <a:pPr algn="ctr" eaLnBrk="0" hangingPunct="0"/>
              <a:endParaRPr lang="en-US" sz="3600">
                <a:solidFill>
                  <a:srgbClr val="5A002D"/>
                </a:solidFill>
                <a:latin typeface="Impact" pitchFamily="34" charset="0"/>
              </a:endParaRPr>
            </a:p>
          </p:txBody>
        </p:sp>
        <p:sp>
          <p:nvSpPr>
            <p:cNvPr id="147539" name="WordArt 83"/>
            <p:cNvSpPr>
              <a:spLocks noChangeArrowheads="1" noChangeShapeType="1" noTextEdit="1"/>
            </p:cNvSpPr>
            <p:nvPr/>
          </p:nvSpPr>
          <p:spPr bwMode="auto">
            <a:xfrm>
              <a:off x="1535" y="2856"/>
              <a:ext cx="674" cy="288"/>
            </a:xfrm>
            <a:prstGeom prst="rect">
              <a:avLst/>
            </a:prstGeom>
          </p:spPr>
          <p:txBody>
            <a:bodyPr wrap="none" fromWordArt="1">
              <a:prstTxWarp prst="textInflate">
                <a:avLst>
                  <a:gd name="adj" fmla="val 13634"/>
                </a:avLst>
              </a:prstTxWarp>
            </a:bodyPr>
            <a:lstStyle/>
            <a:p>
              <a:pPr algn="ctr"/>
              <a:r>
                <a:rPr lang="en-US" sz="3600" kern="10">
                  <a:ln w="38100">
                    <a:noFill/>
                    <a:round/>
                    <a:headEnd/>
                    <a:tailEnd/>
                  </a:ln>
                  <a:solidFill>
                    <a:srgbClr val="580000"/>
                  </a:solidFill>
                  <a:latin typeface="Impact"/>
                </a:rPr>
                <a:t>Joshua</a:t>
              </a:r>
            </a:p>
          </p:txBody>
        </p:sp>
      </p:grpSp>
      <p:grpSp>
        <p:nvGrpSpPr>
          <p:cNvPr id="147540" name="Group 84"/>
          <p:cNvGrpSpPr>
            <a:grpSpLocks/>
          </p:cNvGrpSpPr>
          <p:nvPr/>
        </p:nvGrpSpPr>
        <p:grpSpPr bwMode="auto">
          <a:xfrm>
            <a:off x="792163" y="2003425"/>
            <a:ext cx="1417637" cy="647700"/>
            <a:chOff x="1344" y="2736"/>
            <a:chExt cx="1056" cy="528"/>
          </a:xfrm>
        </p:grpSpPr>
        <p:sp>
          <p:nvSpPr>
            <p:cNvPr id="147541" name="Oval 85"/>
            <p:cNvSpPr>
              <a:spLocks noChangeArrowheads="1"/>
            </p:cNvSpPr>
            <p:nvPr/>
          </p:nvSpPr>
          <p:spPr bwMode="auto">
            <a:xfrm>
              <a:off x="1344" y="2736"/>
              <a:ext cx="1056" cy="528"/>
            </a:xfrm>
            <a:prstGeom prst="ellipse">
              <a:avLst/>
            </a:prstGeom>
            <a:gradFill rotWithShape="0">
              <a:gsLst>
                <a:gs pos="0">
                  <a:srgbClr val="FFFFCC"/>
                </a:gs>
                <a:gs pos="100000">
                  <a:srgbClr val="FFFF00"/>
                </a:gs>
              </a:gsLst>
              <a:path path="shape">
                <a:fillToRect l="50000" t="50000" r="50000" b="50000"/>
              </a:path>
            </a:gradFill>
            <a:ln w="12700" algn="ctr">
              <a:solidFill>
                <a:srgbClr val="FFCC00"/>
              </a:solidFill>
              <a:round/>
              <a:headEnd/>
              <a:tailEnd/>
            </a:ln>
            <a:effectLst>
              <a:outerShdw dist="64758" dir="4721404" algn="ctr" rotWithShape="0">
                <a:srgbClr val="DEB400"/>
              </a:outerShdw>
            </a:effectLst>
          </p:spPr>
          <p:txBody>
            <a:bodyPr wrap="none" anchor="ctr"/>
            <a:lstStyle/>
            <a:p>
              <a:pPr algn="ctr" eaLnBrk="0" hangingPunct="0"/>
              <a:endParaRPr lang="en-US" sz="3600">
                <a:solidFill>
                  <a:srgbClr val="5A002D"/>
                </a:solidFill>
                <a:latin typeface="Impact" pitchFamily="34" charset="0"/>
              </a:endParaRPr>
            </a:p>
          </p:txBody>
        </p:sp>
        <p:sp>
          <p:nvSpPr>
            <p:cNvPr id="147542" name="WordArt 86"/>
            <p:cNvSpPr>
              <a:spLocks noChangeArrowheads="1" noChangeShapeType="1" noTextEdit="1"/>
            </p:cNvSpPr>
            <p:nvPr/>
          </p:nvSpPr>
          <p:spPr bwMode="auto">
            <a:xfrm>
              <a:off x="1535" y="2856"/>
              <a:ext cx="674" cy="288"/>
            </a:xfrm>
            <a:prstGeom prst="rect">
              <a:avLst/>
            </a:prstGeom>
          </p:spPr>
          <p:txBody>
            <a:bodyPr wrap="none" fromWordArt="1">
              <a:prstTxWarp prst="textInflate">
                <a:avLst>
                  <a:gd name="adj" fmla="val 13634"/>
                </a:avLst>
              </a:prstTxWarp>
            </a:bodyPr>
            <a:lstStyle/>
            <a:p>
              <a:pPr algn="ctr"/>
              <a:r>
                <a:rPr lang="en-US" sz="3600" kern="10">
                  <a:ln w="38100">
                    <a:noFill/>
                    <a:round/>
                    <a:headEnd/>
                    <a:tailEnd/>
                  </a:ln>
                  <a:solidFill>
                    <a:srgbClr val="580000"/>
                  </a:solidFill>
                  <a:latin typeface="Impact"/>
                </a:rPr>
                <a:t>Moses</a:t>
              </a:r>
            </a:p>
          </p:txBody>
        </p:sp>
      </p:grpSp>
      <p:sp>
        <p:nvSpPr>
          <p:cNvPr id="147543" name="Text Box 87"/>
          <p:cNvSpPr txBox="1">
            <a:spLocks noChangeArrowheads="1"/>
          </p:cNvSpPr>
          <p:nvPr/>
        </p:nvSpPr>
        <p:spPr bwMode="auto">
          <a:xfrm>
            <a:off x="304800" y="0"/>
            <a:ext cx="7315200" cy="579438"/>
          </a:xfrm>
          <a:prstGeom prst="rect">
            <a:avLst/>
          </a:prstGeom>
          <a:noFill/>
          <a:ln w="9525" algn="ctr">
            <a:noFill/>
            <a:miter lim="800000"/>
            <a:headEnd/>
            <a:tailEnd/>
          </a:ln>
          <a:effectLst/>
        </p:spPr>
        <p:txBody>
          <a:bodyPr>
            <a:spAutoFit/>
          </a:bodyPr>
          <a:lstStyle/>
          <a:p>
            <a:pPr eaLnBrk="0" hangingPunct="0"/>
            <a:r>
              <a:rPr lang="en-US" sz="3200" u="sng">
                <a:solidFill>
                  <a:srgbClr val="00FFFF"/>
                </a:solidFill>
                <a:latin typeface="Fette Engschrift" pitchFamily="2" charset="0"/>
              </a:rPr>
              <a:t>2.2.3.2.2 The Foundation of Substance Centered on Joshua</a:t>
            </a:r>
          </a:p>
        </p:txBody>
      </p:sp>
      <p:sp>
        <p:nvSpPr>
          <p:cNvPr id="147544" name="Rectangle 88"/>
          <p:cNvSpPr>
            <a:spLocks noChangeArrowheads="1"/>
          </p:cNvSpPr>
          <p:nvPr/>
        </p:nvSpPr>
        <p:spPr bwMode="auto">
          <a:xfrm>
            <a:off x="0" y="5715000"/>
            <a:ext cx="9144000" cy="1143000"/>
          </a:xfrm>
          <a:prstGeom prst="rect">
            <a:avLst/>
          </a:prstGeom>
          <a:solidFill>
            <a:schemeClr val="tx1"/>
          </a:solidFill>
          <a:ln w="9525">
            <a:solidFill>
              <a:schemeClr val="tx1"/>
            </a:solidFill>
            <a:miter lim="800000"/>
            <a:headEnd/>
            <a:tailEnd/>
          </a:ln>
          <a:effectLst/>
        </p:spPr>
        <p:txBody>
          <a:bodyPr wrap="none" anchor="ctr"/>
          <a:lstStyle/>
          <a:p>
            <a:endParaRPr lang="en-US"/>
          </a:p>
        </p:txBody>
      </p:sp>
      <p:grpSp>
        <p:nvGrpSpPr>
          <p:cNvPr id="147545" name="Group 89"/>
          <p:cNvGrpSpPr>
            <a:grpSpLocks/>
          </p:cNvGrpSpPr>
          <p:nvPr/>
        </p:nvGrpSpPr>
        <p:grpSpPr bwMode="auto">
          <a:xfrm>
            <a:off x="1066800" y="6057900"/>
            <a:ext cx="7438123" cy="495300"/>
            <a:chOff x="786" y="3720"/>
            <a:chExt cx="4542" cy="312"/>
          </a:xfrm>
        </p:grpSpPr>
        <p:sp>
          <p:nvSpPr>
            <p:cNvPr id="147546" name="Text Box 90"/>
            <p:cNvSpPr txBox="1">
              <a:spLocks noChangeArrowheads="1"/>
            </p:cNvSpPr>
            <p:nvPr/>
          </p:nvSpPr>
          <p:spPr bwMode="auto">
            <a:xfrm>
              <a:off x="987" y="3760"/>
              <a:ext cx="4341" cy="229"/>
            </a:xfrm>
            <a:prstGeom prst="rect">
              <a:avLst/>
            </a:prstGeom>
            <a:noFill/>
            <a:ln w="9525">
              <a:noFill/>
              <a:miter lim="800000"/>
              <a:headEnd/>
              <a:tailEnd/>
            </a:ln>
            <a:effectLst/>
          </p:spPr>
          <p:txBody>
            <a:bodyPr>
              <a:spAutoFit/>
            </a:bodyPr>
            <a:lstStyle/>
            <a:p>
              <a:pPr eaLnBrk="0" hangingPunct="0">
                <a:lnSpc>
                  <a:spcPct val="80000"/>
                </a:lnSpc>
              </a:pPr>
              <a:r>
                <a:rPr lang="en-US" sz="2200" b="1" dirty="0">
                  <a:solidFill>
                    <a:schemeClr val="bg1"/>
                  </a:solidFill>
                  <a:latin typeface="Arial Narrow" pitchFamily="34" charset="0"/>
                </a:rPr>
                <a:t>Joshua sent two men to spy out the fortified city of </a:t>
              </a:r>
              <a:r>
                <a:rPr lang="en-US" sz="2200" b="1" u="sng" dirty="0">
                  <a:solidFill>
                    <a:schemeClr val="bg1"/>
                  </a:solidFill>
                  <a:latin typeface="Arial Narrow" pitchFamily="34" charset="0"/>
                </a:rPr>
                <a:t>Jericho</a:t>
              </a:r>
              <a:r>
                <a:rPr lang="en-US" sz="2200" b="1" dirty="0">
                  <a:solidFill>
                    <a:schemeClr val="bg1"/>
                  </a:solidFill>
                  <a:latin typeface="Arial Narrow" pitchFamily="34" charset="0"/>
                </a:rPr>
                <a:t>.</a:t>
              </a:r>
              <a:endParaRPr lang="en-US" sz="2200" dirty="0">
                <a:solidFill>
                  <a:schemeClr val="bg1"/>
                </a:solidFill>
              </a:endParaRPr>
            </a:p>
          </p:txBody>
        </p:sp>
        <p:sp>
          <p:nvSpPr>
            <p:cNvPr id="147547" name="Text Box 91"/>
            <p:cNvSpPr txBox="1">
              <a:spLocks noChangeArrowheads="1"/>
            </p:cNvSpPr>
            <p:nvPr/>
          </p:nvSpPr>
          <p:spPr bwMode="auto">
            <a:xfrm>
              <a:off x="786" y="3720"/>
              <a:ext cx="215" cy="312"/>
            </a:xfrm>
            <a:prstGeom prst="rect">
              <a:avLst/>
            </a:prstGeom>
            <a:noFill/>
            <a:ln w="9525">
              <a:noFill/>
              <a:miter lim="800000"/>
              <a:headEnd/>
              <a:tailEnd/>
            </a:ln>
            <a:effectLst/>
          </p:spPr>
          <p:txBody>
            <a:bodyPr>
              <a:spAutoFit/>
            </a:bodyPr>
            <a:lstStyle/>
            <a:p>
              <a:pPr eaLnBrk="0" hangingPunct="0">
                <a:lnSpc>
                  <a:spcPct val="55000"/>
                </a:lnSpc>
              </a:pPr>
              <a:r>
                <a:rPr lang="en-US" sz="4400" b="1" dirty="0">
                  <a:solidFill>
                    <a:schemeClr val="bg1"/>
                  </a:solidFill>
                  <a:latin typeface="Times New Roman" pitchFamily="18" charset="0"/>
                  <a:sym typeface="CommonBullets" pitchFamily="34" charset="2"/>
                </a:rPr>
                <a:t></a:t>
              </a:r>
              <a:endParaRPr lang="en-US" sz="4400" b="1" dirty="0">
                <a:solidFill>
                  <a:schemeClr val="bg1"/>
                </a:solidFill>
                <a:latin typeface="Times New Roman" pitchFamily="18" charset="0"/>
              </a:endParaRPr>
            </a:p>
          </p:txBody>
        </p:sp>
      </p:grpSp>
      <p:sp>
        <p:nvSpPr>
          <p:cNvPr id="147548" name="Text Box 92"/>
          <p:cNvSpPr txBox="1">
            <a:spLocks noChangeArrowheads="1"/>
          </p:cNvSpPr>
          <p:nvPr/>
        </p:nvSpPr>
        <p:spPr bwMode="auto">
          <a:xfrm>
            <a:off x="4691063" y="4130675"/>
            <a:ext cx="2247900" cy="519113"/>
          </a:xfrm>
          <a:prstGeom prst="rect">
            <a:avLst/>
          </a:prstGeom>
          <a:noFill/>
          <a:ln w="38100" algn="ctr">
            <a:noFill/>
            <a:miter lim="800000"/>
            <a:headEnd/>
            <a:tailEnd/>
          </a:ln>
          <a:effectLst/>
        </p:spPr>
        <p:txBody>
          <a:bodyPr wrap="none" anchor="ctr"/>
          <a:lstStyle/>
          <a:p>
            <a:endParaRPr lang="en-US" sz="2800">
              <a:solidFill>
                <a:srgbClr val="000099"/>
              </a:solidFill>
              <a:latin typeface="Impact" pitchFamily="34" charset="0"/>
            </a:endParaRPr>
          </a:p>
        </p:txBody>
      </p:sp>
      <p:sp>
        <p:nvSpPr>
          <p:cNvPr id="147549" name="Rectangle 93"/>
          <p:cNvSpPr>
            <a:spLocks noChangeArrowheads="1"/>
          </p:cNvSpPr>
          <p:nvPr/>
        </p:nvSpPr>
        <p:spPr bwMode="auto">
          <a:xfrm>
            <a:off x="1765300" y="4130675"/>
            <a:ext cx="2925763" cy="515938"/>
          </a:xfrm>
          <a:prstGeom prst="rect">
            <a:avLst/>
          </a:prstGeom>
          <a:gradFill rotWithShape="1">
            <a:gsLst>
              <a:gs pos="0">
                <a:srgbClr val="FFFF00"/>
              </a:gs>
              <a:gs pos="100000">
                <a:srgbClr val="FFFFE3"/>
              </a:gs>
            </a:gsLst>
            <a:lin ang="2700000" scaled="1"/>
          </a:gradFill>
          <a:ln w="28575" algn="ctr">
            <a:noFill/>
            <a:miter lim="800000"/>
            <a:headEnd/>
            <a:tailEnd/>
          </a:ln>
          <a:effectLst/>
        </p:spPr>
        <p:txBody>
          <a:bodyPr wrap="none" anchor="ctr"/>
          <a:lstStyle/>
          <a:p>
            <a:endParaRPr lang="en-US"/>
          </a:p>
        </p:txBody>
      </p:sp>
      <p:sp>
        <p:nvSpPr>
          <p:cNvPr id="147550" name="Text Box 94"/>
          <p:cNvSpPr txBox="1">
            <a:spLocks noChangeArrowheads="1"/>
          </p:cNvSpPr>
          <p:nvPr/>
        </p:nvSpPr>
        <p:spPr bwMode="auto">
          <a:xfrm>
            <a:off x="1809750" y="4130675"/>
            <a:ext cx="2971800" cy="519113"/>
          </a:xfrm>
          <a:prstGeom prst="rect">
            <a:avLst/>
          </a:prstGeom>
          <a:noFill/>
          <a:ln w="38100" algn="ctr">
            <a:noFill/>
            <a:miter lim="800000"/>
            <a:headEnd/>
            <a:tailEnd/>
          </a:ln>
          <a:effectLst/>
        </p:spPr>
        <p:txBody>
          <a:bodyPr wrap="none" anchor="ctr"/>
          <a:lstStyle/>
          <a:p>
            <a:r>
              <a:rPr lang="en-US" sz="2800" dirty="0">
                <a:solidFill>
                  <a:srgbClr val="000099"/>
                </a:solidFill>
                <a:latin typeface="Impact" pitchFamily="34" charset="0"/>
              </a:rPr>
              <a:t>Spying out Jericho</a:t>
            </a:r>
          </a:p>
        </p:txBody>
      </p:sp>
      <p:pic>
        <p:nvPicPr>
          <p:cNvPr id="147551" name="Picture 95" descr="Joshua_Caleb"/>
          <p:cNvPicPr>
            <a:picLocks noChangeAspect="1" noChangeArrowheads="1"/>
          </p:cNvPicPr>
          <p:nvPr/>
        </p:nvPicPr>
        <p:blipFill>
          <a:blip r:embed="rId5" cstate="print">
            <a:clrChange>
              <a:clrFrom>
                <a:srgbClr val="FFFFFF"/>
              </a:clrFrom>
              <a:clrTo>
                <a:srgbClr val="FFFFFF">
                  <a:alpha val="0"/>
                </a:srgbClr>
              </a:clrTo>
            </a:clrChange>
          </a:blip>
          <a:srcRect/>
          <a:stretch>
            <a:fillRect/>
          </a:stretch>
        </p:blipFill>
        <p:spPr bwMode="auto">
          <a:xfrm>
            <a:off x="4514850" y="936625"/>
            <a:ext cx="1762125" cy="4572000"/>
          </a:xfrm>
          <a:prstGeom prst="rect">
            <a:avLst/>
          </a:prstGeom>
          <a:noFill/>
        </p:spPr>
      </p:pic>
    </p:spTree>
  </p:cSld>
  <p:clrMapOvr>
    <a:masterClrMapping/>
  </p:clrMapOvr>
  <p:transition>
    <p:split orient="vert" dir="in"/>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withEffect">
                                  <p:stCondLst>
                                    <p:cond delay="0"/>
                                  </p:stCondLst>
                                  <p:childTnLst>
                                    <p:set>
                                      <p:cBhvr>
                                        <p:cTn id="6" dur="1" fill="hold">
                                          <p:stCondLst>
                                            <p:cond delay="0"/>
                                          </p:stCondLst>
                                        </p:cTn>
                                        <p:tgtEl>
                                          <p:spTgt spid="147545"/>
                                        </p:tgtEl>
                                        <p:attrNameLst>
                                          <p:attrName>style.visibility</p:attrName>
                                        </p:attrNameLst>
                                      </p:cBhvr>
                                      <p:to>
                                        <p:strVal val="visible"/>
                                      </p:to>
                                    </p:set>
                                    <p:animEffect transition="in" filter="barn(outVertical)">
                                      <p:cBhvr>
                                        <p:cTn id="7" dur="500"/>
                                        <p:tgtEl>
                                          <p:spTgt spid="147545"/>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47532"/>
                                        </p:tgtEl>
                                        <p:attrNameLst>
                                          <p:attrName>style.visibility</p:attrName>
                                        </p:attrNameLst>
                                      </p:cBhvr>
                                      <p:to>
                                        <p:strVal val="visible"/>
                                      </p:to>
                                    </p:set>
                                    <p:animEffect transition="in" filter="fade">
                                      <p:cBhvr>
                                        <p:cTn id="11" dur="2000"/>
                                        <p:tgtEl>
                                          <p:spTgt spid="147532"/>
                                        </p:tgtEl>
                                      </p:cBhvr>
                                    </p:animEffect>
                                  </p:childTnLst>
                                </p:cTn>
                              </p:par>
                              <p:par>
                                <p:cTn id="12" presetID="10" presetClass="exit" presetSubtype="0" fill="hold" nodeType="withEffect">
                                  <p:stCondLst>
                                    <p:cond delay="0"/>
                                  </p:stCondLst>
                                  <p:childTnLst>
                                    <p:animEffect transition="out" filter="fade">
                                      <p:cBhvr>
                                        <p:cTn id="13" dur="2000"/>
                                        <p:tgtEl>
                                          <p:spTgt spid="147551"/>
                                        </p:tgtEl>
                                      </p:cBhvr>
                                    </p:animEffect>
                                    <p:set>
                                      <p:cBhvr>
                                        <p:cTn id="14" dur="1" fill="hold">
                                          <p:stCondLst>
                                            <p:cond delay="1999"/>
                                          </p:stCondLst>
                                        </p:cTn>
                                        <p:tgtEl>
                                          <p:spTgt spid="147551"/>
                                        </p:tgtEl>
                                        <p:attrNameLst>
                                          <p:attrName>style.visibility</p:attrName>
                                        </p:attrNameLst>
                                      </p:cBhvr>
                                      <p:to>
                                        <p:strVal val="hidden"/>
                                      </p:to>
                                    </p:se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grpId="0" nodeType="clickEffect">
                                  <p:stCondLst>
                                    <p:cond delay="0"/>
                                  </p:stCondLst>
                                  <p:childTnLst>
                                    <p:set>
                                      <p:cBhvr>
                                        <p:cTn id="18" dur="1" fill="hold">
                                          <p:stCondLst>
                                            <p:cond delay="0"/>
                                          </p:stCondLst>
                                        </p:cTn>
                                        <p:tgtEl>
                                          <p:spTgt spid="147549"/>
                                        </p:tgtEl>
                                        <p:attrNameLst>
                                          <p:attrName>style.visibility</p:attrName>
                                        </p:attrNameLst>
                                      </p:cBhvr>
                                      <p:to>
                                        <p:strVal val="visible"/>
                                      </p:to>
                                    </p:set>
                                    <p:animEffect transition="in" filter="fade">
                                      <p:cBhvr>
                                        <p:cTn id="19" dur="1000"/>
                                        <p:tgtEl>
                                          <p:spTgt spid="147549"/>
                                        </p:tgtEl>
                                      </p:cBhvr>
                                    </p:animEffect>
                                  </p:childTnLst>
                                </p:cTn>
                              </p:par>
                              <p:par>
                                <p:cTn id="20" presetID="55" presetClass="entr" presetSubtype="0" fill="hold" grpId="0" nodeType="withEffect">
                                  <p:stCondLst>
                                    <p:cond delay="0"/>
                                  </p:stCondLst>
                                  <p:childTnLst>
                                    <p:set>
                                      <p:cBhvr>
                                        <p:cTn id="21" dur="1" fill="hold">
                                          <p:stCondLst>
                                            <p:cond delay="0"/>
                                          </p:stCondLst>
                                        </p:cTn>
                                        <p:tgtEl>
                                          <p:spTgt spid="147550"/>
                                        </p:tgtEl>
                                        <p:attrNameLst>
                                          <p:attrName>style.visibility</p:attrName>
                                        </p:attrNameLst>
                                      </p:cBhvr>
                                      <p:to>
                                        <p:strVal val="visible"/>
                                      </p:to>
                                    </p:set>
                                    <p:anim calcmode="lin" valueType="num">
                                      <p:cBhvr>
                                        <p:cTn id="22" dur="1000" fill="hold"/>
                                        <p:tgtEl>
                                          <p:spTgt spid="147550"/>
                                        </p:tgtEl>
                                        <p:attrNameLst>
                                          <p:attrName>ppt_w</p:attrName>
                                        </p:attrNameLst>
                                      </p:cBhvr>
                                      <p:tavLst>
                                        <p:tav tm="0">
                                          <p:val>
                                            <p:strVal val="#ppt_w*0.70"/>
                                          </p:val>
                                        </p:tav>
                                        <p:tav tm="100000">
                                          <p:val>
                                            <p:strVal val="#ppt_w"/>
                                          </p:val>
                                        </p:tav>
                                      </p:tavLst>
                                    </p:anim>
                                    <p:anim calcmode="lin" valueType="num">
                                      <p:cBhvr>
                                        <p:cTn id="23" dur="1000" fill="hold"/>
                                        <p:tgtEl>
                                          <p:spTgt spid="147550"/>
                                        </p:tgtEl>
                                        <p:attrNameLst>
                                          <p:attrName>ppt_h</p:attrName>
                                        </p:attrNameLst>
                                      </p:cBhvr>
                                      <p:tavLst>
                                        <p:tav tm="0">
                                          <p:val>
                                            <p:strVal val="#ppt_h"/>
                                          </p:val>
                                        </p:tav>
                                        <p:tav tm="100000">
                                          <p:val>
                                            <p:strVal val="#ppt_h"/>
                                          </p:val>
                                        </p:tav>
                                      </p:tavLst>
                                    </p:anim>
                                    <p:animEffect transition="in" filter="fade">
                                      <p:cBhvr>
                                        <p:cTn id="24" dur="1000"/>
                                        <p:tgtEl>
                                          <p:spTgt spid="1475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7549" grpId="0" animBg="1"/>
      <p:bldP spid="147550" grpId="0"/>
    </p:bldLst>
  </p:timing>
</p:sld>
</file>

<file path=ppt/slides/slide93.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148482" name="Picture 2" descr="Sinai_New_11_13_03"/>
          <p:cNvPicPr>
            <a:picLocks noChangeAspect="1" noChangeArrowheads="1"/>
          </p:cNvPicPr>
          <p:nvPr/>
        </p:nvPicPr>
        <p:blipFill>
          <a:blip r:embed="rId3" cstate="print">
            <a:lum bright="-30000"/>
          </a:blip>
          <a:srcRect/>
          <a:stretch>
            <a:fillRect/>
          </a:stretch>
        </p:blipFill>
        <p:spPr bwMode="auto">
          <a:xfrm>
            <a:off x="738188" y="628650"/>
            <a:ext cx="7667625" cy="5924550"/>
          </a:xfrm>
          <a:prstGeom prst="rect">
            <a:avLst/>
          </a:prstGeom>
          <a:noFill/>
        </p:spPr>
      </p:pic>
      <p:grpSp>
        <p:nvGrpSpPr>
          <p:cNvPr id="148483" name="Group 3"/>
          <p:cNvGrpSpPr>
            <a:grpSpLocks/>
          </p:cNvGrpSpPr>
          <p:nvPr/>
        </p:nvGrpSpPr>
        <p:grpSpPr bwMode="auto">
          <a:xfrm>
            <a:off x="6705600" y="1905000"/>
            <a:ext cx="1447800" cy="1392238"/>
            <a:chOff x="4224" y="1200"/>
            <a:chExt cx="912" cy="877"/>
          </a:xfrm>
        </p:grpSpPr>
        <p:grpSp>
          <p:nvGrpSpPr>
            <p:cNvPr id="148484" name="Group 4"/>
            <p:cNvGrpSpPr>
              <a:grpSpLocks/>
            </p:cNvGrpSpPr>
            <p:nvPr/>
          </p:nvGrpSpPr>
          <p:grpSpPr bwMode="auto">
            <a:xfrm>
              <a:off x="4224" y="1296"/>
              <a:ext cx="912" cy="781"/>
              <a:chOff x="4224" y="1296"/>
              <a:chExt cx="912" cy="781"/>
            </a:xfrm>
          </p:grpSpPr>
          <p:sp>
            <p:nvSpPr>
              <p:cNvPr id="148485" name="WordArt 5"/>
              <p:cNvSpPr>
                <a:spLocks noChangeArrowheads="1" noChangeShapeType="1" noTextEdit="1"/>
              </p:cNvSpPr>
              <p:nvPr/>
            </p:nvSpPr>
            <p:spPr bwMode="auto">
              <a:xfrm>
                <a:off x="4704" y="1440"/>
                <a:ext cx="48" cy="48"/>
              </a:xfrm>
              <a:prstGeom prst="rect">
                <a:avLst/>
              </a:prstGeom>
            </p:spPr>
            <p:txBody>
              <a:bodyPr wrap="none" fromWordArt="1">
                <a:prstTxWarp prst="textPlain">
                  <a:avLst>
                    <a:gd name="adj" fmla="val 50000"/>
                  </a:avLst>
                </a:prstTxWarp>
              </a:bodyPr>
              <a:lstStyle/>
              <a:p>
                <a:pPr algn="ctr"/>
                <a:r>
                  <a:rPr lang="en-US" sz="3600" kern="10">
                    <a:ln w="9525">
                      <a:noFill/>
                      <a:round/>
                      <a:headEnd/>
                      <a:tailEnd/>
                    </a:ln>
                    <a:solidFill>
                      <a:srgbClr val="663300"/>
                    </a:solidFill>
                    <a:latin typeface="Century"/>
                  </a:rPr>
                  <a:t>.</a:t>
                </a:r>
              </a:p>
            </p:txBody>
          </p:sp>
          <p:sp>
            <p:nvSpPr>
              <p:cNvPr id="148486" name="Arc 6"/>
              <p:cNvSpPr>
                <a:spLocks/>
              </p:cNvSpPr>
              <p:nvPr/>
            </p:nvSpPr>
            <p:spPr bwMode="auto">
              <a:xfrm rot="6715497">
                <a:off x="4249" y="1933"/>
                <a:ext cx="119" cy="170"/>
              </a:xfrm>
              <a:custGeom>
                <a:avLst/>
                <a:gdLst>
                  <a:gd name="G0" fmla="+- 0 0 0"/>
                  <a:gd name="G1" fmla="+- 21192 0 0"/>
                  <a:gd name="G2" fmla="+- 21600 0 0"/>
                  <a:gd name="T0" fmla="*/ 4178 w 18156"/>
                  <a:gd name="T1" fmla="*/ 0 h 21192"/>
                  <a:gd name="T2" fmla="*/ 18156 w 18156"/>
                  <a:gd name="T3" fmla="*/ 9490 h 21192"/>
                  <a:gd name="T4" fmla="*/ 0 w 18156"/>
                  <a:gd name="T5" fmla="*/ 21192 h 21192"/>
                </a:gdLst>
                <a:ahLst/>
                <a:cxnLst>
                  <a:cxn ang="0">
                    <a:pos x="T0" y="T1"/>
                  </a:cxn>
                  <a:cxn ang="0">
                    <a:pos x="T2" y="T3"/>
                  </a:cxn>
                  <a:cxn ang="0">
                    <a:pos x="T4" y="T5"/>
                  </a:cxn>
                </a:cxnLst>
                <a:rect l="0" t="0" r="r" b="b"/>
                <a:pathLst>
                  <a:path w="18156" h="21192" fill="none" extrusionOk="0">
                    <a:moveTo>
                      <a:pt x="4178" y="-1"/>
                    </a:moveTo>
                    <a:cubicBezTo>
                      <a:pt x="9932" y="1134"/>
                      <a:pt x="14978" y="4560"/>
                      <a:pt x="18155" y="9490"/>
                    </a:cubicBezTo>
                  </a:path>
                  <a:path w="18156" h="21192" stroke="0" extrusionOk="0">
                    <a:moveTo>
                      <a:pt x="4178" y="-1"/>
                    </a:moveTo>
                    <a:cubicBezTo>
                      <a:pt x="9932" y="1134"/>
                      <a:pt x="14978" y="4560"/>
                      <a:pt x="18155" y="9490"/>
                    </a:cubicBezTo>
                    <a:lnTo>
                      <a:pt x="0" y="21192"/>
                    </a:lnTo>
                    <a:close/>
                  </a:path>
                </a:pathLst>
              </a:custGeom>
              <a:noFill/>
              <a:ln w="38100">
                <a:solidFill>
                  <a:srgbClr val="663300"/>
                </a:solidFill>
                <a:round/>
                <a:headEnd/>
                <a:tailEnd/>
              </a:ln>
              <a:effectLst/>
            </p:spPr>
            <p:txBody>
              <a:bodyPr anchor="ctr">
                <a:spAutoFit/>
              </a:bodyPr>
              <a:lstStyle/>
              <a:p>
                <a:endParaRPr lang="en-US"/>
              </a:p>
            </p:txBody>
          </p:sp>
          <p:sp>
            <p:nvSpPr>
              <p:cNvPr id="148487" name="WordArt 7"/>
              <p:cNvSpPr>
                <a:spLocks noChangeArrowheads="1" noChangeShapeType="1" noTextEdit="1"/>
              </p:cNvSpPr>
              <p:nvPr/>
            </p:nvSpPr>
            <p:spPr bwMode="auto">
              <a:xfrm>
                <a:off x="4414" y="1956"/>
                <a:ext cx="48" cy="48"/>
              </a:xfrm>
              <a:prstGeom prst="rect">
                <a:avLst/>
              </a:prstGeom>
            </p:spPr>
            <p:txBody>
              <a:bodyPr wrap="none" fromWordArt="1">
                <a:prstTxWarp prst="textPlain">
                  <a:avLst>
                    <a:gd name="adj" fmla="val 50000"/>
                  </a:avLst>
                </a:prstTxWarp>
              </a:bodyPr>
              <a:lstStyle/>
              <a:p>
                <a:pPr algn="ctr"/>
                <a:r>
                  <a:rPr lang="en-US" sz="3600" kern="10">
                    <a:ln w="9525">
                      <a:noFill/>
                      <a:round/>
                      <a:headEnd/>
                      <a:tailEnd/>
                    </a:ln>
                    <a:solidFill>
                      <a:srgbClr val="663300"/>
                    </a:solidFill>
                    <a:latin typeface="Century"/>
                  </a:rPr>
                  <a:t>.</a:t>
                </a:r>
              </a:p>
            </p:txBody>
          </p:sp>
          <p:sp>
            <p:nvSpPr>
              <p:cNvPr id="148488" name="Arc 8"/>
              <p:cNvSpPr>
                <a:spLocks/>
              </p:cNvSpPr>
              <p:nvPr/>
            </p:nvSpPr>
            <p:spPr bwMode="auto">
              <a:xfrm rot="9622134" flipV="1">
                <a:off x="4462" y="1833"/>
                <a:ext cx="144" cy="171"/>
              </a:xfrm>
              <a:custGeom>
                <a:avLst/>
                <a:gdLst>
                  <a:gd name="G0" fmla="+- 0 0 0"/>
                  <a:gd name="G1" fmla="+- 21192 0 0"/>
                  <a:gd name="G2" fmla="+- 21600 0 0"/>
                  <a:gd name="T0" fmla="*/ 4178 w 18156"/>
                  <a:gd name="T1" fmla="*/ 0 h 21192"/>
                  <a:gd name="T2" fmla="*/ 18156 w 18156"/>
                  <a:gd name="T3" fmla="*/ 9490 h 21192"/>
                  <a:gd name="T4" fmla="*/ 0 w 18156"/>
                  <a:gd name="T5" fmla="*/ 21192 h 21192"/>
                </a:gdLst>
                <a:ahLst/>
                <a:cxnLst>
                  <a:cxn ang="0">
                    <a:pos x="T0" y="T1"/>
                  </a:cxn>
                  <a:cxn ang="0">
                    <a:pos x="T2" y="T3"/>
                  </a:cxn>
                  <a:cxn ang="0">
                    <a:pos x="T4" y="T5"/>
                  </a:cxn>
                </a:cxnLst>
                <a:rect l="0" t="0" r="r" b="b"/>
                <a:pathLst>
                  <a:path w="18156" h="21192" fill="none" extrusionOk="0">
                    <a:moveTo>
                      <a:pt x="4178" y="-1"/>
                    </a:moveTo>
                    <a:cubicBezTo>
                      <a:pt x="9932" y="1134"/>
                      <a:pt x="14978" y="4560"/>
                      <a:pt x="18155" y="9490"/>
                    </a:cubicBezTo>
                  </a:path>
                  <a:path w="18156" h="21192" stroke="0" extrusionOk="0">
                    <a:moveTo>
                      <a:pt x="4178" y="-1"/>
                    </a:moveTo>
                    <a:cubicBezTo>
                      <a:pt x="9932" y="1134"/>
                      <a:pt x="14978" y="4560"/>
                      <a:pt x="18155" y="9490"/>
                    </a:cubicBezTo>
                    <a:lnTo>
                      <a:pt x="0" y="21192"/>
                    </a:lnTo>
                    <a:close/>
                  </a:path>
                </a:pathLst>
              </a:custGeom>
              <a:noFill/>
              <a:ln w="38100">
                <a:solidFill>
                  <a:srgbClr val="663300"/>
                </a:solidFill>
                <a:round/>
                <a:headEnd/>
                <a:tailEnd/>
              </a:ln>
              <a:effectLst/>
            </p:spPr>
            <p:txBody>
              <a:bodyPr anchor="ctr">
                <a:spAutoFit/>
              </a:bodyPr>
              <a:lstStyle/>
              <a:p>
                <a:endParaRPr lang="en-US"/>
              </a:p>
            </p:txBody>
          </p:sp>
          <p:sp>
            <p:nvSpPr>
              <p:cNvPr id="148489" name="WordArt 9"/>
              <p:cNvSpPr>
                <a:spLocks noChangeArrowheads="1" noChangeShapeType="1" noTextEdit="1"/>
              </p:cNvSpPr>
              <p:nvPr/>
            </p:nvSpPr>
            <p:spPr bwMode="auto">
              <a:xfrm rot="-1150740">
                <a:off x="4558" y="1764"/>
                <a:ext cx="48" cy="48"/>
              </a:xfrm>
              <a:prstGeom prst="rect">
                <a:avLst/>
              </a:prstGeom>
            </p:spPr>
            <p:txBody>
              <a:bodyPr wrap="none" fromWordArt="1">
                <a:prstTxWarp prst="textPlain">
                  <a:avLst>
                    <a:gd name="adj" fmla="val 50000"/>
                  </a:avLst>
                </a:prstTxWarp>
              </a:bodyPr>
              <a:lstStyle/>
              <a:p>
                <a:pPr algn="ctr"/>
                <a:r>
                  <a:rPr lang="en-US" sz="3600" kern="10">
                    <a:ln w="9525">
                      <a:noFill/>
                      <a:round/>
                      <a:headEnd/>
                      <a:tailEnd/>
                    </a:ln>
                    <a:solidFill>
                      <a:srgbClr val="663300"/>
                    </a:solidFill>
                    <a:latin typeface="Century"/>
                  </a:rPr>
                  <a:t>.</a:t>
                </a:r>
              </a:p>
            </p:txBody>
          </p:sp>
          <p:sp>
            <p:nvSpPr>
              <p:cNvPr id="148490" name="Arc 10"/>
              <p:cNvSpPr>
                <a:spLocks/>
              </p:cNvSpPr>
              <p:nvPr/>
            </p:nvSpPr>
            <p:spPr bwMode="auto">
              <a:xfrm rot="6715497">
                <a:off x="4585" y="1597"/>
                <a:ext cx="119" cy="170"/>
              </a:xfrm>
              <a:custGeom>
                <a:avLst/>
                <a:gdLst>
                  <a:gd name="G0" fmla="+- 0 0 0"/>
                  <a:gd name="G1" fmla="+- 21192 0 0"/>
                  <a:gd name="G2" fmla="+- 21600 0 0"/>
                  <a:gd name="T0" fmla="*/ 4178 w 18156"/>
                  <a:gd name="T1" fmla="*/ 0 h 21192"/>
                  <a:gd name="T2" fmla="*/ 18156 w 18156"/>
                  <a:gd name="T3" fmla="*/ 9490 h 21192"/>
                  <a:gd name="T4" fmla="*/ 0 w 18156"/>
                  <a:gd name="T5" fmla="*/ 21192 h 21192"/>
                </a:gdLst>
                <a:ahLst/>
                <a:cxnLst>
                  <a:cxn ang="0">
                    <a:pos x="T0" y="T1"/>
                  </a:cxn>
                  <a:cxn ang="0">
                    <a:pos x="T2" y="T3"/>
                  </a:cxn>
                  <a:cxn ang="0">
                    <a:pos x="T4" y="T5"/>
                  </a:cxn>
                </a:cxnLst>
                <a:rect l="0" t="0" r="r" b="b"/>
                <a:pathLst>
                  <a:path w="18156" h="21192" fill="none" extrusionOk="0">
                    <a:moveTo>
                      <a:pt x="4178" y="-1"/>
                    </a:moveTo>
                    <a:cubicBezTo>
                      <a:pt x="9932" y="1134"/>
                      <a:pt x="14978" y="4560"/>
                      <a:pt x="18155" y="9490"/>
                    </a:cubicBezTo>
                  </a:path>
                  <a:path w="18156" h="21192" stroke="0" extrusionOk="0">
                    <a:moveTo>
                      <a:pt x="4178" y="-1"/>
                    </a:moveTo>
                    <a:cubicBezTo>
                      <a:pt x="9932" y="1134"/>
                      <a:pt x="14978" y="4560"/>
                      <a:pt x="18155" y="9490"/>
                    </a:cubicBezTo>
                    <a:lnTo>
                      <a:pt x="0" y="21192"/>
                    </a:lnTo>
                    <a:close/>
                  </a:path>
                </a:pathLst>
              </a:custGeom>
              <a:noFill/>
              <a:ln w="38100">
                <a:solidFill>
                  <a:srgbClr val="663300"/>
                </a:solidFill>
                <a:round/>
                <a:headEnd/>
                <a:tailEnd/>
              </a:ln>
              <a:effectLst/>
            </p:spPr>
            <p:txBody>
              <a:bodyPr anchor="ctr">
                <a:spAutoFit/>
              </a:bodyPr>
              <a:lstStyle/>
              <a:p>
                <a:endParaRPr lang="en-US"/>
              </a:p>
            </p:txBody>
          </p:sp>
          <p:sp>
            <p:nvSpPr>
              <p:cNvPr id="148491" name="WordArt 11"/>
              <p:cNvSpPr>
                <a:spLocks noChangeArrowheads="1" noChangeShapeType="1" noTextEdit="1"/>
              </p:cNvSpPr>
              <p:nvPr/>
            </p:nvSpPr>
            <p:spPr bwMode="auto">
              <a:xfrm>
                <a:off x="4750" y="1620"/>
                <a:ext cx="48" cy="48"/>
              </a:xfrm>
              <a:prstGeom prst="rect">
                <a:avLst/>
              </a:prstGeom>
            </p:spPr>
            <p:txBody>
              <a:bodyPr wrap="none" fromWordArt="1">
                <a:prstTxWarp prst="textPlain">
                  <a:avLst>
                    <a:gd name="adj" fmla="val 50000"/>
                  </a:avLst>
                </a:prstTxWarp>
              </a:bodyPr>
              <a:lstStyle/>
              <a:p>
                <a:pPr algn="ctr"/>
                <a:r>
                  <a:rPr lang="en-US" sz="3600" kern="10">
                    <a:ln w="9525">
                      <a:noFill/>
                      <a:round/>
                      <a:headEnd/>
                      <a:tailEnd/>
                    </a:ln>
                    <a:solidFill>
                      <a:srgbClr val="663300"/>
                    </a:solidFill>
                    <a:latin typeface="Century"/>
                  </a:rPr>
                  <a:t>.</a:t>
                </a:r>
              </a:p>
            </p:txBody>
          </p:sp>
          <p:sp>
            <p:nvSpPr>
              <p:cNvPr id="148492" name="Arc 12"/>
              <p:cNvSpPr>
                <a:spLocks/>
              </p:cNvSpPr>
              <p:nvPr/>
            </p:nvSpPr>
            <p:spPr bwMode="auto">
              <a:xfrm rot="8773144" flipV="1">
                <a:off x="4729" y="1488"/>
                <a:ext cx="48" cy="192"/>
              </a:xfrm>
              <a:custGeom>
                <a:avLst/>
                <a:gdLst>
                  <a:gd name="G0" fmla="+- 0 0 0"/>
                  <a:gd name="G1" fmla="+- 21192 0 0"/>
                  <a:gd name="G2" fmla="+- 21600 0 0"/>
                  <a:gd name="T0" fmla="*/ 4178 w 18156"/>
                  <a:gd name="T1" fmla="*/ 0 h 21192"/>
                  <a:gd name="T2" fmla="*/ 18156 w 18156"/>
                  <a:gd name="T3" fmla="*/ 9490 h 21192"/>
                  <a:gd name="T4" fmla="*/ 0 w 18156"/>
                  <a:gd name="T5" fmla="*/ 21192 h 21192"/>
                </a:gdLst>
                <a:ahLst/>
                <a:cxnLst>
                  <a:cxn ang="0">
                    <a:pos x="T0" y="T1"/>
                  </a:cxn>
                  <a:cxn ang="0">
                    <a:pos x="T2" y="T3"/>
                  </a:cxn>
                  <a:cxn ang="0">
                    <a:pos x="T4" y="T5"/>
                  </a:cxn>
                </a:cxnLst>
                <a:rect l="0" t="0" r="r" b="b"/>
                <a:pathLst>
                  <a:path w="18156" h="21192" fill="none" extrusionOk="0">
                    <a:moveTo>
                      <a:pt x="4178" y="-1"/>
                    </a:moveTo>
                    <a:cubicBezTo>
                      <a:pt x="9932" y="1134"/>
                      <a:pt x="14978" y="4560"/>
                      <a:pt x="18155" y="9490"/>
                    </a:cubicBezTo>
                  </a:path>
                  <a:path w="18156" h="21192" stroke="0" extrusionOk="0">
                    <a:moveTo>
                      <a:pt x="4178" y="-1"/>
                    </a:moveTo>
                    <a:cubicBezTo>
                      <a:pt x="9932" y="1134"/>
                      <a:pt x="14978" y="4560"/>
                      <a:pt x="18155" y="9490"/>
                    </a:cubicBezTo>
                    <a:lnTo>
                      <a:pt x="0" y="21192"/>
                    </a:lnTo>
                    <a:close/>
                  </a:path>
                </a:pathLst>
              </a:custGeom>
              <a:noFill/>
              <a:ln w="38100">
                <a:solidFill>
                  <a:srgbClr val="663300"/>
                </a:solidFill>
                <a:round/>
                <a:headEnd/>
                <a:tailEnd/>
              </a:ln>
              <a:effectLst/>
            </p:spPr>
            <p:txBody>
              <a:bodyPr anchor="ctr">
                <a:spAutoFit/>
              </a:bodyPr>
              <a:lstStyle/>
              <a:p>
                <a:endParaRPr lang="en-US"/>
              </a:p>
            </p:txBody>
          </p:sp>
          <p:sp>
            <p:nvSpPr>
              <p:cNvPr id="148493" name="Arc 13"/>
              <p:cNvSpPr>
                <a:spLocks/>
              </p:cNvSpPr>
              <p:nvPr/>
            </p:nvSpPr>
            <p:spPr bwMode="auto">
              <a:xfrm rot="-12756078">
                <a:off x="4952" y="1392"/>
                <a:ext cx="107" cy="101"/>
              </a:xfrm>
              <a:custGeom>
                <a:avLst/>
                <a:gdLst>
                  <a:gd name="G0" fmla="+- 0 0 0"/>
                  <a:gd name="G1" fmla="+- 21037 0 0"/>
                  <a:gd name="G2" fmla="+- 21600 0 0"/>
                  <a:gd name="T0" fmla="*/ 4900 w 18156"/>
                  <a:gd name="T1" fmla="*/ 0 h 21037"/>
                  <a:gd name="T2" fmla="*/ 18156 w 18156"/>
                  <a:gd name="T3" fmla="*/ 9335 h 21037"/>
                  <a:gd name="T4" fmla="*/ 0 w 18156"/>
                  <a:gd name="T5" fmla="*/ 21037 h 21037"/>
                </a:gdLst>
                <a:ahLst/>
                <a:cxnLst>
                  <a:cxn ang="0">
                    <a:pos x="T0" y="T1"/>
                  </a:cxn>
                  <a:cxn ang="0">
                    <a:pos x="T2" y="T3"/>
                  </a:cxn>
                  <a:cxn ang="0">
                    <a:pos x="T4" y="T5"/>
                  </a:cxn>
                </a:cxnLst>
                <a:rect l="0" t="0" r="r" b="b"/>
                <a:pathLst>
                  <a:path w="18156" h="21037" fill="none" extrusionOk="0">
                    <a:moveTo>
                      <a:pt x="4899" y="0"/>
                    </a:moveTo>
                    <a:cubicBezTo>
                      <a:pt x="10363" y="1272"/>
                      <a:pt x="15116" y="4620"/>
                      <a:pt x="18155" y="9335"/>
                    </a:cubicBezTo>
                  </a:path>
                  <a:path w="18156" h="21037" stroke="0" extrusionOk="0">
                    <a:moveTo>
                      <a:pt x="4899" y="0"/>
                    </a:moveTo>
                    <a:cubicBezTo>
                      <a:pt x="10363" y="1272"/>
                      <a:pt x="15116" y="4620"/>
                      <a:pt x="18155" y="9335"/>
                    </a:cubicBezTo>
                    <a:lnTo>
                      <a:pt x="0" y="21037"/>
                    </a:lnTo>
                    <a:close/>
                  </a:path>
                </a:pathLst>
              </a:custGeom>
              <a:noFill/>
              <a:ln w="38100">
                <a:solidFill>
                  <a:srgbClr val="663300"/>
                </a:solidFill>
                <a:prstDash val="lgDashDot"/>
                <a:round/>
                <a:headEnd/>
                <a:tailEnd/>
              </a:ln>
              <a:effectLst/>
            </p:spPr>
            <p:txBody>
              <a:bodyPr anchor="ctr">
                <a:spAutoFit/>
              </a:bodyPr>
              <a:lstStyle/>
              <a:p>
                <a:endParaRPr lang="en-US"/>
              </a:p>
            </p:txBody>
          </p:sp>
          <p:sp>
            <p:nvSpPr>
              <p:cNvPr id="148494" name="Arc 14"/>
              <p:cNvSpPr>
                <a:spLocks/>
              </p:cNvSpPr>
              <p:nvPr/>
            </p:nvSpPr>
            <p:spPr bwMode="auto">
              <a:xfrm rot="14637100" flipV="1">
                <a:off x="4752" y="1392"/>
                <a:ext cx="48" cy="144"/>
              </a:xfrm>
              <a:custGeom>
                <a:avLst/>
                <a:gdLst>
                  <a:gd name="G0" fmla="+- 0 0 0"/>
                  <a:gd name="G1" fmla="+- 21192 0 0"/>
                  <a:gd name="G2" fmla="+- 21600 0 0"/>
                  <a:gd name="T0" fmla="*/ 4178 w 18156"/>
                  <a:gd name="T1" fmla="*/ 0 h 21192"/>
                  <a:gd name="T2" fmla="*/ 18156 w 18156"/>
                  <a:gd name="T3" fmla="*/ 9490 h 21192"/>
                  <a:gd name="T4" fmla="*/ 0 w 18156"/>
                  <a:gd name="T5" fmla="*/ 21192 h 21192"/>
                </a:gdLst>
                <a:ahLst/>
                <a:cxnLst>
                  <a:cxn ang="0">
                    <a:pos x="T0" y="T1"/>
                  </a:cxn>
                  <a:cxn ang="0">
                    <a:pos x="T2" y="T3"/>
                  </a:cxn>
                  <a:cxn ang="0">
                    <a:pos x="T4" y="T5"/>
                  </a:cxn>
                </a:cxnLst>
                <a:rect l="0" t="0" r="r" b="b"/>
                <a:pathLst>
                  <a:path w="18156" h="21192" fill="none" extrusionOk="0">
                    <a:moveTo>
                      <a:pt x="4178" y="-1"/>
                    </a:moveTo>
                    <a:cubicBezTo>
                      <a:pt x="9932" y="1134"/>
                      <a:pt x="14978" y="4560"/>
                      <a:pt x="18155" y="9490"/>
                    </a:cubicBezTo>
                  </a:path>
                  <a:path w="18156" h="21192" stroke="0" extrusionOk="0">
                    <a:moveTo>
                      <a:pt x="4178" y="-1"/>
                    </a:moveTo>
                    <a:cubicBezTo>
                      <a:pt x="9932" y="1134"/>
                      <a:pt x="14978" y="4560"/>
                      <a:pt x="18155" y="9490"/>
                    </a:cubicBezTo>
                    <a:lnTo>
                      <a:pt x="0" y="21192"/>
                    </a:lnTo>
                    <a:close/>
                  </a:path>
                </a:pathLst>
              </a:custGeom>
              <a:noFill/>
              <a:ln w="38100">
                <a:solidFill>
                  <a:srgbClr val="663300"/>
                </a:solidFill>
                <a:prstDash val="lgDashDot"/>
                <a:round/>
                <a:headEnd/>
                <a:tailEnd/>
              </a:ln>
              <a:effectLst/>
            </p:spPr>
            <p:txBody>
              <a:bodyPr anchor="ctr">
                <a:spAutoFit/>
              </a:bodyPr>
              <a:lstStyle/>
              <a:p>
                <a:endParaRPr lang="en-US"/>
              </a:p>
            </p:txBody>
          </p:sp>
          <p:sp>
            <p:nvSpPr>
              <p:cNvPr id="148495" name="WordArt 15"/>
              <p:cNvSpPr>
                <a:spLocks noChangeArrowheads="1" noChangeShapeType="1" noTextEdit="1"/>
              </p:cNvSpPr>
              <p:nvPr/>
            </p:nvSpPr>
            <p:spPr bwMode="auto">
              <a:xfrm>
                <a:off x="4896" y="1440"/>
                <a:ext cx="48" cy="48"/>
              </a:xfrm>
              <a:prstGeom prst="rect">
                <a:avLst/>
              </a:prstGeom>
            </p:spPr>
            <p:txBody>
              <a:bodyPr wrap="none" fromWordArt="1">
                <a:prstTxWarp prst="textPlain">
                  <a:avLst>
                    <a:gd name="adj" fmla="val 50000"/>
                  </a:avLst>
                </a:prstTxWarp>
              </a:bodyPr>
              <a:lstStyle/>
              <a:p>
                <a:pPr algn="ctr"/>
                <a:r>
                  <a:rPr lang="en-US" sz="3600" kern="10">
                    <a:ln w="9525">
                      <a:noFill/>
                      <a:round/>
                      <a:headEnd/>
                      <a:tailEnd/>
                    </a:ln>
                    <a:solidFill>
                      <a:srgbClr val="663300"/>
                    </a:solidFill>
                    <a:latin typeface="Century"/>
                  </a:rPr>
                  <a:t>.</a:t>
                </a:r>
              </a:p>
            </p:txBody>
          </p:sp>
          <p:sp>
            <p:nvSpPr>
              <p:cNvPr id="148496" name="WordArt 16"/>
              <p:cNvSpPr>
                <a:spLocks noChangeArrowheads="1" noChangeShapeType="1" noTextEdit="1"/>
              </p:cNvSpPr>
              <p:nvPr/>
            </p:nvSpPr>
            <p:spPr bwMode="auto">
              <a:xfrm rot="14733363">
                <a:off x="5088" y="1440"/>
                <a:ext cx="48" cy="48"/>
              </a:xfrm>
              <a:prstGeom prst="rect">
                <a:avLst/>
              </a:prstGeom>
            </p:spPr>
            <p:txBody>
              <a:bodyPr wrap="none" fromWordArt="1">
                <a:prstTxWarp prst="textPlain">
                  <a:avLst>
                    <a:gd name="adj" fmla="val 50000"/>
                  </a:avLst>
                </a:prstTxWarp>
              </a:bodyPr>
              <a:lstStyle/>
              <a:p>
                <a:pPr algn="ctr"/>
                <a:r>
                  <a:rPr lang="en-US" sz="3600" kern="10">
                    <a:ln w="9525">
                      <a:noFill/>
                      <a:round/>
                      <a:headEnd/>
                      <a:tailEnd/>
                    </a:ln>
                    <a:solidFill>
                      <a:srgbClr val="663300"/>
                    </a:solidFill>
                    <a:latin typeface="Century"/>
                  </a:rPr>
                  <a:t>.</a:t>
                </a:r>
              </a:p>
            </p:txBody>
          </p:sp>
          <p:grpSp>
            <p:nvGrpSpPr>
              <p:cNvPr id="148497" name="Group 17"/>
              <p:cNvGrpSpPr>
                <a:grpSpLocks/>
              </p:cNvGrpSpPr>
              <p:nvPr/>
            </p:nvGrpSpPr>
            <p:grpSpPr bwMode="auto">
              <a:xfrm>
                <a:off x="5040" y="1296"/>
                <a:ext cx="58" cy="136"/>
                <a:chOff x="5040" y="1296"/>
                <a:chExt cx="58" cy="136"/>
              </a:xfrm>
            </p:grpSpPr>
            <p:sp>
              <p:nvSpPr>
                <p:cNvPr id="148498" name="Arc 18"/>
                <p:cNvSpPr>
                  <a:spLocks/>
                </p:cNvSpPr>
                <p:nvPr/>
              </p:nvSpPr>
              <p:spPr bwMode="auto">
                <a:xfrm rot="19833633" flipV="1">
                  <a:off x="5040" y="1296"/>
                  <a:ext cx="54" cy="136"/>
                </a:xfrm>
                <a:custGeom>
                  <a:avLst/>
                  <a:gdLst>
                    <a:gd name="G0" fmla="+- 0 0 0"/>
                    <a:gd name="G1" fmla="+- 19198 0 0"/>
                    <a:gd name="G2" fmla="+- 21600 0 0"/>
                    <a:gd name="T0" fmla="*/ 9898 w 19816"/>
                    <a:gd name="T1" fmla="*/ 0 h 19198"/>
                    <a:gd name="T2" fmla="*/ 19816 w 19816"/>
                    <a:gd name="T3" fmla="*/ 10602 h 19198"/>
                    <a:gd name="T4" fmla="*/ 0 w 19816"/>
                    <a:gd name="T5" fmla="*/ 19198 h 19198"/>
                  </a:gdLst>
                  <a:ahLst/>
                  <a:cxnLst>
                    <a:cxn ang="0">
                      <a:pos x="T0" y="T1"/>
                    </a:cxn>
                    <a:cxn ang="0">
                      <a:pos x="T2" y="T3"/>
                    </a:cxn>
                    <a:cxn ang="0">
                      <a:pos x="T4" y="T5"/>
                    </a:cxn>
                  </a:cxnLst>
                  <a:rect l="0" t="0" r="r" b="b"/>
                  <a:pathLst>
                    <a:path w="19816" h="19198" fill="none" extrusionOk="0">
                      <a:moveTo>
                        <a:pt x="9898" y="-1"/>
                      </a:moveTo>
                      <a:cubicBezTo>
                        <a:pt x="14328" y="2283"/>
                        <a:pt x="17832" y="6029"/>
                        <a:pt x="19815" y="10602"/>
                      </a:cubicBezTo>
                    </a:path>
                    <a:path w="19816" h="19198" stroke="0" extrusionOk="0">
                      <a:moveTo>
                        <a:pt x="9898" y="-1"/>
                      </a:moveTo>
                      <a:cubicBezTo>
                        <a:pt x="14328" y="2283"/>
                        <a:pt x="17832" y="6029"/>
                        <a:pt x="19815" y="10602"/>
                      </a:cubicBezTo>
                      <a:lnTo>
                        <a:pt x="0" y="19198"/>
                      </a:lnTo>
                      <a:close/>
                    </a:path>
                  </a:pathLst>
                </a:custGeom>
                <a:noFill/>
                <a:ln w="38100">
                  <a:solidFill>
                    <a:srgbClr val="663300"/>
                  </a:solidFill>
                  <a:round/>
                  <a:headEnd/>
                  <a:tailEnd/>
                </a:ln>
                <a:effectLst/>
              </p:spPr>
              <p:txBody>
                <a:bodyPr anchor="ctr">
                  <a:spAutoFit/>
                </a:bodyPr>
                <a:lstStyle/>
                <a:p>
                  <a:endParaRPr lang="en-US"/>
                </a:p>
              </p:txBody>
            </p:sp>
            <p:sp>
              <p:nvSpPr>
                <p:cNvPr id="148499" name="AutoShape 19"/>
                <p:cNvSpPr>
                  <a:spLocks noChangeArrowheads="1"/>
                </p:cNvSpPr>
                <p:nvPr/>
              </p:nvSpPr>
              <p:spPr bwMode="auto">
                <a:xfrm rot="-1424285">
                  <a:off x="5050" y="1296"/>
                  <a:ext cx="48" cy="48"/>
                </a:xfrm>
                <a:prstGeom prst="triangle">
                  <a:avLst>
                    <a:gd name="adj" fmla="val 52083"/>
                  </a:avLst>
                </a:prstGeom>
                <a:solidFill>
                  <a:srgbClr val="663300"/>
                </a:solidFill>
                <a:ln w="19050" algn="ctr">
                  <a:solidFill>
                    <a:srgbClr val="663300"/>
                  </a:solidFill>
                  <a:miter lim="800000"/>
                  <a:headEnd/>
                  <a:tailEnd/>
                </a:ln>
                <a:effectLst/>
              </p:spPr>
              <p:txBody>
                <a:bodyPr anchor="ctr">
                  <a:spAutoFit/>
                </a:bodyPr>
                <a:lstStyle/>
                <a:p>
                  <a:endParaRPr lang="en-US"/>
                </a:p>
              </p:txBody>
            </p:sp>
          </p:grpSp>
        </p:grpSp>
        <p:sp>
          <p:nvSpPr>
            <p:cNvPr id="148500" name="AutoShape 20"/>
            <p:cNvSpPr>
              <a:spLocks noChangeArrowheads="1"/>
            </p:cNvSpPr>
            <p:nvPr/>
          </p:nvSpPr>
          <p:spPr bwMode="auto">
            <a:xfrm flipH="1">
              <a:off x="4992" y="1200"/>
              <a:ext cx="48" cy="48"/>
            </a:xfrm>
            <a:prstGeom prst="triangle">
              <a:avLst>
                <a:gd name="adj" fmla="val 50000"/>
              </a:avLst>
            </a:prstGeom>
            <a:noFill/>
            <a:ln w="57150" algn="ctr">
              <a:solidFill>
                <a:srgbClr val="663300"/>
              </a:solidFill>
              <a:miter lim="800000"/>
              <a:headEnd/>
              <a:tailEnd/>
            </a:ln>
            <a:effectLst/>
          </p:spPr>
          <p:txBody>
            <a:bodyPr anchor="ctr">
              <a:spAutoFit/>
            </a:bodyPr>
            <a:lstStyle/>
            <a:p>
              <a:endParaRPr lang="en-US"/>
            </a:p>
          </p:txBody>
        </p:sp>
      </p:grpSp>
      <p:grpSp>
        <p:nvGrpSpPr>
          <p:cNvPr id="148501" name="Group 21"/>
          <p:cNvGrpSpPr>
            <a:grpSpLocks/>
          </p:cNvGrpSpPr>
          <p:nvPr/>
        </p:nvGrpSpPr>
        <p:grpSpPr bwMode="auto">
          <a:xfrm>
            <a:off x="2590800" y="1866900"/>
            <a:ext cx="4870450" cy="736600"/>
            <a:chOff x="1632" y="1176"/>
            <a:chExt cx="3068" cy="464"/>
          </a:xfrm>
        </p:grpSpPr>
        <p:sp>
          <p:nvSpPr>
            <p:cNvPr id="148502" name="WordArt 22"/>
            <p:cNvSpPr>
              <a:spLocks noChangeArrowheads="1" noChangeShapeType="1"/>
            </p:cNvSpPr>
            <p:nvPr/>
          </p:nvSpPr>
          <p:spPr bwMode="auto">
            <a:xfrm rot="21507697" flipH="1">
              <a:off x="1632" y="1549"/>
              <a:ext cx="440" cy="45"/>
            </a:xfrm>
            <a:prstGeom prst="rect">
              <a:avLst/>
            </a:prstGeom>
          </p:spPr>
          <p:txBody>
            <a:bodyPr wrap="none" fromWordArt="1">
              <a:prstTxWarp prst="textPlain">
                <a:avLst>
                  <a:gd name="adj" fmla="val 50000"/>
                </a:avLst>
              </a:prstTxWarp>
            </a:bodyPr>
            <a:lstStyle/>
            <a:p>
              <a:pPr algn="ctr"/>
              <a:r>
                <a:rPr lang="en-US" sz="3600" b="1" kern="10" spc="-360">
                  <a:ln w="3175">
                    <a:noFill/>
                    <a:round/>
                    <a:headEnd/>
                    <a:tailEnd/>
                  </a:ln>
                  <a:solidFill>
                    <a:srgbClr val="8E5F00"/>
                  </a:solidFill>
                  <a:latin typeface="Trebuchet MS"/>
                </a:rPr>
                <a:t>......</a:t>
              </a:r>
            </a:p>
          </p:txBody>
        </p:sp>
        <p:sp>
          <p:nvSpPr>
            <p:cNvPr id="148503" name="WordArt 23"/>
            <p:cNvSpPr>
              <a:spLocks noChangeArrowheads="1" noChangeShapeType="1"/>
            </p:cNvSpPr>
            <p:nvPr/>
          </p:nvSpPr>
          <p:spPr bwMode="auto">
            <a:xfrm rot="610922" flipH="1">
              <a:off x="2077" y="1595"/>
              <a:ext cx="441" cy="45"/>
            </a:xfrm>
            <a:prstGeom prst="rect">
              <a:avLst/>
            </a:prstGeom>
          </p:spPr>
          <p:txBody>
            <a:bodyPr wrap="none" fromWordArt="1">
              <a:prstTxWarp prst="textPlain">
                <a:avLst>
                  <a:gd name="adj" fmla="val 50000"/>
                </a:avLst>
              </a:prstTxWarp>
            </a:bodyPr>
            <a:lstStyle/>
            <a:p>
              <a:pPr algn="ctr"/>
              <a:r>
                <a:rPr lang="en-US" sz="3600" b="1" kern="10" spc="-360">
                  <a:ln w="3175">
                    <a:noFill/>
                    <a:round/>
                    <a:headEnd/>
                    <a:tailEnd/>
                  </a:ln>
                  <a:solidFill>
                    <a:srgbClr val="8E5F00"/>
                  </a:solidFill>
                  <a:latin typeface="Trebuchet MS"/>
                </a:rPr>
                <a:t>......</a:t>
              </a:r>
            </a:p>
          </p:txBody>
        </p:sp>
        <p:sp>
          <p:nvSpPr>
            <p:cNvPr id="148504" name="WordArt 24"/>
            <p:cNvSpPr>
              <a:spLocks noChangeArrowheads="1" noChangeShapeType="1"/>
            </p:cNvSpPr>
            <p:nvPr/>
          </p:nvSpPr>
          <p:spPr bwMode="auto">
            <a:xfrm rot="21061518" flipH="1">
              <a:off x="2527" y="1595"/>
              <a:ext cx="440" cy="45"/>
            </a:xfrm>
            <a:prstGeom prst="rect">
              <a:avLst/>
            </a:prstGeom>
          </p:spPr>
          <p:txBody>
            <a:bodyPr wrap="none" fromWordArt="1">
              <a:prstTxWarp prst="textPlain">
                <a:avLst>
                  <a:gd name="adj" fmla="val 50000"/>
                </a:avLst>
              </a:prstTxWarp>
            </a:bodyPr>
            <a:lstStyle/>
            <a:p>
              <a:pPr algn="ctr"/>
              <a:r>
                <a:rPr lang="en-US" sz="3600" b="1" kern="10" spc="-360">
                  <a:ln w="3175">
                    <a:noFill/>
                    <a:round/>
                    <a:headEnd/>
                    <a:tailEnd/>
                  </a:ln>
                  <a:solidFill>
                    <a:srgbClr val="8E5F00"/>
                  </a:solidFill>
                  <a:latin typeface="Trebuchet MS"/>
                </a:rPr>
                <a:t>......</a:t>
              </a:r>
            </a:p>
          </p:txBody>
        </p:sp>
        <p:sp>
          <p:nvSpPr>
            <p:cNvPr id="148505" name="WordArt 25"/>
            <p:cNvSpPr>
              <a:spLocks noChangeArrowheads="1" noChangeShapeType="1"/>
            </p:cNvSpPr>
            <p:nvPr/>
          </p:nvSpPr>
          <p:spPr bwMode="auto">
            <a:xfrm rot="21354047" flipH="1">
              <a:off x="2992" y="1549"/>
              <a:ext cx="440" cy="45"/>
            </a:xfrm>
            <a:prstGeom prst="rect">
              <a:avLst/>
            </a:prstGeom>
          </p:spPr>
          <p:txBody>
            <a:bodyPr wrap="none" fromWordArt="1">
              <a:prstTxWarp prst="textPlain">
                <a:avLst>
                  <a:gd name="adj" fmla="val 50000"/>
                </a:avLst>
              </a:prstTxWarp>
            </a:bodyPr>
            <a:lstStyle/>
            <a:p>
              <a:pPr algn="ctr"/>
              <a:r>
                <a:rPr lang="en-US" sz="3600" b="1" kern="10" spc="-360">
                  <a:ln w="3175">
                    <a:noFill/>
                    <a:round/>
                    <a:headEnd/>
                    <a:tailEnd/>
                  </a:ln>
                  <a:solidFill>
                    <a:srgbClr val="8E5F00"/>
                  </a:solidFill>
                  <a:latin typeface="Trebuchet MS"/>
                </a:rPr>
                <a:t>......</a:t>
              </a:r>
            </a:p>
          </p:txBody>
        </p:sp>
        <p:sp>
          <p:nvSpPr>
            <p:cNvPr id="148506" name="WordArt 26"/>
            <p:cNvSpPr>
              <a:spLocks noChangeArrowheads="1" noChangeShapeType="1"/>
            </p:cNvSpPr>
            <p:nvPr/>
          </p:nvSpPr>
          <p:spPr bwMode="auto">
            <a:xfrm rot="21031569" flipH="1">
              <a:off x="3456" y="1488"/>
              <a:ext cx="440" cy="44"/>
            </a:xfrm>
            <a:prstGeom prst="rect">
              <a:avLst/>
            </a:prstGeom>
          </p:spPr>
          <p:txBody>
            <a:bodyPr wrap="none" fromWordArt="1">
              <a:prstTxWarp prst="textPlain">
                <a:avLst>
                  <a:gd name="adj" fmla="val 50000"/>
                </a:avLst>
              </a:prstTxWarp>
            </a:bodyPr>
            <a:lstStyle/>
            <a:p>
              <a:pPr algn="ctr"/>
              <a:r>
                <a:rPr lang="en-US" sz="3600" b="1" kern="10" spc="-360">
                  <a:ln w="3175">
                    <a:noFill/>
                    <a:round/>
                    <a:headEnd/>
                    <a:tailEnd/>
                  </a:ln>
                  <a:solidFill>
                    <a:srgbClr val="8E5F00"/>
                  </a:solidFill>
                  <a:latin typeface="Trebuchet MS"/>
                </a:rPr>
                <a:t>......</a:t>
              </a:r>
            </a:p>
          </p:txBody>
        </p:sp>
        <p:sp>
          <p:nvSpPr>
            <p:cNvPr id="148507" name="WordArt 27"/>
            <p:cNvSpPr>
              <a:spLocks noChangeArrowheads="1" noChangeShapeType="1"/>
            </p:cNvSpPr>
            <p:nvPr/>
          </p:nvSpPr>
          <p:spPr bwMode="auto">
            <a:xfrm rot="20677690" flipH="1">
              <a:off x="3912" y="1392"/>
              <a:ext cx="441" cy="45"/>
            </a:xfrm>
            <a:prstGeom prst="rect">
              <a:avLst/>
            </a:prstGeom>
          </p:spPr>
          <p:txBody>
            <a:bodyPr wrap="none" fromWordArt="1">
              <a:prstTxWarp prst="textPlain">
                <a:avLst>
                  <a:gd name="adj" fmla="val 50000"/>
                </a:avLst>
              </a:prstTxWarp>
            </a:bodyPr>
            <a:lstStyle/>
            <a:p>
              <a:pPr algn="ctr"/>
              <a:r>
                <a:rPr lang="en-US" sz="3600" b="1" kern="10" spc="-360">
                  <a:ln w="3175">
                    <a:noFill/>
                    <a:round/>
                    <a:headEnd/>
                    <a:tailEnd/>
                  </a:ln>
                  <a:solidFill>
                    <a:srgbClr val="8E5F00"/>
                  </a:solidFill>
                  <a:latin typeface="Trebuchet MS"/>
                </a:rPr>
                <a:t>......</a:t>
              </a:r>
            </a:p>
          </p:txBody>
        </p:sp>
        <p:sp>
          <p:nvSpPr>
            <p:cNvPr id="148508" name="Freeform 28"/>
            <p:cNvSpPr>
              <a:spLocks/>
            </p:cNvSpPr>
            <p:nvPr/>
          </p:nvSpPr>
          <p:spPr bwMode="auto">
            <a:xfrm rot="-1908834">
              <a:off x="4512" y="1176"/>
              <a:ext cx="188" cy="168"/>
            </a:xfrm>
            <a:custGeom>
              <a:avLst/>
              <a:gdLst/>
              <a:ahLst/>
              <a:cxnLst>
                <a:cxn ang="0">
                  <a:pos x="307" y="232"/>
                </a:cxn>
                <a:cxn ang="0">
                  <a:pos x="0" y="466"/>
                </a:cxn>
                <a:cxn ang="0">
                  <a:pos x="118" y="466"/>
                </a:cxn>
                <a:cxn ang="0">
                  <a:pos x="425" y="232"/>
                </a:cxn>
                <a:cxn ang="0">
                  <a:pos x="118" y="0"/>
                </a:cxn>
                <a:cxn ang="0">
                  <a:pos x="0" y="0"/>
                </a:cxn>
                <a:cxn ang="0">
                  <a:pos x="307" y="232"/>
                </a:cxn>
              </a:cxnLst>
              <a:rect l="0" t="0" r="r" b="b"/>
              <a:pathLst>
                <a:path w="425" h="466">
                  <a:moveTo>
                    <a:pt x="307" y="232"/>
                  </a:moveTo>
                  <a:lnTo>
                    <a:pt x="0" y="466"/>
                  </a:lnTo>
                  <a:lnTo>
                    <a:pt x="118" y="466"/>
                  </a:lnTo>
                  <a:lnTo>
                    <a:pt x="425" y="232"/>
                  </a:lnTo>
                  <a:lnTo>
                    <a:pt x="118" y="0"/>
                  </a:lnTo>
                  <a:lnTo>
                    <a:pt x="0" y="0"/>
                  </a:lnTo>
                  <a:lnTo>
                    <a:pt x="307" y="232"/>
                  </a:lnTo>
                  <a:close/>
                </a:path>
              </a:pathLst>
            </a:custGeom>
            <a:solidFill>
              <a:srgbClr val="8E5F00"/>
            </a:solidFill>
            <a:ln w="19050" cmpd="sng">
              <a:noFill/>
              <a:round/>
              <a:headEnd/>
              <a:tailEnd/>
            </a:ln>
          </p:spPr>
          <p:txBody>
            <a:bodyPr/>
            <a:lstStyle/>
            <a:p>
              <a:endParaRPr lang="en-US"/>
            </a:p>
          </p:txBody>
        </p:sp>
        <p:sp>
          <p:nvSpPr>
            <p:cNvPr id="148509" name="WordArt 29"/>
            <p:cNvSpPr>
              <a:spLocks noChangeArrowheads="1" noChangeShapeType="1"/>
            </p:cNvSpPr>
            <p:nvPr/>
          </p:nvSpPr>
          <p:spPr bwMode="auto">
            <a:xfrm rot="20378945" flipH="1">
              <a:off x="4215" y="1296"/>
              <a:ext cx="441" cy="45"/>
            </a:xfrm>
            <a:prstGeom prst="rect">
              <a:avLst/>
            </a:prstGeom>
          </p:spPr>
          <p:txBody>
            <a:bodyPr wrap="none" fromWordArt="1">
              <a:prstTxWarp prst="textPlain">
                <a:avLst>
                  <a:gd name="adj" fmla="val 50000"/>
                </a:avLst>
              </a:prstTxWarp>
            </a:bodyPr>
            <a:lstStyle/>
            <a:p>
              <a:pPr algn="ctr"/>
              <a:r>
                <a:rPr lang="en-US" sz="3600" b="1" kern="10" spc="-360">
                  <a:ln w="3175">
                    <a:noFill/>
                    <a:round/>
                    <a:headEnd/>
                    <a:tailEnd/>
                  </a:ln>
                  <a:solidFill>
                    <a:srgbClr val="8E5F00"/>
                  </a:solidFill>
                  <a:latin typeface="Trebuchet MS"/>
                </a:rPr>
                <a:t>......</a:t>
              </a:r>
            </a:p>
          </p:txBody>
        </p:sp>
      </p:grpSp>
      <p:sp>
        <p:nvSpPr>
          <p:cNvPr id="148510" name="Freeform 30"/>
          <p:cNvSpPr>
            <a:spLocks/>
          </p:cNvSpPr>
          <p:nvPr/>
        </p:nvSpPr>
        <p:spPr bwMode="auto">
          <a:xfrm>
            <a:off x="4135438" y="4678363"/>
            <a:ext cx="436562" cy="225425"/>
          </a:xfrm>
          <a:custGeom>
            <a:avLst/>
            <a:gdLst/>
            <a:ahLst/>
            <a:cxnLst>
              <a:cxn ang="0">
                <a:pos x="0" y="3424"/>
              </a:cxn>
              <a:cxn ang="0">
                <a:pos x="925" y="1452"/>
              </a:cxn>
              <a:cxn ang="0">
                <a:pos x="1332" y="1627"/>
              </a:cxn>
              <a:cxn ang="0">
                <a:pos x="2486" y="0"/>
              </a:cxn>
              <a:cxn ang="0">
                <a:pos x="3527" y="727"/>
              </a:cxn>
              <a:cxn ang="0">
                <a:pos x="4134" y="2265"/>
              </a:cxn>
              <a:cxn ang="0">
                <a:pos x="4454" y="2148"/>
              </a:cxn>
              <a:cxn ang="0">
                <a:pos x="5350" y="3339"/>
              </a:cxn>
              <a:cxn ang="0">
                <a:pos x="0" y="3424"/>
              </a:cxn>
            </a:cxnLst>
            <a:rect l="0" t="0" r="r" b="b"/>
            <a:pathLst>
              <a:path w="5350" h="3424">
                <a:moveTo>
                  <a:pt x="0" y="3424"/>
                </a:moveTo>
                <a:lnTo>
                  <a:pt x="925" y="1452"/>
                </a:lnTo>
                <a:lnTo>
                  <a:pt x="1332" y="1627"/>
                </a:lnTo>
                <a:lnTo>
                  <a:pt x="2486" y="0"/>
                </a:lnTo>
                <a:lnTo>
                  <a:pt x="3527" y="727"/>
                </a:lnTo>
                <a:lnTo>
                  <a:pt x="4134" y="2265"/>
                </a:lnTo>
                <a:lnTo>
                  <a:pt x="4454" y="2148"/>
                </a:lnTo>
                <a:lnTo>
                  <a:pt x="5350" y="3339"/>
                </a:lnTo>
                <a:lnTo>
                  <a:pt x="0" y="3424"/>
                </a:lnTo>
                <a:close/>
              </a:path>
            </a:pathLst>
          </a:custGeom>
          <a:gradFill rotWithShape="1">
            <a:gsLst>
              <a:gs pos="0">
                <a:srgbClr val="996600"/>
              </a:gs>
              <a:gs pos="100000">
                <a:srgbClr val="663300"/>
              </a:gs>
            </a:gsLst>
            <a:lin ang="5400000" scaled="1"/>
          </a:gradFill>
          <a:ln w="9525">
            <a:noFill/>
            <a:round/>
            <a:headEnd/>
            <a:tailEnd/>
          </a:ln>
        </p:spPr>
        <p:txBody>
          <a:bodyPr/>
          <a:lstStyle/>
          <a:p>
            <a:endParaRPr lang="en-US"/>
          </a:p>
        </p:txBody>
      </p:sp>
      <p:sp>
        <p:nvSpPr>
          <p:cNvPr id="148511" name="WordArt 31"/>
          <p:cNvSpPr>
            <a:spLocks noChangeArrowheads="1" noChangeShapeType="1" noTextEdit="1"/>
          </p:cNvSpPr>
          <p:nvPr/>
        </p:nvSpPr>
        <p:spPr bwMode="auto">
          <a:xfrm>
            <a:off x="3886200" y="4800600"/>
            <a:ext cx="930275" cy="228600"/>
          </a:xfrm>
          <a:prstGeom prst="rect">
            <a:avLst/>
          </a:prstGeom>
        </p:spPr>
        <p:txBody>
          <a:bodyPr spcFirstLastPara="1" wrap="none" fromWordArt="1">
            <a:prstTxWarp prst="textArchDown">
              <a:avLst>
                <a:gd name="adj" fmla="val 145229"/>
              </a:avLst>
            </a:prstTxWarp>
          </a:bodyPr>
          <a:lstStyle/>
          <a:p>
            <a:pPr algn="ctr"/>
            <a:r>
              <a:rPr lang="en-US" sz="3600" kern="10">
                <a:ln w="3175">
                  <a:noFill/>
                  <a:round/>
                  <a:headEnd/>
                  <a:tailEnd/>
                </a:ln>
                <a:solidFill>
                  <a:srgbClr val="996633"/>
                </a:solidFill>
                <a:latin typeface="Arial Black"/>
              </a:rPr>
              <a:t>Mt. Horeb</a:t>
            </a:r>
          </a:p>
        </p:txBody>
      </p:sp>
      <p:grpSp>
        <p:nvGrpSpPr>
          <p:cNvPr id="148512" name="Group 32"/>
          <p:cNvGrpSpPr>
            <a:grpSpLocks/>
          </p:cNvGrpSpPr>
          <p:nvPr/>
        </p:nvGrpSpPr>
        <p:grpSpPr bwMode="auto">
          <a:xfrm>
            <a:off x="5638800" y="2565400"/>
            <a:ext cx="685800" cy="330200"/>
            <a:chOff x="2112" y="1236"/>
            <a:chExt cx="1920" cy="924"/>
          </a:xfrm>
        </p:grpSpPr>
        <p:sp>
          <p:nvSpPr>
            <p:cNvPr id="148513" name="Oval 33"/>
            <p:cNvSpPr>
              <a:spLocks noChangeArrowheads="1"/>
            </p:cNvSpPr>
            <p:nvPr/>
          </p:nvSpPr>
          <p:spPr bwMode="auto">
            <a:xfrm>
              <a:off x="3977" y="1632"/>
              <a:ext cx="55" cy="45"/>
            </a:xfrm>
            <a:prstGeom prst="ellipse">
              <a:avLst/>
            </a:prstGeom>
            <a:solidFill>
              <a:srgbClr val="996633"/>
            </a:solidFill>
            <a:ln w="3175" algn="ctr">
              <a:noFill/>
              <a:round/>
              <a:headEnd/>
              <a:tailEnd/>
            </a:ln>
            <a:effectLst/>
          </p:spPr>
          <p:txBody>
            <a:bodyPr/>
            <a:lstStyle/>
            <a:p>
              <a:pPr algn="ctr"/>
              <a:endParaRPr lang="en-US" sz="3200">
                <a:solidFill>
                  <a:srgbClr val="000099"/>
                </a:solidFill>
                <a:latin typeface="Arial Black" pitchFamily="34" charset="0"/>
              </a:endParaRPr>
            </a:p>
          </p:txBody>
        </p:sp>
        <p:grpSp>
          <p:nvGrpSpPr>
            <p:cNvPr id="148514" name="Group 34"/>
            <p:cNvGrpSpPr>
              <a:grpSpLocks/>
            </p:cNvGrpSpPr>
            <p:nvPr/>
          </p:nvGrpSpPr>
          <p:grpSpPr bwMode="auto">
            <a:xfrm>
              <a:off x="2112" y="1236"/>
              <a:ext cx="1824" cy="924"/>
              <a:chOff x="2112" y="1236"/>
              <a:chExt cx="1824" cy="924"/>
            </a:xfrm>
          </p:grpSpPr>
          <p:sp>
            <p:nvSpPr>
              <p:cNvPr id="148515" name="WordArt 35"/>
              <p:cNvSpPr>
                <a:spLocks noChangeArrowheads="1" noChangeShapeType="1" noTextEdit="1"/>
              </p:cNvSpPr>
              <p:nvPr/>
            </p:nvSpPr>
            <p:spPr bwMode="auto">
              <a:xfrm>
                <a:off x="2112" y="1236"/>
                <a:ext cx="1732" cy="648"/>
              </a:xfrm>
              <a:prstGeom prst="rect">
                <a:avLst/>
              </a:prstGeom>
            </p:spPr>
            <p:txBody>
              <a:bodyPr wrap="none" fromWordArt="1">
                <a:prstTxWarp prst="textCurveDown">
                  <a:avLst>
                    <a:gd name="adj" fmla="val 52630"/>
                  </a:avLst>
                </a:prstTxWarp>
              </a:bodyPr>
              <a:lstStyle/>
              <a:p>
                <a:pPr algn="ctr"/>
                <a:r>
                  <a:rPr lang="en-US" sz="3600" kern="10">
                    <a:ln w="3175">
                      <a:noFill/>
                      <a:round/>
                      <a:headEnd/>
                      <a:tailEnd/>
                    </a:ln>
                    <a:solidFill>
                      <a:srgbClr val="996633"/>
                    </a:solidFill>
                    <a:latin typeface="Arial Black"/>
                  </a:rPr>
                  <a:t>Kadesh</a:t>
                </a:r>
              </a:p>
            </p:txBody>
          </p:sp>
          <p:sp>
            <p:nvSpPr>
              <p:cNvPr id="148516" name="WordArt 36"/>
              <p:cNvSpPr>
                <a:spLocks noChangeArrowheads="1" noChangeShapeType="1" noTextEdit="1"/>
              </p:cNvSpPr>
              <p:nvPr/>
            </p:nvSpPr>
            <p:spPr bwMode="auto">
              <a:xfrm rot="-952815">
                <a:off x="2208" y="1536"/>
                <a:ext cx="1669" cy="624"/>
              </a:xfrm>
              <a:prstGeom prst="rect">
                <a:avLst/>
              </a:prstGeom>
            </p:spPr>
            <p:txBody>
              <a:bodyPr wrap="none" fromWordArt="1">
                <a:prstTxWarp prst="textCurveDown">
                  <a:avLst>
                    <a:gd name="adj" fmla="val 52630"/>
                  </a:avLst>
                </a:prstTxWarp>
              </a:bodyPr>
              <a:lstStyle/>
              <a:p>
                <a:pPr algn="ctr"/>
                <a:r>
                  <a:rPr lang="en-US" sz="3600" kern="10">
                    <a:ln w="3175">
                      <a:noFill/>
                      <a:round/>
                      <a:headEnd/>
                      <a:tailEnd/>
                    </a:ln>
                    <a:solidFill>
                      <a:srgbClr val="996633"/>
                    </a:solidFill>
                    <a:latin typeface="Arial Black"/>
                  </a:rPr>
                  <a:t>barnea</a:t>
                </a:r>
              </a:p>
            </p:txBody>
          </p:sp>
          <p:sp>
            <p:nvSpPr>
              <p:cNvPr id="148517" name="WordArt 37"/>
              <p:cNvSpPr>
                <a:spLocks noChangeArrowheads="1" noChangeShapeType="1" noTextEdit="1"/>
              </p:cNvSpPr>
              <p:nvPr/>
            </p:nvSpPr>
            <p:spPr bwMode="auto">
              <a:xfrm rot="9346286" flipV="1">
                <a:off x="3877" y="1680"/>
                <a:ext cx="59" cy="48"/>
              </a:xfrm>
              <a:prstGeom prst="rect">
                <a:avLst/>
              </a:prstGeom>
            </p:spPr>
            <p:txBody>
              <a:bodyPr wrap="none" fromWordArt="1">
                <a:prstTxWarp prst="textWave1">
                  <a:avLst>
                    <a:gd name="adj1" fmla="val 0"/>
                    <a:gd name="adj2" fmla="val 0"/>
                  </a:avLst>
                </a:prstTxWarp>
              </a:bodyPr>
              <a:lstStyle/>
              <a:p>
                <a:pPr algn="ctr"/>
                <a:r>
                  <a:rPr lang="en-US" sz="3600" kern="10">
                    <a:ln w="3175">
                      <a:noFill/>
                      <a:round/>
                      <a:headEnd/>
                      <a:tailEnd/>
                    </a:ln>
                    <a:solidFill>
                      <a:srgbClr val="996633"/>
                    </a:solidFill>
                    <a:latin typeface="Arial Black"/>
                  </a:rPr>
                  <a:t>-</a:t>
                </a:r>
              </a:p>
            </p:txBody>
          </p:sp>
        </p:grpSp>
      </p:grpSp>
      <p:grpSp>
        <p:nvGrpSpPr>
          <p:cNvPr id="148518" name="Group 38"/>
          <p:cNvGrpSpPr>
            <a:grpSpLocks/>
          </p:cNvGrpSpPr>
          <p:nvPr/>
        </p:nvGrpSpPr>
        <p:grpSpPr bwMode="auto">
          <a:xfrm>
            <a:off x="2540000" y="1981200"/>
            <a:ext cx="4927600" cy="2773363"/>
            <a:chOff x="1600" y="1248"/>
            <a:chExt cx="3104" cy="1747"/>
          </a:xfrm>
        </p:grpSpPr>
        <p:sp>
          <p:nvSpPr>
            <p:cNvPr id="148519" name="Oval 39"/>
            <p:cNvSpPr>
              <a:spLocks noChangeArrowheads="1"/>
            </p:cNvSpPr>
            <p:nvPr/>
          </p:nvSpPr>
          <p:spPr bwMode="auto">
            <a:xfrm>
              <a:off x="4025" y="1680"/>
              <a:ext cx="55" cy="45"/>
            </a:xfrm>
            <a:prstGeom prst="ellipse">
              <a:avLst/>
            </a:prstGeom>
            <a:solidFill>
              <a:srgbClr val="663300"/>
            </a:solidFill>
            <a:ln w="57150">
              <a:solidFill>
                <a:srgbClr val="663300"/>
              </a:solidFill>
              <a:round/>
              <a:headEnd/>
              <a:tailEnd/>
            </a:ln>
            <a:effectLst/>
          </p:spPr>
          <p:txBody>
            <a:bodyPr wrap="none" anchor="ctr"/>
            <a:lstStyle/>
            <a:p>
              <a:pPr algn="ctr"/>
              <a:endParaRPr lang="en-US" sz="3200">
                <a:solidFill>
                  <a:srgbClr val="000099"/>
                </a:solidFill>
                <a:latin typeface="Arial Black" pitchFamily="34" charset="0"/>
              </a:endParaRPr>
            </a:p>
          </p:txBody>
        </p:sp>
        <p:grpSp>
          <p:nvGrpSpPr>
            <p:cNvPr id="148520" name="Group 40"/>
            <p:cNvGrpSpPr>
              <a:grpSpLocks/>
            </p:cNvGrpSpPr>
            <p:nvPr/>
          </p:nvGrpSpPr>
          <p:grpSpPr bwMode="auto">
            <a:xfrm>
              <a:off x="1600" y="1248"/>
              <a:ext cx="3104" cy="1747"/>
              <a:chOff x="1600" y="1248"/>
              <a:chExt cx="3104" cy="1747"/>
            </a:xfrm>
          </p:grpSpPr>
          <p:grpSp>
            <p:nvGrpSpPr>
              <p:cNvPr id="148521" name="Group 41"/>
              <p:cNvGrpSpPr>
                <a:grpSpLocks/>
              </p:cNvGrpSpPr>
              <p:nvPr/>
            </p:nvGrpSpPr>
            <p:grpSpPr bwMode="auto">
              <a:xfrm>
                <a:off x="1600" y="1567"/>
                <a:ext cx="1057" cy="1386"/>
                <a:chOff x="1600" y="1567"/>
                <a:chExt cx="1057" cy="1386"/>
              </a:xfrm>
            </p:grpSpPr>
            <p:sp>
              <p:nvSpPr>
                <p:cNvPr id="148522" name="Freeform 42"/>
                <p:cNvSpPr>
                  <a:spLocks/>
                </p:cNvSpPr>
                <p:nvPr/>
              </p:nvSpPr>
              <p:spPr bwMode="auto">
                <a:xfrm rot="-3700227">
                  <a:off x="1646" y="1553"/>
                  <a:ext cx="80" cy="163"/>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663300"/>
                </a:solidFill>
                <a:ln w="3175" cmpd="sng">
                  <a:solidFill>
                    <a:srgbClr val="663300"/>
                  </a:solidFill>
                  <a:round/>
                  <a:headEnd/>
                  <a:tailEnd/>
                </a:ln>
              </p:spPr>
              <p:txBody>
                <a:bodyPr/>
                <a:lstStyle/>
                <a:p>
                  <a:endParaRPr lang="en-US"/>
                </a:p>
              </p:txBody>
            </p:sp>
            <p:sp>
              <p:nvSpPr>
                <p:cNvPr id="148523" name="Freeform 43"/>
                <p:cNvSpPr>
                  <a:spLocks/>
                </p:cNvSpPr>
                <p:nvPr/>
              </p:nvSpPr>
              <p:spPr bwMode="auto">
                <a:xfrm rot="4199582" flipV="1">
                  <a:off x="1861" y="1501"/>
                  <a:ext cx="90" cy="278"/>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663300"/>
                </a:solidFill>
                <a:ln w="3175" cmpd="sng">
                  <a:solidFill>
                    <a:srgbClr val="663300"/>
                  </a:solidFill>
                  <a:round/>
                  <a:headEnd/>
                  <a:tailEnd/>
                </a:ln>
              </p:spPr>
              <p:txBody>
                <a:bodyPr/>
                <a:lstStyle/>
                <a:p>
                  <a:endParaRPr lang="en-US"/>
                </a:p>
              </p:txBody>
            </p:sp>
            <p:grpSp>
              <p:nvGrpSpPr>
                <p:cNvPr id="148524" name="Group 44"/>
                <p:cNvGrpSpPr>
                  <a:grpSpLocks/>
                </p:cNvGrpSpPr>
                <p:nvPr/>
              </p:nvGrpSpPr>
              <p:grpSpPr bwMode="auto">
                <a:xfrm>
                  <a:off x="1920" y="1595"/>
                  <a:ext cx="672" cy="1252"/>
                  <a:chOff x="1920" y="1595"/>
                  <a:chExt cx="672" cy="1252"/>
                </a:xfrm>
              </p:grpSpPr>
              <p:sp>
                <p:nvSpPr>
                  <p:cNvPr id="148525" name="Freeform 45"/>
                  <p:cNvSpPr>
                    <a:spLocks/>
                  </p:cNvSpPr>
                  <p:nvPr/>
                </p:nvSpPr>
                <p:spPr bwMode="auto">
                  <a:xfrm rot="1128864" flipH="1">
                    <a:off x="1990" y="1595"/>
                    <a:ext cx="111" cy="272"/>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663300"/>
                  </a:solidFill>
                  <a:ln w="3175" cmpd="sng">
                    <a:solidFill>
                      <a:srgbClr val="663300"/>
                    </a:solidFill>
                    <a:round/>
                    <a:headEnd/>
                    <a:tailEnd/>
                  </a:ln>
                </p:spPr>
                <p:txBody>
                  <a:bodyPr/>
                  <a:lstStyle/>
                  <a:p>
                    <a:endParaRPr lang="en-US"/>
                  </a:p>
                </p:txBody>
              </p:sp>
              <p:sp>
                <p:nvSpPr>
                  <p:cNvPr id="148526" name="Freeform 46"/>
                  <p:cNvSpPr>
                    <a:spLocks/>
                  </p:cNvSpPr>
                  <p:nvPr/>
                </p:nvSpPr>
                <p:spPr bwMode="auto">
                  <a:xfrm>
                    <a:off x="1934" y="1912"/>
                    <a:ext cx="111" cy="272"/>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663300"/>
                  </a:solidFill>
                  <a:ln w="3175" cmpd="sng">
                    <a:solidFill>
                      <a:srgbClr val="663300"/>
                    </a:solidFill>
                    <a:round/>
                    <a:headEnd/>
                    <a:tailEnd/>
                  </a:ln>
                </p:spPr>
                <p:txBody>
                  <a:bodyPr/>
                  <a:lstStyle/>
                  <a:p>
                    <a:endParaRPr lang="en-US"/>
                  </a:p>
                </p:txBody>
              </p:sp>
              <p:sp>
                <p:nvSpPr>
                  <p:cNvPr id="148527" name="Freeform 47"/>
                  <p:cNvSpPr>
                    <a:spLocks/>
                  </p:cNvSpPr>
                  <p:nvPr/>
                </p:nvSpPr>
                <p:spPr bwMode="auto">
                  <a:xfrm rot="-4541548">
                    <a:off x="2002" y="2174"/>
                    <a:ext cx="107" cy="272"/>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663300"/>
                  </a:solidFill>
                  <a:ln w="3175" cmpd="sng">
                    <a:solidFill>
                      <a:srgbClr val="663300"/>
                    </a:solidFill>
                    <a:round/>
                    <a:headEnd/>
                    <a:tailEnd/>
                  </a:ln>
                </p:spPr>
                <p:txBody>
                  <a:bodyPr/>
                  <a:lstStyle/>
                  <a:p>
                    <a:endParaRPr lang="en-US"/>
                  </a:p>
                </p:txBody>
              </p:sp>
              <p:sp>
                <p:nvSpPr>
                  <p:cNvPr id="148528" name="Freeform 48"/>
                  <p:cNvSpPr>
                    <a:spLocks/>
                  </p:cNvSpPr>
                  <p:nvPr/>
                </p:nvSpPr>
                <p:spPr bwMode="auto">
                  <a:xfrm rot="20566753" flipH="1">
                    <a:off x="2208" y="2400"/>
                    <a:ext cx="111" cy="272"/>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663300"/>
                  </a:solidFill>
                  <a:ln w="3175" cmpd="sng">
                    <a:solidFill>
                      <a:srgbClr val="663300"/>
                    </a:solidFill>
                    <a:round/>
                    <a:headEnd/>
                    <a:tailEnd/>
                  </a:ln>
                </p:spPr>
                <p:txBody>
                  <a:bodyPr/>
                  <a:lstStyle/>
                  <a:p>
                    <a:endParaRPr lang="en-US"/>
                  </a:p>
                </p:txBody>
              </p:sp>
              <p:sp>
                <p:nvSpPr>
                  <p:cNvPr id="148529" name="Freeform 49"/>
                  <p:cNvSpPr>
                    <a:spLocks/>
                  </p:cNvSpPr>
                  <p:nvPr/>
                </p:nvSpPr>
                <p:spPr bwMode="auto">
                  <a:xfrm rot="-3725283">
                    <a:off x="2400" y="2656"/>
                    <a:ext cx="111" cy="272"/>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663300"/>
                  </a:solidFill>
                  <a:ln w="3175" cmpd="sng">
                    <a:solidFill>
                      <a:srgbClr val="663300"/>
                    </a:solidFill>
                    <a:round/>
                    <a:headEnd/>
                    <a:tailEnd/>
                  </a:ln>
                </p:spPr>
                <p:txBody>
                  <a:bodyPr/>
                  <a:lstStyle/>
                  <a:p>
                    <a:endParaRPr lang="en-US"/>
                  </a:p>
                </p:txBody>
              </p:sp>
            </p:grpSp>
            <p:sp>
              <p:nvSpPr>
                <p:cNvPr id="148530" name="Oval 50"/>
                <p:cNvSpPr>
                  <a:spLocks noChangeArrowheads="1"/>
                </p:cNvSpPr>
                <p:nvPr/>
              </p:nvSpPr>
              <p:spPr bwMode="auto">
                <a:xfrm>
                  <a:off x="2602" y="2908"/>
                  <a:ext cx="55" cy="45"/>
                </a:xfrm>
                <a:prstGeom prst="ellipse">
                  <a:avLst/>
                </a:prstGeom>
                <a:solidFill>
                  <a:srgbClr val="663300"/>
                </a:solidFill>
                <a:ln w="57150">
                  <a:solidFill>
                    <a:srgbClr val="663300"/>
                  </a:solidFill>
                  <a:round/>
                  <a:headEnd/>
                  <a:tailEnd/>
                </a:ln>
                <a:effectLst/>
              </p:spPr>
              <p:txBody>
                <a:bodyPr wrap="none" anchor="ctr"/>
                <a:lstStyle/>
                <a:p>
                  <a:endParaRPr lang="en-US"/>
                </a:p>
              </p:txBody>
            </p:sp>
            <p:sp>
              <p:nvSpPr>
                <p:cNvPr id="148531" name="Oval 51"/>
                <p:cNvSpPr>
                  <a:spLocks noChangeArrowheads="1"/>
                </p:cNvSpPr>
                <p:nvPr/>
              </p:nvSpPr>
              <p:spPr bwMode="auto">
                <a:xfrm>
                  <a:off x="1767" y="1685"/>
                  <a:ext cx="56" cy="45"/>
                </a:xfrm>
                <a:prstGeom prst="ellipse">
                  <a:avLst/>
                </a:prstGeom>
                <a:solidFill>
                  <a:srgbClr val="663300"/>
                </a:solidFill>
                <a:ln w="57150">
                  <a:solidFill>
                    <a:srgbClr val="663300"/>
                  </a:solidFill>
                  <a:round/>
                  <a:headEnd/>
                  <a:tailEnd/>
                </a:ln>
                <a:effectLst/>
              </p:spPr>
              <p:txBody>
                <a:bodyPr wrap="none" anchor="ctr"/>
                <a:lstStyle/>
                <a:p>
                  <a:endParaRPr lang="en-US"/>
                </a:p>
              </p:txBody>
            </p:sp>
            <p:sp>
              <p:nvSpPr>
                <p:cNvPr id="148532" name="Oval 52"/>
                <p:cNvSpPr>
                  <a:spLocks noChangeArrowheads="1"/>
                </p:cNvSpPr>
                <p:nvPr/>
              </p:nvSpPr>
              <p:spPr bwMode="auto">
                <a:xfrm>
                  <a:off x="1600" y="1567"/>
                  <a:ext cx="56" cy="45"/>
                </a:xfrm>
                <a:prstGeom prst="ellipse">
                  <a:avLst/>
                </a:prstGeom>
                <a:solidFill>
                  <a:srgbClr val="663300"/>
                </a:solidFill>
                <a:ln w="57150">
                  <a:solidFill>
                    <a:srgbClr val="663300"/>
                  </a:solidFill>
                  <a:round/>
                  <a:headEnd/>
                  <a:tailEnd/>
                </a:ln>
                <a:effectLst/>
              </p:spPr>
              <p:txBody>
                <a:bodyPr wrap="none" anchor="ctr"/>
                <a:lstStyle/>
                <a:p>
                  <a:endParaRPr lang="en-US"/>
                </a:p>
              </p:txBody>
            </p:sp>
          </p:grpSp>
          <p:grpSp>
            <p:nvGrpSpPr>
              <p:cNvPr id="148533" name="Group 53"/>
              <p:cNvGrpSpPr>
                <a:grpSpLocks/>
              </p:cNvGrpSpPr>
              <p:nvPr/>
            </p:nvGrpSpPr>
            <p:grpSpPr bwMode="auto">
              <a:xfrm>
                <a:off x="2832" y="1248"/>
                <a:ext cx="1872" cy="1747"/>
                <a:chOff x="2832" y="1248"/>
                <a:chExt cx="1872" cy="1747"/>
              </a:xfrm>
            </p:grpSpPr>
            <p:sp>
              <p:nvSpPr>
                <p:cNvPr id="148534" name="Oval 54"/>
                <p:cNvSpPr>
                  <a:spLocks noChangeArrowheads="1"/>
                </p:cNvSpPr>
                <p:nvPr/>
              </p:nvSpPr>
              <p:spPr bwMode="auto">
                <a:xfrm>
                  <a:off x="3545" y="2547"/>
                  <a:ext cx="55" cy="45"/>
                </a:xfrm>
                <a:prstGeom prst="ellipse">
                  <a:avLst/>
                </a:prstGeom>
                <a:solidFill>
                  <a:srgbClr val="663300"/>
                </a:solidFill>
                <a:ln w="57150">
                  <a:solidFill>
                    <a:srgbClr val="663300"/>
                  </a:solidFill>
                  <a:round/>
                  <a:headEnd/>
                  <a:tailEnd/>
                </a:ln>
                <a:effectLst/>
              </p:spPr>
              <p:txBody>
                <a:bodyPr wrap="none" anchor="ctr"/>
                <a:lstStyle/>
                <a:p>
                  <a:endParaRPr lang="en-US"/>
                </a:p>
              </p:txBody>
            </p:sp>
            <p:sp>
              <p:nvSpPr>
                <p:cNvPr id="148535" name="Oval 55"/>
                <p:cNvSpPr>
                  <a:spLocks noChangeArrowheads="1"/>
                </p:cNvSpPr>
                <p:nvPr/>
              </p:nvSpPr>
              <p:spPr bwMode="auto">
                <a:xfrm>
                  <a:off x="4169" y="2067"/>
                  <a:ext cx="55" cy="45"/>
                </a:xfrm>
                <a:prstGeom prst="ellipse">
                  <a:avLst/>
                </a:prstGeom>
                <a:solidFill>
                  <a:srgbClr val="663300"/>
                </a:solidFill>
                <a:ln w="57150">
                  <a:solidFill>
                    <a:srgbClr val="663300"/>
                  </a:solidFill>
                  <a:round/>
                  <a:headEnd/>
                  <a:tailEnd/>
                </a:ln>
                <a:effectLst/>
              </p:spPr>
              <p:txBody>
                <a:bodyPr wrap="none" anchor="ctr"/>
                <a:lstStyle/>
                <a:p>
                  <a:endParaRPr lang="en-US"/>
                </a:p>
              </p:txBody>
            </p:sp>
            <p:sp>
              <p:nvSpPr>
                <p:cNvPr id="148536" name="Freeform 56"/>
                <p:cNvSpPr>
                  <a:spLocks/>
                </p:cNvSpPr>
                <p:nvPr/>
              </p:nvSpPr>
              <p:spPr bwMode="auto">
                <a:xfrm rot="-11501446">
                  <a:off x="4032" y="1792"/>
                  <a:ext cx="111" cy="272"/>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663300"/>
                </a:solidFill>
                <a:ln w="3175" cmpd="sng">
                  <a:solidFill>
                    <a:srgbClr val="663300"/>
                  </a:solidFill>
                  <a:round/>
                  <a:headEnd/>
                  <a:tailEnd/>
                </a:ln>
              </p:spPr>
              <p:txBody>
                <a:bodyPr/>
                <a:lstStyle/>
                <a:p>
                  <a:endParaRPr lang="en-US"/>
                </a:p>
              </p:txBody>
            </p:sp>
            <p:sp>
              <p:nvSpPr>
                <p:cNvPr id="148537" name="Freeform 57"/>
                <p:cNvSpPr>
                  <a:spLocks/>
                </p:cNvSpPr>
                <p:nvPr/>
              </p:nvSpPr>
              <p:spPr bwMode="auto">
                <a:xfrm rot="-9680793">
                  <a:off x="3637" y="2272"/>
                  <a:ext cx="107" cy="272"/>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663300"/>
                </a:solidFill>
                <a:ln w="3175" cmpd="sng">
                  <a:solidFill>
                    <a:srgbClr val="663300"/>
                  </a:solidFill>
                  <a:round/>
                  <a:headEnd/>
                  <a:tailEnd/>
                </a:ln>
              </p:spPr>
              <p:txBody>
                <a:bodyPr/>
                <a:lstStyle/>
                <a:p>
                  <a:endParaRPr lang="en-US"/>
                </a:p>
              </p:txBody>
            </p:sp>
            <p:sp>
              <p:nvSpPr>
                <p:cNvPr id="148538" name="Freeform 58"/>
                <p:cNvSpPr>
                  <a:spLocks/>
                </p:cNvSpPr>
                <p:nvPr/>
              </p:nvSpPr>
              <p:spPr bwMode="auto">
                <a:xfrm rot="4727632" flipV="1">
                  <a:off x="3032" y="2642"/>
                  <a:ext cx="90" cy="278"/>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663300"/>
                </a:solidFill>
                <a:ln w="3175" cmpd="sng">
                  <a:solidFill>
                    <a:srgbClr val="663300"/>
                  </a:solidFill>
                  <a:round/>
                  <a:headEnd/>
                  <a:tailEnd/>
                </a:ln>
              </p:spPr>
              <p:txBody>
                <a:bodyPr/>
                <a:lstStyle/>
                <a:p>
                  <a:endParaRPr lang="en-US"/>
                </a:p>
              </p:txBody>
            </p:sp>
            <p:sp>
              <p:nvSpPr>
                <p:cNvPr id="148539" name="Freeform 59"/>
                <p:cNvSpPr>
                  <a:spLocks/>
                </p:cNvSpPr>
                <p:nvPr/>
              </p:nvSpPr>
              <p:spPr bwMode="auto">
                <a:xfrm rot="12311760">
                  <a:off x="2832" y="2832"/>
                  <a:ext cx="80" cy="163"/>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663300"/>
                </a:solidFill>
                <a:ln w="3175" cmpd="sng">
                  <a:solidFill>
                    <a:srgbClr val="663300"/>
                  </a:solidFill>
                  <a:round/>
                  <a:headEnd/>
                  <a:tailEnd/>
                </a:ln>
              </p:spPr>
              <p:txBody>
                <a:bodyPr/>
                <a:lstStyle/>
                <a:p>
                  <a:endParaRPr lang="en-US"/>
                </a:p>
              </p:txBody>
            </p:sp>
            <p:sp>
              <p:nvSpPr>
                <p:cNvPr id="148540" name="Oval 60"/>
                <p:cNvSpPr>
                  <a:spLocks noChangeArrowheads="1"/>
                </p:cNvSpPr>
                <p:nvPr/>
              </p:nvSpPr>
              <p:spPr bwMode="auto">
                <a:xfrm>
                  <a:off x="3257" y="2688"/>
                  <a:ext cx="55" cy="45"/>
                </a:xfrm>
                <a:prstGeom prst="ellipse">
                  <a:avLst/>
                </a:prstGeom>
                <a:solidFill>
                  <a:srgbClr val="663300"/>
                </a:solidFill>
                <a:ln w="57150">
                  <a:solidFill>
                    <a:srgbClr val="663300"/>
                  </a:solidFill>
                  <a:round/>
                  <a:headEnd/>
                  <a:tailEnd/>
                </a:ln>
                <a:effectLst/>
              </p:spPr>
              <p:txBody>
                <a:bodyPr wrap="none" anchor="ctr"/>
                <a:lstStyle/>
                <a:p>
                  <a:endParaRPr lang="en-US"/>
                </a:p>
              </p:txBody>
            </p:sp>
            <p:sp>
              <p:nvSpPr>
                <p:cNvPr id="148541" name="Freeform 61"/>
                <p:cNvSpPr>
                  <a:spLocks/>
                </p:cNvSpPr>
                <p:nvPr/>
              </p:nvSpPr>
              <p:spPr bwMode="auto">
                <a:xfrm rot="15472822" flipH="1">
                  <a:off x="3369" y="2535"/>
                  <a:ext cx="85" cy="200"/>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663300"/>
                </a:solidFill>
                <a:ln w="3175" cmpd="sng">
                  <a:solidFill>
                    <a:srgbClr val="663300"/>
                  </a:solidFill>
                  <a:round/>
                  <a:headEnd/>
                  <a:tailEnd/>
                </a:ln>
              </p:spPr>
              <p:txBody>
                <a:bodyPr/>
                <a:lstStyle/>
                <a:p>
                  <a:endParaRPr lang="en-US"/>
                </a:p>
              </p:txBody>
            </p:sp>
            <p:sp>
              <p:nvSpPr>
                <p:cNvPr id="148542" name="Freeform 62"/>
                <p:cNvSpPr>
                  <a:spLocks/>
                </p:cNvSpPr>
                <p:nvPr/>
              </p:nvSpPr>
              <p:spPr bwMode="auto">
                <a:xfrm rot="14923250" flipH="1">
                  <a:off x="3888" y="2032"/>
                  <a:ext cx="111" cy="272"/>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663300"/>
                </a:solidFill>
                <a:ln w="3175" cmpd="sng">
                  <a:solidFill>
                    <a:srgbClr val="663300"/>
                  </a:solidFill>
                  <a:round/>
                  <a:headEnd/>
                  <a:tailEnd/>
                </a:ln>
              </p:spPr>
              <p:txBody>
                <a:bodyPr/>
                <a:lstStyle/>
                <a:p>
                  <a:endParaRPr lang="en-US"/>
                </a:p>
              </p:txBody>
            </p:sp>
            <p:sp>
              <p:nvSpPr>
                <p:cNvPr id="148543" name="Freeform 63"/>
                <p:cNvSpPr>
                  <a:spLocks/>
                </p:cNvSpPr>
                <p:nvPr/>
              </p:nvSpPr>
              <p:spPr bwMode="auto">
                <a:xfrm rot="14392819" flipH="1">
                  <a:off x="4116" y="1524"/>
                  <a:ext cx="72" cy="144"/>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663300"/>
                </a:solidFill>
                <a:ln w="3175" cmpd="sng">
                  <a:solidFill>
                    <a:srgbClr val="663300"/>
                  </a:solidFill>
                  <a:round/>
                  <a:headEnd/>
                  <a:tailEnd/>
                </a:ln>
              </p:spPr>
              <p:txBody>
                <a:bodyPr/>
                <a:lstStyle/>
                <a:p>
                  <a:endParaRPr lang="en-US"/>
                </a:p>
              </p:txBody>
            </p:sp>
            <p:sp>
              <p:nvSpPr>
                <p:cNvPr id="148544" name="Freeform 64"/>
                <p:cNvSpPr>
                  <a:spLocks/>
                </p:cNvSpPr>
                <p:nvPr/>
              </p:nvSpPr>
              <p:spPr bwMode="auto">
                <a:xfrm rot="16023658" flipH="1">
                  <a:off x="4137" y="1527"/>
                  <a:ext cx="85" cy="200"/>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663300"/>
                </a:solidFill>
                <a:ln w="3175" cmpd="sng">
                  <a:solidFill>
                    <a:srgbClr val="663300"/>
                  </a:solidFill>
                  <a:round/>
                  <a:headEnd/>
                  <a:tailEnd/>
                </a:ln>
              </p:spPr>
              <p:txBody>
                <a:bodyPr/>
                <a:lstStyle/>
                <a:p>
                  <a:endParaRPr lang="en-US"/>
                </a:p>
              </p:txBody>
            </p:sp>
            <p:sp>
              <p:nvSpPr>
                <p:cNvPr id="148545" name="Freeform 65"/>
                <p:cNvSpPr>
                  <a:spLocks/>
                </p:cNvSpPr>
                <p:nvPr/>
              </p:nvSpPr>
              <p:spPr bwMode="auto">
                <a:xfrm rot="12416600">
                  <a:off x="4624" y="1248"/>
                  <a:ext cx="80" cy="163"/>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663300"/>
                </a:solidFill>
                <a:ln w="3175" cmpd="sng">
                  <a:solidFill>
                    <a:srgbClr val="663300"/>
                  </a:solidFill>
                  <a:round/>
                  <a:headEnd/>
                  <a:tailEnd/>
                </a:ln>
              </p:spPr>
              <p:txBody>
                <a:bodyPr/>
                <a:lstStyle/>
                <a:p>
                  <a:endParaRPr lang="en-US"/>
                </a:p>
              </p:txBody>
            </p:sp>
            <p:sp>
              <p:nvSpPr>
                <p:cNvPr id="148546" name="Freeform 66"/>
                <p:cNvSpPr>
                  <a:spLocks/>
                </p:cNvSpPr>
                <p:nvPr/>
              </p:nvSpPr>
              <p:spPr bwMode="auto">
                <a:xfrm rot="11256710">
                  <a:off x="4416" y="1296"/>
                  <a:ext cx="80" cy="163"/>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663300"/>
                </a:solidFill>
                <a:ln w="3175" cmpd="sng">
                  <a:solidFill>
                    <a:srgbClr val="663300"/>
                  </a:solidFill>
                  <a:round/>
                  <a:headEnd/>
                  <a:tailEnd/>
                </a:ln>
              </p:spPr>
              <p:txBody>
                <a:bodyPr/>
                <a:lstStyle/>
                <a:p>
                  <a:endParaRPr lang="en-US"/>
                </a:p>
              </p:txBody>
            </p:sp>
            <p:sp>
              <p:nvSpPr>
                <p:cNvPr id="148547" name="Freeform 67"/>
                <p:cNvSpPr>
                  <a:spLocks/>
                </p:cNvSpPr>
                <p:nvPr/>
              </p:nvSpPr>
              <p:spPr bwMode="auto">
                <a:xfrm rot="16070035" flipH="1">
                  <a:off x="4465" y="1335"/>
                  <a:ext cx="85" cy="200"/>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663300"/>
                </a:solidFill>
                <a:ln w="3175" cmpd="sng">
                  <a:solidFill>
                    <a:srgbClr val="663300"/>
                  </a:solidFill>
                  <a:round/>
                  <a:headEnd/>
                  <a:tailEnd/>
                </a:ln>
              </p:spPr>
              <p:txBody>
                <a:bodyPr/>
                <a:lstStyle/>
                <a:p>
                  <a:endParaRPr lang="en-US"/>
                </a:p>
              </p:txBody>
            </p:sp>
            <p:sp>
              <p:nvSpPr>
                <p:cNvPr id="148548" name="Freeform 68"/>
                <p:cNvSpPr>
                  <a:spLocks/>
                </p:cNvSpPr>
                <p:nvPr/>
              </p:nvSpPr>
              <p:spPr bwMode="auto">
                <a:xfrm rot="2303324" flipH="1">
                  <a:off x="4272" y="1816"/>
                  <a:ext cx="85" cy="200"/>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663300"/>
                </a:solidFill>
                <a:ln w="3175" cmpd="sng">
                  <a:solidFill>
                    <a:srgbClr val="663300"/>
                  </a:solidFill>
                  <a:round/>
                  <a:headEnd/>
                  <a:tailEnd/>
                </a:ln>
              </p:spPr>
              <p:txBody>
                <a:bodyPr/>
                <a:lstStyle/>
                <a:p>
                  <a:endParaRPr lang="en-US"/>
                </a:p>
              </p:txBody>
            </p:sp>
            <p:sp>
              <p:nvSpPr>
                <p:cNvPr id="148549" name="Freeform 69"/>
                <p:cNvSpPr>
                  <a:spLocks/>
                </p:cNvSpPr>
                <p:nvPr/>
              </p:nvSpPr>
              <p:spPr bwMode="auto">
                <a:xfrm rot="20659951" flipH="1">
                  <a:off x="4296" y="1632"/>
                  <a:ext cx="72" cy="144"/>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663300"/>
                </a:solidFill>
                <a:ln w="3175" cmpd="sng">
                  <a:solidFill>
                    <a:srgbClr val="663300"/>
                  </a:solidFill>
                  <a:round/>
                  <a:headEnd/>
                  <a:tailEnd/>
                </a:ln>
              </p:spPr>
              <p:txBody>
                <a:bodyPr/>
                <a:lstStyle/>
                <a:p>
                  <a:endParaRPr lang="en-US"/>
                </a:p>
              </p:txBody>
            </p:sp>
            <p:sp>
              <p:nvSpPr>
                <p:cNvPr id="148550" name="Freeform 70"/>
                <p:cNvSpPr>
                  <a:spLocks/>
                </p:cNvSpPr>
                <p:nvPr/>
              </p:nvSpPr>
              <p:spPr bwMode="auto">
                <a:xfrm rot="14649555">
                  <a:off x="4266" y="1414"/>
                  <a:ext cx="80" cy="163"/>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663300"/>
                </a:solidFill>
                <a:ln w="3175" cmpd="sng">
                  <a:solidFill>
                    <a:srgbClr val="663300"/>
                  </a:solidFill>
                  <a:round/>
                  <a:headEnd/>
                  <a:tailEnd/>
                </a:ln>
              </p:spPr>
              <p:txBody>
                <a:bodyPr/>
                <a:lstStyle/>
                <a:p>
                  <a:endParaRPr lang="en-US"/>
                </a:p>
              </p:txBody>
            </p:sp>
          </p:grpSp>
        </p:grpSp>
      </p:grpSp>
      <p:sp>
        <p:nvSpPr>
          <p:cNvPr id="148551" name="WordArt 71"/>
          <p:cNvSpPr>
            <a:spLocks noChangeArrowheads="1" noChangeShapeType="1" noTextEdit="1"/>
          </p:cNvSpPr>
          <p:nvPr/>
        </p:nvSpPr>
        <p:spPr bwMode="auto">
          <a:xfrm rot="491556">
            <a:off x="7313613" y="1524000"/>
            <a:ext cx="681037" cy="273050"/>
          </a:xfrm>
          <a:prstGeom prst="rect">
            <a:avLst/>
          </a:prstGeom>
        </p:spPr>
        <p:txBody>
          <a:bodyPr wrap="none" fromWordArt="1">
            <a:prstTxWarp prst="textChevronInverted">
              <a:avLst>
                <a:gd name="adj" fmla="val 75000"/>
              </a:avLst>
            </a:prstTxWarp>
          </a:bodyPr>
          <a:lstStyle/>
          <a:p>
            <a:pPr algn="ctr"/>
            <a:r>
              <a:rPr lang="en-US" sz="3600" kern="10">
                <a:ln w="12700">
                  <a:noFill/>
                  <a:round/>
                  <a:headEnd/>
                  <a:tailEnd/>
                </a:ln>
                <a:solidFill>
                  <a:srgbClr val="996633"/>
                </a:solidFill>
                <a:latin typeface="Arial Black"/>
              </a:rPr>
              <a:t>Jericho</a:t>
            </a:r>
          </a:p>
        </p:txBody>
      </p:sp>
      <p:sp>
        <p:nvSpPr>
          <p:cNvPr id="148552" name="Oval 72"/>
          <p:cNvSpPr>
            <a:spLocks noChangeArrowheads="1"/>
          </p:cNvSpPr>
          <p:nvPr/>
        </p:nvSpPr>
        <p:spPr bwMode="auto">
          <a:xfrm>
            <a:off x="7532688" y="1828800"/>
            <a:ext cx="87312" cy="71438"/>
          </a:xfrm>
          <a:prstGeom prst="ellipse">
            <a:avLst/>
          </a:prstGeom>
          <a:solidFill>
            <a:srgbClr val="663300"/>
          </a:solidFill>
          <a:ln w="57150" algn="ctr">
            <a:solidFill>
              <a:srgbClr val="663300"/>
            </a:solidFill>
            <a:round/>
            <a:headEnd/>
            <a:tailEnd/>
          </a:ln>
          <a:effectLst/>
        </p:spPr>
        <p:txBody>
          <a:bodyPr wrap="none" anchor="ctr"/>
          <a:lstStyle/>
          <a:p>
            <a:endParaRPr lang="en-US"/>
          </a:p>
        </p:txBody>
      </p:sp>
      <p:sp>
        <p:nvSpPr>
          <p:cNvPr id="148553" name="AutoShape 73"/>
          <p:cNvSpPr>
            <a:spLocks noChangeArrowheads="1"/>
          </p:cNvSpPr>
          <p:nvPr/>
        </p:nvSpPr>
        <p:spPr bwMode="auto">
          <a:xfrm rot="10800000">
            <a:off x="1363663" y="1676400"/>
            <a:ext cx="276225" cy="827088"/>
          </a:xfrm>
          <a:prstGeom prst="downArrow">
            <a:avLst>
              <a:gd name="adj1" fmla="val 41380"/>
              <a:gd name="adj2" fmla="val 70115"/>
            </a:avLst>
          </a:prstGeom>
          <a:solidFill>
            <a:srgbClr val="6600CC"/>
          </a:solidFill>
          <a:ln w="9525" algn="ctr">
            <a:solidFill>
              <a:srgbClr val="6600CC"/>
            </a:solidFill>
            <a:miter lim="800000"/>
            <a:headEnd/>
            <a:tailEnd/>
          </a:ln>
          <a:effectLst/>
        </p:spPr>
        <p:txBody>
          <a:bodyPr rot="10800000" wrap="none" anchor="ctr"/>
          <a:lstStyle/>
          <a:p>
            <a:pPr algn="ctr"/>
            <a:endParaRPr lang="en-US">
              <a:latin typeface="Arial Black" pitchFamily="34" charset="0"/>
            </a:endParaRPr>
          </a:p>
        </p:txBody>
      </p:sp>
      <p:grpSp>
        <p:nvGrpSpPr>
          <p:cNvPr id="148554" name="Group 74"/>
          <p:cNvGrpSpPr>
            <a:grpSpLocks/>
          </p:cNvGrpSpPr>
          <p:nvPr/>
        </p:nvGrpSpPr>
        <p:grpSpPr bwMode="auto">
          <a:xfrm>
            <a:off x="1047750" y="762000"/>
            <a:ext cx="908050" cy="896938"/>
            <a:chOff x="4704" y="288"/>
            <a:chExt cx="672" cy="720"/>
          </a:xfrm>
        </p:grpSpPr>
        <p:sp>
          <p:nvSpPr>
            <p:cNvPr id="148555" name="Oval 75"/>
            <p:cNvSpPr>
              <a:spLocks noChangeArrowheads="1"/>
            </p:cNvSpPr>
            <p:nvPr/>
          </p:nvSpPr>
          <p:spPr bwMode="auto">
            <a:xfrm>
              <a:off x="4704" y="288"/>
              <a:ext cx="672" cy="720"/>
            </a:xfrm>
            <a:prstGeom prst="ellipse">
              <a:avLst/>
            </a:prstGeom>
            <a:gradFill rotWithShape="0">
              <a:gsLst>
                <a:gs pos="0">
                  <a:srgbClr val="FFFFFF"/>
                </a:gs>
                <a:gs pos="100000">
                  <a:srgbClr val="FFFFFF"/>
                </a:gs>
              </a:gsLst>
              <a:lin ang="2700000" scaled="1"/>
            </a:gradFill>
            <a:ln w="12700">
              <a:round/>
              <a:headEnd/>
              <a:tailEnd/>
            </a:ln>
            <a:effectLst/>
            <a:scene3d>
              <a:camera prst="legacyPerspectiveTop"/>
              <a:lightRig rig="legacyFlat3" dir="t"/>
            </a:scene3d>
            <a:sp3d extrusionH="430200" prstMaterial="legacyMatte">
              <a:bevelT w="13500" h="13500" prst="angle"/>
              <a:bevelB w="13500" h="13500" prst="angle"/>
              <a:extrusionClr>
                <a:srgbClr val="9900FF"/>
              </a:extrusionClr>
            </a:sp3d>
          </p:spPr>
          <p:txBody>
            <a:bodyPr wrap="none" anchor="ctr">
              <a:flatTx/>
            </a:bodyPr>
            <a:lstStyle/>
            <a:p>
              <a:pPr algn="ctr" eaLnBrk="0" hangingPunct="0"/>
              <a:endParaRPr lang="en-US" sz="4800" b="1">
                <a:solidFill>
                  <a:srgbClr val="6600CC"/>
                </a:solidFill>
                <a:latin typeface="Impact" pitchFamily="34" charset="0"/>
              </a:endParaRPr>
            </a:p>
          </p:txBody>
        </p:sp>
        <p:sp>
          <p:nvSpPr>
            <p:cNvPr id="148556" name="WordArt 76"/>
            <p:cNvSpPr>
              <a:spLocks noChangeArrowheads="1" noChangeShapeType="1" noTextEdit="1"/>
            </p:cNvSpPr>
            <p:nvPr/>
          </p:nvSpPr>
          <p:spPr bwMode="auto">
            <a:xfrm>
              <a:off x="4778" y="492"/>
              <a:ext cx="517" cy="344"/>
            </a:xfrm>
            <a:prstGeom prst="rect">
              <a:avLst/>
            </a:prstGeom>
          </p:spPr>
          <p:txBody>
            <a:bodyPr wrap="none" fromWordArt="1">
              <a:prstTxWarp prst="textPlain">
                <a:avLst>
                  <a:gd name="adj" fmla="val 50000"/>
                </a:avLst>
              </a:prstTxWarp>
            </a:bodyPr>
            <a:lstStyle/>
            <a:p>
              <a:pPr algn="ctr"/>
              <a:r>
                <a:rPr lang="en-US" sz="3600" kern="10">
                  <a:ln w="38100">
                    <a:solidFill>
                      <a:srgbClr val="6600CC"/>
                    </a:solidFill>
                    <a:round/>
                    <a:headEnd/>
                    <a:tailEnd/>
                  </a:ln>
                  <a:solidFill>
                    <a:schemeClr val="bg1"/>
                  </a:solidFill>
                  <a:latin typeface="Impact"/>
                </a:rPr>
                <a:t>God</a:t>
              </a:r>
            </a:p>
          </p:txBody>
        </p:sp>
      </p:grpSp>
      <p:grpSp>
        <p:nvGrpSpPr>
          <p:cNvPr id="148557" name="Group 77"/>
          <p:cNvGrpSpPr>
            <a:grpSpLocks/>
          </p:cNvGrpSpPr>
          <p:nvPr/>
        </p:nvGrpSpPr>
        <p:grpSpPr bwMode="auto">
          <a:xfrm>
            <a:off x="790575" y="2724150"/>
            <a:ext cx="1417638" cy="647700"/>
            <a:chOff x="1344" y="2736"/>
            <a:chExt cx="1056" cy="528"/>
          </a:xfrm>
        </p:grpSpPr>
        <p:sp>
          <p:nvSpPr>
            <p:cNvPr id="148558" name="Oval 78"/>
            <p:cNvSpPr>
              <a:spLocks noChangeArrowheads="1"/>
            </p:cNvSpPr>
            <p:nvPr/>
          </p:nvSpPr>
          <p:spPr bwMode="auto">
            <a:xfrm>
              <a:off x="1344" y="2736"/>
              <a:ext cx="1056" cy="528"/>
            </a:xfrm>
            <a:prstGeom prst="ellipse">
              <a:avLst/>
            </a:prstGeom>
            <a:gradFill rotWithShape="0">
              <a:gsLst>
                <a:gs pos="0">
                  <a:srgbClr val="FFFFCC"/>
                </a:gs>
                <a:gs pos="100000">
                  <a:srgbClr val="FFFF00"/>
                </a:gs>
              </a:gsLst>
              <a:path path="shape">
                <a:fillToRect l="50000" t="50000" r="50000" b="50000"/>
              </a:path>
            </a:gradFill>
            <a:ln w="12700" algn="ctr">
              <a:solidFill>
                <a:srgbClr val="FFCC00"/>
              </a:solidFill>
              <a:round/>
              <a:headEnd/>
              <a:tailEnd/>
            </a:ln>
            <a:effectLst>
              <a:outerShdw dist="64758" dir="4721404" algn="ctr" rotWithShape="0">
                <a:srgbClr val="DEB400"/>
              </a:outerShdw>
            </a:effectLst>
          </p:spPr>
          <p:txBody>
            <a:bodyPr wrap="none" anchor="ctr"/>
            <a:lstStyle/>
            <a:p>
              <a:pPr algn="ctr" eaLnBrk="0" hangingPunct="0"/>
              <a:endParaRPr lang="en-US" sz="3600">
                <a:solidFill>
                  <a:srgbClr val="5A002D"/>
                </a:solidFill>
                <a:latin typeface="Impact" pitchFamily="34" charset="0"/>
              </a:endParaRPr>
            </a:p>
          </p:txBody>
        </p:sp>
        <p:sp>
          <p:nvSpPr>
            <p:cNvPr id="148559" name="WordArt 79"/>
            <p:cNvSpPr>
              <a:spLocks noChangeArrowheads="1" noChangeShapeType="1" noTextEdit="1"/>
            </p:cNvSpPr>
            <p:nvPr/>
          </p:nvSpPr>
          <p:spPr bwMode="auto">
            <a:xfrm>
              <a:off x="1535" y="2856"/>
              <a:ext cx="674" cy="288"/>
            </a:xfrm>
            <a:prstGeom prst="rect">
              <a:avLst/>
            </a:prstGeom>
          </p:spPr>
          <p:txBody>
            <a:bodyPr wrap="none" fromWordArt="1">
              <a:prstTxWarp prst="textInflate">
                <a:avLst>
                  <a:gd name="adj" fmla="val 13634"/>
                </a:avLst>
              </a:prstTxWarp>
            </a:bodyPr>
            <a:lstStyle/>
            <a:p>
              <a:pPr algn="ctr"/>
              <a:r>
                <a:rPr lang="en-US" sz="3600" kern="10">
                  <a:ln w="38100">
                    <a:noFill/>
                    <a:round/>
                    <a:headEnd/>
                    <a:tailEnd/>
                  </a:ln>
                  <a:solidFill>
                    <a:srgbClr val="580000"/>
                  </a:solidFill>
                  <a:latin typeface="Impact"/>
                </a:rPr>
                <a:t>Joshua</a:t>
              </a:r>
            </a:p>
          </p:txBody>
        </p:sp>
      </p:grpSp>
      <p:grpSp>
        <p:nvGrpSpPr>
          <p:cNvPr id="148560" name="Group 80"/>
          <p:cNvGrpSpPr>
            <a:grpSpLocks/>
          </p:cNvGrpSpPr>
          <p:nvPr/>
        </p:nvGrpSpPr>
        <p:grpSpPr bwMode="auto">
          <a:xfrm>
            <a:off x="792163" y="2003425"/>
            <a:ext cx="1417637" cy="647700"/>
            <a:chOff x="1344" y="2736"/>
            <a:chExt cx="1056" cy="528"/>
          </a:xfrm>
        </p:grpSpPr>
        <p:sp>
          <p:nvSpPr>
            <p:cNvPr id="148561" name="Oval 81"/>
            <p:cNvSpPr>
              <a:spLocks noChangeArrowheads="1"/>
            </p:cNvSpPr>
            <p:nvPr/>
          </p:nvSpPr>
          <p:spPr bwMode="auto">
            <a:xfrm>
              <a:off x="1344" y="2736"/>
              <a:ext cx="1056" cy="528"/>
            </a:xfrm>
            <a:prstGeom prst="ellipse">
              <a:avLst/>
            </a:prstGeom>
            <a:gradFill rotWithShape="0">
              <a:gsLst>
                <a:gs pos="0">
                  <a:srgbClr val="FFFFCC"/>
                </a:gs>
                <a:gs pos="100000">
                  <a:srgbClr val="FFFF00"/>
                </a:gs>
              </a:gsLst>
              <a:path path="shape">
                <a:fillToRect l="50000" t="50000" r="50000" b="50000"/>
              </a:path>
            </a:gradFill>
            <a:ln w="12700" algn="ctr">
              <a:solidFill>
                <a:srgbClr val="FFCC00"/>
              </a:solidFill>
              <a:round/>
              <a:headEnd/>
              <a:tailEnd/>
            </a:ln>
            <a:effectLst>
              <a:outerShdw dist="64758" dir="4721404" algn="ctr" rotWithShape="0">
                <a:srgbClr val="DEB400"/>
              </a:outerShdw>
            </a:effectLst>
          </p:spPr>
          <p:txBody>
            <a:bodyPr wrap="none" anchor="ctr"/>
            <a:lstStyle/>
            <a:p>
              <a:pPr algn="ctr" eaLnBrk="0" hangingPunct="0"/>
              <a:endParaRPr lang="en-US" sz="3600">
                <a:solidFill>
                  <a:srgbClr val="5A002D"/>
                </a:solidFill>
                <a:latin typeface="Impact" pitchFamily="34" charset="0"/>
              </a:endParaRPr>
            </a:p>
          </p:txBody>
        </p:sp>
        <p:sp>
          <p:nvSpPr>
            <p:cNvPr id="148562" name="WordArt 82"/>
            <p:cNvSpPr>
              <a:spLocks noChangeArrowheads="1" noChangeShapeType="1" noTextEdit="1"/>
            </p:cNvSpPr>
            <p:nvPr/>
          </p:nvSpPr>
          <p:spPr bwMode="auto">
            <a:xfrm>
              <a:off x="1535" y="2856"/>
              <a:ext cx="674" cy="288"/>
            </a:xfrm>
            <a:prstGeom prst="rect">
              <a:avLst/>
            </a:prstGeom>
          </p:spPr>
          <p:txBody>
            <a:bodyPr wrap="none" fromWordArt="1">
              <a:prstTxWarp prst="textInflate">
                <a:avLst>
                  <a:gd name="adj" fmla="val 13634"/>
                </a:avLst>
              </a:prstTxWarp>
            </a:bodyPr>
            <a:lstStyle/>
            <a:p>
              <a:pPr algn="ctr"/>
              <a:r>
                <a:rPr lang="en-US" sz="3600" kern="10">
                  <a:ln w="38100">
                    <a:noFill/>
                    <a:round/>
                    <a:headEnd/>
                    <a:tailEnd/>
                  </a:ln>
                  <a:solidFill>
                    <a:srgbClr val="580000"/>
                  </a:solidFill>
                  <a:latin typeface="Impact"/>
                </a:rPr>
                <a:t>Moses</a:t>
              </a:r>
            </a:p>
          </p:txBody>
        </p:sp>
      </p:grpSp>
      <p:sp>
        <p:nvSpPr>
          <p:cNvPr id="148563" name="Text Box 83"/>
          <p:cNvSpPr txBox="1">
            <a:spLocks noChangeArrowheads="1"/>
          </p:cNvSpPr>
          <p:nvPr/>
        </p:nvSpPr>
        <p:spPr bwMode="auto">
          <a:xfrm>
            <a:off x="304800" y="0"/>
            <a:ext cx="7315200" cy="579438"/>
          </a:xfrm>
          <a:prstGeom prst="rect">
            <a:avLst/>
          </a:prstGeom>
          <a:noFill/>
          <a:ln w="9525" algn="ctr">
            <a:noFill/>
            <a:miter lim="800000"/>
            <a:headEnd/>
            <a:tailEnd/>
          </a:ln>
          <a:effectLst/>
        </p:spPr>
        <p:txBody>
          <a:bodyPr>
            <a:spAutoFit/>
          </a:bodyPr>
          <a:lstStyle/>
          <a:p>
            <a:pPr eaLnBrk="0" hangingPunct="0"/>
            <a:r>
              <a:rPr lang="en-US" sz="3200" u="sng">
                <a:solidFill>
                  <a:srgbClr val="00FFFF"/>
                </a:solidFill>
                <a:latin typeface="Fette Engschrift" pitchFamily="2" charset="0"/>
              </a:rPr>
              <a:t>2.2.3.2.2 The Foundation of Substance Centered on Joshua</a:t>
            </a:r>
          </a:p>
        </p:txBody>
      </p:sp>
      <p:grpSp>
        <p:nvGrpSpPr>
          <p:cNvPr id="148564" name="Group 84"/>
          <p:cNvGrpSpPr>
            <a:grpSpLocks/>
          </p:cNvGrpSpPr>
          <p:nvPr/>
        </p:nvGrpSpPr>
        <p:grpSpPr bwMode="auto">
          <a:xfrm>
            <a:off x="1885950" y="1504950"/>
            <a:ext cx="2590800" cy="487363"/>
            <a:chOff x="1248" y="933"/>
            <a:chExt cx="1632" cy="307"/>
          </a:xfrm>
        </p:grpSpPr>
        <p:sp>
          <p:nvSpPr>
            <p:cNvPr id="148565" name="Rectangle 85"/>
            <p:cNvSpPr>
              <a:spLocks noChangeArrowheads="1"/>
            </p:cNvSpPr>
            <p:nvPr/>
          </p:nvSpPr>
          <p:spPr bwMode="auto">
            <a:xfrm>
              <a:off x="1257" y="943"/>
              <a:ext cx="1613" cy="288"/>
            </a:xfrm>
            <a:prstGeom prst="rect">
              <a:avLst/>
            </a:prstGeom>
            <a:gradFill rotWithShape="1">
              <a:gsLst>
                <a:gs pos="0">
                  <a:srgbClr val="FFFFFF"/>
                </a:gs>
                <a:gs pos="100000">
                  <a:srgbClr val="DAB590"/>
                </a:gs>
              </a:gsLst>
              <a:path path="shape">
                <a:fillToRect l="50000" t="50000" r="50000" b="50000"/>
              </a:path>
            </a:gradFill>
            <a:ln w="28575" algn="ctr">
              <a:solidFill>
                <a:srgbClr val="660033"/>
              </a:solidFill>
              <a:miter lim="800000"/>
              <a:headEnd/>
              <a:tailEnd/>
            </a:ln>
            <a:effectLst/>
          </p:spPr>
          <p:txBody>
            <a:bodyPr wrap="none" anchor="ctr"/>
            <a:lstStyle/>
            <a:p>
              <a:endParaRPr lang="en-US"/>
            </a:p>
          </p:txBody>
        </p:sp>
        <p:sp>
          <p:nvSpPr>
            <p:cNvPr id="148566" name="Text Box 86"/>
            <p:cNvSpPr txBox="1">
              <a:spLocks noChangeArrowheads="1"/>
            </p:cNvSpPr>
            <p:nvPr/>
          </p:nvSpPr>
          <p:spPr bwMode="auto">
            <a:xfrm>
              <a:off x="1248" y="933"/>
              <a:ext cx="1632" cy="307"/>
            </a:xfrm>
            <a:prstGeom prst="rect">
              <a:avLst/>
            </a:prstGeom>
            <a:noFill/>
            <a:ln w="19050">
              <a:noFill/>
              <a:miter lim="800000"/>
              <a:headEnd/>
              <a:tailEnd/>
            </a:ln>
            <a:effectLst/>
          </p:spPr>
          <p:txBody>
            <a:bodyPr>
              <a:spAutoFit/>
            </a:bodyPr>
            <a:lstStyle/>
            <a:p>
              <a:pPr algn="ctr" eaLnBrk="0" hangingPunct="0"/>
              <a:endParaRPr lang="en-US" sz="200">
                <a:solidFill>
                  <a:srgbClr val="440022"/>
                </a:solidFill>
                <a:latin typeface="Impact" pitchFamily="34" charset="0"/>
              </a:endParaRPr>
            </a:p>
            <a:p>
              <a:pPr algn="ctr" eaLnBrk="0" hangingPunct="0"/>
              <a:r>
                <a:rPr lang="en-US" sz="2400">
                  <a:solidFill>
                    <a:srgbClr val="440022"/>
                  </a:solidFill>
                  <a:latin typeface="Impact" pitchFamily="34" charset="0"/>
                </a:rPr>
                <a:t>Foundation of faith</a:t>
              </a:r>
            </a:p>
          </p:txBody>
        </p:sp>
      </p:grpSp>
      <p:pic>
        <p:nvPicPr>
          <p:cNvPr id="148567" name="Picture 87" descr="Joshuas two Spies"/>
          <p:cNvPicPr>
            <a:picLocks noChangeAspect="1" noChangeArrowheads="1"/>
          </p:cNvPicPr>
          <p:nvPr/>
        </p:nvPicPr>
        <p:blipFill>
          <a:blip r:embed="rId4" cstate="print"/>
          <a:srcRect t="4005" b="12196"/>
          <a:stretch>
            <a:fillRect/>
          </a:stretch>
        </p:blipFill>
        <p:spPr bwMode="auto">
          <a:xfrm>
            <a:off x="2632075" y="536575"/>
            <a:ext cx="3883025" cy="5207000"/>
          </a:xfrm>
          <a:prstGeom prst="rect">
            <a:avLst/>
          </a:prstGeom>
          <a:noFill/>
        </p:spPr>
      </p:pic>
      <p:sp>
        <p:nvSpPr>
          <p:cNvPr id="148568" name="Rectangle 88"/>
          <p:cNvSpPr>
            <a:spLocks noChangeArrowheads="1"/>
          </p:cNvSpPr>
          <p:nvPr/>
        </p:nvSpPr>
        <p:spPr bwMode="auto">
          <a:xfrm>
            <a:off x="1765300" y="4130675"/>
            <a:ext cx="2925763" cy="515938"/>
          </a:xfrm>
          <a:prstGeom prst="rect">
            <a:avLst/>
          </a:prstGeom>
          <a:gradFill rotWithShape="1">
            <a:gsLst>
              <a:gs pos="0">
                <a:srgbClr val="FFFF00"/>
              </a:gs>
              <a:gs pos="100000">
                <a:srgbClr val="FFFFE3"/>
              </a:gs>
            </a:gsLst>
            <a:lin ang="2700000" scaled="1"/>
          </a:gradFill>
          <a:ln w="28575" algn="ctr">
            <a:noFill/>
            <a:miter lim="800000"/>
            <a:headEnd/>
            <a:tailEnd/>
          </a:ln>
          <a:effectLst/>
        </p:spPr>
        <p:txBody>
          <a:bodyPr wrap="none" anchor="ctr"/>
          <a:lstStyle/>
          <a:p>
            <a:endParaRPr lang="en-US"/>
          </a:p>
        </p:txBody>
      </p:sp>
      <p:sp>
        <p:nvSpPr>
          <p:cNvPr id="148569" name="Text Box 89"/>
          <p:cNvSpPr txBox="1">
            <a:spLocks noChangeArrowheads="1"/>
          </p:cNvSpPr>
          <p:nvPr/>
        </p:nvSpPr>
        <p:spPr bwMode="auto">
          <a:xfrm>
            <a:off x="1809750" y="4130675"/>
            <a:ext cx="2971800" cy="519113"/>
          </a:xfrm>
          <a:prstGeom prst="rect">
            <a:avLst/>
          </a:prstGeom>
          <a:noFill/>
          <a:ln w="38100" algn="ctr">
            <a:noFill/>
            <a:miter lim="800000"/>
            <a:headEnd/>
            <a:tailEnd/>
          </a:ln>
          <a:effectLst/>
        </p:spPr>
        <p:txBody>
          <a:bodyPr wrap="none" anchor="ctr"/>
          <a:lstStyle/>
          <a:p>
            <a:r>
              <a:rPr lang="en-US" sz="2800">
                <a:solidFill>
                  <a:srgbClr val="000099"/>
                </a:solidFill>
                <a:latin typeface="Impact" pitchFamily="34" charset="0"/>
              </a:rPr>
              <a:t>Spying out Jericho</a:t>
            </a:r>
          </a:p>
        </p:txBody>
      </p:sp>
      <p:sp>
        <p:nvSpPr>
          <p:cNvPr id="148570" name="Text Box 90"/>
          <p:cNvSpPr txBox="1">
            <a:spLocks noChangeArrowheads="1"/>
          </p:cNvSpPr>
          <p:nvPr/>
        </p:nvSpPr>
        <p:spPr bwMode="auto">
          <a:xfrm>
            <a:off x="4691063" y="4130675"/>
            <a:ext cx="2247900" cy="519113"/>
          </a:xfrm>
          <a:prstGeom prst="rect">
            <a:avLst/>
          </a:prstGeom>
          <a:noFill/>
          <a:ln w="38100" algn="ctr">
            <a:noFill/>
            <a:miter lim="800000"/>
            <a:headEnd/>
            <a:tailEnd/>
          </a:ln>
          <a:effectLst/>
        </p:spPr>
        <p:txBody>
          <a:bodyPr wrap="none" anchor="ctr"/>
          <a:lstStyle/>
          <a:p>
            <a:endParaRPr lang="en-US" sz="2800">
              <a:solidFill>
                <a:srgbClr val="000099"/>
              </a:solidFill>
              <a:latin typeface="Impact" pitchFamily="34" charset="0"/>
            </a:endParaRPr>
          </a:p>
        </p:txBody>
      </p:sp>
      <p:sp>
        <p:nvSpPr>
          <p:cNvPr id="148571" name="Rectangle 91"/>
          <p:cNvSpPr>
            <a:spLocks noChangeArrowheads="1"/>
          </p:cNvSpPr>
          <p:nvPr/>
        </p:nvSpPr>
        <p:spPr bwMode="auto">
          <a:xfrm>
            <a:off x="4660900" y="4125913"/>
            <a:ext cx="2260600" cy="515937"/>
          </a:xfrm>
          <a:prstGeom prst="rect">
            <a:avLst/>
          </a:prstGeom>
          <a:gradFill rotWithShape="1">
            <a:gsLst>
              <a:gs pos="0">
                <a:srgbClr val="FFFFE3"/>
              </a:gs>
              <a:gs pos="100000">
                <a:srgbClr val="FFFF00"/>
              </a:gs>
            </a:gsLst>
            <a:lin ang="18900000" scaled="1"/>
          </a:gradFill>
          <a:ln w="3175" algn="ctr">
            <a:solidFill>
              <a:srgbClr val="FFFFE3"/>
            </a:solidFill>
            <a:miter lim="800000"/>
            <a:headEnd/>
            <a:tailEnd/>
          </a:ln>
          <a:effectLst/>
        </p:spPr>
        <p:txBody>
          <a:bodyPr wrap="none" anchor="ctr"/>
          <a:lstStyle/>
          <a:p>
            <a:endParaRPr lang="en-US"/>
          </a:p>
        </p:txBody>
      </p:sp>
      <p:sp>
        <p:nvSpPr>
          <p:cNvPr id="148572" name="Text Box 92"/>
          <p:cNvSpPr txBox="1">
            <a:spLocks noChangeArrowheads="1"/>
          </p:cNvSpPr>
          <p:nvPr/>
        </p:nvSpPr>
        <p:spPr bwMode="auto">
          <a:xfrm>
            <a:off x="4694238" y="4130675"/>
            <a:ext cx="2271712" cy="519113"/>
          </a:xfrm>
          <a:prstGeom prst="rect">
            <a:avLst/>
          </a:prstGeom>
          <a:noFill/>
          <a:ln w="38100" algn="ctr">
            <a:noFill/>
            <a:miter lim="800000"/>
            <a:headEnd/>
            <a:tailEnd/>
          </a:ln>
          <a:effectLst/>
        </p:spPr>
        <p:txBody>
          <a:bodyPr wrap="none" anchor="ctr"/>
          <a:lstStyle/>
          <a:p>
            <a:r>
              <a:rPr lang="en-US" sz="2800">
                <a:solidFill>
                  <a:srgbClr val="000099"/>
                </a:solidFill>
                <a:latin typeface="Impact" pitchFamily="34" charset="0"/>
              </a:rPr>
              <a:t>faithful report</a:t>
            </a:r>
          </a:p>
        </p:txBody>
      </p:sp>
      <p:sp>
        <p:nvSpPr>
          <p:cNvPr id="148573" name="Rectangle 93"/>
          <p:cNvSpPr>
            <a:spLocks noChangeArrowheads="1"/>
          </p:cNvSpPr>
          <p:nvPr/>
        </p:nvSpPr>
        <p:spPr bwMode="auto">
          <a:xfrm>
            <a:off x="0" y="5715000"/>
            <a:ext cx="9144000" cy="1143000"/>
          </a:xfrm>
          <a:prstGeom prst="rect">
            <a:avLst/>
          </a:prstGeom>
          <a:solidFill>
            <a:schemeClr val="tx1"/>
          </a:solidFill>
          <a:ln w="9525">
            <a:solidFill>
              <a:schemeClr val="tx1"/>
            </a:solidFill>
            <a:miter lim="800000"/>
            <a:headEnd/>
            <a:tailEnd/>
          </a:ln>
          <a:effectLst/>
        </p:spPr>
        <p:txBody>
          <a:bodyPr wrap="none" anchor="ctr"/>
          <a:lstStyle/>
          <a:p>
            <a:endParaRPr lang="en-US"/>
          </a:p>
        </p:txBody>
      </p:sp>
      <p:sp>
        <p:nvSpPr>
          <p:cNvPr id="148574" name="Text Box 94"/>
          <p:cNvSpPr txBox="1">
            <a:spLocks noChangeArrowheads="1"/>
          </p:cNvSpPr>
          <p:nvPr/>
        </p:nvSpPr>
        <p:spPr bwMode="auto">
          <a:xfrm>
            <a:off x="1447800" y="5867400"/>
            <a:ext cx="6477000" cy="830997"/>
          </a:xfrm>
          <a:prstGeom prst="rect">
            <a:avLst/>
          </a:prstGeom>
          <a:noFill/>
          <a:ln w="9525">
            <a:noFill/>
            <a:miter lim="800000"/>
            <a:headEnd/>
            <a:tailEnd/>
          </a:ln>
          <a:effectLst/>
        </p:spPr>
        <p:txBody>
          <a:bodyPr wrap="square">
            <a:spAutoFit/>
          </a:bodyPr>
          <a:lstStyle/>
          <a:p>
            <a:pPr eaLnBrk="0" hangingPunct="0">
              <a:lnSpc>
                <a:spcPct val="80000"/>
              </a:lnSpc>
            </a:pPr>
            <a:r>
              <a:rPr lang="en-US" sz="2000" b="1" dirty="0">
                <a:solidFill>
                  <a:schemeClr val="bg1"/>
                </a:solidFill>
                <a:latin typeface="Arial Narrow" pitchFamily="34" charset="0"/>
              </a:rPr>
              <a:t>When they returned from Jericho, the two spies made a </a:t>
            </a:r>
            <a:r>
              <a:rPr lang="en-US" sz="2000" b="1" u="sng" dirty="0">
                <a:solidFill>
                  <a:schemeClr val="bg1"/>
                </a:solidFill>
                <a:latin typeface="Arial Narrow" pitchFamily="34" charset="0"/>
              </a:rPr>
              <a:t>faithful</a:t>
            </a:r>
            <a:r>
              <a:rPr lang="en-US" sz="2000" b="1" dirty="0">
                <a:solidFill>
                  <a:schemeClr val="bg1"/>
                </a:solidFill>
                <a:latin typeface="Arial Narrow" pitchFamily="34" charset="0"/>
              </a:rPr>
              <a:t> report: “…all inhabitants of the land are fainthearted because of us.” </a:t>
            </a:r>
            <a:r>
              <a:rPr lang="en-US" sz="1600" dirty="0">
                <a:solidFill>
                  <a:schemeClr val="bg1"/>
                </a:solidFill>
                <a:latin typeface="Arial Narrow" pitchFamily="34" charset="0"/>
              </a:rPr>
              <a:t>(p. 260)</a:t>
            </a:r>
            <a:endParaRPr lang="en-US" sz="1600" b="1" dirty="0">
              <a:solidFill>
                <a:schemeClr val="bg1"/>
              </a:solidFill>
              <a:latin typeface="Arial Narrow" pitchFamily="34" charset="0"/>
            </a:endParaRPr>
          </a:p>
        </p:txBody>
      </p:sp>
      <p:sp>
        <p:nvSpPr>
          <p:cNvPr id="148575" name="Text Box 95"/>
          <p:cNvSpPr txBox="1">
            <a:spLocks noChangeArrowheads="1"/>
          </p:cNvSpPr>
          <p:nvPr/>
        </p:nvSpPr>
        <p:spPr bwMode="auto">
          <a:xfrm>
            <a:off x="4471988" y="4090988"/>
            <a:ext cx="307975" cy="539750"/>
          </a:xfrm>
          <a:prstGeom prst="rect">
            <a:avLst/>
          </a:prstGeom>
          <a:noFill/>
          <a:ln w="9525">
            <a:noFill/>
            <a:miter lim="800000"/>
            <a:headEnd/>
            <a:tailEnd/>
          </a:ln>
          <a:effectLst>
            <a:outerShdw dist="35921" dir="2700000" algn="ctr" rotWithShape="0">
              <a:schemeClr val="bg1"/>
            </a:outerShdw>
          </a:effectLst>
        </p:spPr>
        <p:txBody>
          <a:bodyPr>
            <a:spAutoFit/>
          </a:bodyPr>
          <a:lstStyle/>
          <a:p>
            <a:pPr algn="ctr">
              <a:lnSpc>
                <a:spcPct val="105000"/>
              </a:lnSpc>
            </a:pPr>
            <a:r>
              <a:rPr lang="en-US" sz="2800">
                <a:solidFill>
                  <a:srgbClr val="000099"/>
                </a:solidFill>
                <a:latin typeface="Impact" pitchFamily="34" charset="0"/>
              </a:rPr>
              <a:t>:</a:t>
            </a:r>
          </a:p>
        </p:txBody>
      </p:sp>
      <p:grpSp>
        <p:nvGrpSpPr>
          <p:cNvPr id="148576" name="Group 96"/>
          <p:cNvGrpSpPr>
            <a:grpSpLocks/>
          </p:cNvGrpSpPr>
          <p:nvPr/>
        </p:nvGrpSpPr>
        <p:grpSpPr bwMode="auto">
          <a:xfrm>
            <a:off x="762000" y="1654175"/>
            <a:ext cx="7620000" cy="3598863"/>
            <a:chOff x="472" y="552"/>
            <a:chExt cx="4800" cy="2267"/>
          </a:xfrm>
        </p:grpSpPr>
        <p:sp>
          <p:nvSpPr>
            <p:cNvPr id="148577" name="AutoShape 97"/>
            <p:cNvSpPr>
              <a:spLocks noChangeArrowheads="1"/>
            </p:cNvSpPr>
            <p:nvPr/>
          </p:nvSpPr>
          <p:spPr bwMode="auto">
            <a:xfrm>
              <a:off x="472" y="552"/>
              <a:ext cx="4800" cy="2267"/>
            </a:xfrm>
            <a:prstGeom prst="horizontalScroll">
              <a:avLst>
                <a:gd name="adj" fmla="val 12500"/>
              </a:avLst>
            </a:prstGeom>
            <a:gradFill rotWithShape="0">
              <a:gsLst>
                <a:gs pos="0">
                  <a:srgbClr val="FFFFFF"/>
                </a:gs>
                <a:gs pos="100000">
                  <a:srgbClr val="FFCC00"/>
                </a:gs>
              </a:gsLst>
              <a:path path="rect">
                <a:fillToRect l="50000" t="50000" r="50000" b="50000"/>
              </a:path>
            </a:gradFill>
            <a:ln w="76200">
              <a:solidFill>
                <a:srgbClr val="CC6600"/>
              </a:solidFill>
              <a:round/>
              <a:headEnd/>
              <a:tailEnd/>
            </a:ln>
            <a:effectLst/>
          </p:spPr>
          <p:txBody>
            <a:bodyPr wrap="none" anchor="ctr"/>
            <a:lstStyle/>
            <a:p>
              <a:endParaRPr lang="en-US"/>
            </a:p>
          </p:txBody>
        </p:sp>
        <p:sp>
          <p:nvSpPr>
            <p:cNvPr id="148578" name="Text Box 98"/>
            <p:cNvSpPr txBox="1">
              <a:spLocks noChangeArrowheads="1"/>
            </p:cNvSpPr>
            <p:nvPr/>
          </p:nvSpPr>
          <p:spPr bwMode="auto">
            <a:xfrm>
              <a:off x="930" y="979"/>
              <a:ext cx="4064" cy="1203"/>
            </a:xfrm>
            <a:prstGeom prst="rect">
              <a:avLst/>
            </a:prstGeom>
            <a:noFill/>
            <a:ln w="9525">
              <a:noFill/>
              <a:miter lim="800000"/>
              <a:headEnd/>
              <a:tailEnd/>
            </a:ln>
            <a:effectLst/>
          </p:spPr>
          <p:txBody>
            <a:bodyPr>
              <a:spAutoFit/>
            </a:bodyPr>
            <a:lstStyle/>
            <a:p>
              <a:pPr algn="ctr" eaLnBrk="0" hangingPunct="0">
                <a:lnSpc>
                  <a:spcPct val="85000"/>
                </a:lnSpc>
              </a:pPr>
              <a:r>
                <a:rPr lang="en-US" sz="2800">
                  <a:solidFill>
                    <a:srgbClr val="660033"/>
                  </a:solidFill>
                  <a:latin typeface="Arial Black" pitchFamily="34" charset="0"/>
                </a:rPr>
                <a:t>And they said to Joshua, “Truly the LORD has given all the land into our hands; and moreover all the inhabitants of the land are fainthearted because of us.”</a:t>
              </a:r>
              <a:endParaRPr lang="en-US" sz="2800" b="1">
                <a:solidFill>
                  <a:srgbClr val="660033"/>
                </a:solidFill>
                <a:latin typeface="Arial Black" pitchFamily="34" charset="0"/>
              </a:endParaRPr>
            </a:p>
          </p:txBody>
        </p:sp>
        <p:sp>
          <p:nvSpPr>
            <p:cNvPr id="148579" name="Text Box 99"/>
            <p:cNvSpPr txBox="1">
              <a:spLocks noChangeArrowheads="1"/>
            </p:cNvSpPr>
            <p:nvPr/>
          </p:nvSpPr>
          <p:spPr bwMode="auto">
            <a:xfrm>
              <a:off x="2212" y="2171"/>
              <a:ext cx="1487" cy="288"/>
            </a:xfrm>
            <a:prstGeom prst="rect">
              <a:avLst/>
            </a:prstGeom>
            <a:noFill/>
            <a:ln w="9525">
              <a:noFill/>
              <a:miter lim="800000"/>
              <a:headEnd/>
              <a:tailEnd/>
            </a:ln>
            <a:effectLst/>
          </p:spPr>
          <p:txBody>
            <a:bodyPr>
              <a:spAutoFit/>
            </a:bodyPr>
            <a:lstStyle/>
            <a:p>
              <a:pPr algn="ctr" eaLnBrk="0" hangingPunct="0"/>
              <a:r>
                <a:rPr lang="en-US" sz="2400" b="1">
                  <a:solidFill>
                    <a:srgbClr val="5E002F"/>
                  </a:solidFill>
                  <a:latin typeface="Eurostile" pitchFamily="34" charset="0"/>
                </a:rPr>
                <a:t>Joshua</a:t>
              </a:r>
              <a:r>
                <a:rPr lang="en-US" sz="2400" b="1">
                  <a:solidFill>
                    <a:srgbClr val="5E002F"/>
                  </a:solidFill>
                  <a:effectLst>
                    <a:outerShdw blurRad="38100" dist="38100" dir="2700000" algn="tl">
                      <a:srgbClr val="FFFFFF"/>
                    </a:outerShdw>
                  </a:effectLst>
                  <a:latin typeface="Eurostile" pitchFamily="34" charset="0"/>
                </a:rPr>
                <a:t> </a:t>
              </a:r>
              <a:r>
                <a:rPr lang="en-US" sz="2400" b="1">
                  <a:solidFill>
                    <a:srgbClr val="5E002F"/>
                  </a:solidFill>
                  <a:latin typeface="Eurostile" pitchFamily="34" charset="0"/>
                </a:rPr>
                <a:t>22:24</a:t>
              </a:r>
            </a:p>
          </p:txBody>
        </p:sp>
      </p:grpSp>
    </p:spTree>
  </p:cSld>
  <p:clrMapOvr>
    <a:masterClrMapping/>
  </p:clrMapOvr>
  <p:transition>
    <p:split orient="vert" dir="in"/>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148574"/>
                                        </p:tgtEl>
                                        <p:attrNameLst>
                                          <p:attrName>style.visibility</p:attrName>
                                        </p:attrNameLst>
                                      </p:cBhvr>
                                      <p:to>
                                        <p:strVal val="visible"/>
                                      </p:to>
                                    </p:set>
                                    <p:animEffect transition="in" filter="barn(outVertical)">
                                      <p:cBhvr>
                                        <p:cTn id="7" dur="500"/>
                                        <p:tgtEl>
                                          <p:spTgt spid="14857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48571"/>
                                        </p:tgtEl>
                                        <p:attrNameLst>
                                          <p:attrName>style.visibility</p:attrName>
                                        </p:attrNameLst>
                                      </p:cBhvr>
                                      <p:to>
                                        <p:strVal val="visible"/>
                                      </p:to>
                                    </p:set>
                                    <p:animEffect transition="in" filter="wipe(left)">
                                      <p:cBhvr>
                                        <p:cTn id="12" dur="500"/>
                                        <p:tgtEl>
                                          <p:spTgt spid="148571"/>
                                        </p:tgtEl>
                                      </p:cBhvr>
                                    </p:animEffect>
                                  </p:childTnLst>
                                </p:cTn>
                              </p:par>
                              <p:par>
                                <p:cTn id="13" presetID="41" presetClass="entr" presetSubtype="0" fill="hold" grpId="0" nodeType="withEffect">
                                  <p:stCondLst>
                                    <p:cond delay="0"/>
                                  </p:stCondLst>
                                  <p:iterate type="wd">
                                    <p:tmPct val="10000"/>
                                  </p:iterate>
                                  <p:childTnLst>
                                    <p:set>
                                      <p:cBhvr>
                                        <p:cTn id="14" dur="1" fill="hold">
                                          <p:stCondLst>
                                            <p:cond delay="0"/>
                                          </p:stCondLst>
                                        </p:cTn>
                                        <p:tgtEl>
                                          <p:spTgt spid="148572"/>
                                        </p:tgtEl>
                                        <p:attrNameLst>
                                          <p:attrName>style.visibility</p:attrName>
                                        </p:attrNameLst>
                                      </p:cBhvr>
                                      <p:to>
                                        <p:strVal val="visible"/>
                                      </p:to>
                                    </p:set>
                                    <p:anim calcmode="lin" valueType="num">
                                      <p:cBhvr>
                                        <p:cTn id="15" dur="1000" fill="hold"/>
                                        <p:tgtEl>
                                          <p:spTgt spid="148572"/>
                                        </p:tgtEl>
                                        <p:attrNameLst>
                                          <p:attrName>ppt_x</p:attrName>
                                        </p:attrNameLst>
                                      </p:cBhvr>
                                      <p:tavLst>
                                        <p:tav tm="0">
                                          <p:val>
                                            <p:strVal val="#ppt_x"/>
                                          </p:val>
                                        </p:tav>
                                        <p:tav tm="50000">
                                          <p:val>
                                            <p:strVal val="#ppt_x+.1"/>
                                          </p:val>
                                        </p:tav>
                                        <p:tav tm="100000">
                                          <p:val>
                                            <p:strVal val="#ppt_x"/>
                                          </p:val>
                                        </p:tav>
                                      </p:tavLst>
                                    </p:anim>
                                    <p:anim calcmode="lin" valueType="num">
                                      <p:cBhvr>
                                        <p:cTn id="16" dur="1000" fill="hold"/>
                                        <p:tgtEl>
                                          <p:spTgt spid="148572"/>
                                        </p:tgtEl>
                                        <p:attrNameLst>
                                          <p:attrName>ppt_y</p:attrName>
                                        </p:attrNameLst>
                                      </p:cBhvr>
                                      <p:tavLst>
                                        <p:tav tm="0">
                                          <p:val>
                                            <p:strVal val="#ppt_y"/>
                                          </p:val>
                                        </p:tav>
                                        <p:tav tm="100000">
                                          <p:val>
                                            <p:strVal val="#ppt_y"/>
                                          </p:val>
                                        </p:tav>
                                      </p:tavLst>
                                    </p:anim>
                                    <p:anim calcmode="lin" valueType="num">
                                      <p:cBhvr>
                                        <p:cTn id="17" dur="1000" fill="hold"/>
                                        <p:tgtEl>
                                          <p:spTgt spid="148572"/>
                                        </p:tgtEl>
                                        <p:attrNameLst>
                                          <p:attrName>ppt_h</p:attrName>
                                        </p:attrNameLst>
                                      </p:cBhvr>
                                      <p:tavLst>
                                        <p:tav tm="0">
                                          <p:val>
                                            <p:strVal val="#ppt_h/10"/>
                                          </p:val>
                                        </p:tav>
                                        <p:tav tm="50000">
                                          <p:val>
                                            <p:strVal val="#ppt_h+.01"/>
                                          </p:val>
                                        </p:tav>
                                        <p:tav tm="100000">
                                          <p:val>
                                            <p:strVal val="#ppt_h"/>
                                          </p:val>
                                        </p:tav>
                                      </p:tavLst>
                                    </p:anim>
                                    <p:anim calcmode="lin" valueType="num">
                                      <p:cBhvr>
                                        <p:cTn id="18" dur="1000" fill="hold"/>
                                        <p:tgtEl>
                                          <p:spTgt spid="148572"/>
                                        </p:tgtEl>
                                        <p:attrNameLst>
                                          <p:attrName>ppt_w</p:attrName>
                                        </p:attrNameLst>
                                      </p:cBhvr>
                                      <p:tavLst>
                                        <p:tav tm="0">
                                          <p:val>
                                            <p:strVal val="#ppt_w/10"/>
                                          </p:val>
                                        </p:tav>
                                        <p:tav tm="50000">
                                          <p:val>
                                            <p:strVal val="#ppt_w+.01"/>
                                          </p:val>
                                        </p:tav>
                                        <p:tav tm="100000">
                                          <p:val>
                                            <p:strVal val="#ppt_w"/>
                                          </p:val>
                                        </p:tav>
                                      </p:tavLst>
                                    </p:anim>
                                    <p:animEffect transition="in" filter="fade">
                                      <p:cBhvr>
                                        <p:cTn id="19" dur="1000" tmFilter="0,0; .5, 1; 1, 1"/>
                                        <p:tgtEl>
                                          <p:spTgt spid="148572"/>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148575"/>
                                        </p:tgtEl>
                                        <p:attrNameLst>
                                          <p:attrName>style.visibility</p:attrName>
                                        </p:attrNameLst>
                                      </p:cBhvr>
                                      <p:to>
                                        <p:strVal val="visible"/>
                                      </p:to>
                                    </p:set>
                                    <p:animEffect transition="in" filter="fade">
                                      <p:cBhvr>
                                        <p:cTn id="22" dur="500"/>
                                        <p:tgtEl>
                                          <p:spTgt spid="148575"/>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37" fill="hold" nodeType="clickEffect">
                                  <p:stCondLst>
                                    <p:cond delay="0"/>
                                  </p:stCondLst>
                                  <p:childTnLst>
                                    <p:set>
                                      <p:cBhvr>
                                        <p:cTn id="26" dur="1" fill="hold">
                                          <p:stCondLst>
                                            <p:cond delay="0"/>
                                          </p:stCondLst>
                                        </p:cTn>
                                        <p:tgtEl>
                                          <p:spTgt spid="148576"/>
                                        </p:tgtEl>
                                        <p:attrNameLst>
                                          <p:attrName>style.visibility</p:attrName>
                                        </p:attrNameLst>
                                      </p:cBhvr>
                                      <p:to>
                                        <p:strVal val="visible"/>
                                      </p:to>
                                    </p:set>
                                    <p:animEffect transition="in" filter="barn(outVertical)">
                                      <p:cBhvr>
                                        <p:cTn id="27" dur="500"/>
                                        <p:tgtEl>
                                          <p:spTgt spid="148576"/>
                                        </p:tgtEl>
                                      </p:cBhvr>
                                    </p:animEffect>
                                  </p:childTnLst>
                                </p:cTn>
                              </p:par>
                              <p:par>
                                <p:cTn id="28" presetID="10" presetClass="exit" presetSubtype="0" fill="hold" nodeType="withEffect">
                                  <p:stCondLst>
                                    <p:cond delay="0"/>
                                  </p:stCondLst>
                                  <p:childTnLst>
                                    <p:animEffect transition="out" filter="fade">
                                      <p:cBhvr>
                                        <p:cTn id="29" dur="2000"/>
                                        <p:tgtEl>
                                          <p:spTgt spid="148567"/>
                                        </p:tgtEl>
                                      </p:cBhvr>
                                    </p:animEffect>
                                    <p:set>
                                      <p:cBhvr>
                                        <p:cTn id="30" dur="1" fill="hold">
                                          <p:stCondLst>
                                            <p:cond delay="1999"/>
                                          </p:stCondLst>
                                        </p:cTn>
                                        <p:tgtEl>
                                          <p:spTgt spid="14856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8571" grpId="0" animBg="1"/>
      <p:bldP spid="148572" grpId="0"/>
      <p:bldP spid="148574" grpId="0"/>
      <p:bldP spid="148575" grpId="0"/>
    </p:bldLst>
  </p:timing>
</p:sld>
</file>

<file path=ppt/slides/slide94.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149506" name="Picture 2" descr="Sinai_New_11_13_03"/>
          <p:cNvPicPr>
            <a:picLocks noChangeAspect="1" noChangeArrowheads="1"/>
          </p:cNvPicPr>
          <p:nvPr/>
        </p:nvPicPr>
        <p:blipFill>
          <a:blip r:embed="rId3" cstate="print">
            <a:lum bright="-30000"/>
          </a:blip>
          <a:srcRect/>
          <a:stretch>
            <a:fillRect/>
          </a:stretch>
        </p:blipFill>
        <p:spPr bwMode="auto">
          <a:xfrm>
            <a:off x="738188" y="628650"/>
            <a:ext cx="7667625" cy="5924550"/>
          </a:xfrm>
          <a:prstGeom prst="rect">
            <a:avLst/>
          </a:prstGeom>
          <a:noFill/>
        </p:spPr>
      </p:pic>
      <p:grpSp>
        <p:nvGrpSpPr>
          <p:cNvPr id="149507" name="Group 3"/>
          <p:cNvGrpSpPr>
            <a:grpSpLocks/>
          </p:cNvGrpSpPr>
          <p:nvPr/>
        </p:nvGrpSpPr>
        <p:grpSpPr bwMode="auto">
          <a:xfrm>
            <a:off x="6705600" y="1905000"/>
            <a:ext cx="1447800" cy="1392238"/>
            <a:chOff x="4224" y="1200"/>
            <a:chExt cx="912" cy="877"/>
          </a:xfrm>
        </p:grpSpPr>
        <p:grpSp>
          <p:nvGrpSpPr>
            <p:cNvPr id="149508" name="Group 4"/>
            <p:cNvGrpSpPr>
              <a:grpSpLocks/>
            </p:cNvGrpSpPr>
            <p:nvPr/>
          </p:nvGrpSpPr>
          <p:grpSpPr bwMode="auto">
            <a:xfrm>
              <a:off x="4224" y="1296"/>
              <a:ext cx="912" cy="781"/>
              <a:chOff x="4224" y="1296"/>
              <a:chExt cx="912" cy="781"/>
            </a:xfrm>
          </p:grpSpPr>
          <p:sp>
            <p:nvSpPr>
              <p:cNvPr id="149509" name="WordArt 5"/>
              <p:cNvSpPr>
                <a:spLocks noChangeArrowheads="1" noChangeShapeType="1" noTextEdit="1"/>
              </p:cNvSpPr>
              <p:nvPr/>
            </p:nvSpPr>
            <p:spPr bwMode="auto">
              <a:xfrm>
                <a:off x="4704" y="1440"/>
                <a:ext cx="48" cy="48"/>
              </a:xfrm>
              <a:prstGeom prst="rect">
                <a:avLst/>
              </a:prstGeom>
            </p:spPr>
            <p:txBody>
              <a:bodyPr wrap="none" fromWordArt="1">
                <a:prstTxWarp prst="textPlain">
                  <a:avLst>
                    <a:gd name="adj" fmla="val 50000"/>
                  </a:avLst>
                </a:prstTxWarp>
              </a:bodyPr>
              <a:lstStyle/>
              <a:p>
                <a:pPr algn="ctr"/>
                <a:r>
                  <a:rPr lang="en-US" sz="3600" kern="10">
                    <a:ln w="9525">
                      <a:noFill/>
                      <a:round/>
                      <a:headEnd/>
                      <a:tailEnd/>
                    </a:ln>
                    <a:solidFill>
                      <a:srgbClr val="663300"/>
                    </a:solidFill>
                    <a:latin typeface="Century"/>
                  </a:rPr>
                  <a:t>.</a:t>
                </a:r>
              </a:p>
            </p:txBody>
          </p:sp>
          <p:sp>
            <p:nvSpPr>
              <p:cNvPr id="149510" name="Arc 6"/>
              <p:cNvSpPr>
                <a:spLocks/>
              </p:cNvSpPr>
              <p:nvPr/>
            </p:nvSpPr>
            <p:spPr bwMode="auto">
              <a:xfrm rot="6715497">
                <a:off x="4249" y="1933"/>
                <a:ext cx="119" cy="170"/>
              </a:xfrm>
              <a:custGeom>
                <a:avLst/>
                <a:gdLst>
                  <a:gd name="G0" fmla="+- 0 0 0"/>
                  <a:gd name="G1" fmla="+- 21192 0 0"/>
                  <a:gd name="G2" fmla="+- 21600 0 0"/>
                  <a:gd name="T0" fmla="*/ 4178 w 18156"/>
                  <a:gd name="T1" fmla="*/ 0 h 21192"/>
                  <a:gd name="T2" fmla="*/ 18156 w 18156"/>
                  <a:gd name="T3" fmla="*/ 9490 h 21192"/>
                  <a:gd name="T4" fmla="*/ 0 w 18156"/>
                  <a:gd name="T5" fmla="*/ 21192 h 21192"/>
                </a:gdLst>
                <a:ahLst/>
                <a:cxnLst>
                  <a:cxn ang="0">
                    <a:pos x="T0" y="T1"/>
                  </a:cxn>
                  <a:cxn ang="0">
                    <a:pos x="T2" y="T3"/>
                  </a:cxn>
                  <a:cxn ang="0">
                    <a:pos x="T4" y="T5"/>
                  </a:cxn>
                </a:cxnLst>
                <a:rect l="0" t="0" r="r" b="b"/>
                <a:pathLst>
                  <a:path w="18156" h="21192" fill="none" extrusionOk="0">
                    <a:moveTo>
                      <a:pt x="4178" y="-1"/>
                    </a:moveTo>
                    <a:cubicBezTo>
                      <a:pt x="9932" y="1134"/>
                      <a:pt x="14978" y="4560"/>
                      <a:pt x="18155" y="9490"/>
                    </a:cubicBezTo>
                  </a:path>
                  <a:path w="18156" h="21192" stroke="0" extrusionOk="0">
                    <a:moveTo>
                      <a:pt x="4178" y="-1"/>
                    </a:moveTo>
                    <a:cubicBezTo>
                      <a:pt x="9932" y="1134"/>
                      <a:pt x="14978" y="4560"/>
                      <a:pt x="18155" y="9490"/>
                    </a:cubicBezTo>
                    <a:lnTo>
                      <a:pt x="0" y="21192"/>
                    </a:lnTo>
                    <a:close/>
                  </a:path>
                </a:pathLst>
              </a:custGeom>
              <a:noFill/>
              <a:ln w="38100">
                <a:solidFill>
                  <a:srgbClr val="663300"/>
                </a:solidFill>
                <a:round/>
                <a:headEnd/>
                <a:tailEnd/>
              </a:ln>
              <a:effectLst/>
            </p:spPr>
            <p:txBody>
              <a:bodyPr anchor="ctr">
                <a:spAutoFit/>
              </a:bodyPr>
              <a:lstStyle/>
              <a:p>
                <a:endParaRPr lang="en-US"/>
              </a:p>
            </p:txBody>
          </p:sp>
          <p:sp>
            <p:nvSpPr>
              <p:cNvPr id="149511" name="WordArt 7"/>
              <p:cNvSpPr>
                <a:spLocks noChangeArrowheads="1" noChangeShapeType="1" noTextEdit="1"/>
              </p:cNvSpPr>
              <p:nvPr/>
            </p:nvSpPr>
            <p:spPr bwMode="auto">
              <a:xfrm>
                <a:off x="4414" y="1956"/>
                <a:ext cx="48" cy="48"/>
              </a:xfrm>
              <a:prstGeom prst="rect">
                <a:avLst/>
              </a:prstGeom>
            </p:spPr>
            <p:txBody>
              <a:bodyPr wrap="none" fromWordArt="1">
                <a:prstTxWarp prst="textPlain">
                  <a:avLst>
                    <a:gd name="adj" fmla="val 50000"/>
                  </a:avLst>
                </a:prstTxWarp>
              </a:bodyPr>
              <a:lstStyle/>
              <a:p>
                <a:pPr algn="ctr"/>
                <a:r>
                  <a:rPr lang="en-US" sz="3600" kern="10">
                    <a:ln w="9525">
                      <a:noFill/>
                      <a:round/>
                      <a:headEnd/>
                      <a:tailEnd/>
                    </a:ln>
                    <a:solidFill>
                      <a:srgbClr val="663300"/>
                    </a:solidFill>
                    <a:latin typeface="Century"/>
                  </a:rPr>
                  <a:t>.</a:t>
                </a:r>
              </a:p>
            </p:txBody>
          </p:sp>
          <p:sp>
            <p:nvSpPr>
              <p:cNvPr id="149512" name="Arc 8"/>
              <p:cNvSpPr>
                <a:spLocks/>
              </p:cNvSpPr>
              <p:nvPr/>
            </p:nvSpPr>
            <p:spPr bwMode="auto">
              <a:xfrm rot="9622134" flipV="1">
                <a:off x="4462" y="1833"/>
                <a:ext cx="144" cy="171"/>
              </a:xfrm>
              <a:custGeom>
                <a:avLst/>
                <a:gdLst>
                  <a:gd name="G0" fmla="+- 0 0 0"/>
                  <a:gd name="G1" fmla="+- 21192 0 0"/>
                  <a:gd name="G2" fmla="+- 21600 0 0"/>
                  <a:gd name="T0" fmla="*/ 4178 w 18156"/>
                  <a:gd name="T1" fmla="*/ 0 h 21192"/>
                  <a:gd name="T2" fmla="*/ 18156 w 18156"/>
                  <a:gd name="T3" fmla="*/ 9490 h 21192"/>
                  <a:gd name="T4" fmla="*/ 0 w 18156"/>
                  <a:gd name="T5" fmla="*/ 21192 h 21192"/>
                </a:gdLst>
                <a:ahLst/>
                <a:cxnLst>
                  <a:cxn ang="0">
                    <a:pos x="T0" y="T1"/>
                  </a:cxn>
                  <a:cxn ang="0">
                    <a:pos x="T2" y="T3"/>
                  </a:cxn>
                  <a:cxn ang="0">
                    <a:pos x="T4" y="T5"/>
                  </a:cxn>
                </a:cxnLst>
                <a:rect l="0" t="0" r="r" b="b"/>
                <a:pathLst>
                  <a:path w="18156" h="21192" fill="none" extrusionOk="0">
                    <a:moveTo>
                      <a:pt x="4178" y="-1"/>
                    </a:moveTo>
                    <a:cubicBezTo>
                      <a:pt x="9932" y="1134"/>
                      <a:pt x="14978" y="4560"/>
                      <a:pt x="18155" y="9490"/>
                    </a:cubicBezTo>
                  </a:path>
                  <a:path w="18156" h="21192" stroke="0" extrusionOk="0">
                    <a:moveTo>
                      <a:pt x="4178" y="-1"/>
                    </a:moveTo>
                    <a:cubicBezTo>
                      <a:pt x="9932" y="1134"/>
                      <a:pt x="14978" y="4560"/>
                      <a:pt x="18155" y="9490"/>
                    </a:cubicBezTo>
                    <a:lnTo>
                      <a:pt x="0" y="21192"/>
                    </a:lnTo>
                    <a:close/>
                  </a:path>
                </a:pathLst>
              </a:custGeom>
              <a:noFill/>
              <a:ln w="38100">
                <a:solidFill>
                  <a:srgbClr val="663300"/>
                </a:solidFill>
                <a:round/>
                <a:headEnd/>
                <a:tailEnd/>
              </a:ln>
              <a:effectLst/>
            </p:spPr>
            <p:txBody>
              <a:bodyPr anchor="ctr">
                <a:spAutoFit/>
              </a:bodyPr>
              <a:lstStyle/>
              <a:p>
                <a:endParaRPr lang="en-US"/>
              </a:p>
            </p:txBody>
          </p:sp>
          <p:sp>
            <p:nvSpPr>
              <p:cNvPr id="149513" name="WordArt 9"/>
              <p:cNvSpPr>
                <a:spLocks noChangeArrowheads="1" noChangeShapeType="1" noTextEdit="1"/>
              </p:cNvSpPr>
              <p:nvPr/>
            </p:nvSpPr>
            <p:spPr bwMode="auto">
              <a:xfrm rot="-1150740">
                <a:off x="4558" y="1764"/>
                <a:ext cx="48" cy="48"/>
              </a:xfrm>
              <a:prstGeom prst="rect">
                <a:avLst/>
              </a:prstGeom>
            </p:spPr>
            <p:txBody>
              <a:bodyPr wrap="none" fromWordArt="1">
                <a:prstTxWarp prst="textPlain">
                  <a:avLst>
                    <a:gd name="adj" fmla="val 50000"/>
                  </a:avLst>
                </a:prstTxWarp>
              </a:bodyPr>
              <a:lstStyle/>
              <a:p>
                <a:pPr algn="ctr"/>
                <a:r>
                  <a:rPr lang="en-US" sz="3600" kern="10">
                    <a:ln w="9525">
                      <a:noFill/>
                      <a:round/>
                      <a:headEnd/>
                      <a:tailEnd/>
                    </a:ln>
                    <a:solidFill>
                      <a:srgbClr val="663300"/>
                    </a:solidFill>
                    <a:latin typeface="Century"/>
                  </a:rPr>
                  <a:t>.</a:t>
                </a:r>
              </a:p>
            </p:txBody>
          </p:sp>
          <p:sp>
            <p:nvSpPr>
              <p:cNvPr id="149514" name="Arc 10"/>
              <p:cNvSpPr>
                <a:spLocks/>
              </p:cNvSpPr>
              <p:nvPr/>
            </p:nvSpPr>
            <p:spPr bwMode="auto">
              <a:xfrm rot="6715497">
                <a:off x="4585" y="1597"/>
                <a:ext cx="119" cy="170"/>
              </a:xfrm>
              <a:custGeom>
                <a:avLst/>
                <a:gdLst>
                  <a:gd name="G0" fmla="+- 0 0 0"/>
                  <a:gd name="G1" fmla="+- 21192 0 0"/>
                  <a:gd name="G2" fmla="+- 21600 0 0"/>
                  <a:gd name="T0" fmla="*/ 4178 w 18156"/>
                  <a:gd name="T1" fmla="*/ 0 h 21192"/>
                  <a:gd name="T2" fmla="*/ 18156 w 18156"/>
                  <a:gd name="T3" fmla="*/ 9490 h 21192"/>
                  <a:gd name="T4" fmla="*/ 0 w 18156"/>
                  <a:gd name="T5" fmla="*/ 21192 h 21192"/>
                </a:gdLst>
                <a:ahLst/>
                <a:cxnLst>
                  <a:cxn ang="0">
                    <a:pos x="T0" y="T1"/>
                  </a:cxn>
                  <a:cxn ang="0">
                    <a:pos x="T2" y="T3"/>
                  </a:cxn>
                  <a:cxn ang="0">
                    <a:pos x="T4" y="T5"/>
                  </a:cxn>
                </a:cxnLst>
                <a:rect l="0" t="0" r="r" b="b"/>
                <a:pathLst>
                  <a:path w="18156" h="21192" fill="none" extrusionOk="0">
                    <a:moveTo>
                      <a:pt x="4178" y="-1"/>
                    </a:moveTo>
                    <a:cubicBezTo>
                      <a:pt x="9932" y="1134"/>
                      <a:pt x="14978" y="4560"/>
                      <a:pt x="18155" y="9490"/>
                    </a:cubicBezTo>
                  </a:path>
                  <a:path w="18156" h="21192" stroke="0" extrusionOk="0">
                    <a:moveTo>
                      <a:pt x="4178" y="-1"/>
                    </a:moveTo>
                    <a:cubicBezTo>
                      <a:pt x="9932" y="1134"/>
                      <a:pt x="14978" y="4560"/>
                      <a:pt x="18155" y="9490"/>
                    </a:cubicBezTo>
                    <a:lnTo>
                      <a:pt x="0" y="21192"/>
                    </a:lnTo>
                    <a:close/>
                  </a:path>
                </a:pathLst>
              </a:custGeom>
              <a:noFill/>
              <a:ln w="38100">
                <a:solidFill>
                  <a:srgbClr val="663300"/>
                </a:solidFill>
                <a:round/>
                <a:headEnd/>
                <a:tailEnd/>
              </a:ln>
              <a:effectLst/>
            </p:spPr>
            <p:txBody>
              <a:bodyPr anchor="ctr">
                <a:spAutoFit/>
              </a:bodyPr>
              <a:lstStyle/>
              <a:p>
                <a:endParaRPr lang="en-US"/>
              </a:p>
            </p:txBody>
          </p:sp>
          <p:sp>
            <p:nvSpPr>
              <p:cNvPr id="149515" name="WordArt 11"/>
              <p:cNvSpPr>
                <a:spLocks noChangeArrowheads="1" noChangeShapeType="1" noTextEdit="1"/>
              </p:cNvSpPr>
              <p:nvPr/>
            </p:nvSpPr>
            <p:spPr bwMode="auto">
              <a:xfrm>
                <a:off x="4750" y="1620"/>
                <a:ext cx="48" cy="48"/>
              </a:xfrm>
              <a:prstGeom prst="rect">
                <a:avLst/>
              </a:prstGeom>
            </p:spPr>
            <p:txBody>
              <a:bodyPr wrap="none" fromWordArt="1">
                <a:prstTxWarp prst="textPlain">
                  <a:avLst>
                    <a:gd name="adj" fmla="val 50000"/>
                  </a:avLst>
                </a:prstTxWarp>
              </a:bodyPr>
              <a:lstStyle/>
              <a:p>
                <a:pPr algn="ctr"/>
                <a:r>
                  <a:rPr lang="en-US" sz="3600" kern="10">
                    <a:ln w="9525">
                      <a:noFill/>
                      <a:round/>
                      <a:headEnd/>
                      <a:tailEnd/>
                    </a:ln>
                    <a:solidFill>
                      <a:srgbClr val="663300"/>
                    </a:solidFill>
                    <a:latin typeface="Century"/>
                  </a:rPr>
                  <a:t>.</a:t>
                </a:r>
              </a:p>
            </p:txBody>
          </p:sp>
          <p:sp>
            <p:nvSpPr>
              <p:cNvPr id="149516" name="Arc 12"/>
              <p:cNvSpPr>
                <a:spLocks/>
              </p:cNvSpPr>
              <p:nvPr/>
            </p:nvSpPr>
            <p:spPr bwMode="auto">
              <a:xfrm rot="8773144" flipV="1">
                <a:off x="4729" y="1488"/>
                <a:ext cx="48" cy="192"/>
              </a:xfrm>
              <a:custGeom>
                <a:avLst/>
                <a:gdLst>
                  <a:gd name="G0" fmla="+- 0 0 0"/>
                  <a:gd name="G1" fmla="+- 21192 0 0"/>
                  <a:gd name="G2" fmla="+- 21600 0 0"/>
                  <a:gd name="T0" fmla="*/ 4178 w 18156"/>
                  <a:gd name="T1" fmla="*/ 0 h 21192"/>
                  <a:gd name="T2" fmla="*/ 18156 w 18156"/>
                  <a:gd name="T3" fmla="*/ 9490 h 21192"/>
                  <a:gd name="T4" fmla="*/ 0 w 18156"/>
                  <a:gd name="T5" fmla="*/ 21192 h 21192"/>
                </a:gdLst>
                <a:ahLst/>
                <a:cxnLst>
                  <a:cxn ang="0">
                    <a:pos x="T0" y="T1"/>
                  </a:cxn>
                  <a:cxn ang="0">
                    <a:pos x="T2" y="T3"/>
                  </a:cxn>
                  <a:cxn ang="0">
                    <a:pos x="T4" y="T5"/>
                  </a:cxn>
                </a:cxnLst>
                <a:rect l="0" t="0" r="r" b="b"/>
                <a:pathLst>
                  <a:path w="18156" h="21192" fill="none" extrusionOk="0">
                    <a:moveTo>
                      <a:pt x="4178" y="-1"/>
                    </a:moveTo>
                    <a:cubicBezTo>
                      <a:pt x="9932" y="1134"/>
                      <a:pt x="14978" y="4560"/>
                      <a:pt x="18155" y="9490"/>
                    </a:cubicBezTo>
                  </a:path>
                  <a:path w="18156" h="21192" stroke="0" extrusionOk="0">
                    <a:moveTo>
                      <a:pt x="4178" y="-1"/>
                    </a:moveTo>
                    <a:cubicBezTo>
                      <a:pt x="9932" y="1134"/>
                      <a:pt x="14978" y="4560"/>
                      <a:pt x="18155" y="9490"/>
                    </a:cubicBezTo>
                    <a:lnTo>
                      <a:pt x="0" y="21192"/>
                    </a:lnTo>
                    <a:close/>
                  </a:path>
                </a:pathLst>
              </a:custGeom>
              <a:noFill/>
              <a:ln w="38100">
                <a:solidFill>
                  <a:srgbClr val="663300"/>
                </a:solidFill>
                <a:round/>
                <a:headEnd/>
                <a:tailEnd/>
              </a:ln>
              <a:effectLst/>
            </p:spPr>
            <p:txBody>
              <a:bodyPr anchor="ctr">
                <a:spAutoFit/>
              </a:bodyPr>
              <a:lstStyle/>
              <a:p>
                <a:endParaRPr lang="en-US"/>
              </a:p>
            </p:txBody>
          </p:sp>
          <p:sp>
            <p:nvSpPr>
              <p:cNvPr id="149517" name="Arc 13"/>
              <p:cNvSpPr>
                <a:spLocks/>
              </p:cNvSpPr>
              <p:nvPr/>
            </p:nvSpPr>
            <p:spPr bwMode="auto">
              <a:xfrm rot="-12756078">
                <a:off x="4952" y="1392"/>
                <a:ext cx="107" cy="101"/>
              </a:xfrm>
              <a:custGeom>
                <a:avLst/>
                <a:gdLst>
                  <a:gd name="G0" fmla="+- 0 0 0"/>
                  <a:gd name="G1" fmla="+- 21037 0 0"/>
                  <a:gd name="G2" fmla="+- 21600 0 0"/>
                  <a:gd name="T0" fmla="*/ 4900 w 18156"/>
                  <a:gd name="T1" fmla="*/ 0 h 21037"/>
                  <a:gd name="T2" fmla="*/ 18156 w 18156"/>
                  <a:gd name="T3" fmla="*/ 9335 h 21037"/>
                  <a:gd name="T4" fmla="*/ 0 w 18156"/>
                  <a:gd name="T5" fmla="*/ 21037 h 21037"/>
                </a:gdLst>
                <a:ahLst/>
                <a:cxnLst>
                  <a:cxn ang="0">
                    <a:pos x="T0" y="T1"/>
                  </a:cxn>
                  <a:cxn ang="0">
                    <a:pos x="T2" y="T3"/>
                  </a:cxn>
                  <a:cxn ang="0">
                    <a:pos x="T4" y="T5"/>
                  </a:cxn>
                </a:cxnLst>
                <a:rect l="0" t="0" r="r" b="b"/>
                <a:pathLst>
                  <a:path w="18156" h="21037" fill="none" extrusionOk="0">
                    <a:moveTo>
                      <a:pt x="4899" y="0"/>
                    </a:moveTo>
                    <a:cubicBezTo>
                      <a:pt x="10363" y="1272"/>
                      <a:pt x="15116" y="4620"/>
                      <a:pt x="18155" y="9335"/>
                    </a:cubicBezTo>
                  </a:path>
                  <a:path w="18156" h="21037" stroke="0" extrusionOk="0">
                    <a:moveTo>
                      <a:pt x="4899" y="0"/>
                    </a:moveTo>
                    <a:cubicBezTo>
                      <a:pt x="10363" y="1272"/>
                      <a:pt x="15116" y="4620"/>
                      <a:pt x="18155" y="9335"/>
                    </a:cubicBezTo>
                    <a:lnTo>
                      <a:pt x="0" y="21037"/>
                    </a:lnTo>
                    <a:close/>
                  </a:path>
                </a:pathLst>
              </a:custGeom>
              <a:noFill/>
              <a:ln w="38100">
                <a:solidFill>
                  <a:srgbClr val="663300"/>
                </a:solidFill>
                <a:prstDash val="lgDashDot"/>
                <a:round/>
                <a:headEnd/>
                <a:tailEnd/>
              </a:ln>
              <a:effectLst/>
            </p:spPr>
            <p:txBody>
              <a:bodyPr anchor="ctr">
                <a:spAutoFit/>
              </a:bodyPr>
              <a:lstStyle/>
              <a:p>
                <a:endParaRPr lang="en-US"/>
              </a:p>
            </p:txBody>
          </p:sp>
          <p:sp>
            <p:nvSpPr>
              <p:cNvPr id="149518" name="Arc 14"/>
              <p:cNvSpPr>
                <a:spLocks/>
              </p:cNvSpPr>
              <p:nvPr/>
            </p:nvSpPr>
            <p:spPr bwMode="auto">
              <a:xfrm rot="14637100" flipV="1">
                <a:off x="4752" y="1392"/>
                <a:ext cx="48" cy="144"/>
              </a:xfrm>
              <a:custGeom>
                <a:avLst/>
                <a:gdLst>
                  <a:gd name="G0" fmla="+- 0 0 0"/>
                  <a:gd name="G1" fmla="+- 21192 0 0"/>
                  <a:gd name="G2" fmla="+- 21600 0 0"/>
                  <a:gd name="T0" fmla="*/ 4178 w 18156"/>
                  <a:gd name="T1" fmla="*/ 0 h 21192"/>
                  <a:gd name="T2" fmla="*/ 18156 w 18156"/>
                  <a:gd name="T3" fmla="*/ 9490 h 21192"/>
                  <a:gd name="T4" fmla="*/ 0 w 18156"/>
                  <a:gd name="T5" fmla="*/ 21192 h 21192"/>
                </a:gdLst>
                <a:ahLst/>
                <a:cxnLst>
                  <a:cxn ang="0">
                    <a:pos x="T0" y="T1"/>
                  </a:cxn>
                  <a:cxn ang="0">
                    <a:pos x="T2" y="T3"/>
                  </a:cxn>
                  <a:cxn ang="0">
                    <a:pos x="T4" y="T5"/>
                  </a:cxn>
                </a:cxnLst>
                <a:rect l="0" t="0" r="r" b="b"/>
                <a:pathLst>
                  <a:path w="18156" h="21192" fill="none" extrusionOk="0">
                    <a:moveTo>
                      <a:pt x="4178" y="-1"/>
                    </a:moveTo>
                    <a:cubicBezTo>
                      <a:pt x="9932" y="1134"/>
                      <a:pt x="14978" y="4560"/>
                      <a:pt x="18155" y="9490"/>
                    </a:cubicBezTo>
                  </a:path>
                  <a:path w="18156" h="21192" stroke="0" extrusionOk="0">
                    <a:moveTo>
                      <a:pt x="4178" y="-1"/>
                    </a:moveTo>
                    <a:cubicBezTo>
                      <a:pt x="9932" y="1134"/>
                      <a:pt x="14978" y="4560"/>
                      <a:pt x="18155" y="9490"/>
                    </a:cubicBezTo>
                    <a:lnTo>
                      <a:pt x="0" y="21192"/>
                    </a:lnTo>
                    <a:close/>
                  </a:path>
                </a:pathLst>
              </a:custGeom>
              <a:noFill/>
              <a:ln w="38100">
                <a:solidFill>
                  <a:srgbClr val="663300"/>
                </a:solidFill>
                <a:prstDash val="lgDashDot"/>
                <a:round/>
                <a:headEnd/>
                <a:tailEnd/>
              </a:ln>
              <a:effectLst/>
            </p:spPr>
            <p:txBody>
              <a:bodyPr anchor="ctr">
                <a:spAutoFit/>
              </a:bodyPr>
              <a:lstStyle/>
              <a:p>
                <a:endParaRPr lang="en-US"/>
              </a:p>
            </p:txBody>
          </p:sp>
          <p:sp>
            <p:nvSpPr>
              <p:cNvPr id="149519" name="WordArt 15"/>
              <p:cNvSpPr>
                <a:spLocks noChangeArrowheads="1" noChangeShapeType="1" noTextEdit="1"/>
              </p:cNvSpPr>
              <p:nvPr/>
            </p:nvSpPr>
            <p:spPr bwMode="auto">
              <a:xfrm>
                <a:off x="4896" y="1440"/>
                <a:ext cx="48" cy="48"/>
              </a:xfrm>
              <a:prstGeom prst="rect">
                <a:avLst/>
              </a:prstGeom>
            </p:spPr>
            <p:txBody>
              <a:bodyPr wrap="none" fromWordArt="1">
                <a:prstTxWarp prst="textPlain">
                  <a:avLst>
                    <a:gd name="adj" fmla="val 50000"/>
                  </a:avLst>
                </a:prstTxWarp>
              </a:bodyPr>
              <a:lstStyle/>
              <a:p>
                <a:pPr algn="ctr"/>
                <a:r>
                  <a:rPr lang="en-US" sz="3600" kern="10">
                    <a:ln w="9525">
                      <a:noFill/>
                      <a:round/>
                      <a:headEnd/>
                      <a:tailEnd/>
                    </a:ln>
                    <a:solidFill>
                      <a:srgbClr val="663300"/>
                    </a:solidFill>
                    <a:latin typeface="Century"/>
                  </a:rPr>
                  <a:t>.</a:t>
                </a:r>
              </a:p>
            </p:txBody>
          </p:sp>
          <p:sp>
            <p:nvSpPr>
              <p:cNvPr id="149520" name="WordArt 16"/>
              <p:cNvSpPr>
                <a:spLocks noChangeArrowheads="1" noChangeShapeType="1" noTextEdit="1"/>
              </p:cNvSpPr>
              <p:nvPr/>
            </p:nvSpPr>
            <p:spPr bwMode="auto">
              <a:xfrm rot="14733363">
                <a:off x="5088" y="1440"/>
                <a:ext cx="48" cy="48"/>
              </a:xfrm>
              <a:prstGeom prst="rect">
                <a:avLst/>
              </a:prstGeom>
            </p:spPr>
            <p:txBody>
              <a:bodyPr wrap="none" fromWordArt="1">
                <a:prstTxWarp prst="textPlain">
                  <a:avLst>
                    <a:gd name="adj" fmla="val 50000"/>
                  </a:avLst>
                </a:prstTxWarp>
              </a:bodyPr>
              <a:lstStyle/>
              <a:p>
                <a:pPr algn="ctr"/>
                <a:r>
                  <a:rPr lang="en-US" sz="3600" kern="10">
                    <a:ln w="9525">
                      <a:noFill/>
                      <a:round/>
                      <a:headEnd/>
                      <a:tailEnd/>
                    </a:ln>
                    <a:solidFill>
                      <a:srgbClr val="663300"/>
                    </a:solidFill>
                    <a:latin typeface="Century"/>
                  </a:rPr>
                  <a:t>.</a:t>
                </a:r>
              </a:p>
            </p:txBody>
          </p:sp>
          <p:grpSp>
            <p:nvGrpSpPr>
              <p:cNvPr id="149521" name="Group 17"/>
              <p:cNvGrpSpPr>
                <a:grpSpLocks/>
              </p:cNvGrpSpPr>
              <p:nvPr/>
            </p:nvGrpSpPr>
            <p:grpSpPr bwMode="auto">
              <a:xfrm>
                <a:off x="5040" y="1296"/>
                <a:ext cx="58" cy="136"/>
                <a:chOff x="5040" y="1296"/>
                <a:chExt cx="58" cy="136"/>
              </a:xfrm>
            </p:grpSpPr>
            <p:sp>
              <p:nvSpPr>
                <p:cNvPr id="149522" name="Arc 18"/>
                <p:cNvSpPr>
                  <a:spLocks/>
                </p:cNvSpPr>
                <p:nvPr/>
              </p:nvSpPr>
              <p:spPr bwMode="auto">
                <a:xfrm rot="19833633" flipV="1">
                  <a:off x="5040" y="1296"/>
                  <a:ext cx="54" cy="136"/>
                </a:xfrm>
                <a:custGeom>
                  <a:avLst/>
                  <a:gdLst>
                    <a:gd name="G0" fmla="+- 0 0 0"/>
                    <a:gd name="G1" fmla="+- 19198 0 0"/>
                    <a:gd name="G2" fmla="+- 21600 0 0"/>
                    <a:gd name="T0" fmla="*/ 9898 w 19816"/>
                    <a:gd name="T1" fmla="*/ 0 h 19198"/>
                    <a:gd name="T2" fmla="*/ 19816 w 19816"/>
                    <a:gd name="T3" fmla="*/ 10602 h 19198"/>
                    <a:gd name="T4" fmla="*/ 0 w 19816"/>
                    <a:gd name="T5" fmla="*/ 19198 h 19198"/>
                  </a:gdLst>
                  <a:ahLst/>
                  <a:cxnLst>
                    <a:cxn ang="0">
                      <a:pos x="T0" y="T1"/>
                    </a:cxn>
                    <a:cxn ang="0">
                      <a:pos x="T2" y="T3"/>
                    </a:cxn>
                    <a:cxn ang="0">
                      <a:pos x="T4" y="T5"/>
                    </a:cxn>
                  </a:cxnLst>
                  <a:rect l="0" t="0" r="r" b="b"/>
                  <a:pathLst>
                    <a:path w="19816" h="19198" fill="none" extrusionOk="0">
                      <a:moveTo>
                        <a:pt x="9898" y="-1"/>
                      </a:moveTo>
                      <a:cubicBezTo>
                        <a:pt x="14328" y="2283"/>
                        <a:pt x="17832" y="6029"/>
                        <a:pt x="19815" y="10602"/>
                      </a:cubicBezTo>
                    </a:path>
                    <a:path w="19816" h="19198" stroke="0" extrusionOk="0">
                      <a:moveTo>
                        <a:pt x="9898" y="-1"/>
                      </a:moveTo>
                      <a:cubicBezTo>
                        <a:pt x="14328" y="2283"/>
                        <a:pt x="17832" y="6029"/>
                        <a:pt x="19815" y="10602"/>
                      </a:cubicBezTo>
                      <a:lnTo>
                        <a:pt x="0" y="19198"/>
                      </a:lnTo>
                      <a:close/>
                    </a:path>
                  </a:pathLst>
                </a:custGeom>
                <a:noFill/>
                <a:ln w="38100">
                  <a:solidFill>
                    <a:srgbClr val="663300"/>
                  </a:solidFill>
                  <a:round/>
                  <a:headEnd/>
                  <a:tailEnd/>
                </a:ln>
                <a:effectLst/>
              </p:spPr>
              <p:txBody>
                <a:bodyPr anchor="ctr">
                  <a:spAutoFit/>
                </a:bodyPr>
                <a:lstStyle/>
                <a:p>
                  <a:endParaRPr lang="en-US"/>
                </a:p>
              </p:txBody>
            </p:sp>
            <p:sp>
              <p:nvSpPr>
                <p:cNvPr id="149523" name="AutoShape 19"/>
                <p:cNvSpPr>
                  <a:spLocks noChangeArrowheads="1"/>
                </p:cNvSpPr>
                <p:nvPr/>
              </p:nvSpPr>
              <p:spPr bwMode="auto">
                <a:xfrm rot="-1424285">
                  <a:off x="5050" y="1296"/>
                  <a:ext cx="48" cy="48"/>
                </a:xfrm>
                <a:prstGeom prst="triangle">
                  <a:avLst>
                    <a:gd name="adj" fmla="val 52083"/>
                  </a:avLst>
                </a:prstGeom>
                <a:solidFill>
                  <a:srgbClr val="663300"/>
                </a:solidFill>
                <a:ln w="19050" algn="ctr">
                  <a:solidFill>
                    <a:srgbClr val="663300"/>
                  </a:solidFill>
                  <a:miter lim="800000"/>
                  <a:headEnd/>
                  <a:tailEnd/>
                </a:ln>
                <a:effectLst/>
              </p:spPr>
              <p:txBody>
                <a:bodyPr anchor="ctr">
                  <a:spAutoFit/>
                </a:bodyPr>
                <a:lstStyle/>
                <a:p>
                  <a:endParaRPr lang="en-US"/>
                </a:p>
              </p:txBody>
            </p:sp>
          </p:grpSp>
        </p:grpSp>
        <p:sp>
          <p:nvSpPr>
            <p:cNvPr id="149524" name="AutoShape 20"/>
            <p:cNvSpPr>
              <a:spLocks noChangeArrowheads="1"/>
            </p:cNvSpPr>
            <p:nvPr/>
          </p:nvSpPr>
          <p:spPr bwMode="auto">
            <a:xfrm flipH="1">
              <a:off x="4992" y="1200"/>
              <a:ext cx="48" cy="48"/>
            </a:xfrm>
            <a:prstGeom prst="triangle">
              <a:avLst>
                <a:gd name="adj" fmla="val 50000"/>
              </a:avLst>
            </a:prstGeom>
            <a:noFill/>
            <a:ln w="57150" algn="ctr">
              <a:solidFill>
                <a:srgbClr val="663300"/>
              </a:solidFill>
              <a:miter lim="800000"/>
              <a:headEnd/>
              <a:tailEnd/>
            </a:ln>
            <a:effectLst/>
          </p:spPr>
          <p:txBody>
            <a:bodyPr anchor="ctr">
              <a:spAutoFit/>
            </a:bodyPr>
            <a:lstStyle/>
            <a:p>
              <a:endParaRPr lang="en-US"/>
            </a:p>
          </p:txBody>
        </p:sp>
      </p:grpSp>
      <p:grpSp>
        <p:nvGrpSpPr>
          <p:cNvPr id="149525" name="Group 21"/>
          <p:cNvGrpSpPr>
            <a:grpSpLocks/>
          </p:cNvGrpSpPr>
          <p:nvPr/>
        </p:nvGrpSpPr>
        <p:grpSpPr bwMode="auto">
          <a:xfrm>
            <a:off x="2590800" y="1866900"/>
            <a:ext cx="4870450" cy="736600"/>
            <a:chOff x="1632" y="1176"/>
            <a:chExt cx="3068" cy="464"/>
          </a:xfrm>
        </p:grpSpPr>
        <p:sp>
          <p:nvSpPr>
            <p:cNvPr id="149526" name="WordArt 22"/>
            <p:cNvSpPr>
              <a:spLocks noChangeArrowheads="1" noChangeShapeType="1"/>
            </p:cNvSpPr>
            <p:nvPr/>
          </p:nvSpPr>
          <p:spPr bwMode="auto">
            <a:xfrm rot="21507697" flipH="1">
              <a:off x="1632" y="1549"/>
              <a:ext cx="440" cy="45"/>
            </a:xfrm>
            <a:prstGeom prst="rect">
              <a:avLst/>
            </a:prstGeom>
          </p:spPr>
          <p:txBody>
            <a:bodyPr wrap="none" fromWordArt="1">
              <a:prstTxWarp prst="textPlain">
                <a:avLst>
                  <a:gd name="adj" fmla="val 50000"/>
                </a:avLst>
              </a:prstTxWarp>
            </a:bodyPr>
            <a:lstStyle/>
            <a:p>
              <a:pPr algn="ctr"/>
              <a:r>
                <a:rPr lang="en-US" sz="3600" b="1" kern="10" spc="-360">
                  <a:ln w="3175">
                    <a:noFill/>
                    <a:round/>
                    <a:headEnd/>
                    <a:tailEnd/>
                  </a:ln>
                  <a:solidFill>
                    <a:srgbClr val="8E5F00"/>
                  </a:solidFill>
                  <a:latin typeface="Trebuchet MS"/>
                </a:rPr>
                <a:t>......</a:t>
              </a:r>
            </a:p>
          </p:txBody>
        </p:sp>
        <p:sp>
          <p:nvSpPr>
            <p:cNvPr id="149527" name="WordArt 23"/>
            <p:cNvSpPr>
              <a:spLocks noChangeArrowheads="1" noChangeShapeType="1"/>
            </p:cNvSpPr>
            <p:nvPr/>
          </p:nvSpPr>
          <p:spPr bwMode="auto">
            <a:xfrm rot="610922" flipH="1">
              <a:off x="2077" y="1595"/>
              <a:ext cx="441" cy="45"/>
            </a:xfrm>
            <a:prstGeom prst="rect">
              <a:avLst/>
            </a:prstGeom>
          </p:spPr>
          <p:txBody>
            <a:bodyPr wrap="none" fromWordArt="1">
              <a:prstTxWarp prst="textPlain">
                <a:avLst>
                  <a:gd name="adj" fmla="val 50000"/>
                </a:avLst>
              </a:prstTxWarp>
            </a:bodyPr>
            <a:lstStyle/>
            <a:p>
              <a:pPr algn="ctr"/>
              <a:r>
                <a:rPr lang="en-US" sz="3600" b="1" kern="10" spc="-360">
                  <a:ln w="3175">
                    <a:noFill/>
                    <a:round/>
                    <a:headEnd/>
                    <a:tailEnd/>
                  </a:ln>
                  <a:solidFill>
                    <a:srgbClr val="8E5F00"/>
                  </a:solidFill>
                  <a:latin typeface="Trebuchet MS"/>
                </a:rPr>
                <a:t>......</a:t>
              </a:r>
            </a:p>
          </p:txBody>
        </p:sp>
        <p:sp>
          <p:nvSpPr>
            <p:cNvPr id="149528" name="WordArt 24"/>
            <p:cNvSpPr>
              <a:spLocks noChangeArrowheads="1" noChangeShapeType="1"/>
            </p:cNvSpPr>
            <p:nvPr/>
          </p:nvSpPr>
          <p:spPr bwMode="auto">
            <a:xfrm rot="21061518" flipH="1">
              <a:off x="2527" y="1595"/>
              <a:ext cx="440" cy="45"/>
            </a:xfrm>
            <a:prstGeom prst="rect">
              <a:avLst/>
            </a:prstGeom>
          </p:spPr>
          <p:txBody>
            <a:bodyPr wrap="none" fromWordArt="1">
              <a:prstTxWarp prst="textPlain">
                <a:avLst>
                  <a:gd name="adj" fmla="val 50000"/>
                </a:avLst>
              </a:prstTxWarp>
            </a:bodyPr>
            <a:lstStyle/>
            <a:p>
              <a:pPr algn="ctr"/>
              <a:r>
                <a:rPr lang="en-US" sz="3600" b="1" kern="10" spc="-360">
                  <a:ln w="3175">
                    <a:noFill/>
                    <a:round/>
                    <a:headEnd/>
                    <a:tailEnd/>
                  </a:ln>
                  <a:solidFill>
                    <a:srgbClr val="8E5F00"/>
                  </a:solidFill>
                  <a:latin typeface="Trebuchet MS"/>
                </a:rPr>
                <a:t>......</a:t>
              </a:r>
            </a:p>
          </p:txBody>
        </p:sp>
        <p:sp>
          <p:nvSpPr>
            <p:cNvPr id="149529" name="WordArt 25"/>
            <p:cNvSpPr>
              <a:spLocks noChangeArrowheads="1" noChangeShapeType="1"/>
            </p:cNvSpPr>
            <p:nvPr/>
          </p:nvSpPr>
          <p:spPr bwMode="auto">
            <a:xfrm rot="21354047" flipH="1">
              <a:off x="2992" y="1549"/>
              <a:ext cx="440" cy="45"/>
            </a:xfrm>
            <a:prstGeom prst="rect">
              <a:avLst/>
            </a:prstGeom>
          </p:spPr>
          <p:txBody>
            <a:bodyPr wrap="none" fromWordArt="1">
              <a:prstTxWarp prst="textPlain">
                <a:avLst>
                  <a:gd name="adj" fmla="val 50000"/>
                </a:avLst>
              </a:prstTxWarp>
            </a:bodyPr>
            <a:lstStyle/>
            <a:p>
              <a:pPr algn="ctr"/>
              <a:r>
                <a:rPr lang="en-US" sz="3600" b="1" kern="10" spc="-360">
                  <a:ln w="3175">
                    <a:noFill/>
                    <a:round/>
                    <a:headEnd/>
                    <a:tailEnd/>
                  </a:ln>
                  <a:solidFill>
                    <a:srgbClr val="8E5F00"/>
                  </a:solidFill>
                  <a:latin typeface="Trebuchet MS"/>
                </a:rPr>
                <a:t>......</a:t>
              </a:r>
            </a:p>
          </p:txBody>
        </p:sp>
        <p:sp>
          <p:nvSpPr>
            <p:cNvPr id="149530" name="WordArt 26"/>
            <p:cNvSpPr>
              <a:spLocks noChangeArrowheads="1" noChangeShapeType="1"/>
            </p:cNvSpPr>
            <p:nvPr/>
          </p:nvSpPr>
          <p:spPr bwMode="auto">
            <a:xfrm rot="21031569" flipH="1">
              <a:off x="3456" y="1488"/>
              <a:ext cx="440" cy="44"/>
            </a:xfrm>
            <a:prstGeom prst="rect">
              <a:avLst/>
            </a:prstGeom>
          </p:spPr>
          <p:txBody>
            <a:bodyPr wrap="none" fromWordArt="1">
              <a:prstTxWarp prst="textPlain">
                <a:avLst>
                  <a:gd name="adj" fmla="val 50000"/>
                </a:avLst>
              </a:prstTxWarp>
            </a:bodyPr>
            <a:lstStyle/>
            <a:p>
              <a:pPr algn="ctr"/>
              <a:r>
                <a:rPr lang="en-US" sz="3600" b="1" kern="10" spc="-360">
                  <a:ln w="3175">
                    <a:noFill/>
                    <a:round/>
                    <a:headEnd/>
                    <a:tailEnd/>
                  </a:ln>
                  <a:solidFill>
                    <a:srgbClr val="8E5F00"/>
                  </a:solidFill>
                  <a:latin typeface="Trebuchet MS"/>
                </a:rPr>
                <a:t>......</a:t>
              </a:r>
            </a:p>
          </p:txBody>
        </p:sp>
        <p:sp>
          <p:nvSpPr>
            <p:cNvPr id="149531" name="WordArt 27"/>
            <p:cNvSpPr>
              <a:spLocks noChangeArrowheads="1" noChangeShapeType="1"/>
            </p:cNvSpPr>
            <p:nvPr/>
          </p:nvSpPr>
          <p:spPr bwMode="auto">
            <a:xfrm rot="20677690" flipH="1">
              <a:off x="3912" y="1392"/>
              <a:ext cx="441" cy="45"/>
            </a:xfrm>
            <a:prstGeom prst="rect">
              <a:avLst/>
            </a:prstGeom>
          </p:spPr>
          <p:txBody>
            <a:bodyPr wrap="none" fromWordArt="1">
              <a:prstTxWarp prst="textPlain">
                <a:avLst>
                  <a:gd name="adj" fmla="val 50000"/>
                </a:avLst>
              </a:prstTxWarp>
            </a:bodyPr>
            <a:lstStyle/>
            <a:p>
              <a:pPr algn="ctr"/>
              <a:r>
                <a:rPr lang="en-US" sz="3600" b="1" kern="10" spc="-360">
                  <a:ln w="3175">
                    <a:noFill/>
                    <a:round/>
                    <a:headEnd/>
                    <a:tailEnd/>
                  </a:ln>
                  <a:solidFill>
                    <a:srgbClr val="8E5F00"/>
                  </a:solidFill>
                  <a:latin typeface="Trebuchet MS"/>
                </a:rPr>
                <a:t>......</a:t>
              </a:r>
            </a:p>
          </p:txBody>
        </p:sp>
        <p:sp>
          <p:nvSpPr>
            <p:cNvPr id="149532" name="Freeform 28"/>
            <p:cNvSpPr>
              <a:spLocks/>
            </p:cNvSpPr>
            <p:nvPr/>
          </p:nvSpPr>
          <p:spPr bwMode="auto">
            <a:xfrm rot="-1908834">
              <a:off x="4512" y="1176"/>
              <a:ext cx="188" cy="168"/>
            </a:xfrm>
            <a:custGeom>
              <a:avLst/>
              <a:gdLst/>
              <a:ahLst/>
              <a:cxnLst>
                <a:cxn ang="0">
                  <a:pos x="307" y="232"/>
                </a:cxn>
                <a:cxn ang="0">
                  <a:pos x="0" y="466"/>
                </a:cxn>
                <a:cxn ang="0">
                  <a:pos x="118" y="466"/>
                </a:cxn>
                <a:cxn ang="0">
                  <a:pos x="425" y="232"/>
                </a:cxn>
                <a:cxn ang="0">
                  <a:pos x="118" y="0"/>
                </a:cxn>
                <a:cxn ang="0">
                  <a:pos x="0" y="0"/>
                </a:cxn>
                <a:cxn ang="0">
                  <a:pos x="307" y="232"/>
                </a:cxn>
              </a:cxnLst>
              <a:rect l="0" t="0" r="r" b="b"/>
              <a:pathLst>
                <a:path w="425" h="466">
                  <a:moveTo>
                    <a:pt x="307" y="232"/>
                  </a:moveTo>
                  <a:lnTo>
                    <a:pt x="0" y="466"/>
                  </a:lnTo>
                  <a:lnTo>
                    <a:pt x="118" y="466"/>
                  </a:lnTo>
                  <a:lnTo>
                    <a:pt x="425" y="232"/>
                  </a:lnTo>
                  <a:lnTo>
                    <a:pt x="118" y="0"/>
                  </a:lnTo>
                  <a:lnTo>
                    <a:pt x="0" y="0"/>
                  </a:lnTo>
                  <a:lnTo>
                    <a:pt x="307" y="232"/>
                  </a:lnTo>
                  <a:close/>
                </a:path>
              </a:pathLst>
            </a:custGeom>
            <a:solidFill>
              <a:srgbClr val="8E5F00"/>
            </a:solidFill>
            <a:ln w="19050" cmpd="sng">
              <a:noFill/>
              <a:round/>
              <a:headEnd/>
              <a:tailEnd/>
            </a:ln>
          </p:spPr>
          <p:txBody>
            <a:bodyPr/>
            <a:lstStyle/>
            <a:p>
              <a:endParaRPr lang="en-US"/>
            </a:p>
          </p:txBody>
        </p:sp>
        <p:sp>
          <p:nvSpPr>
            <p:cNvPr id="149533" name="WordArt 29"/>
            <p:cNvSpPr>
              <a:spLocks noChangeArrowheads="1" noChangeShapeType="1"/>
            </p:cNvSpPr>
            <p:nvPr/>
          </p:nvSpPr>
          <p:spPr bwMode="auto">
            <a:xfrm rot="20378945" flipH="1">
              <a:off x="4215" y="1296"/>
              <a:ext cx="441" cy="45"/>
            </a:xfrm>
            <a:prstGeom prst="rect">
              <a:avLst/>
            </a:prstGeom>
          </p:spPr>
          <p:txBody>
            <a:bodyPr wrap="none" fromWordArt="1">
              <a:prstTxWarp prst="textPlain">
                <a:avLst>
                  <a:gd name="adj" fmla="val 50000"/>
                </a:avLst>
              </a:prstTxWarp>
            </a:bodyPr>
            <a:lstStyle/>
            <a:p>
              <a:pPr algn="ctr"/>
              <a:r>
                <a:rPr lang="en-US" sz="3600" b="1" kern="10" spc="-360">
                  <a:ln w="3175">
                    <a:noFill/>
                    <a:round/>
                    <a:headEnd/>
                    <a:tailEnd/>
                  </a:ln>
                  <a:solidFill>
                    <a:srgbClr val="8E5F00"/>
                  </a:solidFill>
                  <a:latin typeface="Trebuchet MS"/>
                </a:rPr>
                <a:t>......</a:t>
              </a:r>
            </a:p>
          </p:txBody>
        </p:sp>
      </p:grpSp>
      <p:sp>
        <p:nvSpPr>
          <p:cNvPr id="149534" name="Freeform 30"/>
          <p:cNvSpPr>
            <a:spLocks/>
          </p:cNvSpPr>
          <p:nvPr/>
        </p:nvSpPr>
        <p:spPr bwMode="auto">
          <a:xfrm>
            <a:off x="4135438" y="4678363"/>
            <a:ext cx="436562" cy="225425"/>
          </a:xfrm>
          <a:custGeom>
            <a:avLst/>
            <a:gdLst/>
            <a:ahLst/>
            <a:cxnLst>
              <a:cxn ang="0">
                <a:pos x="0" y="3424"/>
              </a:cxn>
              <a:cxn ang="0">
                <a:pos x="925" y="1452"/>
              </a:cxn>
              <a:cxn ang="0">
                <a:pos x="1332" y="1627"/>
              </a:cxn>
              <a:cxn ang="0">
                <a:pos x="2486" y="0"/>
              </a:cxn>
              <a:cxn ang="0">
                <a:pos x="3527" y="727"/>
              </a:cxn>
              <a:cxn ang="0">
                <a:pos x="4134" y="2265"/>
              </a:cxn>
              <a:cxn ang="0">
                <a:pos x="4454" y="2148"/>
              </a:cxn>
              <a:cxn ang="0">
                <a:pos x="5350" y="3339"/>
              </a:cxn>
              <a:cxn ang="0">
                <a:pos x="0" y="3424"/>
              </a:cxn>
            </a:cxnLst>
            <a:rect l="0" t="0" r="r" b="b"/>
            <a:pathLst>
              <a:path w="5350" h="3424">
                <a:moveTo>
                  <a:pt x="0" y="3424"/>
                </a:moveTo>
                <a:lnTo>
                  <a:pt x="925" y="1452"/>
                </a:lnTo>
                <a:lnTo>
                  <a:pt x="1332" y="1627"/>
                </a:lnTo>
                <a:lnTo>
                  <a:pt x="2486" y="0"/>
                </a:lnTo>
                <a:lnTo>
                  <a:pt x="3527" y="727"/>
                </a:lnTo>
                <a:lnTo>
                  <a:pt x="4134" y="2265"/>
                </a:lnTo>
                <a:lnTo>
                  <a:pt x="4454" y="2148"/>
                </a:lnTo>
                <a:lnTo>
                  <a:pt x="5350" y="3339"/>
                </a:lnTo>
                <a:lnTo>
                  <a:pt x="0" y="3424"/>
                </a:lnTo>
                <a:close/>
              </a:path>
            </a:pathLst>
          </a:custGeom>
          <a:gradFill rotWithShape="1">
            <a:gsLst>
              <a:gs pos="0">
                <a:srgbClr val="996600"/>
              </a:gs>
              <a:gs pos="100000">
                <a:srgbClr val="663300"/>
              </a:gs>
            </a:gsLst>
            <a:lin ang="5400000" scaled="1"/>
          </a:gradFill>
          <a:ln w="9525">
            <a:noFill/>
            <a:round/>
            <a:headEnd/>
            <a:tailEnd/>
          </a:ln>
        </p:spPr>
        <p:txBody>
          <a:bodyPr/>
          <a:lstStyle/>
          <a:p>
            <a:endParaRPr lang="en-US"/>
          </a:p>
        </p:txBody>
      </p:sp>
      <p:sp>
        <p:nvSpPr>
          <p:cNvPr id="149535" name="WordArt 31"/>
          <p:cNvSpPr>
            <a:spLocks noChangeArrowheads="1" noChangeShapeType="1" noTextEdit="1"/>
          </p:cNvSpPr>
          <p:nvPr/>
        </p:nvSpPr>
        <p:spPr bwMode="auto">
          <a:xfrm>
            <a:off x="3886200" y="4800600"/>
            <a:ext cx="930275" cy="228600"/>
          </a:xfrm>
          <a:prstGeom prst="rect">
            <a:avLst/>
          </a:prstGeom>
        </p:spPr>
        <p:txBody>
          <a:bodyPr spcFirstLastPara="1" wrap="none" fromWordArt="1">
            <a:prstTxWarp prst="textArchDown">
              <a:avLst>
                <a:gd name="adj" fmla="val 145229"/>
              </a:avLst>
            </a:prstTxWarp>
          </a:bodyPr>
          <a:lstStyle/>
          <a:p>
            <a:pPr algn="ctr"/>
            <a:r>
              <a:rPr lang="en-US" sz="3600" kern="10">
                <a:ln w="3175">
                  <a:noFill/>
                  <a:round/>
                  <a:headEnd/>
                  <a:tailEnd/>
                </a:ln>
                <a:solidFill>
                  <a:srgbClr val="996633"/>
                </a:solidFill>
                <a:latin typeface="Arial Black"/>
              </a:rPr>
              <a:t>Mt. Horeb</a:t>
            </a:r>
          </a:p>
        </p:txBody>
      </p:sp>
      <p:grpSp>
        <p:nvGrpSpPr>
          <p:cNvPr id="149536" name="Group 32"/>
          <p:cNvGrpSpPr>
            <a:grpSpLocks/>
          </p:cNvGrpSpPr>
          <p:nvPr/>
        </p:nvGrpSpPr>
        <p:grpSpPr bwMode="auto">
          <a:xfrm>
            <a:off x="5638800" y="2565400"/>
            <a:ext cx="685800" cy="330200"/>
            <a:chOff x="2112" y="1236"/>
            <a:chExt cx="1920" cy="924"/>
          </a:xfrm>
        </p:grpSpPr>
        <p:sp>
          <p:nvSpPr>
            <p:cNvPr id="149537" name="Oval 33"/>
            <p:cNvSpPr>
              <a:spLocks noChangeArrowheads="1"/>
            </p:cNvSpPr>
            <p:nvPr/>
          </p:nvSpPr>
          <p:spPr bwMode="auto">
            <a:xfrm>
              <a:off x="3977" y="1632"/>
              <a:ext cx="55" cy="45"/>
            </a:xfrm>
            <a:prstGeom prst="ellipse">
              <a:avLst/>
            </a:prstGeom>
            <a:solidFill>
              <a:srgbClr val="996633"/>
            </a:solidFill>
            <a:ln w="3175" algn="ctr">
              <a:noFill/>
              <a:round/>
              <a:headEnd/>
              <a:tailEnd/>
            </a:ln>
            <a:effectLst/>
          </p:spPr>
          <p:txBody>
            <a:bodyPr/>
            <a:lstStyle/>
            <a:p>
              <a:pPr algn="ctr"/>
              <a:endParaRPr lang="en-US" sz="3200">
                <a:solidFill>
                  <a:srgbClr val="000099"/>
                </a:solidFill>
                <a:latin typeface="Arial Black" pitchFamily="34" charset="0"/>
              </a:endParaRPr>
            </a:p>
          </p:txBody>
        </p:sp>
        <p:grpSp>
          <p:nvGrpSpPr>
            <p:cNvPr id="149538" name="Group 34"/>
            <p:cNvGrpSpPr>
              <a:grpSpLocks/>
            </p:cNvGrpSpPr>
            <p:nvPr/>
          </p:nvGrpSpPr>
          <p:grpSpPr bwMode="auto">
            <a:xfrm>
              <a:off x="2112" y="1236"/>
              <a:ext cx="1824" cy="924"/>
              <a:chOff x="2112" y="1236"/>
              <a:chExt cx="1824" cy="924"/>
            </a:xfrm>
          </p:grpSpPr>
          <p:sp>
            <p:nvSpPr>
              <p:cNvPr id="149539" name="WordArt 35"/>
              <p:cNvSpPr>
                <a:spLocks noChangeArrowheads="1" noChangeShapeType="1" noTextEdit="1"/>
              </p:cNvSpPr>
              <p:nvPr/>
            </p:nvSpPr>
            <p:spPr bwMode="auto">
              <a:xfrm>
                <a:off x="2112" y="1236"/>
                <a:ext cx="1732" cy="648"/>
              </a:xfrm>
              <a:prstGeom prst="rect">
                <a:avLst/>
              </a:prstGeom>
            </p:spPr>
            <p:txBody>
              <a:bodyPr wrap="none" fromWordArt="1">
                <a:prstTxWarp prst="textCurveDown">
                  <a:avLst>
                    <a:gd name="adj" fmla="val 52630"/>
                  </a:avLst>
                </a:prstTxWarp>
              </a:bodyPr>
              <a:lstStyle/>
              <a:p>
                <a:pPr algn="ctr"/>
                <a:r>
                  <a:rPr lang="en-US" sz="3600" kern="10">
                    <a:ln w="3175">
                      <a:noFill/>
                      <a:round/>
                      <a:headEnd/>
                      <a:tailEnd/>
                    </a:ln>
                    <a:solidFill>
                      <a:srgbClr val="996633"/>
                    </a:solidFill>
                    <a:latin typeface="Arial Black"/>
                  </a:rPr>
                  <a:t>Kadesh</a:t>
                </a:r>
              </a:p>
            </p:txBody>
          </p:sp>
          <p:sp>
            <p:nvSpPr>
              <p:cNvPr id="149540" name="WordArt 36"/>
              <p:cNvSpPr>
                <a:spLocks noChangeArrowheads="1" noChangeShapeType="1" noTextEdit="1"/>
              </p:cNvSpPr>
              <p:nvPr/>
            </p:nvSpPr>
            <p:spPr bwMode="auto">
              <a:xfrm rot="-952815">
                <a:off x="2208" y="1536"/>
                <a:ext cx="1669" cy="624"/>
              </a:xfrm>
              <a:prstGeom prst="rect">
                <a:avLst/>
              </a:prstGeom>
            </p:spPr>
            <p:txBody>
              <a:bodyPr wrap="none" fromWordArt="1">
                <a:prstTxWarp prst="textCurveDown">
                  <a:avLst>
                    <a:gd name="adj" fmla="val 52630"/>
                  </a:avLst>
                </a:prstTxWarp>
              </a:bodyPr>
              <a:lstStyle/>
              <a:p>
                <a:pPr algn="ctr"/>
                <a:r>
                  <a:rPr lang="en-US" sz="3600" kern="10">
                    <a:ln w="3175">
                      <a:noFill/>
                      <a:round/>
                      <a:headEnd/>
                      <a:tailEnd/>
                    </a:ln>
                    <a:solidFill>
                      <a:srgbClr val="996633"/>
                    </a:solidFill>
                    <a:latin typeface="Arial Black"/>
                  </a:rPr>
                  <a:t>barnea</a:t>
                </a:r>
              </a:p>
            </p:txBody>
          </p:sp>
          <p:sp>
            <p:nvSpPr>
              <p:cNvPr id="149541" name="WordArt 37"/>
              <p:cNvSpPr>
                <a:spLocks noChangeArrowheads="1" noChangeShapeType="1" noTextEdit="1"/>
              </p:cNvSpPr>
              <p:nvPr/>
            </p:nvSpPr>
            <p:spPr bwMode="auto">
              <a:xfrm rot="9346286" flipV="1">
                <a:off x="3877" y="1680"/>
                <a:ext cx="59" cy="48"/>
              </a:xfrm>
              <a:prstGeom prst="rect">
                <a:avLst/>
              </a:prstGeom>
            </p:spPr>
            <p:txBody>
              <a:bodyPr wrap="none" fromWordArt="1">
                <a:prstTxWarp prst="textWave1">
                  <a:avLst>
                    <a:gd name="adj1" fmla="val 0"/>
                    <a:gd name="adj2" fmla="val 0"/>
                  </a:avLst>
                </a:prstTxWarp>
              </a:bodyPr>
              <a:lstStyle/>
              <a:p>
                <a:pPr algn="ctr"/>
                <a:r>
                  <a:rPr lang="en-US" sz="3600" kern="10">
                    <a:ln w="3175">
                      <a:noFill/>
                      <a:round/>
                      <a:headEnd/>
                      <a:tailEnd/>
                    </a:ln>
                    <a:solidFill>
                      <a:srgbClr val="996633"/>
                    </a:solidFill>
                    <a:latin typeface="Arial Black"/>
                  </a:rPr>
                  <a:t>-</a:t>
                </a:r>
              </a:p>
            </p:txBody>
          </p:sp>
        </p:grpSp>
      </p:grpSp>
      <p:grpSp>
        <p:nvGrpSpPr>
          <p:cNvPr id="149542" name="Group 38"/>
          <p:cNvGrpSpPr>
            <a:grpSpLocks/>
          </p:cNvGrpSpPr>
          <p:nvPr/>
        </p:nvGrpSpPr>
        <p:grpSpPr bwMode="auto">
          <a:xfrm>
            <a:off x="2540000" y="1981200"/>
            <a:ext cx="4927600" cy="2773363"/>
            <a:chOff x="1600" y="1248"/>
            <a:chExt cx="3104" cy="1747"/>
          </a:xfrm>
        </p:grpSpPr>
        <p:sp>
          <p:nvSpPr>
            <p:cNvPr id="149543" name="Oval 39"/>
            <p:cNvSpPr>
              <a:spLocks noChangeArrowheads="1"/>
            </p:cNvSpPr>
            <p:nvPr/>
          </p:nvSpPr>
          <p:spPr bwMode="auto">
            <a:xfrm>
              <a:off x="4025" y="1680"/>
              <a:ext cx="55" cy="45"/>
            </a:xfrm>
            <a:prstGeom prst="ellipse">
              <a:avLst/>
            </a:prstGeom>
            <a:solidFill>
              <a:srgbClr val="663300"/>
            </a:solidFill>
            <a:ln w="57150">
              <a:solidFill>
                <a:srgbClr val="663300"/>
              </a:solidFill>
              <a:round/>
              <a:headEnd/>
              <a:tailEnd/>
            </a:ln>
            <a:effectLst/>
          </p:spPr>
          <p:txBody>
            <a:bodyPr wrap="none" anchor="ctr"/>
            <a:lstStyle/>
            <a:p>
              <a:pPr algn="ctr"/>
              <a:endParaRPr lang="en-US" sz="3200">
                <a:solidFill>
                  <a:srgbClr val="000099"/>
                </a:solidFill>
                <a:latin typeface="Arial Black" pitchFamily="34" charset="0"/>
              </a:endParaRPr>
            </a:p>
          </p:txBody>
        </p:sp>
        <p:grpSp>
          <p:nvGrpSpPr>
            <p:cNvPr id="149544" name="Group 40"/>
            <p:cNvGrpSpPr>
              <a:grpSpLocks/>
            </p:cNvGrpSpPr>
            <p:nvPr/>
          </p:nvGrpSpPr>
          <p:grpSpPr bwMode="auto">
            <a:xfrm>
              <a:off x="1600" y="1248"/>
              <a:ext cx="3104" cy="1747"/>
              <a:chOff x="1600" y="1248"/>
              <a:chExt cx="3104" cy="1747"/>
            </a:xfrm>
          </p:grpSpPr>
          <p:grpSp>
            <p:nvGrpSpPr>
              <p:cNvPr id="149545" name="Group 41"/>
              <p:cNvGrpSpPr>
                <a:grpSpLocks/>
              </p:cNvGrpSpPr>
              <p:nvPr/>
            </p:nvGrpSpPr>
            <p:grpSpPr bwMode="auto">
              <a:xfrm>
                <a:off x="1600" y="1567"/>
                <a:ext cx="1057" cy="1386"/>
                <a:chOff x="1600" y="1567"/>
                <a:chExt cx="1057" cy="1386"/>
              </a:xfrm>
            </p:grpSpPr>
            <p:sp>
              <p:nvSpPr>
                <p:cNvPr id="149546" name="Freeform 42"/>
                <p:cNvSpPr>
                  <a:spLocks/>
                </p:cNvSpPr>
                <p:nvPr/>
              </p:nvSpPr>
              <p:spPr bwMode="auto">
                <a:xfrm rot="-3700227">
                  <a:off x="1646" y="1553"/>
                  <a:ext cx="80" cy="163"/>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663300"/>
                </a:solidFill>
                <a:ln w="3175" cmpd="sng">
                  <a:solidFill>
                    <a:srgbClr val="663300"/>
                  </a:solidFill>
                  <a:round/>
                  <a:headEnd/>
                  <a:tailEnd/>
                </a:ln>
              </p:spPr>
              <p:txBody>
                <a:bodyPr/>
                <a:lstStyle/>
                <a:p>
                  <a:endParaRPr lang="en-US"/>
                </a:p>
              </p:txBody>
            </p:sp>
            <p:sp>
              <p:nvSpPr>
                <p:cNvPr id="149547" name="Freeform 43"/>
                <p:cNvSpPr>
                  <a:spLocks/>
                </p:cNvSpPr>
                <p:nvPr/>
              </p:nvSpPr>
              <p:spPr bwMode="auto">
                <a:xfrm rot="4199582" flipV="1">
                  <a:off x="1861" y="1501"/>
                  <a:ext cx="90" cy="278"/>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663300"/>
                </a:solidFill>
                <a:ln w="3175" cmpd="sng">
                  <a:solidFill>
                    <a:srgbClr val="663300"/>
                  </a:solidFill>
                  <a:round/>
                  <a:headEnd/>
                  <a:tailEnd/>
                </a:ln>
              </p:spPr>
              <p:txBody>
                <a:bodyPr/>
                <a:lstStyle/>
                <a:p>
                  <a:endParaRPr lang="en-US"/>
                </a:p>
              </p:txBody>
            </p:sp>
            <p:grpSp>
              <p:nvGrpSpPr>
                <p:cNvPr id="149548" name="Group 44"/>
                <p:cNvGrpSpPr>
                  <a:grpSpLocks/>
                </p:cNvGrpSpPr>
                <p:nvPr/>
              </p:nvGrpSpPr>
              <p:grpSpPr bwMode="auto">
                <a:xfrm>
                  <a:off x="1920" y="1595"/>
                  <a:ext cx="672" cy="1252"/>
                  <a:chOff x="1920" y="1595"/>
                  <a:chExt cx="672" cy="1252"/>
                </a:xfrm>
              </p:grpSpPr>
              <p:sp>
                <p:nvSpPr>
                  <p:cNvPr id="149549" name="Freeform 45"/>
                  <p:cNvSpPr>
                    <a:spLocks/>
                  </p:cNvSpPr>
                  <p:nvPr/>
                </p:nvSpPr>
                <p:spPr bwMode="auto">
                  <a:xfrm rot="1128864" flipH="1">
                    <a:off x="1990" y="1595"/>
                    <a:ext cx="111" cy="272"/>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663300"/>
                  </a:solidFill>
                  <a:ln w="3175" cmpd="sng">
                    <a:solidFill>
                      <a:srgbClr val="663300"/>
                    </a:solidFill>
                    <a:round/>
                    <a:headEnd/>
                    <a:tailEnd/>
                  </a:ln>
                </p:spPr>
                <p:txBody>
                  <a:bodyPr/>
                  <a:lstStyle/>
                  <a:p>
                    <a:endParaRPr lang="en-US"/>
                  </a:p>
                </p:txBody>
              </p:sp>
              <p:sp>
                <p:nvSpPr>
                  <p:cNvPr id="149550" name="Freeform 46"/>
                  <p:cNvSpPr>
                    <a:spLocks/>
                  </p:cNvSpPr>
                  <p:nvPr/>
                </p:nvSpPr>
                <p:spPr bwMode="auto">
                  <a:xfrm>
                    <a:off x="1934" y="1912"/>
                    <a:ext cx="111" cy="272"/>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663300"/>
                  </a:solidFill>
                  <a:ln w="3175" cmpd="sng">
                    <a:solidFill>
                      <a:srgbClr val="663300"/>
                    </a:solidFill>
                    <a:round/>
                    <a:headEnd/>
                    <a:tailEnd/>
                  </a:ln>
                </p:spPr>
                <p:txBody>
                  <a:bodyPr/>
                  <a:lstStyle/>
                  <a:p>
                    <a:endParaRPr lang="en-US"/>
                  </a:p>
                </p:txBody>
              </p:sp>
              <p:sp>
                <p:nvSpPr>
                  <p:cNvPr id="149551" name="Freeform 47"/>
                  <p:cNvSpPr>
                    <a:spLocks/>
                  </p:cNvSpPr>
                  <p:nvPr/>
                </p:nvSpPr>
                <p:spPr bwMode="auto">
                  <a:xfrm rot="-4541548">
                    <a:off x="2002" y="2174"/>
                    <a:ext cx="107" cy="272"/>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663300"/>
                  </a:solidFill>
                  <a:ln w="3175" cmpd="sng">
                    <a:solidFill>
                      <a:srgbClr val="663300"/>
                    </a:solidFill>
                    <a:round/>
                    <a:headEnd/>
                    <a:tailEnd/>
                  </a:ln>
                </p:spPr>
                <p:txBody>
                  <a:bodyPr/>
                  <a:lstStyle/>
                  <a:p>
                    <a:endParaRPr lang="en-US"/>
                  </a:p>
                </p:txBody>
              </p:sp>
              <p:sp>
                <p:nvSpPr>
                  <p:cNvPr id="149552" name="Freeform 48"/>
                  <p:cNvSpPr>
                    <a:spLocks/>
                  </p:cNvSpPr>
                  <p:nvPr/>
                </p:nvSpPr>
                <p:spPr bwMode="auto">
                  <a:xfrm rot="20566753" flipH="1">
                    <a:off x="2208" y="2400"/>
                    <a:ext cx="111" cy="272"/>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663300"/>
                  </a:solidFill>
                  <a:ln w="3175" cmpd="sng">
                    <a:solidFill>
                      <a:srgbClr val="663300"/>
                    </a:solidFill>
                    <a:round/>
                    <a:headEnd/>
                    <a:tailEnd/>
                  </a:ln>
                </p:spPr>
                <p:txBody>
                  <a:bodyPr/>
                  <a:lstStyle/>
                  <a:p>
                    <a:endParaRPr lang="en-US"/>
                  </a:p>
                </p:txBody>
              </p:sp>
              <p:sp>
                <p:nvSpPr>
                  <p:cNvPr id="149553" name="Freeform 49"/>
                  <p:cNvSpPr>
                    <a:spLocks/>
                  </p:cNvSpPr>
                  <p:nvPr/>
                </p:nvSpPr>
                <p:spPr bwMode="auto">
                  <a:xfrm rot="-3725283">
                    <a:off x="2400" y="2656"/>
                    <a:ext cx="111" cy="272"/>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663300"/>
                  </a:solidFill>
                  <a:ln w="3175" cmpd="sng">
                    <a:solidFill>
                      <a:srgbClr val="663300"/>
                    </a:solidFill>
                    <a:round/>
                    <a:headEnd/>
                    <a:tailEnd/>
                  </a:ln>
                </p:spPr>
                <p:txBody>
                  <a:bodyPr/>
                  <a:lstStyle/>
                  <a:p>
                    <a:endParaRPr lang="en-US"/>
                  </a:p>
                </p:txBody>
              </p:sp>
            </p:grpSp>
            <p:sp>
              <p:nvSpPr>
                <p:cNvPr id="149554" name="Oval 50"/>
                <p:cNvSpPr>
                  <a:spLocks noChangeArrowheads="1"/>
                </p:cNvSpPr>
                <p:nvPr/>
              </p:nvSpPr>
              <p:spPr bwMode="auto">
                <a:xfrm>
                  <a:off x="2602" y="2908"/>
                  <a:ext cx="55" cy="45"/>
                </a:xfrm>
                <a:prstGeom prst="ellipse">
                  <a:avLst/>
                </a:prstGeom>
                <a:solidFill>
                  <a:srgbClr val="663300"/>
                </a:solidFill>
                <a:ln w="57150">
                  <a:solidFill>
                    <a:srgbClr val="663300"/>
                  </a:solidFill>
                  <a:round/>
                  <a:headEnd/>
                  <a:tailEnd/>
                </a:ln>
                <a:effectLst/>
              </p:spPr>
              <p:txBody>
                <a:bodyPr wrap="none" anchor="ctr"/>
                <a:lstStyle/>
                <a:p>
                  <a:endParaRPr lang="en-US"/>
                </a:p>
              </p:txBody>
            </p:sp>
            <p:sp>
              <p:nvSpPr>
                <p:cNvPr id="149555" name="Oval 51"/>
                <p:cNvSpPr>
                  <a:spLocks noChangeArrowheads="1"/>
                </p:cNvSpPr>
                <p:nvPr/>
              </p:nvSpPr>
              <p:spPr bwMode="auto">
                <a:xfrm>
                  <a:off x="1767" y="1685"/>
                  <a:ext cx="56" cy="45"/>
                </a:xfrm>
                <a:prstGeom prst="ellipse">
                  <a:avLst/>
                </a:prstGeom>
                <a:solidFill>
                  <a:srgbClr val="663300"/>
                </a:solidFill>
                <a:ln w="57150">
                  <a:solidFill>
                    <a:srgbClr val="663300"/>
                  </a:solidFill>
                  <a:round/>
                  <a:headEnd/>
                  <a:tailEnd/>
                </a:ln>
                <a:effectLst/>
              </p:spPr>
              <p:txBody>
                <a:bodyPr wrap="none" anchor="ctr"/>
                <a:lstStyle/>
                <a:p>
                  <a:endParaRPr lang="en-US"/>
                </a:p>
              </p:txBody>
            </p:sp>
            <p:sp>
              <p:nvSpPr>
                <p:cNvPr id="149556" name="Oval 52"/>
                <p:cNvSpPr>
                  <a:spLocks noChangeArrowheads="1"/>
                </p:cNvSpPr>
                <p:nvPr/>
              </p:nvSpPr>
              <p:spPr bwMode="auto">
                <a:xfrm>
                  <a:off x="1600" y="1567"/>
                  <a:ext cx="56" cy="45"/>
                </a:xfrm>
                <a:prstGeom prst="ellipse">
                  <a:avLst/>
                </a:prstGeom>
                <a:solidFill>
                  <a:srgbClr val="663300"/>
                </a:solidFill>
                <a:ln w="57150">
                  <a:solidFill>
                    <a:srgbClr val="663300"/>
                  </a:solidFill>
                  <a:round/>
                  <a:headEnd/>
                  <a:tailEnd/>
                </a:ln>
                <a:effectLst/>
              </p:spPr>
              <p:txBody>
                <a:bodyPr wrap="none" anchor="ctr"/>
                <a:lstStyle/>
                <a:p>
                  <a:endParaRPr lang="en-US"/>
                </a:p>
              </p:txBody>
            </p:sp>
          </p:grpSp>
          <p:grpSp>
            <p:nvGrpSpPr>
              <p:cNvPr id="149557" name="Group 53"/>
              <p:cNvGrpSpPr>
                <a:grpSpLocks/>
              </p:cNvGrpSpPr>
              <p:nvPr/>
            </p:nvGrpSpPr>
            <p:grpSpPr bwMode="auto">
              <a:xfrm>
                <a:off x="2832" y="1248"/>
                <a:ext cx="1872" cy="1747"/>
                <a:chOff x="2832" y="1248"/>
                <a:chExt cx="1872" cy="1747"/>
              </a:xfrm>
            </p:grpSpPr>
            <p:sp>
              <p:nvSpPr>
                <p:cNvPr id="149558" name="Oval 54"/>
                <p:cNvSpPr>
                  <a:spLocks noChangeArrowheads="1"/>
                </p:cNvSpPr>
                <p:nvPr/>
              </p:nvSpPr>
              <p:spPr bwMode="auto">
                <a:xfrm>
                  <a:off x="3545" y="2547"/>
                  <a:ext cx="55" cy="45"/>
                </a:xfrm>
                <a:prstGeom prst="ellipse">
                  <a:avLst/>
                </a:prstGeom>
                <a:solidFill>
                  <a:srgbClr val="663300"/>
                </a:solidFill>
                <a:ln w="57150">
                  <a:solidFill>
                    <a:srgbClr val="663300"/>
                  </a:solidFill>
                  <a:round/>
                  <a:headEnd/>
                  <a:tailEnd/>
                </a:ln>
                <a:effectLst/>
              </p:spPr>
              <p:txBody>
                <a:bodyPr wrap="none" anchor="ctr"/>
                <a:lstStyle/>
                <a:p>
                  <a:endParaRPr lang="en-US"/>
                </a:p>
              </p:txBody>
            </p:sp>
            <p:sp>
              <p:nvSpPr>
                <p:cNvPr id="149559" name="Oval 55"/>
                <p:cNvSpPr>
                  <a:spLocks noChangeArrowheads="1"/>
                </p:cNvSpPr>
                <p:nvPr/>
              </p:nvSpPr>
              <p:spPr bwMode="auto">
                <a:xfrm>
                  <a:off x="4169" y="2067"/>
                  <a:ext cx="55" cy="45"/>
                </a:xfrm>
                <a:prstGeom prst="ellipse">
                  <a:avLst/>
                </a:prstGeom>
                <a:solidFill>
                  <a:srgbClr val="663300"/>
                </a:solidFill>
                <a:ln w="57150">
                  <a:solidFill>
                    <a:srgbClr val="663300"/>
                  </a:solidFill>
                  <a:round/>
                  <a:headEnd/>
                  <a:tailEnd/>
                </a:ln>
                <a:effectLst/>
              </p:spPr>
              <p:txBody>
                <a:bodyPr wrap="none" anchor="ctr"/>
                <a:lstStyle/>
                <a:p>
                  <a:endParaRPr lang="en-US"/>
                </a:p>
              </p:txBody>
            </p:sp>
            <p:sp>
              <p:nvSpPr>
                <p:cNvPr id="149560" name="Freeform 56"/>
                <p:cNvSpPr>
                  <a:spLocks/>
                </p:cNvSpPr>
                <p:nvPr/>
              </p:nvSpPr>
              <p:spPr bwMode="auto">
                <a:xfrm rot="-11501446">
                  <a:off x="4032" y="1792"/>
                  <a:ext cx="111" cy="272"/>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663300"/>
                </a:solidFill>
                <a:ln w="3175" cmpd="sng">
                  <a:solidFill>
                    <a:srgbClr val="663300"/>
                  </a:solidFill>
                  <a:round/>
                  <a:headEnd/>
                  <a:tailEnd/>
                </a:ln>
              </p:spPr>
              <p:txBody>
                <a:bodyPr/>
                <a:lstStyle/>
                <a:p>
                  <a:endParaRPr lang="en-US"/>
                </a:p>
              </p:txBody>
            </p:sp>
            <p:sp>
              <p:nvSpPr>
                <p:cNvPr id="149561" name="Freeform 57"/>
                <p:cNvSpPr>
                  <a:spLocks/>
                </p:cNvSpPr>
                <p:nvPr/>
              </p:nvSpPr>
              <p:spPr bwMode="auto">
                <a:xfrm rot="-9680793">
                  <a:off x="3637" y="2272"/>
                  <a:ext cx="107" cy="272"/>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663300"/>
                </a:solidFill>
                <a:ln w="3175" cmpd="sng">
                  <a:solidFill>
                    <a:srgbClr val="663300"/>
                  </a:solidFill>
                  <a:round/>
                  <a:headEnd/>
                  <a:tailEnd/>
                </a:ln>
              </p:spPr>
              <p:txBody>
                <a:bodyPr/>
                <a:lstStyle/>
                <a:p>
                  <a:endParaRPr lang="en-US"/>
                </a:p>
              </p:txBody>
            </p:sp>
            <p:sp>
              <p:nvSpPr>
                <p:cNvPr id="149562" name="Freeform 58"/>
                <p:cNvSpPr>
                  <a:spLocks/>
                </p:cNvSpPr>
                <p:nvPr/>
              </p:nvSpPr>
              <p:spPr bwMode="auto">
                <a:xfrm rot="4727632" flipV="1">
                  <a:off x="3032" y="2642"/>
                  <a:ext cx="90" cy="278"/>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663300"/>
                </a:solidFill>
                <a:ln w="3175" cmpd="sng">
                  <a:solidFill>
                    <a:srgbClr val="663300"/>
                  </a:solidFill>
                  <a:round/>
                  <a:headEnd/>
                  <a:tailEnd/>
                </a:ln>
              </p:spPr>
              <p:txBody>
                <a:bodyPr/>
                <a:lstStyle/>
                <a:p>
                  <a:endParaRPr lang="en-US"/>
                </a:p>
              </p:txBody>
            </p:sp>
            <p:sp>
              <p:nvSpPr>
                <p:cNvPr id="149563" name="Freeform 59"/>
                <p:cNvSpPr>
                  <a:spLocks/>
                </p:cNvSpPr>
                <p:nvPr/>
              </p:nvSpPr>
              <p:spPr bwMode="auto">
                <a:xfrm rot="12311760">
                  <a:off x="2832" y="2832"/>
                  <a:ext cx="80" cy="163"/>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663300"/>
                </a:solidFill>
                <a:ln w="3175" cmpd="sng">
                  <a:solidFill>
                    <a:srgbClr val="663300"/>
                  </a:solidFill>
                  <a:round/>
                  <a:headEnd/>
                  <a:tailEnd/>
                </a:ln>
              </p:spPr>
              <p:txBody>
                <a:bodyPr/>
                <a:lstStyle/>
                <a:p>
                  <a:endParaRPr lang="en-US"/>
                </a:p>
              </p:txBody>
            </p:sp>
            <p:sp>
              <p:nvSpPr>
                <p:cNvPr id="149564" name="Oval 60"/>
                <p:cNvSpPr>
                  <a:spLocks noChangeArrowheads="1"/>
                </p:cNvSpPr>
                <p:nvPr/>
              </p:nvSpPr>
              <p:spPr bwMode="auto">
                <a:xfrm>
                  <a:off x="3257" y="2688"/>
                  <a:ext cx="55" cy="45"/>
                </a:xfrm>
                <a:prstGeom prst="ellipse">
                  <a:avLst/>
                </a:prstGeom>
                <a:solidFill>
                  <a:srgbClr val="663300"/>
                </a:solidFill>
                <a:ln w="57150">
                  <a:solidFill>
                    <a:srgbClr val="663300"/>
                  </a:solidFill>
                  <a:round/>
                  <a:headEnd/>
                  <a:tailEnd/>
                </a:ln>
                <a:effectLst/>
              </p:spPr>
              <p:txBody>
                <a:bodyPr wrap="none" anchor="ctr"/>
                <a:lstStyle/>
                <a:p>
                  <a:endParaRPr lang="en-US"/>
                </a:p>
              </p:txBody>
            </p:sp>
            <p:sp>
              <p:nvSpPr>
                <p:cNvPr id="149565" name="Freeform 61"/>
                <p:cNvSpPr>
                  <a:spLocks/>
                </p:cNvSpPr>
                <p:nvPr/>
              </p:nvSpPr>
              <p:spPr bwMode="auto">
                <a:xfrm rot="15472822" flipH="1">
                  <a:off x="3369" y="2535"/>
                  <a:ext cx="85" cy="200"/>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663300"/>
                </a:solidFill>
                <a:ln w="3175" cmpd="sng">
                  <a:solidFill>
                    <a:srgbClr val="663300"/>
                  </a:solidFill>
                  <a:round/>
                  <a:headEnd/>
                  <a:tailEnd/>
                </a:ln>
              </p:spPr>
              <p:txBody>
                <a:bodyPr/>
                <a:lstStyle/>
                <a:p>
                  <a:endParaRPr lang="en-US"/>
                </a:p>
              </p:txBody>
            </p:sp>
            <p:sp>
              <p:nvSpPr>
                <p:cNvPr id="149566" name="Freeform 62"/>
                <p:cNvSpPr>
                  <a:spLocks/>
                </p:cNvSpPr>
                <p:nvPr/>
              </p:nvSpPr>
              <p:spPr bwMode="auto">
                <a:xfrm rot="14923250" flipH="1">
                  <a:off x="3888" y="2032"/>
                  <a:ext cx="111" cy="272"/>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663300"/>
                </a:solidFill>
                <a:ln w="3175" cmpd="sng">
                  <a:solidFill>
                    <a:srgbClr val="663300"/>
                  </a:solidFill>
                  <a:round/>
                  <a:headEnd/>
                  <a:tailEnd/>
                </a:ln>
              </p:spPr>
              <p:txBody>
                <a:bodyPr/>
                <a:lstStyle/>
                <a:p>
                  <a:endParaRPr lang="en-US"/>
                </a:p>
              </p:txBody>
            </p:sp>
            <p:sp>
              <p:nvSpPr>
                <p:cNvPr id="149567" name="Freeform 63"/>
                <p:cNvSpPr>
                  <a:spLocks/>
                </p:cNvSpPr>
                <p:nvPr/>
              </p:nvSpPr>
              <p:spPr bwMode="auto">
                <a:xfrm rot="14392819" flipH="1">
                  <a:off x="4116" y="1524"/>
                  <a:ext cx="72" cy="144"/>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663300"/>
                </a:solidFill>
                <a:ln w="3175" cmpd="sng">
                  <a:solidFill>
                    <a:srgbClr val="663300"/>
                  </a:solidFill>
                  <a:round/>
                  <a:headEnd/>
                  <a:tailEnd/>
                </a:ln>
              </p:spPr>
              <p:txBody>
                <a:bodyPr/>
                <a:lstStyle/>
                <a:p>
                  <a:endParaRPr lang="en-US"/>
                </a:p>
              </p:txBody>
            </p:sp>
            <p:sp>
              <p:nvSpPr>
                <p:cNvPr id="149568" name="Freeform 64"/>
                <p:cNvSpPr>
                  <a:spLocks/>
                </p:cNvSpPr>
                <p:nvPr/>
              </p:nvSpPr>
              <p:spPr bwMode="auto">
                <a:xfrm rot="16023658" flipH="1">
                  <a:off x="4137" y="1527"/>
                  <a:ext cx="85" cy="200"/>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663300"/>
                </a:solidFill>
                <a:ln w="3175" cmpd="sng">
                  <a:solidFill>
                    <a:srgbClr val="663300"/>
                  </a:solidFill>
                  <a:round/>
                  <a:headEnd/>
                  <a:tailEnd/>
                </a:ln>
              </p:spPr>
              <p:txBody>
                <a:bodyPr/>
                <a:lstStyle/>
                <a:p>
                  <a:endParaRPr lang="en-US"/>
                </a:p>
              </p:txBody>
            </p:sp>
            <p:sp>
              <p:nvSpPr>
                <p:cNvPr id="149569" name="Freeform 65"/>
                <p:cNvSpPr>
                  <a:spLocks/>
                </p:cNvSpPr>
                <p:nvPr/>
              </p:nvSpPr>
              <p:spPr bwMode="auto">
                <a:xfrm rot="12416600">
                  <a:off x="4624" y="1248"/>
                  <a:ext cx="80" cy="163"/>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663300"/>
                </a:solidFill>
                <a:ln w="3175" cmpd="sng">
                  <a:solidFill>
                    <a:srgbClr val="663300"/>
                  </a:solidFill>
                  <a:round/>
                  <a:headEnd/>
                  <a:tailEnd/>
                </a:ln>
              </p:spPr>
              <p:txBody>
                <a:bodyPr/>
                <a:lstStyle/>
                <a:p>
                  <a:endParaRPr lang="en-US"/>
                </a:p>
              </p:txBody>
            </p:sp>
            <p:sp>
              <p:nvSpPr>
                <p:cNvPr id="149570" name="Freeform 66"/>
                <p:cNvSpPr>
                  <a:spLocks/>
                </p:cNvSpPr>
                <p:nvPr/>
              </p:nvSpPr>
              <p:spPr bwMode="auto">
                <a:xfrm rot="11256710">
                  <a:off x="4416" y="1296"/>
                  <a:ext cx="80" cy="163"/>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663300"/>
                </a:solidFill>
                <a:ln w="3175" cmpd="sng">
                  <a:solidFill>
                    <a:srgbClr val="663300"/>
                  </a:solidFill>
                  <a:round/>
                  <a:headEnd/>
                  <a:tailEnd/>
                </a:ln>
              </p:spPr>
              <p:txBody>
                <a:bodyPr/>
                <a:lstStyle/>
                <a:p>
                  <a:endParaRPr lang="en-US"/>
                </a:p>
              </p:txBody>
            </p:sp>
            <p:sp>
              <p:nvSpPr>
                <p:cNvPr id="149571" name="Freeform 67"/>
                <p:cNvSpPr>
                  <a:spLocks/>
                </p:cNvSpPr>
                <p:nvPr/>
              </p:nvSpPr>
              <p:spPr bwMode="auto">
                <a:xfrm rot="16070035" flipH="1">
                  <a:off x="4465" y="1335"/>
                  <a:ext cx="85" cy="200"/>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663300"/>
                </a:solidFill>
                <a:ln w="3175" cmpd="sng">
                  <a:solidFill>
                    <a:srgbClr val="663300"/>
                  </a:solidFill>
                  <a:round/>
                  <a:headEnd/>
                  <a:tailEnd/>
                </a:ln>
              </p:spPr>
              <p:txBody>
                <a:bodyPr/>
                <a:lstStyle/>
                <a:p>
                  <a:endParaRPr lang="en-US"/>
                </a:p>
              </p:txBody>
            </p:sp>
            <p:sp>
              <p:nvSpPr>
                <p:cNvPr id="149572" name="Freeform 68"/>
                <p:cNvSpPr>
                  <a:spLocks/>
                </p:cNvSpPr>
                <p:nvPr/>
              </p:nvSpPr>
              <p:spPr bwMode="auto">
                <a:xfrm rot="2303324" flipH="1">
                  <a:off x="4272" y="1816"/>
                  <a:ext cx="85" cy="200"/>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663300"/>
                </a:solidFill>
                <a:ln w="3175" cmpd="sng">
                  <a:solidFill>
                    <a:srgbClr val="663300"/>
                  </a:solidFill>
                  <a:round/>
                  <a:headEnd/>
                  <a:tailEnd/>
                </a:ln>
              </p:spPr>
              <p:txBody>
                <a:bodyPr/>
                <a:lstStyle/>
                <a:p>
                  <a:endParaRPr lang="en-US"/>
                </a:p>
              </p:txBody>
            </p:sp>
            <p:sp>
              <p:nvSpPr>
                <p:cNvPr id="149573" name="Freeform 69"/>
                <p:cNvSpPr>
                  <a:spLocks/>
                </p:cNvSpPr>
                <p:nvPr/>
              </p:nvSpPr>
              <p:spPr bwMode="auto">
                <a:xfrm rot="20659951" flipH="1">
                  <a:off x="4296" y="1632"/>
                  <a:ext cx="72" cy="144"/>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663300"/>
                </a:solidFill>
                <a:ln w="3175" cmpd="sng">
                  <a:solidFill>
                    <a:srgbClr val="663300"/>
                  </a:solidFill>
                  <a:round/>
                  <a:headEnd/>
                  <a:tailEnd/>
                </a:ln>
              </p:spPr>
              <p:txBody>
                <a:bodyPr/>
                <a:lstStyle/>
                <a:p>
                  <a:endParaRPr lang="en-US"/>
                </a:p>
              </p:txBody>
            </p:sp>
            <p:sp>
              <p:nvSpPr>
                <p:cNvPr id="149574" name="Freeform 70"/>
                <p:cNvSpPr>
                  <a:spLocks/>
                </p:cNvSpPr>
                <p:nvPr/>
              </p:nvSpPr>
              <p:spPr bwMode="auto">
                <a:xfrm rot="14649555">
                  <a:off x="4266" y="1414"/>
                  <a:ext cx="80" cy="163"/>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663300"/>
                </a:solidFill>
                <a:ln w="3175" cmpd="sng">
                  <a:solidFill>
                    <a:srgbClr val="663300"/>
                  </a:solidFill>
                  <a:round/>
                  <a:headEnd/>
                  <a:tailEnd/>
                </a:ln>
              </p:spPr>
              <p:txBody>
                <a:bodyPr/>
                <a:lstStyle/>
                <a:p>
                  <a:endParaRPr lang="en-US"/>
                </a:p>
              </p:txBody>
            </p:sp>
          </p:grpSp>
        </p:grpSp>
      </p:grpSp>
      <p:sp>
        <p:nvSpPr>
          <p:cNvPr id="149575" name="WordArt 71"/>
          <p:cNvSpPr>
            <a:spLocks noChangeArrowheads="1" noChangeShapeType="1" noTextEdit="1"/>
          </p:cNvSpPr>
          <p:nvPr/>
        </p:nvSpPr>
        <p:spPr bwMode="auto">
          <a:xfrm rot="491556">
            <a:off x="7313613" y="1524000"/>
            <a:ext cx="681037" cy="273050"/>
          </a:xfrm>
          <a:prstGeom prst="rect">
            <a:avLst/>
          </a:prstGeom>
        </p:spPr>
        <p:txBody>
          <a:bodyPr wrap="none" fromWordArt="1">
            <a:prstTxWarp prst="textChevronInverted">
              <a:avLst>
                <a:gd name="adj" fmla="val 75000"/>
              </a:avLst>
            </a:prstTxWarp>
          </a:bodyPr>
          <a:lstStyle/>
          <a:p>
            <a:pPr algn="ctr"/>
            <a:r>
              <a:rPr lang="en-US" sz="3600" kern="10">
                <a:ln w="12700">
                  <a:noFill/>
                  <a:round/>
                  <a:headEnd/>
                  <a:tailEnd/>
                </a:ln>
                <a:solidFill>
                  <a:srgbClr val="996633"/>
                </a:solidFill>
                <a:latin typeface="Arial Black"/>
              </a:rPr>
              <a:t>Jericho</a:t>
            </a:r>
          </a:p>
        </p:txBody>
      </p:sp>
      <p:sp>
        <p:nvSpPr>
          <p:cNvPr id="149576" name="Oval 72"/>
          <p:cNvSpPr>
            <a:spLocks noChangeArrowheads="1"/>
          </p:cNvSpPr>
          <p:nvPr/>
        </p:nvSpPr>
        <p:spPr bwMode="auto">
          <a:xfrm>
            <a:off x="7532688" y="1828800"/>
            <a:ext cx="87312" cy="71438"/>
          </a:xfrm>
          <a:prstGeom prst="ellipse">
            <a:avLst/>
          </a:prstGeom>
          <a:solidFill>
            <a:srgbClr val="663300"/>
          </a:solidFill>
          <a:ln w="57150" algn="ctr">
            <a:solidFill>
              <a:srgbClr val="663300"/>
            </a:solidFill>
            <a:round/>
            <a:headEnd/>
            <a:tailEnd/>
          </a:ln>
          <a:effectLst/>
        </p:spPr>
        <p:txBody>
          <a:bodyPr wrap="none" anchor="ctr"/>
          <a:lstStyle/>
          <a:p>
            <a:endParaRPr lang="en-US"/>
          </a:p>
        </p:txBody>
      </p:sp>
      <p:sp>
        <p:nvSpPr>
          <p:cNvPr id="149577" name="Rectangle 73"/>
          <p:cNvSpPr>
            <a:spLocks noChangeArrowheads="1"/>
          </p:cNvSpPr>
          <p:nvPr/>
        </p:nvSpPr>
        <p:spPr bwMode="auto">
          <a:xfrm>
            <a:off x="0" y="5715000"/>
            <a:ext cx="9144000" cy="1143000"/>
          </a:xfrm>
          <a:prstGeom prst="rect">
            <a:avLst/>
          </a:prstGeom>
          <a:solidFill>
            <a:schemeClr val="tx1"/>
          </a:solidFill>
          <a:ln w="9525">
            <a:solidFill>
              <a:schemeClr val="tx1"/>
            </a:solidFill>
            <a:miter lim="800000"/>
            <a:headEnd/>
            <a:tailEnd/>
          </a:ln>
          <a:effectLst/>
        </p:spPr>
        <p:txBody>
          <a:bodyPr wrap="none" anchor="ctr"/>
          <a:lstStyle/>
          <a:p>
            <a:endParaRPr lang="en-US"/>
          </a:p>
        </p:txBody>
      </p:sp>
      <p:sp>
        <p:nvSpPr>
          <p:cNvPr id="149578" name="AutoShape 74"/>
          <p:cNvSpPr>
            <a:spLocks noChangeArrowheads="1"/>
          </p:cNvSpPr>
          <p:nvPr/>
        </p:nvSpPr>
        <p:spPr bwMode="auto">
          <a:xfrm rot="5400000">
            <a:off x="4419600" y="700088"/>
            <a:ext cx="304800" cy="4724400"/>
          </a:xfrm>
          <a:prstGeom prst="downArrow">
            <a:avLst>
              <a:gd name="adj1" fmla="val 41667"/>
              <a:gd name="adj2" fmla="val 154713"/>
            </a:avLst>
          </a:prstGeom>
          <a:gradFill rotWithShape="1">
            <a:gsLst>
              <a:gs pos="0">
                <a:srgbClr val="FF9900"/>
              </a:gs>
              <a:gs pos="100000">
                <a:srgbClr val="FFFF00"/>
              </a:gs>
            </a:gsLst>
            <a:lin ang="5400000" scaled="1"/>
          </a:gradFill>
          <a:ln w="38100" algn="ctr">
            <a:noFill/>
            <a:miter lim="800000"/>
            <a:headEnd/>
            <a:tailEnd/>
          </a:ln>
          <a:effectLst/>
        </p:spPr>
        <p:txBody>
          <a:bodyPr rot="10800000" vert="eaVert" wrap="none" anchor="ctr"/>
          <a:lstStyle/>
          <a:p>
            <a:pPr algn="ctr"/>
            <a:endParaRPr lang="en-US">
              <a:latin typeface="Arial Black" pitchFamily="34" charset="0"/>
            </a:endParaRPr>
          </a:p>
        </p:txBody>
      </p:sp>
      <p:grpSp>
        <p:nvGrpSpPr>
          <p:cNvPr id="149579" name="Group 75"/>
          <p:cNvGrpSpPr>
            <a:grpSpLocks/>
          </p:cNvGrpSpPr>
          <p:nvPr/>
        </p:nvGrpSpPr>
        <p:grpSpPr bwMode="auto">
          <a:xfrm>
            <a:off x="6629400" y="2528888"/>
            <a:ext cx="1752600" cy="990600"/>
            <a:chOff x="4176" y="1584"/>
            <a:chExt cx="1104" cy="624"/>
          </a:xfrm>
        </p:grpSpPr>
        <p:sp>
          <p:nvSpPr>
            <p:cNvPr id="149580" name="Oval 76"/>
            <p:cNvSpPr>
              <a:spLocks noChangeArrowheads="1"/>
            </p:cNvSpPr>
            <p:nvPr/>
          </p:nvSpPr>
          <p:spPr bwMode="auto">
            <a:xfrm>
              <a:off x="4176" y="1584"/>
              <a:ext cx="1104" cy="624"/>
            </a:xfrm>
            <a:prstGeom prst="ellipse">
              <a:avLst/>
            </a:prstGeom>
            <a:gradFill rotWithShape="0">
              <a:gsLst>
                <a:gs pos="0">
                  <a:srgbClr val="FFCC66"/>
                </a:gs>
                <a:gs pos="100000">
                  <a:srgbClr val="FF9900"/>
                </a:gs>
              </a:gsLst>
              <a:path path="shape">
                <a:fillToRect l="50000" t="50000" r="50000" b="50000"/>
              </a:path>
            </a:gradFill>
            <a:ln w="12700" algn="ctr">
              <a:solidFill>
                <a:srgbClr val="CC6600"/>
              </a:solidFill>
              <a:round/>
              <a:headEnd/>
              <a:tailEnd/>
            </a:ln>
            <a:effectLst>
              <a:outerShdw dist="64758" dir="4721404" algn="ctr" rotWithShape="0">
                <a:srgbClr val="B65B00"/>
              </a:outerShdw>
            </a:effectLst>
          </p:spPr>
          <p:txBody>
            <a:bodyPr wrap="none" anchor="ctr"/>
            <a:lstStyle/>
            <a:p>
              <a:pPr algn="ctr" eaLnBrk="0" hangingPunct="0"/>
              <a:endParaRPr lang="en-US" sz="3600">
                <a:solidFill>
                  <a:srgbClr val="5A002D"/>
                </a:solidFill>
                <a:latin typeface="Impact" pitchFamily="34" charset="0"/>
              </a:endParaRPr>
            </a:p>
          </p:txBody>
        </p:sp>
        <p:grpSp>
          <p:nvGrpSpPr>
            <p:cNvPr id="149581" name="Group 77"/>
            <p:cNvGrpSpPr>
              <a:grpSpLocks/>
            </p:cNvGrpSpPr>
            <p:nvPr/>
          </p:nvGrpSpPr>
          <p:grpSpPr bwMode="auto">
            <a:xfrm>
              <a:off x="4333" y="1767"/>
              <a:ext cx="791" cy="288"/>
              <a:chOff x="4368" y="1791"/>
              <a:chExt cx="791" cy="288"/>
            </a:xfrm>
          </p:grpSpPr>
          <p:sp>
            <p:nvSpPr>
              <p:cNvPr id="149582" name="WordArt 78"/>
              <p:cNvSpPr>
                <a:spLocks noChangeArrowheads="1" noChangeShapeType="1" noTextEdit="1"/>
              </p:cNvSpPr>
              <p:nvPr/>
            </p:nvSpPr>
            <p:spPr bwMode="auto">
              <a:xfrm>
                <a:off x="4425" y="1791"/>
                <a:ext cx="678" cy="144"/>
              </a:xfrm>
              <a:prstGeom prst="rect">
                <a:avLst/>
              </a:prstGeom>
            </p:spPr>
            <p:txBody>
              <a:bodyPr spcFirstLastPara="1" wrap="none" fromWordArt="1">
                <a:prstTxWarp prst="textArchUp">
                  <a:avLst>
                    <a:gd name="adj" fmla="val 10800000"/>
                  </a:avLst>
                </a:prstTxWarp>
              </a:bodyPr>
              <a:lstStyle/>
              <a:p>
                <a:pPr algn="ctr"/>
                <a:r>
                  <a:rPr lang="en-US" sz="3600" kern="10" dirty="0">
                    <a:ln w="19050">
                      <a:solidFill>
                        <a:srgbClr val="680000"/>
                      </a:solidFill>
                      <a:round/>
                      <a:headEnd/>
                      <a:tailEnd/>
                    </a:ln>
                    <a:solidFill>
                      <a:schemeClr val="bg1"/>
                    </a:solidFill>
                    <a:latin typeface="Impact"/>
                  </a:rPr>
                  <a:t>Younger</a:t>
                </a:r>
              </a:p>
            </p:txBody>
          </p:sp>
          <p:sp>
            <p:nvSpPr>
              <p:cNvPr id="149583" name="WordArt 79"/>
              <p:cNvSpPr>
                <a:spLocks noChangeArrowheads="1" noChangeShapeType="1" noTextEdit="1"/>
              </p:cNvSpPr>
              <p:nvPr/>
            </p:nvSpPr>
            <p:spPr bwMode="auto">
              <a:xfrm>
                <a:off x="4368" y="1935"/>
                <a:ext cx="791" cy="144"/>
              </a:xfrm>
              <a:prstGeom prst="rect">
                <a:avLst/>
              </a:prstGeom>
            </p:spPr>
            <p:txBody>
              <a:bodyPr spcFirstLastPara="1" wrap="none" fromWordArt="1">
                <a:prstTxWarp prst="textArchDown">
                  <a:avLst>
                    <a:gd name="adj" fmla="val 0"/>
                  </a:avLst>
                </a:prstTxWarp>
              </a:bodyPr>
              <a:lstStyle/>
              <a:p>
                <a:pPr algn="ctr"/>
                <a:r>
                  <a:rPr lang="en-US" sz="3600" kern="10" dirty="0">
                    <a:ln w="19050">
                      <a:solidFill>
                        <a:srgbClr val="680000"/>
                      </a:solidFill>
                      <a:round/>
                      <a:headEnd/>
                      <a:tailEnd/>
                    </a:ln>
                    <a:solidFill>
                      <a:schemeClr val="bg1"/>
                    </a:solidFill>
                    <a:latin typeface="Impact"/>
                  </a:rPr>
                  <a:t>Israelites</a:t>
                </a:r>
              </a:p>
            </p:txBody>
          </p:sp>
        </p:grpSp>
      </p:grpSp>
      <p:sp>
        <p:nvSpPr>
          <p:cNvPr id="149584" name="Text Box 80"/>
          <p:cNvSpPr txBox="1">
            <a:spLocks noChangeArrowheads="1"/>
          </p:cNvSpPr>
          <p:nvPr/>
        </p:nvSpPr>
        <p:spPr bwMode="auto">
          <a:xfrm>
            <a:off x="304800" y="0"/>
            <a:ext cx="7315200" cy="579438"/>
          </a:xfrm>
          <a:prstGeom prst="rect">
            <a:avLst/>
          </a:prstGeom>
          <a:noFill/>
          <a:ln w="9525" algn="ctr">
            <a:noFill/>
            <a:miter lim="800000"/>
            <a:headEnd/>
            <a:tailEnd/>
          </a:ln>
          <a:effectLst/>
        </p:spPr>
        <p:txBody>
          <a:bodyPr>
            <a:spAutoFit/>
          </a:bodyPr>
          <a:lstStyle/>
          <a:p>
            <a:pPr eaLnBrk="0" hangingPunct="0"/>
            <a:r>
              <a:rPr lang="en-US" sz="3200" u="sng">
                <a:solidFill>
                  <a:srgbClr val="00FFFF"/>
                </a:solidFill>
                <a:latin typeface="Fette Engschrift" pitchFamily="2" charset="0"/>
              </a:rPr>
              <a:t>2.2.3.2.2 The Foundation of Substance Centered on Joshua</a:t>
            </a:r>
          </a:p>
        </p:txBody>
      </p:sp>
      <p:sp>
        <p:nvSpPr>
          <p:cNvPr id="149585" name="AutoShape 81"/>
          <p:cNvSpPr>
            <a:spLocks noChangeArrowheads="1"/>
          </p:cNvSpPr>
          <p:nvPr/>
        </p:nvSpPr>
        <p:spPr bwMode="auto">
          <a:xfrm rot="10800000" flipV="1">
            <a:off x="4117975" y="4724400"/>
            <a:ext cx="527050" cy="304800"/>
          </a:xfrm>
          <a:prstGeom prst="downArrow">
            <a:avLst>
              <a:gd name="adj1" fmla="val 52417"/>
              <a:gd name="adj2" fmla="val 47398"/>
            </a:avLst>
          </a:prstGeom>
          <a:solidFill>
            <a:srgbClr val="FFFFCC"/>
          </a:solidFill>
          <a:ln w="12700" algn="ctr">
            <a:solidFill>
              <a:srgbClr val="FF9900"/>
            </a:solidFill>
            <a:miter lim="800000"/>
            <a:headEnd/>
            <a:tailEnd/>
          </a:ln>
          <a:effectLst/>
        </p:spPr>
        <p:txBody>
          <a:bodyPr wrap="none" anchor="ctr"/>
          <a:lstStyle/>
          <a:p>
            <a:pPr algn="ctr"/>
            <a:endParaRPr lang="en-US">
              <a:latin typeface="Arial Black" pitchFamily="34" charset="0"/>
            </a:endParaRPr>
          </a:p>
        </p:txBody>
      </p:sp>
      <p:sp>
        <p:nvSpPr>
          <p:cNvPr id="149586" name="Oval 82"/>
          <p:cNvSpPr>
            <a:spLocks noChangeArrowheads="1"/>
          </p:cNvSpPr>
          <p:nvPr/>
        </p:nvSpPr>
        <p:spPr bwMode="auto">
          <a:xfrm>
            <a:off x="3795713" y="5092700"/>
            <a:ext cx="1171575" cy="519113"/>
          </a:xfrm>
          <a:prstGeom prst="ellipse">
            <a:avLst/>
          </a:prstGeom>
          <a:gradFill rotWithShape="0">
            <a:gsLst>
              <a:gs pos="0">
                <a:srgbClr val="FFFFCC"/>
              </a:gs>
              <a:gs pos="100000">
                <a:srgbClr val="FFFF00"/>
              </a:gs>
            </a:gsLst>
            <a:path path="shape">
              <a:fillToRect l="50000" t="50000" r="50000" b="50000"/>
            </a:path>
          </a:gradFill>
          <a:ln w="19050" algn="ctr">
            <a:solidFill>
              <a:srgbClr val="FF9900"/>
            </a:solidFill>
            <a:round/>
            <a:headEnd/>
            <a:tailEnd/>
          </a:ln>
          <a:effectLst/>
        </p:spPr>
        <p:txBody>
          <a:bodyPr wrap="none" anchor="ctr"/>
          <a:lstStyle/>
          <a:p>
            <a:pPr algn="ctr" eaLnBrk="0" hangingPunct="0"/>
            <a:r>
              <a:rPr lang="en-US" sz="2600">
                <a:solidFill>
                  <a:srgbClr val="0000FF"/>
                </a:solidFill>
                <a:latin typeface="Impact" pitchFamily="34" charset="0"/>
              </a:rPr>
              <a:t>Start</a:t>
            </a:r>
          </a:p>
        </p:txBody>
      </p:sp>
      <p:grpSp>
        <p:nvGrpSpPr>
          <p:cNvPr id="149587" name="Group 83"/>
          <p:cNvGrpSpPr>
            <a:grpSpLocks/>
          </p:cNvGrpSpPr>
          <p:nvPr/>
        </p:nvGrpSpPr>
        <p:grpSpPr bwMode="auto">
          <a:xfrm>
            <a:off x="1885950" y="1504950"/>
            <a:ext cx="2590800" cy="487363"/>
            <a:chOff x="1248" y="933"/>
            <a:chExt cx="1632" cy="307"/>
          </a:xfrm>
        </p:grpSpPr>
        <p:sp>
          <p:nvSpPr>
            <p:cNvPr id="149588" name="Rectangle 84"/>
            <p:cNvSpPr>
              <a:spLocks noChangeArrowheads="1"/>
            </p:cNvSpPr>
            <p:nvPr/>
          </p:nvSpPr>
          <p:spPr bwMode="auto">
            <a:xfrm>
              <a:off x="1257" y="943"/>
              <a:ext cx="1613" cy="288"/>
            </a:xfrm>
            <a:prstGeom prst="rect">
              <a:avLst/>
            </a:prstGeom>
            <a:gradFill rotWithShape="1">
              <a:gsLst>
                <a:gs pos="0">
                  <a:srgbClr val="FFFFFF"/>
                </a:gs>
                <a:gs pos="100000">
                  <a:srgbClr val="DAB590"/>
                </a:gs>
              </a:gsLst>
              <a:path path="shape">
                <a:fillToRect l="50000" t="50000" r="50000" b="50000"/>
              </a:path>
            </a:gradFill>
            <a:ln w="28575" algn="ctr">
              <a:solidFill>
                <a:srgbClr val="660033"/>
              </a:solidFill>
              <a:miter lim="800000"/>
              <a:headEnd/>
              <a:tailEnd/>
            </a:ln>
            <a:effectLst/>
          </p:spPr>
          <p:txBody>
            <a:bodyPr wrap="none" anchor="ctr"/>
            <a:lstStyle/>
            <a:p>
              <a:endParaRPr lang="en-US"/>
            </a:p>
          </p:txBody>
        </p:sp>
        <p:sp>
          <p:nvSpPr>
            <p:cNvPr id="149589" name="Text Box 85"/>
            <p:cNvSpPr txBox="1">
              <a:spLocks noChangeArrowheads="1"/>
            </p:cNvSpPr>
            <p:nvPr/>
          </p:nvSpPr>
          <p:spPr bwMode="auto">
            <a:xfrm>
              <a:off x="1248" y="933"/>
              <a:ext cx="1632" cy="307"/>
            </a:xfrm>
            <a:prstGeom prst="rect">
              <a:avLst/>
            </a:prstGeom>
            <a:noFill/>
            <a:ln w="19050">
              <a:noFill/>
              <a:miter lim="800000"/>
              <a:headEnd/>
              <a:tailEnd/>
            </a:ln>
            <a:effectLst/>
          </p:spPr>
          <p:txBody>
            <a:bodyPr>
              <a:spAutoFit/>
            </a:bodyPr>
            <a:lstStyle/>
            <a:p>
              <a:pPr algn="ctr" eaLnBrk="0" hangingPunct="0"/>
              <a:endParaRPr lang="en-US" sz="200">
                <a:solidFill>
                  <a:srgbClr val="440022"/>
                </a:solidFill>
                <a:latin typeface="Impact" pitchFamily="34" charset="0"/>
              </a:endParaRPr>
            </a:p>
            <a:p>
              <a:pPr algn="ctr" eaLnBrk="0" hangingPunct="0"/>
              <a:r>
                <a:rPr lang="en-US" sz="2400">
                  <a:solidFill>
                    <a:srgbClr val="440022"/>
                  </a:solidFill>
                  <a:latin typeface="Impact" pitchFamily="34" charset="0"/>
                </a:rPr>
                <a:t>Foundation of faith</a:t>
              </a:r>
            </a:p>
          </p:txBody>
        </p:sp>
      </p:grpSp>
      <p:grpSp>
        <p:nvGrpSpPr>
          <p:cNvPr id="149590" name="Group 86"/>
          <p:cNvGrpSpPr>
            <a:grpSpLocks/>
          </p:cNvGrpSpPr>
          <p:nvPr/>
        </p:nvGrpSpPr>
        <p:grpSpPr bwMode="auto">
          <a:xfrm>
            <a:off x="685800" y="5715000"/>
            <a:ext cx="7772400" cy="1031875"/>
            <a:chOff x="432" y="3600"/>
            <a:chExt cx="4896" cy="650"/>
          </a:xfrm>
        </p:grpSpPr>
        <p:sp>
          <p:nvSpPr>
            <p:cNvPr id="149591" name="Text Box 87"/>
            <p:cNvSpPr txBox="1">
              <a:spLocks noChangeArrowheads="1"/>
            </p:cNvSpPr>
            <p:nvPr/>
          </p:nvSpPr>
          <p:spPr bwMode="auto">
            <a:xfrm>
              <a:off x="651" y="3640"/>
              <a:ext cx="4677" cy="610"/>
            </a:xfrm>
            <a:prstGeom prst="rect">
              <a:avLst/>
            </a:prstGeom>
            <a:noFill/>
            <a:ln w="9525">
              <a:noFill/>
              <a:miter lim="800000"/>
              <a:headEnd/>
              <a:tailEnd/>
            </a:ln>
            <a:effectLst/>
          </p:spPr>
          <p:txBody>
            <a:bodyPr>
              <a:spAutoFit/>
            </a:bodyPr>
            <a:lstStyle/>
            <a:p>
              <a:pPr eaLnBrk="0" hangingPunct="0">
                <a:lnSpc>
                  <a:spcPct val="80000"/>
                </a:lnSpc>
              </a:pPr>
              <a:r>
                <a:rPr lang="en-US" sz="2400" b="1">
                  <a:solidFill>
                    <a:schemeClr val="bg1"/>
                  </a:solidFill>
                  <a:latin typeface="Arial Narrow" pitchFamily="34" charset="0"/>
                </a:rPr>
                <a:t>The younger generation of </a:t>
              </a:r>
              <a:r>
                <a:rPr lang="en-US" sz="2400" b="1" u="sng">
                  <a:solidFill>
                    <a:schemeClr val="bg1"/>
                  </a:solidFill>
                  <a:latin typeface="Arial Narrow" pitchFamily="34" charset="0"/>
                </a:rPr>
                <a:t>Israelites</a:t>
              </a:r>
              <a:r>
                <a:rPr lang="en-US" sz="2400" b="1">
                  <a:solidFill>
                    <a:schemeClr val="bg1"/>
                  </a:solidFill>
                  <a:latin typeface="Arial Narrow" pitchFamily="34" charset="0"/>
                </a:rPr>
                <a:t> raised in the wilderness all believed the spies’ words and this faith enabled them to </a:t>
              </a:r>
              <a:r>
                <a:rPr lang="en-US" sz="2400" b="1" u="sng">
                  <a:solidFill>
                    <a:schemeClr val="bg1"/>
                  </a:solidFill>
                  <a:latin typeface="Arial Narrow" pitchFamily="34" charset="0"/>
                </a:rPr>
                <a:t>start</a:t>
              </a:r>
              <a:r>
                <a:rPr lang="en-US" sz="2400" b="1">
                  <a:solidFill>
                    <a:schemeClr val="bg1"/>
                  </a:solidFill>
                  <a:latin typeface="Arial Narrow" pitchFamily="34" charset="0"/>
                </a:rPr>
                <a:t> the third course.</a:t>
              </a:r>
              <a:endParaRPr lang="en-US" sz="2400">
                <a:solidFill>
                  <a:schemeClr val="bg1"/>
                </a:solidFill>
              </a:endParaRPr>
            </a:p>
          </p:txBody>
        </p:sp>
        <p:sp>
          <p:nvSpPr>
            <p:cNvPr id="149592" name="Text Box 88"/>
            <p:cNvSpPr txBox="1">
              <a:spLocks noChangeArrowheads="1"/>
            </p:cNvSpPr>
            <p:nvPr/>
          </p:nvSpPr>
          <p:spPr bwMode="auto">
            <a:xfrm>
              <a:off x="432" y="3600"/>
              <a:ext cx="215" cy="289"/>
            </a:xfrm>
            <a:prstGeom prst="rect">
              <a:avLst/>
            </a:prstGeom>
            <a:noFill/>
            <a:ln w="9525">
              <a:noFill/>
              <a:miter lim="800000"/>
              <a:headEnd/>
              <a:tailEnd/>
            </a:ln>
            <a:effectLst/>
          </p:spPr>
          <p:txBody>
            <a:bodyPr>
              <a:spAutoFit/>
            </a:bodyPr>
            <a:lstStyle/>
            <a:p>
              <a:pPr eaLnBrk="0" hangingPunct="0">
                <a:lnSpc>
                  <a:spcPct val="50000"/>
                </a:lnSpc>
              </a:pPr>
              <a:r>
                <a:rPr lang="en-US" sz="4800" b="1">
                  <a:solidFill>
                    <a:schemeClr val="bg1"/>
                  </a:solidFill>
                  <a:latin typeface="Times New Roman" pitchFamily="18" charset="0"/>
                  <a:sym typeface="CommonBullets" pitchFamily="34" charset="2"/>
                </a:rPr>
                <a:t></a:t>
              </a:r>
              <a:endParaRPr lang="en-US" sz="4800" b="1">
                <a:solidFill>
                  <a:schemeClr val="bg1"/>
                </a:solidFill>
                <a:latin typeface="Times New Roman" pitchFamily="18" charset="0"/>
              </a:endParaRPr>
            </a:p>
          </p:txBody>
        </p:sp>
      </p:grpSp>
      <p:grpSp>
        <p:nvGrpSpPr>
          <p:cNvPr id="149593" name="Group 89"/>
          <p:cNvGrpSpPr>
            <a:grpSpLocks/>
          </p:cNvGrpSpPr>
          <p:nvPr/>
        </p:nvGrpSpPr>
        <p:grpSpPr bwMode="auto">
          <a:xfrm>
            <a:off x="1884363" y="3505200"/>
            <a:ext cx="4953000" cy="519113"/>
            <a:chOff x="1164" y="2208"/>
            <a:chExt cx="3120" cy="327"/>
          </a:xfrm>
        </p:grpSpPr>
        <p:sp>
          <p:nvSpPr>
            <p:cNvPr id="149594" name="Rectangle 90"/>
            <p:cNvSpPr>
              <a:spLocks noChangeArrowheads="1"/>
            </p:cNvSpPr>
            <p:nvPr/>
          </p:nvSpPr>
          <p:spPr bwMode="auto">
            <a:xfrm>
              <a:off x="1194" y="2209"/>
              <a:ext cx="3060" cy="325"/>
            </a:xfrm>
            <a:prstGeom prst="rect">
              <a:avLst/>
            </a:prstGeom>
            <a:solidFill>
              <a:srgbClr val="5900B2"/>
            </a:solidFill>
            <a:ln w="38100" algn="ctr">
              <a:solidFill>
                <a:srgbClr val="6600CC"/>
              </a:solidFill>
              <a:miter lim="800000"/>
              <a:headEnd/>
              <a:tailEnd/>
            </a:ln>
            <a:effectLst/>
          </p:spPr>
          <p:txBody>
            <a:bodyPr wrap="none" anchor="ctr"/>
            <a:lstStyle/>
            <a:p>
              <a:endParaRPr lang="en-US"/>
            </a:p>
          </p:txBody>
        </p:sp>
        <p:sp>
          <p:nvSpPr>
            <p:cNvPr id="149595" name="Text Box 91"/>
            <p:cNvSpPr txBox="1">
              <a:spLocks noChangeArrowheads="1"/>
            </p:cNvSpPr>
            <p:nvPr/>
          </p:nvSpPr>
          <p:spPr bwMode="auto">
            <a:xfrm>
              <a:off x="1164" y="2208"/>
              <a:ext cx="3120" cy="327"/>
            </a:xfrm>
            <a:prstGeom prst="rect">
              <a:avLst/>
            </a:prstGeom>
            <a:noFill/>
            <a:ln w="19050">
              <a:noFill/>
              <a:miter lim="800000"/>
              <a:headEnd/>
              <a:tailEnd/>
            </a:ln>
            <a:effectLst>
              <a:outerShdw dist="12700" algn="ctr" rotWithShape="0">
                <a:schemeClr val="tx1"/>
              </a:outerShdw>
            </a:effectLst>
          </p:spPr>
          <p:txBody>
            <a:bodyPr>
              <a:spAutoFit/>
            </a:bodyPr>
            <a:lstStyle/>
            <a:p>
              <a:pPr algn="ctr" eaLnBrk="0" hangingPunct="0"/>
              <a:r>
                <a:rPr lang="en-US" sz="2800">
                  <a:solidFill>
                    <a:schemeClr val="bg1"/>
                  </a:solidFill>
                  <a:latin typeface="Impact" pitchFamily="34" charset="0"/>
                </a:rPr>
                <a:t>Success of dispensation to start</a:t>
              </a:r>
            </a:p>
          </p:txBody>
        </p:sp>
      </p:grpSp>
      <p:grpSp>
        <p:nvGrpSpPr>
          <p:cNvPr id="149596" name="Group 92"/>
          <p:cNvGrpSpPr>
            <a:grpSpLocks/>
          </p:cNvGrpSpPr>
          <p:nvPr/>
        </p:nvGrpSpPr>
        <p:grpSpPr bwMode="auto">
          <a:xfrm>
            <a:off x="2722563" y="2443163"/>
            <a:ext cx="3276600" cy="457200"/>
            <a:chOff x="1728" y="1440"/>
            <a:chExt cx="2064" cy="288"/>
          </a:xfrm>
        </p:grpSpPr>
        <p:sp>
          <p:nvSpPr>
            <p:cNvPr id="149597" name="Rectangle 93"/>
            <p:cNvSpPr>
              <a:spLocks noChangeArrowheads="1"/>
            </p:cNvSpPr>
            <p:nvPr/>
          </p:nvSpPr>
          <p:spPr bwMode="auto">
            <a:xfrm>
              <a:off x="1740" y="1440"/>
              <a:ext cx="2040" cy="288"/>
            </a:xfrm>
            <a:prstGeom prst="rect">
              <a:avLst/>
            </a:prstGeom>
            <a:solidFill>
              <a:srgbClr val="CCECFF"/>
            </a:solidFill>
            <a:ln w="19050" algn="ctr">
              <a:solidFill>
                <a:srgbClr val="000099"/>
              </a:solidFill>
              <a:miter lim="800000"/>
              <a:headEnd/>
              <a:tailEnd/>
            </a:ln>
            <a:effectLst/>
          </p:spPr>
          <p:txBody>
            <a:bodyPr wrap="none" anchor="ctr"/>
            <a:lstStyle/>
            <a:p>
              <a:endParaRPr lang="en-US"/>
            </a:p>
          </p:txBody>
        </p:sp>
        <p:sp>
          <p:nvSpPr>
            <p:cNvPr id="149598" name="Text Box 94"/>
            <p:cNvSpPr txBox="1">
              <a:spLocks noChangeArrowheads="1"/>
            </p:cNvSpPr>
            <p:nvPr/>
          </p:nvSpPr>
          <p:spPr bwMode="auto">
            <a:xfrm>
              <a:off x="1728" y="1440"/>
              <a:ext cx="2064" cy="288"/>
            </a:xfrm>
            <a:prstGeom prst="rect">
              <a:avLst/>
            </a:prstGeom>
            <a:noFill/>
            <a:ln w="19050" algn="ctr">
              <a:noFill/>
              <a:miter lim="800000"/>
              <a:headEnd/>
              <a:tailEnd/>
            </a:ln>
            <a:effectLst>
              <a:outerShdw dist="12700" algn="ctr" rotWithShape="0">
                <a:schemeClr val="bg1"/>
              </a:outerShdw>
            </a:effectLst>
          </p:spPr>
          <p:txBody>
            <a:bodyPr>
              <a:spAutoFit/>
            </a:bodyPr>
            <a:lstStyle/>
            <a:p>
              <a:pPr algn="ctr" eaLnBrk="0" hangingPunct="0"/>
              <a:r>
                <a:rPr lang="en-US" sz="2400">
                  <a:solidFill>
                    <a:srgbClr val="000099"/>
                  </a:solidFill>
                  <a:latin typeface="Impact" pitchFamily="34" charset="0"/>
                </a:rPr>
                <a:t>Foundation of substance</a:t>
              </a:r>
            </a:p>
          </p:txBody>
        </p:sp>
      </p:grpSp>
      <p:sp>
        <p:nvSpPr>
          <p:cNvPr id="149599" name="AutoShape 95"/>
          <p:cNvSpPr>
            <a:spLocks noChangeArrowheads="1"/>
          </p:cNvSpPr>
          <p:nvPr/>
        </p:nvSpPr>
        <p:spPr bwMode="auto">
          <a:xfrm rot="10800000">
            <a:off x="1363663" y="1676400"/>
            <a:ext cx="276225" cy="827088"/>
          </a:xfrm>
          <a:prstGeom prst="downArrow">
            <a:avLst>
              <a:gd name="adj1" fmla="val 41380"/>
              <a:gd name="adj2" fmla="val 70115"/>
            </a:avLst>
          </a:prstGeom>
          <a:solidFill>
            <a:srgbClr val="6600CC"/>
          </a:solidFill>
          <a:ln w="9525" algn="ctr">
            <a:solidFill>
              <a:srgbClr val="6600CC"/>
            </a:solidFill>
            <a:miter lim="800000"/>
            <a:headEnd/>
            <a:tailEnd/>
          </a:ln>
          <a:effectLst/>
        </p:spPr>
        <p:txBody>
          <a:bodyPr rot="10800000" wrap="none" anchor="ctr"/>
          <a:lstStyle/>
          <a:p>
            <a:pPr algn="ctr"/>
            <a:endParaRPr lang="en-US">
              <a:latin typeface="Arial Black" pitchFamily="34" charset="0"/>
            </a:endParaRPr>
          </a:p>
        </p:txBody>
      </p:sp>
      <p:grpSp>
        <p:nvGrpSpPr>
          <p:cNvPr id="149600" name="Group 96"/>
          <p:cNvGrpSpPr>
            <a:grpSpLocks/>
          </p:cNvGrpSpPr>
          <p:nvPr/>
        </p:nvGrpSpPr>
        <p:grpSpPr bwMode="auto">
          <a:xfrm>
            <a:off x="1047750" y="762000"/>
            <a:ext cx="908050" cy="896938"/>
            <a:chOff x="4704" y="288"/>
            <a:chExt cx="672" cy="720"/>
          </a:xfrm>
        </p:grpSpPr>
        <p:sp>
          <p:nvSpPr>
            <p:cNvPr id="149601" name="Oval 97"/>
            <p:cNvSpPr>
              <a:spLocks noChangeArrowheads="1"/>
            </p:cNvSpPr>
            <p:nvPr/>
          </p:nvSpPr>
          <p:spPr bwMode="auto">
            <a:xfrm>
              <a:off x="4704" y="288"/>
              <a:ext cx="672" cy="720"/>
            </a:xfrm>
            <a:prstGeom prst="ellipse">
              <a:avLst/>
            </a:prstGeom>
            <a:gradFill rotWithShape="0">
              <a:gsLst>
                <a:gs pos="0">
                  <a:srgbClr val="FFFFFF"/>
                </a:gs>
                <a:gs pos="100000">
                  <a:srgbClr val="FFFFFF"/>
                </a:gs>
              </a:gsLst>
              <a:lin ang="2700000" scaled="1"/>
            </a:gradFill>
            <a:ln w="12700">
              <a:round/>
              <a:headEnd/>
              <a:tailEnd/>
            </a:ln>
            <a:effectLst/>
            <a:scene3d>
              <a:camera prst="legacyPerspectiveTop"/>
              <a:lightRig rig="legacyFlat3" dir="t"/>
            </a:scene3d>
            <a:sp3d extrusionH="430200" prstMaterial="legacyMatte">
              <a:bevelT w="13500" h="13500" prst="angle"/>
              <a:bevelB w="13500" h="13500" prst="angle"/>
              <a:extrusionClr>
                <a:srgbClr val="9900FF"/>
              </a:extrusionClr>
            </a:sp3d>
          </p:spPr>
          <p:txBody>
            <a:bodyPr wrap="none" anchor="ctr">
              <a:flatTx/>
            </a:bodyPr>
            <a:lstStyle/>
            <a:p>
              <a:pPr algn="ctr" eaLnBrk="0" hangingPunct="0"/>
              <a:endParaRPr lang="en-US" sz="4800" b="1">
                <a:solidFill>
                  <a:srgbClr val="6600CC"/>
                </a:solidFill>
                <a:latin typeface="Impact" pitchFamily="34" charset="0"/>
              </a:endParaRPr>
            </a:p>
          </p:txBody>
        </p:sp>
        <p:sp>
          <p:nvSpPr>
            <p:cNvPr id="149602" name="WordArt 98"/>
            <p:cNvSpPr>
              <a:spLocks noChangeArrowheads="1" noChangeShapeType="1" noTextEdit="1"/>
            </p:cNvSpPr>
            <p:nvPr/>
          </p:nvSpPr>
          <p:spPr bwMode="auto">
            <a:xfrm>
              <a:off x="4778" y="492"/>
              <a:ext cx="517" cy="344"/>
            </a:xfrm>
            <a:prstGeom prst="rect">
              <a:avLst/>
            </a:prstGeom>
          </p:spPr>
          <p:txBody>
            <a:bodyPr wrap="none" fromWordArt="1">
              <a:prstTxWarp prst="textPlain">
                <a:avLst>
                  <a:gd name="adj" fmla="val 50000"/>
                </a:avLst>
              </a:prstTxWarp>
            </a:bodyPr>
            <a:lstStyle/>
            <a:p>
              <a:pPr algn="ctr"/>
              <a:r>
                <a:rPr lang="en-US" sz="3600" kern="10">
                  <a:ln w="38100">
                    <a:solidFill>
                      <a:srgbClr val="6600CC"/>
                    </a:solidFill>
                    <a:round/>
                    <a:headEnd/>
                    <a:tailEnd/>
                  </a:ln>
                  <a:solidFill>
                    <a:schemeClr val="bg1"/>
                  </a:solidFill>
                  <a:latin typeface="Impact"/>
                </a:rPr>
                <a:t>God</a:t>
              </a:r>
            </a:p>
          </p:txBody>
        </p:sp>
      </p:grpSp>
      <p:grpSp>
        <p:nvGrpSpPr>
          <p:cNvPr id="149603" name="Group 99"/>
          <p:cNvGrpSpPr>
            <a:grpSpLocks/>
          </p:cNvGrpSpPr>
          <p:nvPr/>
        </p:nvGrpSpPr>
        <p:grpSpPr bwMode="auto">
          <a:xfrm>
            <a:off x="790575" y="2724150"/>
            <a:ext cx="1417638" cy="647700"/>
            <a:chOff x="1344" y="2736"/>
            <a:chExt cx="1056" cy="528"/>
          </a:xfrm>
        </p:grpSpPr>
        <p:sp>
          <p:nvSpPr>
            <p:cNvPr id="149604" name="Oval 100"/>
            <p:cNvSpPr>
              <a:spLocks noChangeArrowheads="1"/>
            </p:cNvSpPr>
            <p:nvPr/>
          </p:nvSpPr>
          <p:spPr bwMode="auto">
            <a:xfrm>
              <a:off x="1344" y="2736"/>
              <a:ext cx="1056" cy="528"/>
            </a:xfrm>
            <a:prstGeom prst="ellipse">
              <a:avLst/>
            </a:prstGeom>
            <a:gradFill rotWithShape="0">
              <a:gsLst>
                <a:gs pos="0">
                  <a:srgbClr val="FFFFCC"/>
                </a:gs>
                <a:gs pos="100000">
                  <a:srgbClr val="FFFF00"/>
                </a:gs>
              </a:gsLst>
              <a:path path="shape">
                <a:fillToRect l="50000" t="50000" r="50000" b="50000"/>
              </a:path>
            </a:gradFill>
            <a:ln w="12700" algn="ctr">
              <a:solidFill>
                <a:srgbClr val="FFCC00"/>
              </a:solidFill>
              <a:round/>
              <a:headEnd/>
              <a:tailEnd/>
            </a:ln>
            <a:effectLst>
              <a:outerShdw dist="64758" dir="4721404" algn="ctr" rotWithShape="0">
                <a:srgbClr val="DEB400"/>
              </a:outerShdw>
            </a:effectLst>
          </p:spPr>
          <p:txBody>
            <a:bodyPr wrap="none" anchor="ctr"/>
            <a:lstStyle/>
            <a:p>
              <a:pPr algn="ctr" eaLnBrk="0" hangingPunct="0"/>
              <a:endParaRPr lang="en-US" sz="3600">
                <a:solidFill>
                  <a:srgbClr val="5A002D"/>
                </a:solidFill>
                <a:latin typeface="Impact" pitchFamily="34" charset="0"/>
              </a:endParaRPr>
            </a:p>
          </p:txBody>
        </p:sp>
        <p:sp>
          <p:nvSpPr>
            <p:cNvPr id="149605" name="WordArt 101"/>
            <p:cNvSpPr>
              <a:spLocks noChangeArrowheads="1" noChangeShapeType="1" noTextEdit="1"/>
            </p:cNvSpPr>
            <p:nvPr/>
          </p:nvSpPr>
          <p:spPr bwMode="auto">
            <a:xfrm>
              <a:off x="1535" y="2856"/>
              <a:ext cx="674" cy="288"/>
            </a:xfrm>
            <a:prstGeom prst="rect">
              <a:avLst/>
            </a:prstGeom>
          </p:spPr>
          <p:txBody>
            <a:bodyPr wrap="none" fromWordArt="1">
              <a:prstTxWarp prst="textInflate">
                <a:avLst>
                  <a:gd name="adj" fmla="val 13634"/>
                </a:avLst>
              </a:prstTxWarp>
            </a:bodyPr>
            <a:lstStyle/>
            <a:p>
              <a:pPr algn="ctr"/>
              <a:r>
                <a:rPr lang="en-US" sz="3600" kern="10">
                  <a:ln w="38100">
                    <a:noFill/>
                    <a:round/>
                    <a:headEnd/>
                    <a:tailEnd/>
                  </a:ln>
                  <a:solidFill>
                    <a:srgbClr val="580000"/>
                  </a:solidFill>
                  <a:latin typeface="Impact"/>
                </a:rPr>
                <a:t>Joshua</a:t>
              </a:r>
            </a:p>
          </p:txBody>
        </p:sp>
      </p:grpSp>
      <p:grpSp>
        <p:nvGrpSpPr>
          <p:cNvPr id="149606" name="Group 102"/>
          <p:cNvGrpSpPr>
            <a:grpSpLocks/>
          </p:cNvGrpSpPr>
          <p:nvPr/>
        </p:nvGrpSpPr>
        <p:grpSpPr bwMode="auto">
          <a:xfrm>
            <a:off x="792163" y="2003425"/>
            <a:ext cx="1417637" cy="647700"/>
            <a:chOff x="1344" y="2736"/>
            <a:chExt cx="1056" cy="528"/>
          </a:xfrm>
        </p:grpSpPr>
        <p:sp>
          <p:nvSpPr>
            <p:cNvPr id="149607" name="Oval 103"/>
            <p:cNvSpPr>
              <a:spLocks noChangeArrowheads="1"/>
            </p:cNvSpPr>
            <p:nvPr/>
          </p:nvSpPr>
          <p:spPr bwMode="auto">
            <a:xfrm>
              <a:off x="1344" y="2736"/>
              <a:ext cx="1056" cy="528"/>
            </a:xfrm>
            <a:prstGeom prst="ellipse">
              <a:avLst/>
            </a:prstGeom>
            <a:gradFill rotWithShape="0">
              <a:gsLst>
                <a:gs pos="0">
                  <a:srgbClr val="FFFFCC"/>
                </a:gs>
                <a:gs pos="100000">
                  <a:srgbClr val="FFFF00"/>
                </a:gs>
              </a:gsLst>
              <a:path path="shape">
                <a:fillToRect l="50000" t="50000" r="50000" b="50000"/>
              </a:path>
            </a:gradFill>
            <a:ln w="12700" algn="ctr">
              <a:solidFill>
                <a:srgbClr val="FFCC00"/>
              </a:solidFill>
              <a:round/>
              <a:headEnd/>
              <a:tailEnd/>
            </a:ln>
            <a:effectLst>
              <a:outerShdw dist="64758" dir="4721404" algn="ctr" rotWithShape="0">
                <a:srgbClr val="DEB400"/>
              </a:outerShdw>
            </a:effectLst>
          </p:spPr>
          <p:txBody>
            <a:bodyPr wrap="none" anchor="ctr"/>
            <a:lstStyle/>
            <a:p>
              <a:pPr algn="ctr" eaLnBrk="0" hangingPunct="0"/>
              <a:endParaRPr lang="en-US" sz="3600">
                <a:solidFill>
                  <a:srgbClr val="5A002D"/>
                </a:solidFill>
                <a:latin typeface="Impact" pitchFamily="34" charset="0"/>
              </a:endParaRPr>
            </a:p>
          </p:txBody>
        </p:sp>
        <p:sp>
          <p:nvSpPr>
            <p:cNvPr id="149608" name="WordArt 104"/>
            <p:cNvSpPr>
              <a:spLocks noChangeArrowheads="1" noChangeShapeType="1" noTextEdit="1"/>
            </p:cNvSpPr>
            <p:nvPr/>
          </p:nvSpPr>
          <p:spPr bwMode="auto">
            <a:xfrm>
              <a:off x="1535" y="2856"/>
              <a:ext cx="674" cy="288"/>
            </a:xfrm>
            <a:prstGeom prst="rect">
              <a:avLst/>
            </a:prstGeom>
          </p:spPr>
          <p:txBody>
            <a:bodyPr wrap="none" fromWordArt="1">
              <a:prstTxWarp prst="textInflate">
                <a:avLst>
                  <a:gd name="adj" fmla="val 13634"/>
                </a:avLst>
              </a:prstTxWarp>
            </a:bodyPr>
            <a:lstStyle/>
            <a:p>
              <a:pPr algn="ctr"/>
              <a:r>
                <a:rPr lang="en-US" sz="3600" kern="10">
                  <a:ln w="38100">
                    <a:noFill/>
                    <a:round/>
                    <a:headEnd/>
                    <a:tailEnd/>
                  </a:ln>
                  <a:solidFill>
                    <a:srgbClr val="580000"/>
                  </a:solidFill>
                  <a:latin typeface="Impact"/>
                </a:rPr>
                <a:t>Moses</a:t>
              </a:r>
            </a:p>
          </p:txBody>
        </p:sp>
      </p:grpSp>
      <p:sp>
        <p:nvSpPr>
          <p:cNvPr id="149609" name="Text Box 105"/>
          <p:cNvSpPr txBox="1">
            <a:spLocks noChangeArrowheads="1"/>
          </p:cNvSpPr>
          <p:nvPr/>
        </p:nvSpPr>
        <p:spPr bwMode="auto">
          <a:xfrm>
            <a:off x="4691063" y="4130675"/>
            <a:ext cx="2247900" cy="519113"/>
          </a:xfrm>
          <a:prstGeom prst="rect">
            <a:avLst/>
          </a:prstGeom>
          <a:noFill/>
          <a:ln w="38100" algn="ctr">
            <a:noFill/>
            <a:miter lim="800000"/>
            <a:headEnd/>
            <a:tailEnd/>
          </a:ln>
          <a:effectLst/>
        </p:spPr>
        <p:txBody>
          <a:bodyPr wrap="none" anchor="ctr"/>
          <a:lstStyle/>
          <a:p>
            <a:endParaRPr lang="en-US" sz="2800">
              <a:solidFill>
                <a:srgbClr val="000099"/>
              </a:solidFill>
              <a:latin typeface="Impact" pitchFamily="34" charset="0"/>
            </a:endParaRPr>
          </a:p>
        </p:txBody>
      </p:sp>
      <p:sp>
        <p:nvSpPr>
          <p:cNvPr id="149610" name="Rectangle 106"/>
          <p:cNvSpPr>
            <a:spLocks noChangeArrowheads="1"/>
          </p:cNvSpPr>
          <p:nvPr/>
        </p:nvSpPr>
        <p:spPr bwMode="auto">
          <a:xfrm>
            <a:off x="1765300" y="4130675"/>
            <a:ext cx="2925763" cy="515938"/>
          </a:xfrm>
          <a:prstGeom prst="rect">
            <a:avLst/>
          </a:prstGeom>
          <a:gradFill rotWithShape="1">
            <a:gsLst>
              <a:gs pos="0">
                <a:srgbClr val="FFFF00"/>
              </a:gs>
              <a:gs pos="100000">
                <a:srgbClr val="FFFFE3"/>
              </a:gs>
            </a:gsLst>
            <a:lin ang="2700000" scaled="1"/>
          </a:gradFill>
          <a:ln w="28575" algn="ctr">
            <a:noFill/>
            <a:miter lim="800000"/>
            <a:headEnd/>
            <a:tailEnd/>
          </a:ln>
          <a:effectLst/>
        </p:spPr>
        <p:txBody>
          <a:bodyPr wrap="none" anchor="ctr"/>
          <a:lstStyle/>
          <a:p>
            <a:endParaRPr lang="en-US"/>
          </a:p>
        </p:txBody>
      </p:sp>
      <p:sp>
        <p:nvSpPr>
          <p:cNvPr id="149611" name="Text Box 107"/>
          <p:cNvSpPr txBox="1">
            <a:spLocks noChangeArrowheads="1"/>
          </p:cNvSpPr>
          <p:nvPr/>
        </p:nvSpPr>
        <p:spPr bwMode="auto">
          <a:xfrm>
            <a:off x="1809750" y="4130675"/>
            <a:ext cx="2971800" cy="519113"/>
          </a:xfrm>
          <a:prstGeom prst="rect">
            <a:avLst/>
          </a:prstGeom>
          <a:noFill/>
          <a:ln w="38100" algn="ctr">
            <a:noFill/>
            <a:miter lim="800000"/>
            <a:headEnd/>
            <a:tailEnd/>
          </a:ln>
          <a:effectLst/>
        </p:spPr>
        <p:txBody>
          <a:bodyPr wrap="none" anchor="ctr"/>
          <a:lstStyle/>
          <a:p>
            <a:r>
              <a:rPr lang="en-US" sz="2800">
                <a:solidFill>
                  <a:srgbClr val="000099"/>
                </a:solidFill>
                <a:latin typeface="Impact" pitchFamily="34" charset="0"/>
              </a:rPr>
              <a:t>Spying out Jericho</a:t>
            </a:r>
          </a:p>
        </p:txBody>
      </p:sp>
      <p:sp>
        <p:nvSpPr>
          <p:cNvPr id="149612" name="Text Box 108"/>
          <p:cNvSpPr txBox="1">
            <a:spLocks noChangeArrowheads="1"/>
          </p:cNvSpPr>
          <p:nvPr/>
        </p:nvSpPr>
        <p:spPr bwMode="auto">
          <a:xfrm>
            <a:off x="4457700" y="4090988"/>
            <a:ext cx="307975" cy="539750"/>
          </a:xfrm>
          <a:prstGeom prst="rect">
            <a:avLst/>
          </a:prstGeom>
          <a:noFill/>
          <a:ln w="9525">
            <a:noFill/>
            <a:miter lim="800000"/>
            <a:headEnd/>
            <a:tailEnd/>
          </a:ln>
          <a:effectLst>
            <a:outerShdw dist="35921" dir="2700000" algn="ctr" rotWithShape="0">
              <a:schemeClr val="bg1"/>
            </a:outerShdw>
          </a:effectLst>
        </p:spPr>
        <p:txBody>
          <a:bodyPr>
            <a:spAutoFit/>
          </a:bodyPr>
          <a:lstStyle/>
          <a:p>
            <a:pPr algn="ctr">
              <a:lnSpc>
                <a:spcPct val="105000"/>
              </a:lnSpc>
            </a:pPr>
            <a:r>
              <a:rPr lang="en-US" sz="2800">
                <a:solidFill>
                  <a:srgbClr val="000099"/>
                </a:solidFill>
                <a:latin typeface="Impact" pitchFamily="34" charset="0"/>
              </a:rPr>
              <a:t>:</a:t>
            </a:r>
          </a:p>
        </p:txBody>
      </p:sp>
      <p:sp>
        <p:nvSpPr>
          <p:cNvPr id="149613" name="Rectangle 109"/>
          <p:cNvSpPr>
            <a:spLocks noChangeArrowheads="1"/>
          </p:cNvSpPr>
          <p:nvPr/>
        </p:nvSpPr>
        <p:spPr bwMode="auto">
          <a:xfrm>
            <a:off x="4660900" y="4125913"/>
            <a:ext cx="2260600" cy="515937"/>
          </a:xfrm>
          <a:prstGeom prst="rect">
            <a:avLst/>
          </a:prstGeom>
          <a:gradFill rotWithShape="1">
            <a:gsLst>
              <a:gs pos="0">
                <a:srgbClr val="FFFFE3"/>
              </a:gs>
              <a:gs pos="100000">
                <a:srgbClr val="FFFF00"/>
              </a:gs>
            </a:gsLst>
            <a:lin ang="18900000" scaled="1"/>
          </a:gradFill>
          <a:ln w="3175" algn="ctr">
            <a:solidFill>
              <a:srgbClr val="FFFFE3"/>
            </a:solidFill>
            <a:miter lim="800000"/>
            <a:headEnd/>
            <a:tailEnd/>
          </a:ln>
          <a:effectLst/>
        </p:spPr>
        <p:txBody>
          <a:bodyPr wrap="none" anchor="ctr"/>
          <a:lstStyle/>
          <a:p>
            <a:endParaRPr lang="en-US"/>
          </a:p>
        </p:txBody>
      </p:sp>
      <p:sp>
        <p:nvSpPr>
          <p:cNvPr id="149614" name="Text Box 110"/>
          <p:cNvSpPr txBox="1">
            <a:spLocks noChangeArrowheads="1"/>
          </p:cNvSpPr>
          <p:nvPr/>
        </p:nvSpPr>
        <p:spPr bwMode="auto">
          <a:xfrm>
            <a:off x="4694238" y="4130675"/>
            <a:ext cx="2271712" cy="519113"/>
          </a:xfrm>
          <a:prstGeom prst="rect">
            <a:avLst/>
          </a:prstGeom>
          <a:noFill/>
          <a:ln w="38100" algn="ctr">
            <a:noFill/>
            <a:miter lim="800000"/>
            <a:headEnd/>
            <a:tailEnd/>
          </a:ln>
          <a:effectLst/>
        </p:spPr>
        <p:txBody>
          <a:bodyPr wrap="none" anchor="ctr"/>
          <a:lstStyle/>
          <a:p>
            <a:r>
              <a:rPr lang="en-US" sz="2800">
                <a:solidFill>
                  <a:srgbClr val="000099"/>
                </a:solidFill>
                <a:latin typeface="Impact" pitchFamily="34" charset="0"/>
              </a:rPr>
              <a:t>faithful report</a:t>
            </a:r>
          </a:p>
        </p:txBody>
      </p:sp>
      <p:grpSp>
        <p:nvGrpSpPr>
          <p:cNvPr id="149615" name="Group 111"/>
          <p:cNvGrpSpPr>
            <a:grpSpLocks/>
          </p:cNvGrpSpPr>
          <p:nvPr/>
        </p:nvGrpSpPr>
        <p:grpSpPr bwMode="auto">
          <a:xfrm>
            <a:off x="761999" y="1654175"/>
            <a:ext cx="7620001" cy="3598864"/>
            <a:chOff x="472" y="552"/>
            <a:chExt cx="4800" cy="2267"/>
          </a:xfrm>
        </p:grpSpPr>
        <p:sp>
          <p:nvSpPr>
            <p:cNvPr id="149616" name="AutoShape 112"/>
            <p:cNvSpPr>
              <a:spLocks noChangeArrowheads="1"/>
            </p:cNvSpPr>
            <p:nvPr/>
          </p:nvSpPr>
          <p:spPr bwMode="auto">
            <a:xfrm>
              <a:off x="472" y="552"/>
              <a:ext cx="4800" cy="2267"/>
            </a:xfrm>
            <a:prstGeom prst="horizontalScroll">
              <a:avLst>
                <a:gd name="adj" fmla="val 12500"/>
              </a:avLst>
            </a:prstGeom>
            <a:gradFill rotWithShape="0">
              <a:gsLst>
                <a:gs pos="0">
                  <a:srgbClr val="FFFFFF"/>
                </a:gs>
                <a:gs pos="100000">
                  <a:srgbClr val="FFCC00"/>
                </a:gs>
              </a:gsLst>
              <a:path path="rect">
                <a:fillToRect l="50000" t="50000" r="50000" b="50000"/>
              </a:path>
            </a:gradFill>
            <a:ln w="76200">
              <a:solidFill>
                <a:srgbClr val="CC6600"/>
              </a:solidFill>
              <a:round/>
              <a:headEnd/>
              <a:tailEnd/>
            </a:ln>
            <a:effectLst/>
          </p:spPr>
          <p:txBody>
            <a:bodyPr wrap="none" anchor="ctr"/>
            <a:lstStyle/>
            <a:p>
              <a:endParaRPr lang="en-US"/>
            </a:p>
          </p:txBody>
        </p:sp>
        <p:sp>
          <p:nvSpPr>
            <p:cNvPr id="149617" name="Text Box 113"/>
            <p:cNvSpPr txBox="1">
              <a:spLocks noChangeArrowheads="1"/>
            </p:cNvSpPr>
            <p:nvPr/>
          </p:nvSpPr>
          <p:spPr bwMode="auto">
            <a:xfrm>
              <a:off x="930" y="979"/>
              <a:ext cx="4064" cy="1203"/>
            </a:xfrm>
            <a:prstGeom prst="rect">
              <a:avLst/>
            </a:prstGeom>
            <a:noFill/>
            <a:ln w="9525">
              <a:noFill/>
              <a:miter lim="800000"/>
              <a:headEnd/>
              <a:tailEnd/>
            </a:ln>
            <a:effectLst/>
          </p:spPr>
          <p:txBody>
            <a:bodyPr>
              <a:spAutoFit/>
            </a:bodyPr>
            <a:lstStyle/>
            <a:p>
              <a:pPr algn="ctr" eaLnBrk="0" hangingPunct="0">
                <a:lnSpc>
                  <a:spcPct val="85000"/>
                </a:lnSpc>
              </a:pPr>
              <a:r>
                <a:rPr lang="en-US" sz="2800">
                  <a:solidFill>
                    <a:srgbClr val="660033"/>
                  </a:solidFill>
                  <a:latin typeface="Arial Black" pitchFamily="34" charset="0"/>
                </a:rPr>
                <a:t>And they said to Joshua, “Truly the LORD has given all the land into our hands; and moreover all the inhabitants of the land are fainthearted because of us.”</a:t>
              </a:r>
              <a:endParaRPr lang="en-US" sz="2800" b="1">
                <a:solidFill>
                  <a:srgbClr val="660033"/>
                </a:solidFill>
                <a:latin typeface="Arial Black" pitchFamily="34" charset="0"/>
              </a:endParaRPr>
            </a:p>
          </p:txBody>
        </p:sp>
        <p:sp>
          <p:nvSpPr>
            <p:cNvPr id="149618" name="Text Box 114"/>
            <p:cNvSpPr txBox="1">
              <a:spLocks noChangeArrowheads="1"/>
            </p:cNvSpPr>
            <p:nvPr/>
          </p:nvSpPr>
          <p:spPr bwMode="auto">
            <a:xfrm>
              <a:off x="2212" y="2171"/>
              <a:ext cx="1487" cy="288"/>
            </a:xfrm>
            <a:prstGeom prst="rect">
              <a:avLst/>
            </a:prstGeom>
            <a:noFill/>
            <a:ln w="9525">
              <a:noFill/>
              <a:miter lim="800000"/>
              <a:headEnd/>
              <a:tailEnd/>
            </a:ln>
            <a:effectLst/>
          </p:spPr>
          <p:txBody>
            <a:bodyPr>
              <a:spAutoFit/>
            </a:bodyPr>
            <a:lstStyle/>
            <a:p>
              <a:pPr algn="ctr" eaLnBrk="0" hangingPunct="0"/>
              <a:r>
                <a:rPr lang="en-US" sz="2400" b="1">
                  <a:solidFill>
                    <a:srgbClr val="5E002F"/>
                  </a:solidFill>
                  <a:latin typeface="Eurostile" pitchFamily="34" charset="0"/>
                </a:rPr>
                <a:t>Joshua</a:t>
              </a:r>
              <a:r>
                <a:rPr lang="en-US" sz="2400" b="1">
                  <a:solidFill>
                    <a:srgbClr val="5E002F"/>
                  </a:solidFill>
                  <a:effectLst>
                    <a:outerShdw blurRad="38100" dist="38100" dir="2700000" algn="tl">
                      <a:srgbClr val="FFFFFF"/>
                    </a:outerShdw>
                  </a:effectLst>
                  <a:latin typeface="Eurostile" pitchFamily="34" charset="0"/>
                </a:rPr>
                <a:t> </a:t>
              </a:r>
              <a:r>
                <a:rPr lang="en-US" sz="2400" b="1">
                  <a:solidFill>
                    <a:srgbClr val="5E002F"/>
                  </a:solidFill>
                  <a:latin typeface="Eurostile" pitchFamily="34" charset="0"/>
                </a:rPr>
                <a:t>22:24</a:t>
              </a:r>
            </a:p>
          </p:txBody>
        </p:sp>
      </p:grpSp>
    </p:spTree>
  </p:cSld>
  <p:clrMapOvr>
    <a:masterClrMapping/>
  </p:clrMapOvr>
  <p:transition>
    <p:split orient="vert" dir="in"/>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withEffect">
                                  <p:stCondLst>
                                    <p:cond delay="0"/>
                                  </p:stCondLst>
                                  <p:childTnLst>
                                    <p:set>
                                      <p:cBhvr>
                                        <p:cTn id="6" dur="1" fill="hold">
                                          <p:stCondLst>
                                            <p:cond delay="0"/>
                                          </p:stCondLst>
                                        </p:cTn>
                                        <p:tgtEl>
                                          <p:spTgt spid="149590"/>
                                        </p:tgtEl>
                                        <p:attrNameLst>
                                          <p:attrName>style.visibility</p:attrName>
                                        </p:attrNameLst>
                                      </p:cBhvr>
                                      <p:to>
                                        <p:strVal val="visible"/>
                                      </p:to>
                                    </p:set>
                                    <p:animEffect transition="in" filter="barn(outVertical)">
                                      <p:cBhvr>
                                        <p:cTn id="7" dur="500"/>
                                        <p:tgtEl>
                                          <p:spTgt spid="149590"/>
                                        </p:tgtEl>
                                      </p:cBhvr>
                                    </p:animEffect>
                                  </p:childTnLst>
                                </p:cTn>
                              </p:par>
                              <p:par>
                                <p:cTn id="8" presetID="10" presetClass="exit" presetSubtype="0" fill="hold" nodeType="withEffect">
                                  <p:stCondLst>
                                    <p:cond delay="0"/>
                                  </p:stCondLst>
                                  <p:childTnLst>
                                    <p:animEffect transition="out" filter="fade">
                                      <p:cBhvr>
                                        <p:cTn id="9" dur="2000"/>
                                        <p:tgtEl>
                                          <p:spTgt spid="149615"/>
                                        </p:tgtEl>
                                      </p:cBhvr>
                                    </p:animEffect>
                                    <p:set>
                                      <p:cBhvr>
                                        <p:cTn id="10" dur="1" fill="hold">
                                          <p:stCondLst>
                                            <p:cond delay="1999"/>
                                          </p:stCondLst>
                                        </p:cTn>
                                        <p:tgtEl>
                                          <p:spTgt spid="149615"/>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23" presetClass="entr" presetSubtype="272" fill="hold" nodeType="clickEffect">
                                  <p:stCondLst>
                                    <p:cond delay="0"/>
                                  </p:stCondLst>
                                  <p:childTnLst>
                                    <p:set>
                                      <p:cBhvr>
                                        <p:cTn id="14" dur="1" fill="hold">
                                          <p:stCondLst>
                                            <p:cond delay="0"/>
                                          </p:stCondLst>
                                        </p:cTn>
                                        <p:tgtEl>
                                          <p:spTgt spid="149579"/>
                                        </p:tgtEl>
                                        <p:attrNameLst>
                                          <p:attrName>style.visibility</p:attrName>
                                        </p:attrNameLst>
                                      </p:cBhvr>
                                      <p:to>
                                        <p:strVal val="visible"/>
                                      </p:to>
                                    </p:set>
                                    <p:anim calcmode="lin" valueType="num">
                                      <p:cBhvr>
                                        <p:cTn id="15" dur="1000" fill="hold"/>
                                        <p:tgtEl>
                                          <p:spTgt spid="149579"/>
                                        </p:tgtEl>
                                        <p:attrNameLst>
                                          <p:attrName>ppt_w</p:attrName>
                                        </p:attrNameLst>
                                      </p:cBhvr>
                                      <p:tavLst>
                                        <p:tav tm="0">
                                          <p:val>
                                            <p:strVal val="2/3*#ppt_w"/>
                                          </p:val>
                                        </p:tav>
                                        <p:tav tm="100000">
                                          <p:val>
                                            <p:strVal val="#ppt_w"/>
                                          </p:val>
                                        </p:tav>
                                      </p:tavLst>
                                    </p:anim>
                                    <p:anim calcmode="lin" valueType="num">
                                      <p:cBhvr>
                                        <p:cTn id="16" dur="1000" fill="hold"/>
                                        <p:tgtEl>
                                          <p:spTgt spid="149579"/>
                                        </p:tgtEl>
                                        <p:attrNameLst>
                                          <p:attrName>ppt_h</p:attrName>
                                        </p:attrNameLst>
                                      </p:cBhvr>
                                      <p:tavLst>
                                        <p:tav tm="0">
                                          <p:val>
                                            <p:strVal val="2/3*#ppt_h"/>
                                          </p:val>
                                        </p:tav>
                                        <p:tav tm="100000">
                                          <p:val>
                                            <p:strVal val="#ppt_h"/>
                                          </p:val>
                                        </p:tav>
                                      </p:tavLst>
                                    </p:anim>
                                  </p:childTnLst>
                                </p:cTn>
                              </p:par>
                              <p:par>
                                <p:cTn id="17" presetID="6" presetClass="emph" presetSubtype="0" decel="50000" autoRev="1" fill="remove" nodeType="withEffect">
                                  <p:stCondLst>
                                    <p:cond delay="0"/>
                                  </p:stCondLst>
                                  <p:childTnLst>
                                    <p:animScale>
                                      <p:cBhvr>
                                        <p:cTn id="18" dur="2000" fill="hold"/>
                                        <p:tgtEl>
                                          <p:spTgt spid="149579"/>
                                        </p:tgtEl>
                                      </p:cBhvr>
                                      <p:by x="150000" y="150000"/>
                                    </p:animScale>
                                  </p:childTnLst>
                                </p:cTn>
                              </p:par>
                              <p:par>
                                <p:cTn id="19" presetID="10" presetClass="entr" presetSubtype="0" fill="hold" nodeType="withEffect">
                                  <p:stCondLst>
                                    <p:cond delay="0"/>
                                  </p:stCondLst>
                                  <p:childTnLst>
                                    <p:set>
                                      <p:cBhvr>
                                        <p:cTn id="20" dur="1" fill="hold">
                                          <p:stCondLst>
                                            <p:cond delay="0"/>
                                          </p:stCondLst>
                                        </p:cTn>
                                        <p:tgtEl>
                                          <p:spTgt spid="149578"/>
                                        </p:tgtEl>
                                        <p:attrNameLst>
                                          <p:attrName>style.visibility</p:attrName>
                                        </p:attrNameLst>
                                      </p:cBhvr>
                                      <p:to>
                                        <p:strVal val="visible"/>
                                      </p:to>
                                    </p:set>
                                    <p:animEffect transition="in" filter="fade">
                                      <p:cBhvr>
                                        <p:cTn id="21" dur="2000"/>
                                        <p:tgtEl>
                                          <p:spTgt spid="149578"/>
                                        </p:tgtEl>
                                      </p:cBhvr>
                                    </p:animEffect>
                                  </p:childTnLst>
                                </p:cTn>
                              </p:par>
                              <p:par>
                                <p:cTn id="22" presetID="10" presetClass="entr" presetSubtype="0" fill="hold" nodeType="withEffect">
                                  <p:stCondLst>
                                    <p:cond delay="500"/>
                                  </p:stCondLst>
                                  <p:childTnLst>
                                    <p:set>
                                      <p:cBhvr>
                                        <p:cTn id="23" dur="1" fill="hold">
                                          <p:stCondLst>
                                            <p:cond delay="0"/>
                                          </p:stCondLst>
                                        </p:cTn>
                                        <p:tgtEl>
                                          <p:spTgt spid="149596"/>
                                        </p:tgtEl>
                                        <p:attrNameLst>
                                          <p:attrName>style.visibility</p:attrName>
                                        </p:attrNameLst>
                                      </p:cBhvr>
                                      <p:to>
                                        <p:strVal val="visible"/>
                                      </p:to>
                                    </p:set>
                                    <p:animEffect transition="in" filter="fade">
                                      <p:cBhvr>
                                        <p:cTn id="24" dur="1000"/>
                                        <p:tgtEl>
                                          <p:spTgt spid="149596"/>
                                        </p:tgtEl>
                                      </p:cBhvr>
                                    </p:animEffect>
                                  </p:childTnLst>
                                </p:cTn>
                              </p:par>
                            </p:childTnLst>
                          </p:cTn>
                        </p:par>
                      </p:childTnLst>
                    </p:cTn>
                  </p:par>
                  <p:par>
                    <p:cTn id="25" fill="hold">
                      <p:stCondLst>
                        <p:cond delay="indefinite"/>
                      </p:stCondLst>
                      <p:childTnLst>
                        <p:par>
                          <p:cTn id="26" fill="hold">
                            <p:stCondLst>
                              <p:cond delay="0"/>
                            </p:stCondLst>
                            <p:childTnLst>
                              <p:par>
                                <p:cTn id="27" presetID="17" presetClass="entr" presetSubtype="1" fill="hold" grpId="0" nodeType="clickEffect">
                                  <p:stCondLst>
                                    <p:cond delay="0"/>
                                  </p:stCondLst>
                                  <p:childTnLst>
                                    <p:set>
                                      <p:cBhvr>
                                        <p:cTn id="28" dur="1" fill="hold">
                                          <p:stCondLst>
                                            <p:cond delay="0"/>
                                          </p:stCondLst>
                                        </p:cTn>
                                        <p:tgtEl>
                                          <p:spTgt spid="149585"/>
                                        </p:tgtEl>
                                        <p:attrNameLst>
                                          <p:attrName>style.visibility</p:attrName>
                                        </p:attrNameLst>
                                      </p:cBhvr>
                                      <p:to>
                                        <p:strVal val="visible"/>
                                      </p:to>
                                    </p:set>
                                    <p:anim calcmode="lin" valueType="num">
                                      <p:cBhvr>
                                        <p:cTn id="29" dur="1000" fill="hold"/>
                                        <p:tgtEl>
                                          <p:spTgt spid="149585"/>
                                        </p:tgtEl>
                                        <p:attrNameLst>
                                          <p:attrName>ppt_x</p:attrName>
                                        </p:attrNameLst>
                                      </p:cBhvr>
                                      <p:tavLst>
                                        <p:tav tm="0">
                                          <p:val>
                                            <p:strVal val="#ppt_x"/>
                                          </p:val>
                                        </p:tav>
                                        <p:tav tm="100000">
                                          <p:val>
                                            <p:strVal val="#ppt_x"/>
                                          </p:val>
                                        </p:tav>
                                      </p:tavLst>
                                    </p:anim>
                                    <p:anim calcmode="lin" valueType="num">
                                      <p:cBhvr>
                                        <p:cTn id="30" dur="1000" fill="hold"/>
                                        <p:tgtEl>
                                          <p:spTgt spid="149585"/>
                                        </p:tgtEl>
                                        <p:attrNameLst>
                                          <p:attrName>ppt_y</p:attrName>
                                        </p:attrNameLst>
                                      </p:cBhvr>
                                      <p:tavLst>
                                        <p:tav tm="0">
                                          <p:val>
                                            <p:strVal val="#ppt_y-#ppt_h/2"/>
                                          </p:val>
                                        </p:tav>
                                        <p:tav tm="100000">
                                          <p:val>
                                            <p:strVal val="#ppt_y"/>
                                          </p:val>
                                        </p:tav>
                                      </p:tavLst>
                                    </p:anim>
                                    <p:anim calcmode="lin" valueType="num">
                                      <p:cBhvr>
                                        <p:cTn id="31" dur="1000" fill="hold"/>
                                        <p:tgtEl>
                                          <p:spTgt spid="149585"/>
                                        </p:tgtEl>
                                        <p:attrNameLst>
                                          <p:attrName>ppt_w</p:attrName>
                                        </p:attrNameLst>
                                      </p:cBhvr>
                                      <p:tavLst>
                                        <p:tav tm="0">
                                          <p:val>
                                            <p:strVal val="#ppt_w"/>
                                          </p:val>
                                        </p:tav>
                                        <p:tav tm="100000">
                                          <p:val>
                                            <p:strVal val="#ppt_w"/>
                                          </p:val>
                                        </p:tav>
                                      </p:tavLst>
                                    </p:anim>
                                    <p:anim calcmode="lin" valueType="num">
                                      <p:cBhvr>
                                        <p:cTn id="32" dur="1000" fill="hold"/>
                                        <p:tgtEl>
                                          <p:spTgt spid="149585"/>
                                        </p:tgtEl>
                                        <p:attrNameLst>
                                          <p:attrName>ppt_h</p:attrName>
                                        </p:attrNameLst>
                                      </p:cBhvr>
                                      <p:tavLst>
                                        <p:tav tm="0">
                                          <p:val>
                                            <p:fltVal val="0"/>
                                          </p:val>
                                        </p:tav>
                                        <p:tav tm="100000">
                                          <p:val>
                                            <p:strVal val="#ppt_h"/>
                                          </p:val>
                                        </p:tav>
                                      </p:tavLst>
                                    </p:anim>
                                  </p:childTnLst>
                                </p:cTn>
                              </p:par>
                              <p:par>
                                <p:cTn id="33" presetID="23" presetClass="entr" presetSubtype="16" fill="hold" grpId="0" nodeType="withEffect">
                                  <p:stCondLst>
                                    <p:cond delay="0"/>
                                  </p:stCondLst>
                                  <p:childTnLst>
                                    <p:set>
                                      <p:cBhvr>
                                        <p:cTn id="34" dur="1" fill="hold">
                                          <p:stCondLst>
                                            <p:cond delay="0"/>
                                          </p:stCondLst>
                                        </p:cTn>
                                        <p:tgtEl>
                                          <p:spTgt spid="149586"/>
                                        </p:tgtEl>
                                        <p:attrNameLst>
                                          <p:attrName>style.visibility</p:attrName>
                                        </p:attrNameLst>
                                      </p:cBhvr>
                                      <p:to>
                                        <p:strVal val="visible"/>
                                      </p:to>
                                    </p:set>
                                    <p:anim calcmode="lin" valueType="num">
                                      <p:cBhvr>
                                        <p:cTn id="35" dur="1000" fill="hold"/>
                                        <p:tgtEl>
                                          <p:spTgt spid="149586"/>
                                        </p:tgtEl>
                                        <p:attrNameLst>
                                          <p:attrName>ppt_w</p:attrName>
                                        </p:attrNameLst>
                                      </p:cBhvr>
                                      <p:tavLst>
                                        <p:tav tm="0">
                                          <p:val>
                                            <p:fltVal val="0"/>
                                          </p:val>
                                        </p:tav>
                                        <p:tav tm="100000">
                                          <p:val>
                                            <p:strVal val="#ppt_w"/>
                                          </p:val>
                                        </p:tav>
                                      </p:tavLst>
                                    </p:anim>
                                    <p:anim calcmode="lin" valueType="num">
                                      <p:cBhvr>
                                        <p:cTn id="36" dur="1000" fill="hold"/>
                                        <p:tgtEl>
                                          <p:spTgt spid="149586"/>
                                        </p:tgtEl>
                                        <p:attrNameLst>
                                          <p:attrName>ppt_h</p:attrName>
                                        </p:attrNameLst>
                                      </p:cBhvr>
                                      <p:tavLst>
                                        <p:tav tm="0">
                                          <p:val>
                                            <p:fltVal val="0"/>
                                          </p:val>
                                        </p:tav>
                                        <p:tav tm="100000">
                                          <p:val>
                                            <p:strVal val="#ppt_h"/>
                                          </p:val>
                                        </p:tav>
                                      </p:tavLst>
                                    </p:anim>
                                  </p:childTnLst>
                                </p:cTn>
                              </p:par>
                              <p:par>
                                <p:cTn id="37" presetID="10" presetClass="entr" presetSubtype="0" fill="hold" nodeType="withEffect">
                                  <p:stCondLst>
                                    <p:cond delay="0"/>
                                  </p:stCondLst>
                                  <p:childTnLst>
                                    <p:set>
                                      <p:cBhvr>
                                        <p:cTn id="38" dur="1" fill="hold">
                                          <p:stCondLst>
                                            <p:cond delay="0"/>
                                          </p:stCondLst>
                                        </p:cTn>
                                        <p:tgtEl>
                                          <p:spTgt spid="149593"/>
                                        </p:tgtEl>
                                        <p:attrNameLst>
                                          <p:attrName>style.visibility</p:attrName>
                                        </p:attrNameLst>
                                      </p:cBhvr>
                                      <p:to>
                                        <p:strVal val="visible"/>
                                      </p:to>
                                    </p:set>
                                    <p:animEffect transition="in" filter="fade">
                                      <p:cBhvr>
                                        <p:cTn id="39" dur="2000"/>
                                        <p:tgtEl>
                                          <p:spTgt spid="14959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9585" grpId="0" animBg="1"/>
      <p:bldP spid="149586" grpId="0" animBg="1"/>
    </p:bldLst>
  </p:timing>
</p:sld>
</file>

<file path=ppt/slides/slide95.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150530" name="Picture 2" descr="Sinai_New_11_13_03"/>
          <p:cNvPicPr>
            <a:picLocks noChangeAspect="1" noChangeArrowheads="1"/>
          </p:cNvPicPr>
          <p:nvPr/>
        </p:nvPicPr>
        <p:blipFill>
          <a:blip r:embed="rId3" cstate="print">
            <a:lum bright="-30000"/>
          </a:blip>
          <a:srcRect/>
          <a:stretch>
            <a:fillRect/>
          </a:stretch>
        </p:blipFill>
        <p:spPr bwMode="auto">
          <a:xfrm>
            <a:off x="738188" y="628650"/>
            <a:ext cx="7667625" cy="5924550"/>
          </a:xfrm>
          <a:prstGeom prst="rect">
            <a:avLst/>
          </a:prstGeom>
          <a:noFill/>
        </p:spPr>
      </p:pic>
      <p:grpSp>
        <p:nvGrpSpPr>
          <p:cNvPr id="150531" name="Group 3"/>
          <p:cNvGrpSpPr>
            <a:grpSpLocks/>
          </p:cNvGrpSpPr>
          <p:nvPr/>
        </p:nvGrpSpPr>
        <p:grpSpPr bwMode="auto">
          <a:xfrm>
            <a:off x="2590800" y="1866900"/>
            <a:ext cx="4870450" cy="736600"/>
            <a:chOff x="1632" y="1176"/>
            <a:chExt cx="3068" cy="464"/>
          </a:xfrm>
        </p:grpSpPr>
        <p:sp>
          <p:nvSpPr>
            <p:cNvPr id="150532" name="WordArt 4"/>
            <p:cNvSpPr>
              <a:spLocks noChangeArrowheads="1" noChangeShapeType="1"/>
            </p:cNvSpPr>
            <p:nvPr/>
          </p:nvSpPr>
          <p:spPr bwMode="auto">
            <a:xfrm rot="21507697" flipH="1">
              <a:off x="1632" y="1549"/>
              <a:ext cx="440" cy="45"/>
            </a:xfrm>
            <a:prstGeom prst="rect">
              <a:avLst/>
            </a:prstGeom>
          </p:spPr>
          <p:txBody>
            <a:bodyPr wrap="none" fromWordArt="1">
              <a:prstTxWarp prst="textPlain">
                <a:avLst>
                  <a:gd name="adj" fmla="val 50000"/>
                </a:avLst>
              </a:prstTxWarp>
            </a:bodyPr>
            <a:lstStyle/>
            <a:p>
              <a:pPr algn="ctr"/>
              <a:r>
                <a:rPr lang="en-US" sz="3600" b="1" kern="10" spc="-360">
                  <a:ln w="3175">
                    <a:noFill/>
                    <a:round/>
                    <a:headEnd/>
                    <a:tailEnd/>
                  </a:ln>
                  <a:solidFill>
                    <a:srgbClr val="8E5F00"/>
                  </a:solidFill>
                  <a:latin typeface="Trebuchet MS"/>
                </a:rPr>
                <a:t>......</a:t>
              </a:r>
            </a:p>
          </p:txBody>
        </p:sp>
        <p:sp>
          <p:nvSpPr>
            <p:cNvPr id="150533" name="WordArt 5"/>
            <p:cNvSpPr>
              <a:spLocks noChangeArrowheads="1" noChangeShapeType="1"/>
            </p:cNvSpPr>
            <p:nvPr/>
          </p:nvSpPr>
          <p:spPr bwMode="auto">
            <a:xfrm rot="610922" flipH="1">
              <a:off x="2077" y="1595"/>
              <a:ext cx="441" cy="45"/>
            </a:xfrm>
            <a:prstGeom prst="rect">
              <a:avLst/>
            </a:prstGeom>
          </p:spPr>
          <p:txBody>
            <a:bodyPr wrap="none" fromWordArt="1">
              <a:prstTxWarp prst="textPlain">
                <a:avLst>
                  <a:gd name="adj" fmla="val 50000"/>
                </a:avLst>
              </a:prstTxWarp>
            </a:bodyPr>
            <a:lstStyle/>
            <a:p>
              <a:pPr algn="ctr"/>
              <a:r>
                <a:rPr lang="en-US" sz="3600" b="1" kern="10" spc="-360">
                  <a:ln w="3175">
                    <a:noFill/>
                    <a:round/>
                    <a:headEnd/>
                    <a:tailEnd/>
                  </a:ln>
                  <a:solidFill>
                    <a:srgbClr val="8E5F00"/>
                  </a:solidFill>
                  <a:latin typeface="Trebuchet MS"/>
                </a:rPr>
                <a:t>......</a:t>
              </a:r>
            </a:p>
          </p:txBody>
        </p:sp>
        <p:sp>
          <p:nvSpPr>
            <p:cNvPr id="150534" name="WordArt 6"/>
            <p:cNvSpPr>
              <a:spLocks noChangeArrowheads="1" noChangeShapeType="1"/>
            </p:cNvSpPr>
            <p:nvPr/>
          </p:nvSpPr>
          <p:spPr bwMode="auto">
            <a:xfrm rot="21061518" flipH="1">
              <a:off x="2527" y="1595"/>
              <a:ext cx="440" cy="45"/>
            </a:xfrm>
            <a:prstGeom prst="rect">
              <a:avLst/>
            </a:prstGeom>
          </p:spPr>
          <p:txBody>
            <a:bodyPr wrap="none" fromWordArt="1">
              <a:prstTxWarp prst="textPlain">
                <a:avLst>
                  <a:gd name="adj" fmla="val 50000"/>
                </a:avLst>
              </a:prstTxWarp>
            </a:bodyPr>
            <a:lstStyle/>
            <a:p>
              <a:pPr algn="ctr"/>
              <a:r>
                <a:rPr lang="en-US" sz="3600" b="1" kern="10" spc="-360">
                  <a:ln w="3175">
                    <a:noFill/>
                    <a:round/>
                    <a:headEnd/>
                    <a:tailEnd/>
                  </a:ln>
                  <a:solidFill>
                    <a:srgbClr val="8E5F00"/>
                  </a:solidFill>
                  <a:latin typeface="Trebuchet MS"/>
                </a:rPr>
                <a:t>......</a:t>
              </a:r>
            </a:p>
          </p:txBody>
        </p:sp>
        <p:sp>
          <p:nvSpPr>
            <p:cNvPr id="150535" name="WordArt 7"/>
            <p:cNvSpPr>
              <a:spLocks noChangeArrowheads="1" noChangeShapeType="1"/>
            </p:cNvSpPr>
            <p:nvPr/>
          </p:nvSpPr>
          <p:spPr bwMode="auto">
            <a:xfrm rot="21354047" flipH="1">
              <a:off x="2992" y="1549"/>
              <a:ext cx="440" cy="45"/>
            </a:xfrm>
            <a:prstGeom prst="rect">
              <a:avLst/>
            </a:prstGeom>
          </p:spPr>
          <p:txBody>
            <a:bodyPr wrap="none" fromWordArt="1">
              <a:prstTxWarp prst="textPlain">
                <a:avLst>
                  <a:gd name="adj" fmla="val 50000"/>
                </a:avLst>
              </a:prstTxWarp>
            </a:bodyPr>
            <a:lstStyle/>
            <a:p>
              <a:pPr algn="ctr"/>
              <a:r>
                <a:rPr lang="en-US" sz="3600" b="1" kern="10" spc="-360">
                  <a:ln w="3175">
                    <a:noFill/>
                    <a:round/>
                    <a:headEnd/>
                    <a:tailEnd/>
                  </a:ln>
                  <a:solidFill>
                    <a:srgbClr val="8E5F00"/>
                  </a:solidFill>
                  <a:latin typeface="Trebuchet MS"/>
                </a:rPr>
                <a:t>......</a:t>
              </a:r>
            </a:p>
          </p:txBody>
        </p:sp>
        <p:sp>
          <p:nvSpPr>
            <p:cNvPr id="150536" name="WordArt 8"/>
            <p:cNvSpPr>
              <a:spLocks noChangeArrowheads="1" noChangeShapeType="1"/>
            </p:cNvSpPr>
            <p:nvPr/>
          </p:nvSpPr>
          <p:spPr bwMode="auto">
            <a:xfrm rot="21031569" flipH="1">
              <a:off x="3456" y="1488"/>
              <a:ext cx="440" cy="44"/>
            </a:xfrm>
            <a:prstGeom prst="rect">
              <a:avLst/>
            </a:prstGeom>
          </p:spPr>
          <p:txBody>
            <a:bodyPr wrap="none" fromWordArt="1">
              <a:prstTxWarp prst="textPlain">
                <a:avLst>
                  <a:gd name="adj" fmla="val 50000"/>
                </a:avLst>
              </a:prstTxWarp>
            </a:bodyPr>
            <a:lstStyle/>
            <a:p>
              <a:pPr algn="ctr"/>
              <a:r>
                <a:rPr lang="en-US" sz="3600" b="1" kern="10" spc="-360">
                  <a:ln w="3175">
                    <a:noFill/>
                    <a:round/>
                    <a:headEnd/>
                    <a:tailEnd/>
                  </a:ln>
                  <a:solidFill>
                    <a:srgbClr val="8E5F00"/>
                  </a:solidFill>
                  <a:latin typeface="Trebuchet MS"/>
                </a:rPr>
                <a:t>......</a:t>
              </a:r>
            </a:p>
          </p:txBody>
        </p:sp>
        <p:sp>
          <p:nvSpPr>
            <p:cNvPr id="150537" name="WordArt 9"/>
            <p:cNvSpPr>
              <a:spLocks noChangeArrowheads="1" noChangeShapeType="1"/>
            </p:cNvSpPr>
            <p:nvPr/>
          </p:nvSpPr>
          <p:spPr bwMode="auto">
            <a:xfrm rot="20677690" flipH="1">
              <a:off x="3912" y="1392"/>
              <a:ext cx="441" cy="45"/>
            </a:xfrm>
            <a:prstGeom prst="rect">
              <a:avLst/>
            </a:prstGeom>
          </p:spPr>
          <p:txBody>
            <a:bodyPr wrap="none" fromWordArt="1">
              <a:prstTxWarp prst="textPlain">
                <a:avLst>
                  <a:gd name="adj" fmla="val 50000"/>
                </a:avLst>
              </a:prstTxWarp>
            </a:bodyPr>
            <a:lstStyle/>
            <a:p>
              <a:pPr algn="ctr"/>
              <a:r>
                <a:rPr lang="en-US" sz="3600" b="1" kern="10" spc="-360">
                  <a:ln w="3175">
                    <a:noFill/>
                    <a:round/>
                    <a:headEnd/>
                    <a:tailEnd/>
                  </a:ln>
                  <a:solidFill>
                    <a:srgbClr val="8E5F00"/>
                  </a:solidFill>
                  <a:latin typeface="Trebuchet MS"/>
                </a:rPr>
                <a:t>......</a:t>
              </a:r>
            </a:p>
          </p:txBody>
        </p:sp>
        <p:sp>
          <p:nvSpPr>
            <p:cNvPr id="150538" name="Freeform 10"/>
            <p:cNvSpPr>
              <a:spLocks/>
            </p:cNvSpPr>
            <p:nvPr/>
          </p:nvSpPr>
          <p:spPr bwMode="auto">
            <a:xfrm rot="-1908834">
              <a:off x="4512" y="1176"/>
              <a:ext cx="188" cy="168"/>
            </a:xfrm>
            <a:custGeom>
              <a:avLst/>
              <a:gdLst/>
              <a:ahLst/>
              <a:cxnLst>
                <a:cxn ang="0">
                  <a:pos x="307" y="232"/>
                </a:cxn>
                <a:cxn ang="0">
                  <a:pos x="0" y="466"/>
                </a:cxn>
                <a:cxn ang="0">
                  <a:pos x="118" y="466"/>
                </a:cxn>
                <a:cxn ang="0">
                  <a:pos x="425" y="232"/>
                </a:cxn>
                <a:cxn ang="0">
                  <a:pos x="118" y="0"/>
                </a:cxn>
                <a:cxn ang="0">
                  <a:pos x="0" y="0"/>
                </a:cxn>
                <a:cxn ang="0">
                  <a:pos x="307" y="232"/>
                </a:cxn>
              </a:cxnLst>
              <a:rect l="0" t="0" r="r" b="b"/>
              <a:pathLst>
                <a:path w="425" h="466">
                  <a:moveTo>
                    <a:pt x="307" y="232"/>
                  </a:moveTo>
                  <a:lnTo>
                    <a:pt x="0" y="466"/>
                  </a:lnTo>
                  <a:lnTo>
                    <a:pt x="118" y="466"/>
                  </a:lnTo>
                  <a:lnTo>
                    <a:pt x="425" y="232"/>
                  </a:lnTo>
                  <a:lnTo>
                    <a:pt x="118" y="0"/>
                  </a:lnTo>
                  <a:lnTo>
                    <a:pt x="0" y="0"/>
                  </a:lnTo>
                  <a:lnTo>
                    <a:pt x="307" y="232"/>
                  </a:lnTo>
                  <a:close/>
                </a:path>
              </a:pathLst>
            </a:custGeom>
            <a:solidFill>
              <a:srgbClr val="8E5F00"/>
            </a:solidFill>
            <a:ln w="19050" cmpd="sng">
              <a:noFill/>
              <a:round/>
              <a:headEnd/>
              <a:tailEnd/>
            </a:ln>
          </p:spPr>
          <p:txBody>
            <a:bodyPr/>
            <a:lstStyle/>
            <a:p>
              <a:endParaRPr lang="en-US"/>
            </a:p>
          </p:txBody>
        </p:sp>
        <p:sp>
          <p:nvSpPr>
            <p:cNvPr id="150539" name="WordArt 11"/>
            <p:cNvSpPr>
              <a:spLocks noChangeArrowheads="1" noChangeShapeType="1"/>
            </p:cNvSpPr>
            <p:nvPr/>
          </p:nvSpPr>
          <p:spPr bwMode="auto">
            <a:xfrm rot="20378945" flipH="1">
              <a:off x="4215" y="1296"/>
              <a:ext cx="441" cy="45"/>
            </a:xfrm>
            <a:prstGeom prst="rect">
              <a:avLst/>
            </a:prstGeom>
          </p:spPr>
          <p:txBody>
            <a:bodyPr wrap="none" fromWordArt="1">
              <a:prstTxWarp prst="textPlain">
                <a:avLst>
                  <a:gd name="adj" fmla="val 50000"/>
                </a:avLst>
              </a:prstTxWarp>
            </a:bodyPr>
            <a:lstStyle/>
            <a:p>
              <a:pPr algn="ctr"/>
              <a:r>
                <a:rPr lang="en-US" sz="3600" b="1" kern="10" spc="-360">
                  <a:ln w="3175">
                    <a:noFill/>
                    <a:round/>
                    <a:headEnd/>
                    <a:tailEnd/>
                  </a:ln>
                  <a:solidFill>
                    <a:srgbClr val="8E5F00"/>
                  </a:solidFill>
                  <a:latin typeface="Trebuchet MS"/>
                </a:rPr>
                <a:t>......</a:t>
              </a:r>
            </a:p>
          </p:txBody>
        </p:sp>
      </p:grpSp>
      <p:sp>
        <p:nvSpPr>
          <p:cNvPr id="150540" name="Freeform 12"/>
          <p:cNvSpPr>
            <a:spLocks/>
          </p:cNvSpPr>
          <p:nvPr/>
        </p:nvSpPr>
        <p:spPr bwMode="auto">
          <a:xfrm>
            <a:off x="4135438" y="4678363"/>
            <a:ext cx="436562" cy="225425"/>
          </a:xfrm>
          <a:custGeom>
            <a:avLst/>
            <a:gdLst/>
            <a:ahLst/>
            <a:cxnLst>
              <a:cxn ang="0">
                <a:pos x="0" y="3424"/>
              </a:cxn>
              <a:cxn ang="0">
                <a:pos x="925" y="1452"/>
              </a:cxn>
              <a:cxn ang="0">
                <a:pos x="1332" y="1627"/>
              </a:cxn>
              <a:cxn ang="0">
                <a:pos x="2486" y="0"/>
              </a:cxn>
              <a:cxn ang="0">
                <a:pos x="3527" y="727"/>
              </a:cxn>
              <a:cxn ang="0">
                <a:pos x="4134" y="2265"/>
              </a:cxn>
              <a:cxn ang="0">
                <a:pos x="4454" y="2148"/>
              </a:cxn>
              <a:cxn ang="0">
                <a:pos x="5350" y="3339"/>
              </a:cxn>
              <a:cxn ang="0">
                <a:pos x="0" y="3424"/>
              </a:cxn>
            </a:cxnLst>
            <a:rect l="0" t="0" r="r" b="b"/>
            <a:pathLst>
              <a:path w="5350" h="3424">
                <a:moveTo>
                  <a:pt x="0" y="3424"/>
                </a:moveTo>
                <a:lnTo>
                  <a:pt x="925" y="1452"/>
                </a:lnTo>
                <a:lnTo>
                  <a:pt x="1332" y="1627"/>
                </a:lnTo>
                <a:lnTo>
                  <a:pt x="2486" y="0"/>
                </a:lnTo>
                <a:lnTo>
                  <a:pt x="3527" y="727"/>
                </a:lnTo>
                <a:lnTo>
                  <a:pt x="4134" y="2265"/>
                </a:lnTo>
                <a:lnTo>
                  <a:pt x="4454" y="2148"/>
                </a:lnTo>
                <a:lnTo>
                  <a:pt x="5350" y="3339"/>
                </a:lnTo>
                <a:lnTo>
                  <a:pt x="0" y="3424"/>
                </a:lnTo>
                <a:close/>
              </a:path>
            </a:pathLst>
          </a:custGeom>
          <a:gradFill rotWithShape="1">
            <a:gsLst>
              <a:gs pos="0">
                <a:srgbClr val="996600"/>
              </a:gs>
              <a:gs pos="100000">
                <a:srgbClr val="663300"/>
              </a:gs>
            </a:gsLst>
            <a:lin ang="5400000" scaled="1"/>
          </a:gradFill>
          <a:ln w="9525">
            <a:noFill/>
            <a:round/>
            <a:headEnd/>
            <a:tailEnd/>
          </a:ln>
        </p:spPr>
        <p:txBody>
          <a:bodyPr/>
          <a:lstStyle/>
          <a:p>
            <a:endParaRPr lang="en-US"/>
          </a:p>
        </p:txBody>
      </p:sp>
      <p:sp>
        <p:nvSpPr>
          <p:cNvPr id="150541" name="WordArt 13"/>
          <p:cNvSpPr>
            <a:spLocks noChangeArrowheads="1" noChangeShapeType="1" noTextEdit="1"/>
          </p:cNvSpPr>
          <p:nvPr/>
        </p:nvSpPr>
        <p:spPr bwMode="auto">
          <a:xfrm>
            <a:off x="3886200" y="4800600"/>
            <a:ext cx="930275" cy="228600"/>
          </a:xfrm>
          <a:prstGeom prst="rect">
            <a:avLst/>
          </a:prstGeom>
        </p:spPr>
        <p:txBody>
          <a:bodyPr spcFirstLastPara="1" wrap="none" fromWordArt="1">
            <a:prstTxWarp prst="textArchDown">
              <a:avLst>
                <a:gd name="adj" fmla="val 145229"/>
              </a:avLst>
            </a:prstTxWarp>
          </a:bodyPr>
          <a:lstStyle/>
          <a:p>
            <a:pPr algn="ctr"/>
            <a:r>
              <a:rPr lang="en-US" sz="3600" kern="10">
                <a:ln w="3175">
                  <a:noFill/>
                  <a:round/>
                  <a:headEnd/>
                  <a:tailEnd/>
                </a:ln>
                <a:solidFill>
                  <a:srgbClr val="996633"/>
                </a:solidFill>
                <a:latin typeface="Arial Black"/>
              </a:rPr>
              <a:t>Mt. Horeb</a:t>
            </a:r>
          </a:p>
        </p:txBody>
      </p:sp>
      <p:grpSp>
        <p:nvGrpSpPr>
          <p:cNvPr id="150542" name="Group 14"/>
          <p:cNvGrpSpPr>
            <a:grpSpLocks/>
          </p:cNvGrpSpPr>
          <p:nvPr/>
        </p:nvGrpSpPr>
        <p:grpSpPr bwMode="auto">
          <a:xfrm>
            <a:off x="5638800" y="2565400"/>
            <a:ext cx="685800" cy="330200"/>
            <a:chOff x="2112" y="1236"/>
            <a:chExt cx="1920" cy="924"/>
          </a:xfrm>
        </p:grpSpPr>
        <p:sp>
          <p:nvSpPr>
            <p:cNvPr id="150543" name="Oval 15"/>
            <p:cNvSpPr>
              <a:spLocks noChangeArrowheads="1"/>
            </p:cNvSpPr>
            <p:nvPr/>
          </p:nvSpPr>
          <p:spPr bwMode="auto">
            <a:xfrm>
              <a:off x="3977" y="1632"/>
              <a:ext cx="55" cy="45"/>
            </a:xfrm>
            <a:prstGeom prst="ellipse">
              <a:avLst/>
            </a:prstGeom>
            <a:solidFill>
              <a:srgbClr val="996633"/>
            </a:solidFill>
            <a:ln w="3175" algn="ctr">
              <a:noFill/>
              <a:round/>
              <a:headEnd/>
              <a:tailEnd/>
            </a:ln>
            <a:effectLst/>
          </p:spPr>
          <p:txBody>
            <a:bodyPr/>
            <a:lstStyle/>
            <a:p>
              <a:pPr algn="ctr"/>
              <a:endParaRPr lang="en-US" sz="3200">
                <a:solidFill>
                  <a:srgbClr val="000099"/>
                </a:solidFill>
                <a:latin typeface="Arial Black" pitchFamily="34" charset="0"/>
              </a:endParaRPr>
            </a:p>
          </p:txBody>
        </p:sp>
        <p:grpSp>
          <p:nvGrpSpPr>
            <p:cNvPr id="150544" name="Group 16"/>
            <p:cNvGrpSpPr>
              <a:grpSpLocks/>
            </p:cNvGrpSpPr>
            <p:nvPr/>
          </p:nvGrpSpPr>
          <p:grpSpPr bwMode="auto">
            <a:xfrm>
              <a:off x="2112" y="1236"/>
              <a:ext cx="1824" cy="924"/>
              <a:chOff x="2112" y="1236"/>
              <a:chExt cx="1824" cy="924"/>
            </a:xfrm>
          </p:grpSpPr>
          <p:sp>
            <p:nvSpPr>
              <p:cNvPr id="150545" name="WordArt 17"/>
              <p:cNvSpPr>
                <a:spLocks noChangeArrowheads="1" noChangeShapeType="1" noTextEdit="1"/>
              </p:cNvSpPr>
              <p:nvPr/>
            </p:nvSpPr>
            <p:spPr bwMode="auto">
              <a:xfrm>
                <a:off x="2112" y="1236"/>
                <a:ext cx="1732" cy="648"/>
              </a:xfrm>
              <a:prstGeom prst="rect">
                <a:avLst/>
              </a:prstGeom>
            </p:spPr>
            <p:txBody>
              <a:bodyPr wrap="none" fromWordArt="1">
                <a:prstTxWarp prst="textCurveDown">
                  <a:avLst>
                    <a:gd name="adj" fmla="val 52630"/>
                  </a:avLst>
                </a:prstTxWarp>
              </a:bodyPr>
              <a:lstStyle/>
              <a:p>
                <a:pPr algn="ctr"/>
                <a:r>
                  <a:rPr lang="en-US" sz="3600" kern="10">
                    <a:ln w="3175">
                      <a:noFill/>
                      <a:round/>
                      <a:headEnd/>
                      <a:tailEnd/>
                    </a:ln>
                    <a:solidFill>
                      <a:srgbClr val="996633"/>
                    </a:solidFill>
                    <a:latin typeface="Arial Black"/>
                  </a:rPr>
                  <a:t>Kadesh</a:t>
                </a:r>
              </a:p>
            </p:txBody>
          </p:sp>
          <p:sp>
            <p:nvSpPr>
              <p:cNvPr id="150546" name="WordArt 18"/>
              <p:cNvSpPr>
                <a:spLocks noChangeArrowheads="1" noChangeShapeType="1" noTextEdit="1"/>
              </p:cNvSpPr>
              <p:nvPr/>
            </p:nvSpPr>
            <p:spPr bwMode="auto">
              <a:xfrm rot="-952815">
                <a:off x="2208" y="1536"/>
                <a:ext cx="1669" cy="624"/>
              </a:xfrm>
              <a:prstGeom prst="rect">
                <a:avLst/>
              </a:prstGeom>
            </p:spPr>
            <p:txBody>
              <a:bodyPr wrap="none" fromWordArt="1">
                <a:prstTxWarp prst="textCurveDown">
                  <a:avLst>
                    <a:gd name="adj" fmla="val 52630"/>
                  </a:avLst>
                </a:prstTxWarp>
              </a:bodyPr>
              <a:lstStyle/>
              <a:p>
                <a:pPr algn="ctr"/>
                <a:r>
                  <a:rPr lang="en-US" sz="3600" kern="10">
                    <a:ln w="3175">
                      <a:noFill/>
                      <a:round/>
                      <a:headEnd/>
                      <a:tailEnd/>
                    </a:ln>
                    <a:solidFill>
                      <a:srgbClr val="996633"/>
                    </a:solidFill>
                    <a:latin typeface="Arial Black"/>
                  </a:rPr>
                  <a:t>barnea</a:t>
                </a:r>
              </a:p>
            </p:txBody>
          </p:sp>
          <p:sp>
            <p:nvSpPr>
              <p:cNvPr id="150547" name="WordArt 19"/>
              <p:cNvSpPr>
                <a:spLocks noChangeArrowheads="1" noChangeShapeType="1" noTextEdit="1"/>
              </p:cNvSpPr>
              <p:nvPr/>
            </p:nvSpPr>
            <p:spPr bwMode="auto">
              <a:xfrm rot="9346286" flipV="1">
                <a:off x="3877" y="1680"/>
                <a:ext cx="59" cy="48"/>
              </a:xfrm>
              <a:prstGeom prst="rect">
                <a:avLst/>
              </a:prstGeom>
            </p:spPr>
            <p:txBody>
              <a:bodyPr wrap="none" fromWordArt="1">
                <a:prstTxWarp prst="textWave1">
                  <a:avLst>
                    <a:gd name="adj1" fmla="val 0"/>
                    <a:gd name="adj2" fmla="val 0"/>
                  </a:avLst>
                </a:prstTxWarp>
              </a:bodyPr>
              <a:lstStyle/>
              <a:p>
                <a:pPr algn="ctr"/>
                <a:r>
                  <a:rPr lang="en-US" sz="3600" kern="10">
                    <a:ln w="3175">
                      <a:noFill/>
                      <a:round/>
                      <a:headEnd/>
                      <a:tailEnd/>
                    </a:ln>
                    <a:solidFill>
                      <a:srgbClr val="996633"/>
                    </a:solidFill>
                    <a:latin typeface="Arial Black"/>
                  </a:rPr>
                  <a:t>-</a:t>
                </a:r>
              </a:p>
            </p:txBody>
          </p:sp>
        </p:grpSp>
      </p:grpSp>
      <p:grpSp>
        <p:nvGrpSpPr>
          <p:cNvPr id="150548" name="Group 20"/>
          <p:cNvGrpSpPr>
            <a:grpSpLocks/>
          </p:cNvGrpSpPr>
          <p:nvPr/>
        </p:nvGrpSpPr>
        <p:grpSpPr bwMode="auto">
          <a:xfrm>
            <a:off x="6705600" y="1905000"/>
            <a:ext cx="1447800" cy="1392238"/>
            <a:chOff x="4320" y="1296"/>
            <a:chExt cx="912" cy="877"/>
          </a:xfrm>
        </p:grpSpPr>
        <p:grpSp>
          <p:nvGrpSpPr>
            <p:cNvPr id="150549" name="Group 21"/>
            <p:cNvGrpSpPr>
              <a:grpSpLocks/>
            </p:cNvGrpSpPr>
            <p:nvPr/>
          </p:nvGrpSpPr>
          <p:grpSpPr bwMode="auto">
            <a:xfrm>
              <a:off x="4320" y="1536"/>
              <a:ext cx="574" cy="637"/>
              <a:chOff x="4320" y="1536"/>
              <a:chExt cx="574" cy="637"/>
            </a:xfrm>
          </p:grpSpPr>
          <p:sp>
            <p:nvSpPr>
              <p:cNvPr id="150550" name="WordArt 22"/>
              <p:cNvSpPr>
                <a:spLocks noChangeArrowheads="1" noChangeShapeType="1" noTextEdit="1"/>
              </p:cNvSpPr>
              <p:nvPr/>
            </p:nvSpPr>
            <p:spPr bwMode="auto">
              <a:xfrm>
                <a:off x="4800" y="1536"/>
                <a:ext cx="48" cy="48"/>
              </a:xfrm>
              <a:prstGeom prst="rect">
                <a:avLst/>
              </a:prstGeom>
            </p:spPr>
            <p:txBody>
              <a:bodyPr wrap="none" fromWordArt="1">
                <a:prstTxWarp prst="textPlain">
                  <a:avLst>
                    <a:gd name="adj" fmla="val 50000"/>
                  </a:avLst>
                </a:prstTxWarp>
              </a:bodyPr>
              <a:lstStyle/>
              <a:p>
                <a:pPr algn="ctr"/>
                <a:r>
                  <a:rPr lang="en-US" sz="3600" kern="10">
                    <a:ln w="9525">
                      <a:solidFill>
                        <a:srgbClr val="824100"/>
                      </a:solidFill>
                      <a:round/>
                      <a:headEnd/>
                      <a:tailEnd/>
                    </a:ln>
                    <a:solidFill>
                      <a:srgbClr val="824100"/>
                    </a:solidFill>
                    <a:latin typeface="Century"/>
                  </a:rPr>
                  <a:t>.</a:t>
                </a:r>
              </a:p>
            </p:txBody>
          </p:sp>
          <p:sp>
            <p:nvSpPr>
              <p:cNvPr id="150551" name="Arc 23"/>
              <p:cNvSpPr>
                <a:spLocks/>
              </p:cNvSpPr>
              <p:nvPr/>
            </p:nvSpPr>
            <p:spPr bwMode="auto">
              <a:xfrm rot="6715497">
                <a:off x="4345" y="2029"/>
                <a:ext cx="119" cy="170"/>
              </a:xfrm>
              <a:custGeom>
                <a:avLst/>
                <a:gdLst>
                  <a:gd name="G0" fmla="+- 0 0 0"/>
                  <a:gd name="G1" fmla="+- 21192 0 0"/>
                  <a:gd name="G2" fmla="+- 21600 0 0"/>
                  <a:gd name="T0" fmla="*/ 4178 w 18156"/>
                  <a:gd name="T1" fmla="*/ 0 h 21192"/>
                  <a:gd name="T2" fmla="*/ 18156 w 18156"/>
                  <a:gd name="T3" fmla="*/ 9490 h 21192"/>
                  <a:gd name="T4" fmla="*/ 0 w 18156"/>
                  <a:gd name="T5" fmla="*/ 21192 h 21192"/>
                </a:gdLst>
                <a:ahLst/>
                <a:cxnLst>
                  <a:cxn ang="0">
                    <a:pos x="T0" y="T1"/>
                  </a:cxn>
                  <a:cxn ang="0">
                    <a:pos x="T2" y="T3"/>
                  </a:cxn>
                  <a:cxn ang="0">
                    <a:pos x="T4" y="T5"/>
                  </a:cxn>
                </a:cxnLst>
                <a:rect l="0" t="0" r="r" b="b"/>
                <a:pathLst>
                  <a:path w="18156" h="21192" fill="none" extrusionOk="0">
                    <a:moveTo>
                      <a:pt x="4178" y="-1"/>
                    </a:moveTo>
                    <a:cubicBezTo>
                      <a:pt x="9932" y="1134"/>
                      <a:pt x="14978" y="4560"/>
                      <a:pt x="18155" y="9490"/>
                    </a:cubicBezTo>
                  </a:path>
                  <a:path w="18156" h="21192" stroke="0" extrusionOk="0">
                    <a:moveTo>
                      <a:pt x="4178" y="-1"/>
                    </a:moveTo>
                    <a:cubicBezTo>
                      <a:pt x="9932" y="1134"/>
                      <a:pt x="14978" y="4560"/>
                      <a:pt x="18155" y="9490"/>
                    </a:cubicBezTo>
                    <a:lnTo>
                      <a:pt x="0" y="21192"/>
                    </a:lnTo>
                    <a:close/>
                  </a:path>
                </a:pathLst>
              </a:custGeom>
              <a:noFill/>
              <a:ln w="38100">
                <a:solidFill>
                  <a:srgbClr val="824100"/>
                </a:solidFill>
                <a:round/>
                <a:headEnd/>
                <a:tailEnd/>
              </a:ln>
              <a:effectLst/>
            </p:spPr>
            <p:txBody>
              <a:bodyPr anchor="ctr">
                <a:spAutoFit/>
              </a:bodyPr>
              <a:lstStyle/>
              <a:p>
                <a:endParaRPr lang="en-US"/>
              </a:p>
            </p:txBody>
          </p:sp>
          <p:sp>
            <p:nvSpPr>
              <p:cNvPr id="150552" name="WordArt 24"/>
              <p:cNvSpPr>
                <a:spLocks noChangeArrowheads="1" noChangeShapeType="1" noTextEdit="1"/>
              </p:cNvSpPr>
              <p:nvPr/>
            </p:nvSpPr>
            <p:spPr bwMode="auto">
              <a:xfrm>
                <a:off x="4510" y="2052"/>
                <a:ext cx="48" cy="48"/>
              </a:xfrm>
              <a:prstGeom prst="rect">
                <a:avLst/>
              </a:prstGeom>
            </p:spPr>
            <p:txBody>
              <a:bodyPr wrap="none" fromWordArt="1">
                <a:prstTxWarp prst="textPlain">
                  <a:avLst>
                    <a:gd name="adj" fmla="val 50000"/>
                  </a:avLst>
                </a:prstTxWarp>
              </a:bodyPr>
              <a:lstStyle/>
              <a:p>
                <a:pPr algn="ctr"/>
                <a:r>
                  <a:rPr lang="en-US" sz="3600" kern="10">
                    <a:ln w="9525">
                      <a:solidFill>
                        <a:srgbClr val="824100"/>
                      </a:solidFill>
                      <a:round/>
                      <a:headEnd/>
                      <a:tailEnd/>
                    </a:ln>
                    <a:solidFill>
                      <a:srgbClr val="824100"/>
                    </a:solidFill>
                    <a:latin typeface="Century"/>
                  </a:rPr>
                  <a:t>.</a:t>
                </a:r>
              </a:p>
            </p:txBody>
          </p:sp>
          <p:sp>
            <p:nvSpPr>
              <p:cNvPr id="150553" name="Arc 25"/>
              <p:cNvSpPr>
                <a:spLocks/>
              </p:cNvSpPr>
              <p:nvPr/>
            </p:nvSpPr>
            <p:spPr bwMode="auto">
              <a:xfrm rot="9622134" flipV="1">
                <a:off x="4558" y="1929"/>
                <a:ext cx="144" cy="171"/>
              </a:xfrm>
              <a:custGeom>
                <a:avLst/>
                <a:gdLst>
                  <a:gd name="G0" fmla="+- 0 0 0"/>
                  <a:gd name="G1" fmla="+- 21192 0 0"/>
                  <a:gd name="G2" fmla="+- 21600 0 0"/>
                  <a:gd name="T0" fmla="*/ 4178 w 18156"/>
                  <a:gd name="T1" fmla="*/ 0 h 21192"/>
                  <a:gd name="T2" fmla="*/ 18156 w 18156"/>
                  <a:gd name="T3" fmla="*/ 9490 h 21192"/>
                  <a:gd name="T4" fmla="*/ 0 w 18156"/>
                  <a:gd name="T5" fmla="*/ 21192 h 21192"/>
                </a:gdLst>
                <a:ahLst/>
                <a:cxnLst>
                  <a:cxn ang="0">
                    <a:pos x="T0" y="T1"/>
                  </a:cxn>
                  <a:cxn ang="0">
                    <a:pos x="T2" y="T3"/>
                  </a:cxn>
                  <a:cxn ang="0">
                    <a:pos x="T4" y="T5"/>
                  </a:cxn>
                </a:cxnLst>
                <a:rect l="0" t="0" r="r" b="b"/>
                <a:pathLst>
                  <a:path w="18156" h="21192" fill="none" extrusionOk="0">
                    <a:moveTo>
                      <a:pt x="4178" y="-1"/>
                    </a:moveTo>
                    <a:cubicBezTo>
                      <a:pt x="9932" y="1134"/>
                      <a:pt x="14978" y="4560"/>
                      <a:pt x="18155" y="9490"/>
                    </a:cubicBezTo>
                  </a:path>
                  <a:path w="18156" h="21192" stroke="0" extrusionOk="0">
                    <a:moveTo>
                      <a:pt x="4178" y="-1"/>
                    </a:moveTo>
                    <a:cubicBezTo>
                      <a:pt x="9932" y="1134"/>
                      <a:pt x="14978" y="4560"/>
                      <a:pt x="18155" y="9490"/>
                    </a:cubicBezTo>
                    <a:lnTo>
                      <a:pt x="0" y="21192"/>
                    </a:lnTo>
                    <a:close/>
                  </a:path>
                </a:pathLst>
              </a:custGeom>
              <a:noFill/>
              <a:ln w="38100">
                <a:solidFill>
                  <a:srgbClr val="824100"/>
                </a:solidFill>
                <a:round/>
                <a:headEnd/>
                <a:tailEnd/>
              </a:ln>
              <a:effectLst/>
            </p:spPr>
            <p:txBody>
              <a:bodyPr anchor="ctr">
                <a:spAutoFit/>
              </a:bodyPr>
              <a:lstStyle/>
              <a:p>
                <a:endParaRPr lang="en-US"/>
              </a:p>
            </p:txBody>
          </p:sp>
          <p:sp>
            <p:nvSpPr>
              <p:cNvPr id="150554" name="WordArt 26"/>
              <p:cNvSpPr>
                <a:spLocks noChangeArrowheads="1" noChangeShapeType="1" noTextEdit="1"/>
              </p:cNvSpPr>
              <p:nvPr/>
            </p:nvSpPr>
            <p:spPr bwMode="auto">
              <a:xfrm rot="-1150740">
                <a:off x="4654" y="1860"/>
                <a:ext cx="48" cy="48"/>
              </a:xfrm>
              <a:prstGeom prst="rect">
                <a:avLst/>
              </a:prstGeom>
            </p:spPr>
            <p:txBody>
              <a:bodyPr wrap="none" fromWordArt="1">
                <a:prstTxWarp prst="textPlain">
                  <a:avLst>
                    <a:gd name="adj" fmla="val 50000"/>
                  </a:avLst>
                </a:prstTxWarp>
              </a:bodyPr>
              <a:lstStyle/>
              <a:p>
                <a:pPr algn="ctr"/>
                <a:r>
                  <a:rPr lang="en-US" sz="3600" kern="10">
                    <a:ln w="9525">
                      <a:solidFill>
                        <a:srgbClr val="824100"/>
                      </a:solidFill>
                      <a:round/>
                      <a:headEnd/>
                      <a:tailEnd/>
                    </a:ln>
                    <a:solidFill>
                      <a:srgbClr val="824100"/>
                    </a:solidFill>
                    <a:latin typeface="Century"/>
                  </a:rPr>
                  <a:t>.</a:t>
                </a:r>
              </a:p>
            </p:txBody>
          </p:sp>
          <p:sp>
            <p:nvSpPr>
              <p:cNvPr id="150555" name="Arc 27"/>
              <p:cNvSpPr>
                <a:spLocks/>
              </p:cNvSpPr>
              <p:nvPr/>
            </p:nvSpPr>
            <p:spPr bwMode="auto">
              <a:xfrm rot="6715497">
                <a:off x="4681" y="1693"/>
                <a:ext cx="119" cy="170"/>
              </a:xfrm>
              <a:custGeom>
                <a:avLst/>
                <a:gdLst>
                  <a:gd name="G0" fmla="+- 0 0 0"/>
                  <a:gd name="G1" fmla="+- 21192 0 0"/>
                  <a:gd name="G2" fmla="+- 21600 0 0"/>
                  <a:gd name="T0" fmla="*/ 4178 w 18156"/>
                  <a:gd name="T1" fmla="*/ 0 h 21192"/>
                  <a:gd name="T2" fmla="*/ 18156 w 18156"/>
                  <a:gd name="T3" fmla="*/ 9490 h 21192"/>
                  <a:gd name="T4" fmla="*/ 0 w 18156"/>
                  <a:gd name="T5" fmla="*/ 21192 h 21192"/>
                </a:gdLst>
                <a:ahLst/>
                <a:cxnLst>
                  <a:cxn ang="0">
                    <a:pos x="T0" y="T1"/>
                  </a:cxn>
                  <a:cxn ang="0">
                    <a:pos x="T2" y="T3"/>
                  </a:cxn>
                  <a:cxn ang="0">
                    <a:pos x="T4" y="T5"/>
                  </a:cxn>
                </a:cxnLst>
                <a:rect l="0" t="0" r="r" b="b"/>
                <a:pathLst>
                  <a:path w="18156" h="21192" fill="none" extrusionOk="0">
                    <a:moveTo>
                      <a:pt x="4178" y="-1"/>
                    </a:moveTo>
                    <a:cubicBezTo>
                      <a:pt x="9932" y="1134"/>
                      <a:pt x="14978" y="4560"/>
                      <a:pt x="18155" y="9490"/>
                    </a:cubicBezTo>
                  </a:path>
                  <a:path w="18156" h="21192" stroke="0" extrusionOk="0">
                    <a:moveTo>
                      <a:pt x="4178" y="-1"/>
                    </a:moveTo>
                    <a:cubicBezTo>
                      <a:pt x="9932" y="1134"/>
                      <a:pt x="14978" y="4560"/>
                      <a:pt x="18155" y="9490"/>
                    </a:cubicBezTo>
                    <a:lnTo>
                      <a:pt x="0" y="21192"/>
                    </a:lnTo>
                    <a:close/>
                  </a:path>
                </a:pathLst>
              </a:custGeom>
              <a:noFill/>
              <a:ln w="38100">
                <a:solidFill>
                  <a:srgbClr val="824100"/>
                </a:solidFill>
                <a:round/>
                <a:headEnd/>
                <a:tailEnd/>
              </a:ln>
              <a:effectLst/>
            </p:spPr>
            <p:txBody>
              <a:bodyPr anchor="ctr">
                <a:spAutoFit/>
              </a:bodyPr>
              <a:lstStyle/>
              <a:p>
                <a:endParaRPr lang="en-US"/>
              </a:p>
            </p:txBody>
          </p:sp>
          <p:sp>
            <p:nvSpPr>
              <p:cNvPr id="150556" name="WordArt 28"/>
              <p:cNvSpPr>
                <a:spLocks noChangeArrowheads="1" noChangeShapeType="1" noTextEdit="1"/>
              </p:cNvSpPr>
              <p:nvPr/>
            </p:nvSpPr>
            <p:spPr bwMode="auto">
              <a:xfrm>
                <a:off x="4846" y="1716"/>
                <a:ext cx="48" cy="48"/>
              </a:xfrm>
              <a:prstGeom prst="rect">
                <a:avLst/>
              </a:prstGeom>
            </p:spPr>
            <p:txBody>
              <a:bodyPr wrap="none" fromWordArt="1">
                <a:prstTxWarp prst="textPlain">
                  <a:avLst>
                    <a:gd name="adj" fmla="val 50000"/>
                  </a:avLst>
                </a:prstTxWarp>
              </a:bodyPr>
              <a:lstStyle/>
              <a:p>
                <a:pPr algn="ctr"/>
                <a:r>
                  <a:rPr lang="en-US" sz="3600" kern="10">
                    <a:ln w="9525">
                      <a:solidFill>
                        <a:srgbClr val="824100"/>
                      </a:solidFill>
                      <a:round/>
                      <a:headEnd/>
                      <a:tailEnd/>
                    </a:ln>
                    <a:solidFill>
                      <a:srgbClr val="824100"/>
                    </a:solidFill>
                    <a:latin typeface="Century"/>
                  </a:rPr>
                  <a:t>.</a:t>
                </a:r>
              </a:p>
            </p:txBody>
          </p:sp>
          <p:sp>
            <p:nvSpPr>
              <p:cNvPr id="150557" name="Arc 29"/>
              <p:cNvSpPr>
                <a:spLocks/>
              </p:cNvSpPr>
              <p:nvPr/>
            </p:nvSpPr>
            <p:spPr bwMode="auto">
              <a:xfrm rot="8773144" flipV="1">
                <a:off x="4825" y="1584"/>
                <a:ext cx="48" cy="192"/>
              </a:xfrm>
              <a:custGeom>
                <a:avLst/>
                <a:gdLst>
                  <a:gd name="G0" fmla="+- 0 0 0"/>
                  <a:gd name="G1" fmla="+- 21192 0 0"/>
                  <a:gd name="G2" fmla="+- 21600 0 0"/>
                  <a:gd name="T0" fmla="*/ 4178 w 18156"/>
                  <a:gd name="T1" fmla="*/ 0 h 21192"/>
                  <a:gd name="T2" fmla="*/ 18156 w 18156"/>
                  <a:gd name="T3" fmla="*/ 9490 h 21192"/>
                  <a:gd name="T4" fmla="*/ 0 w 18156"/>
                  <a:gd name="T5" fmla="*/ 21192 h 21192"/>
                </a:gdLst>
                <a:ahLst/>
                <a:cxnLst>
                  <a:cxn ang="0">
                    <a:pos x="T0" y="T1"/>
                  </a:cxn>
                  <a:cxn ang="0">
                    <a:pos x="T2" y="T3"/>
                  </a:cxn>
                  <a:cxn ang="0">
                    <a:pos x="T4" y="T5"/>
                  </a:cxn>
                </a:cxnLst>
                <a:rect l="0" t="0" r="r" b="b"/>
                <a:pathLst>
                  <a:path w="18156" h="21192" fill="none" extrusionOk="0">
                    <a:moveTo>
                      <a:pt x="4178" y="-1"/>
                    </a:moveTo>
                    <a:cubicBezTo>
                      <a:pt x="9932" y="1134"/>
                      <a:pt x="14978" y="4560"/>
                      <a:pt x="18155" y="9490"/>
                    </a:cubicBezTo>
                  </a:path>
                  <a:path w="18156" h="21192" stroke="0" extrusionOk="0">
                    <a:moveTo>
                      <a:pt x="4178" y="-1"/>
                    </a:moveTo>
                    <a:cubicBezTo>
                      <a:pt x="9932" y="1134"/>
                      <a:pt x="14978" y="4560"/>
                      <a:pt x="18155" y="9490"/>
                    </a:cubicBezTo>
                    <a:lnTo>
                      <a:pt x="0" y="21192"/>
                    </a:lnTo>
                    <a:close/>
                  </a:path>
                </a:pathLst>
              </a:custGeom>
              <a:noFill/>
              <a:ln w="38100">
                <a:solidFill>
                  <a:srgbClr val="824100"/>
                </a:solidFill>
                <a:round/>
                <a:headEnd/>
                <a:tailEnd/>
              </a:ln>
              <a:effectLst/>
            </p:spPr>
            <p:txBody>
              <a:bodyPr anchor="ctr">
                <a:spAutoFit/>
              </a:bodyPr>
              <a:lstStyle/>
              <a:p>
                <a:endParaRPr lang="en-US"/>
              </a:p>
            </p:txBody>
          </p:sp>
        </p:grpSp>
        <p:grpSp>
          <p:nvGrpSpPr>
            <p:cNvPr id="150558" name="Group 30"/>
            <p:cNvGrpSpPr>
              <a:grpSpLocks/>
            </p:cNvGrpSpPr>
            <p:nvPr/>
          </p:nvGrpSpPr>
          <p:grpSpPr bwMode="auto">
            <a:xfrm>
              <a:off x="4800" y="1488"/>
              <a:ext cx="432" cy="101"/>
              <a:chOff x="4800" y="1488"/>
              <a:chExt cx="432" cy="101"/>
            </a:xfrm>
          </p:grpSpPr>
          <p:sp>
            <p:nvSpPr>
              <p:cNvPr id="150559" name="Arc 31"/>
              <p:cNvSpPr>
                <a:spLocks/>
              </p:cNvSpPr>
              <p:nvPr/>
            </p:nvSpPr>
            <p:spPr bwMode="auto">
              <a:xfrm rot="-12756078">
                <a:off x="5048" y="1488"/>
                <a:ext cx="107" cy="101"/>
              </a:xfrm>
              <a:custGeom>
                <a:avLst/>
                <a:gdLst>
                  <a:gd name="G0" fmla="+- 0 0 0"/>
                  <a:gd name="G1" fmla="+- 21037 0 0"/>
                  <a:gd name="G2" fmla="+- 21600 0 0"/>
                  <a:gd name="T0" fmla="*/ 4900 w 18156"/>
                  <a:gd name="T1" fmla="*/ 0 h 21037"/>
                  <a:gd name="T2" fmla="*/ 18156 w 18156"/>
                  <a:gd name="T3" fmla="*/ 9335 h 21037"/>
                  <a:gd name="T4" fmla="*/ 0 w 18156"/>
                  <a:gd name="T5" fmla="*/ 21037 h 21037"/>
                </a:gdLst>
                <a:ahLst/>
                <a:cxnLst>
                  <a:cxn ang="0">
                    <a:pos x="T0" y="T1"/>
                  </a:cxn>
                  <a:cxn ang="0">
                    <a:pos x="T2" y="T3"/>
                  </a:cxn>
                  <a:cxn ang="0">
                    <a:pos x="T4" y="T5"/>
                  </a:cxn>
                </a:cxnLst>
                <a:rect l="0" t="0" r="r" b="b"/>
                <a:pathLst>
                  <a:path w="18156" h="21037" fill="none" extrusionOk="0">
                    <a:moveTo>
                      <a:pt x="4899" y="0"/>
                    </a:moveTo>
                    <a:cubicBezTo>
                      <a:pt x="10363" y="1272"/>
                      <a:pt x="15116" y="4620"/>
                      <a:pt x="18155" y="9335"/>
                    </a:cubicBezTo>
                  </a:path>
                  <a:path w="18156" h="21037" stroke="0" extrusionOk="0">
                    <a:moveTo>
                      <a:pt x="4899" y="0"/>
                    </a:moveTo>
                    <a:cubicBezTo>
                      <a:pt x="10363" y="1272"/>
                      <a:pt x="15116" y="4620"/>
                      <a:pt x="18155" y="9335"/>
                    </a:cubicBezTo>
                    <a:lnTo>
                      <a:pt x="0" y="21037"/>
                    </a:lnTo>
                    <a:close/>
                  </a:path>
                </a:pathLst>
              </a:custGeom>
              <a:noFill/>
              <a:ln w="38100">
                <a:solidFill>
                  <a:srgbClr val="824100"/>
                </a:solidFill>
                <a:prstDash val="lgDashDot"/>
                <a:round/>
                <a:headEnd/>
                <a:tailEnd/>
              </a:ln>
              <a:effectLst/>
            </p:spPr>
            <p:txBody>
              <a:bodyPr anchor="ctr">
                <a:spAutoFit/>
              </a:bodyPr>
              <a:lstStyle/>
              <a:p>
                <a:endParaRPr lang="en-US"/>
              </a:p>
            </p:txBody>
          </p:sp>
          <p:sp>
            <p:nvSpPr>
              <p:cNvPr id="150560" name="Arc 32"/>
              <p:cNvSpPr>
                <a:spLocks/>
              </p:cNvSpPr>
              <p:nvPr/>
            </p:nvSpPr>
            <p:spPr bwMode="auto">
              <a:xfrm rot="14637100" flipV="1">
                <a:off x="4848" y="1488"/>
                <a:ext cx="48" cy="144"/>
              </a:xfrm>
              <a:custGeom>
                <a:avLst/>
                <a:gdLst>
                  <a:gd name="G0" fmla="+- 0 0 0"/>
                  <a:gd name="G1" fmla="+- 21192 0 0"/>
                  <a:gd name="G2" fmla="+- 21600 0 0"/>
                  <a:gd name="T0" fmla="*/ 4178 w 18156"/>
                  <a:gd name="T1" fmla="*/ 0 h 21192"/>
                  <a:gd name="T2" fmla="*/ 18156 w 18156"/>
                  <a:gd name="T3" fmla="*/ 9490 h 21192"/>
                  <a:gd name="T4" fmla="*/ 0 w 18156"/>
                  <a:gd name="T5" fmla="*/ 21192 h 21192"/>
                </a:gdLst>
                <a:ahLst/>
                <a:cxnLst>
                  <a:cxn ang="0">
                    <a:pos x="T0" y="T1"/>
                  </a:cxn>
                  <a:cxn ang="0">
                    <a:pos x="T2" y="T3"/>
                  </a:cxn>
                  <a:cxn ang="0">
                    <a:pos x="T4" y="T5"/>
                  </a:cxn>
                </a:cxnLst>
                <a:rect l="0" t="0" r="r" b="b"/>
                <a:pathLst>
                  <a:path w="18156" h="21192" fill="none" extrusionOk="0">
                    <a:moveTo>
                      <a:pt x="4178" y="-1"/>
                    </a:moveTo>
                    <a:cubicBezTo>
                      <a:pt x="9932" y="1134"/>
                      <a:pt x="14978" y="4560"/>
                      <a:pt x="18155" y="9490"/>
                    </a:cubicBezTo>
                  </a:path>
                  <a:path w="18156" h="21192" stroke="0" extrusionOk="0">
                    <a:moveTo>
                      <a:pt x="4178" y="-1"/>
                    </a:moveTo>
                    <a:cubicBezTo>
                      <a:pt x="9932" y="1134"/>
                      <a:pt x="14978" y="4560"/>
                      <a:pt x="18155" y="9490"/>
                    </a:cubicBezTo>
                    <a:lnTo>
                      <a:pt x="0" y="21192"/>
                    </a:lnTo>
                    <a:close/>
                  </a:path>
                </a:pathLst>
              </a:custGeom>
              <a:noFill/>
              <a:ln w="38100">
                <a:solidFill>
                  <a:srgbClr val="824100"/>
                </a:solidFill>
                <a:prstDash val="lgDashDot"/>
                <a:round/>
                <a:headEnd/>
                <a:tailEnd/>
              </a:ln>
              <a:effectLst/>
            </p:spPr>
            <p:txBody>
              <a:bodyPr anchor="ctr">
                <a:spAutoFit/>
              </a:bodyPr>
              <a:lstStyle/>
              <a:p>
                <a:endParaRPr lang="en-US"/>
              </a:p>
            </p:txBody>
          </p:sp>
          <p:sp>
            <p:nvSpPr>
              <p:cNvPr id="150561" name="WordArt 33"/>
              <p:cNvSpPr>
                <a:spLocks noChangeArrowheads="1" noChangeShapeType="1" noTextEdit="1"/>
              </p:cNvSpPr>
              <p:nvPr/>
            </p:nvSpPr>
            <p:spPr bwMode="auto">
              <a:xfrm>
                <a:off x="4992" y="1536"/>
                <a:ext cx="48" cy="48"/>
              </a:xfrm>
              <a:prstGeom prst="rect">
                <a:avLst/>
              </a:prstGeom>
            </p:spPr>
            <p:txBody>
              <a:bodyPr wrap="none" fromWordArt="1">
                <a:prstTxWarp prst="textPlain">
                  <a:avLst>
                    <a:gd name="adj" fmla="val 50000"/>
                  </a:avLst>
                </a:prstTxWarp>
              </a:bodyPr>
              <a:lstStyle/>
              <a:p>
                <a:pPr algn="ctr"/>
                <a:r>
                  <a:rPr lang="en-US" sz="3600" kern="10">
                    <a:ln w="9525">
                      <a:solidFill>
                        <a:srgbClr val="824100"/>
                      </a:solidFill>
                      <a:round/>
                      <a:headEnd/>
                      <a:tailEnd/>
                    </a:ln>
                    <a:solidFill>
                      <a:srgbClr val="824100"/>
                    </a:solidFill>
                    <a:latin typeface="Century"/>
                  </a:rPr>
                  <a:t>.</a:t>
                </a:r>
              </a:p>
            </p:txBody>
          </p:sp>
          <p:sp>
            <p:nvSpPr>
              <p:cNvPr id="150562" name="WordArt 34"/>
              <p:cNvSpPr>
                <a:spLocks noChangeArrowheads="1" noChangeShapeType="1" noTextEdit="1"/>
              </p:cNvSpPr>
              <p:nvPr/>
            </p:nvSpPr>
            <p:spPr bwMode="auto">
              <a:xfrm rot="14733363">
                <a:off x="5184" y="1536"/>
                <a:ext cx="48" cy="48"/>
              </a:xfrm>
              <a:prstGeom prst="rect">
                <a:avLst/>
              </a:prstGeom>
            </p:spPr>
            <p:txBody>
              <a:bodyPr wrap="none" fromWordArt="1">
                <a:prstTxWarp prst="textPlain">
                  <a:avLst>
                    <a:gd name="adj" fmla="val 50000"/>
                  </a:avLst>
                </a:prstTxWarp>
              </a:bodyPr>
              <a:lstStyle/>
              <a:p>
                <a:pPr algn="ctr"/>
                <a:r>
                  <a:rPr lang="en-US" sz="3600" kern="10">
                    <a:ln w="9525">
                      <a:solidFill>
                        <a:srgbClr val="824100"/>
                      </a:solidFill>
                      <a:round/>
                      <a:headEnd/>
                      <a:tailEnd/>
                    </a:ln>
                    <a:solidFill>
                      <a:srgbClr val="824100"/>
                    </a:solidFill>
                    <a:latin typeface="Century"/>
                  </a:rPr>
                  <a:t>.</a:t>
                </a:r>
              </a:p>
            </p:txBody>
          </p:sp>
        </p:grpSp>
        <p:grpSp>
          <p:nvGrpSpPr>
            <p:cNvPr id="150563" name="Group 35"/>
            <p:cNvGrpSpPr>
              <a:grpSpLocks/>
            </p:cNvGrpSpPr>
            <p:nvPr/>
          </p:nvGrpSpPr>
          <p:grpSpPr bwMode="auto">
            <a:xfrm>
              <a:off x="5136" y="1392"/>
              <a:ext cx="58" cy="136"/>
              <a:chOff x="5136" y="1392"/>
              <a:chExt cx="58" cy="136"/>
            </a:xfrm>
          </p:grpSpPr>
          <p:sp>
            <p:nvSpPr>
              <p:cNvPr id="150564" name="Arc 36"/>
              <p:cNvSpPr>
                <a:spLocks/>
              </p:cNvSpPr>
              <p:nvPr/>
            </p:nvSpPr>
            <p:spPr bwMode="auto">
              <a:xfrm rot="19833633" flipV="1">
                <a:off x="5136" y="1392"/>
                <a:ext cx="54" cy="136"/>
              </a:xfrm>
              <a:custGeom>
                <a:avLst/>
                <a:gdLst>
                  <a:gd name="G0" fmla="+- 0 0 0"/>
                  <a:gd name="G1" fmla="+- 19198 0 0"/>
                  <a:gd name="G2" fmla="+- 21600 0 0"/>
                  <a:gd name="T0" fmla="*/ 9898 w 19816"/>
                  <a:gd name="T1" fmla="*/ 0 h 19198"/>
                  <a:gd name="T2" fmla="*/ 19816 w 19816"/>
                  <a:gd name="T3" fmla="*/ 10602 h 19198"/>
                  <a:gd name="T4" fmla="*/ 0 w 19816"/>
                  <a:gd name="T5" fmla="*/ 19198 h 19198"/>
                </a:gdLst>
                <a:ahLst/>
                <a:cxnLst>
                  <a:cxn ang="0">
                    <a:pos x="T0" y="T1"/>
                  </a:cxn>
                  <a:cxn ang="0">
                    <a:pos x="T2" y="T3"/>
                  </a:cxn>
                  <a:cxn ang="0">
                    <a:pos x="T4" y="T5"/>
                  </a:cxn>
                </a:cxnLst>
                <a:rect l="0" t="0" r="r" b="b"/>
                <a:pathLst>
                  <a:path w="19816" h="19198" fill="none" extrusionOk="0">
                    <a:moveTo>
                      <a:pt x="9898" y="-1"/>
                    </a:moveTo>
                    <a:cubicBezTo>
                      <a:pt x="14328" y="2283"/>
                      <a:pt x="17832" y="6029"/>
                      <a:pt x="19815" y="10602"/>
                    </a:cubicBezTo>
                  </a:path>
                  <a:path w="19816" h="19198" stroke="0" extrusionOk="0">
                    <a:moveTo>
                      <a:pt x="9898" y="-1"/>
                    </a:moveTo>
                    <a:cubicBezTo>
                      <a:pt x="14328" y="2283"/>
                      <a:pt x="17832" y="6029"/>
                      <a:pt x="19815" y="10602"/>
                    </a:cubicBezTo>
                    <a:lnTo>
                      <a:pt x="0" y="19198"/>
                    </a:lnTo>
                    <a:close/>
                  </a:path>
                </a:pathLst>
              </a:custGeom>
              <a:noFill/>
              <a:ln w="38100">
                <a:solidFill>
                  <a:srgbClr val="824100"/>
                </a:solidFill>
                <a:round/>
                <a:headEnd/>
                <a:tailEnd/>
              </a:ln>
              <a:effectLst/>
            </p:spPr>
            <p:txBody>
              <a:bodyPr anchor="ctr">
                <a:spAutoFit/>
              </a:bodyPr>
              <a:lstStyle/>
              <a:p>
                <a:endParaRPr lang="en-US"/>
              </a:p>
            </p:txBody>
          </p:sp>
          <p:sp>
            <p:nvSpPr>
              <p:cNvPr id="150565" name="AutoShape 37"/>
              <p:cNvSpPr>
                <a:spLocks noChangeArrowheads="1"/>
              </p:cNvSpPr>
              <p:nvPr/>
            </p:nvSpPr>
            <p:spPr bwMode="auto">
              <a:xfrm rot="-1424285">
                <a:off x="5146" y="1392"/>
                <a:ext cx="48" cy="48"/>
              </a:xfrm>
              <a:prstGeom prst="triangle">
                <a:avLst>
                  <a:gd name="adj" fmla="val 52083"/>
                </a:avLst>
              </a:prstGeom>
              <a:solidFill>
                <a:srgbClr val="824100"/>
              </a:solidFill>
              <a:ln w="19050" algn="ctr">
                <a:solidFill>
                  <a:srgbClr val="824100"/>
                </a:solidFill>
                <a:miter lim="800000"/>
                <a:headEnd/>
                <a:tailEnd/>
              </a:ln>
              <a:effectLst/>
            </p:spPr>
            <p:txBody>
              <a:bodyPr anchor="ctr">
                <a:spAutoFit/>
              </a:bodyPr>
              <a:lstStyle/>
              <a:p>
                <a:endParaRPr lang="en-US"/>
              </a:p>
            </p:txBody>
          </p:sp>
        </p:grpSp>
        <p:sp>
          <p:nvSpPr>
            <p:cNvPr id="150566" name="AutoShape 38"/>
            <p:cNvSpPr>
              <a:spLocks noChangeArrowheads="1"/>
            </p:cNvSpPr>
            <p:nvPr/>
          </p:nvSpPr>
          <p:spPr bwMode="auto">
            <a:xfrm flipH="1">
              <a:off x="5088" y="1296"/>
              <a:ext cx="48" cy="48"/>
            </a:xfrm>
            <a:prstGeom prst="triangle">
              <a:avLst>
                <a:gd name="adj" fmla="val 50000"/>
              </a:avLst>
            </a:prstGeom>
            <a:solidFill>
              <a:srgbClr val="CC6600"/>
            </a:solidFill>
            <a:ln w="57150" algn="ctr">
              <a:solidFill>
                <a:srgbClr val="824100"/>
              </a:solidFill>
              <a:miter lim="800000"/>
              <a:headEnd/>
              <a:tailEnd/>
            </a:ln>
            <a:effectLst/>
          </p:spPr>
          <p:txBody>
            <a:bodyPr anchor="ctr">
              <a:spAutoFit/>
            </a:bodyPr>
            <a:lstStyle/>
            <a:p>
              <a:endParaRPr lang="en-US"/>
            </a:p>
          </p:txBody>
        </p:sp>
      </p:grpSp>
      <p:grpSp>
        <p:nvGrpSpPr>
          <p:cNvPr id="150567" name="Group 39"/>
          <p:cNvGrpSpPr>
            <a:grpSpLocks/>
          </p:cNvGrpSpPr>
          <p:nvPr/>
        </p:nvGrpSpPr>
        <p:grpSpPr bwMode="auto">
          <a:xfrm>
            <a:off x="2540000" y="1981200"/>
            <a:ext cx="4927600" cy="2773363"/>
            <a:chOff x="1600" y="1248"/>
            <a:chExt cx="3104" cy="1747"/>
          </a:xfrm>
        </p:grpSpPr>
        <p:sp>
          <p:nvSpPr>
            <p:cNvPr id="150568" name="Oval 40"/>
            <p:cNvSpPr>
              <a:spLocks noChangeArrowheads="1"/>
            </p:cNvSpPr>
            <p:nvPr/>
          </p:nvSpPr>
          <p:spPr bwMode="auto">
            <a:xfrm>
              <a:off x="4025" y="1680"/>
              <a:ext cx="55" cy="45"/>
            </a:xfrm>
            <a:prstGeom prst="ellipse">
              <a:avLst/>
            </a:prstGeom>
            <a:solidFill>
              <a:srgbClr val="663300"/>
            </a:solidFill>
            <a:ln w="57150">
              <a:solidFill>
                <a:srgbClr val="663300"/>
              </a:solidFill>
              <a:round/>
              <a:headEnd/>
              <a:tailEnd/>
            </a:ln>
            <a:effectLst/>
          </p:spPr>
          <p:txBody>
            <a:bodyPr wrap="none" anchor="ctr"/>
            <a:lstStyle/>
            <a:p>
              <a:pPr algn="ctr"/>
              <a:endParaRPr lang="en-US" sz="3200">
                <a:solidFill>
                  <a:srgbClr val="000099"/>
                </a:solidFill>
                <a:latin typeface="Arial Black" pitchFamily="34" charset="0"/>
              </a:endParaRPr>
            </a:p>
          </p:txBody>
        </p:sp>
        <p:grpSp>
          <p:nvGrpSpPr>
            <p:cNvPr id="150569" name="Group 41"/>
            <p:cNvGrpSpPr>
              <a:grpSpLocks/>
            </p:cNvGrpSpPr>
            <p:nvPr/>
          </p:nvGrpSpPr>
          <p:grpSpPr bwMode="auto">
            <a:xfrm>
              <a:off x="1600" y="1248"/>
              <a:ext cx="3104" cy="1747"/>
              <a:chOff x="1600" y="1248"/>
              <a:chExt cx="3104" cy="1747"/>
            </a:xfrm>
          </p:grpSpPr>
          <p:grpSp>
            <p:nvGrpSpPr>
              <p:cNvPr id="150570" name="Group 42"/>
              <p:cNvGrpSpPr>
                <a:grpSpLocks/>
              </p:cNvGrpSpPr>
              <p:nvPr/>
            </p:nvGrpSpPr>
            <p:grpSpPr bwMode="auto">
              <a:xfrm>
                <a:off x="1600" y="1567"/>
                <a:ext cx="1057" cy="1386"/>
                <a:chOff x="1600" y="1567"/>
                <a:chExt cx="1057" cy="1386"/>
              </a:xfrm>
            </p:grpSpPr>
            <p:sp>
              <p:nvSpPr>
                <p:cNvPr id="150571" name="Freeform 43"/>
                <p:cNvSpPr>
                  <a:spLocks/>
                </p:cNvSpPr>
                <p:nvPr/>
              </p:nvSpPr>
              <p:spPr bwMode="auto">
                <a:xfrm rot="-3700227">
                  <a:off x="1646" y="1553"/>
                  <a:ext cx="80" cy="163"/>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663300"/>
                </a:solidFill>
                <a:ln w="3175" cmpd="sng">
                  <a:solidFill>
                    <a:srgbClr val="663300"/>
                  </a:solidFill>
                  <a:round/>
                  <a:headEnd/>
                  <a:tailEnd/>
                </a:ln>
              </p:spPr>
              <p:txBody>
                <a:bodyPr/>
                <a:lstStyle/>
                <a:p>
                  <a:endParaRPr lang="en-US"/>
                </a:p>
              </p:txBody>
            </p:sp>
            <p:sp>
              <p:nvSpPr>
                <p:cNvPr id="150572" name="Freeform 44"/>
                <p:cNvSpPr>
                  <a:spLocks/>
                </p:cNvSpPr>
                <p:nvPr/>
              </p:nvSpPr>
              <p:spPr bwMode="auto">
                <a:xfrm rot="4199582" flipV="1">
                  <a:off x="1861" y="1501"/>
                  <a:ext cx="90" cy="278"/>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663300"/>
                </a:solidFill>
                <a:ln w="3175" cmpd="sng">
                  <a:solidFill>
                    <a:srgbClr val="663300"/>
                  </a:solidFill>
                  <a:round/>
                  <a:headEnd/>
                  <a:tailEnd/>
                </a:ln>
              </p:spPr>
              <p:txBody>
                <a:bodyPr/>
                <a:lstStyle/>
                <a:p>
                  <a:endParaRPr lang="en-US"/>
                </a:p>
              </p:txBody>
            </p:sp>
            <p:grpSp>
              <p:nvGrpSpPr>
                <p:cNvPr id="150573" name="Group 45"/>
                <p:cNvGrpSpPr>
                  <a:grpSpLocks/>
                </p:cNvGrpSpPr>
                <p:nvPr/>
              </p:nvGrpSpPr>
              <p:grpSpPr bwMode="auto">
                <a:xfrm>
                  <a:off x="1920" y="1595"/>
                  <a:ext cx="672" cy="1252"/>
                  <a:chOff x="1920" y="1595"/>
                  <a:chExt cx="672" cy="1252"/>
                </a:xfrm>
              </p:grpSpPr>
              <p:sp>
                <p:nvSpPr>
                  <p:cNvPr id="150574" name="Freeform 46"/>
                  <p:cNvSpPr>
                    <a:spLocks/>
                  </p:cNvSpPr>
                  <p:nvPr/>
                </p:nvSpPr>
                <p:spPr bwMode="auto">
                  <a:xfrm rot="1128864" flipH="1">
                    <a:off x="1990" y="1595"/>
                    <a:ext cx="111" cy="272"/>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663300"/>
                  </a:solidFill>
                  <a:ln w="3175" cmpd="sng">
                    <a:solidFill>
                      <a:srgbClr val="663300"/>
                    </a:solidFill>
                    <a:round/>
                    <a:headEnd/>
                    <a:tailEnd/>
                  </a:ln>
                </p:spPr>
                <p:txBody>
                  <a:bodyPr/>
                  <a:lstStyle/>
                  <a:p>
                    <a:endParaRPr lang="en-US"/>
                  </a:p>
                </p:txBody>
              </p:sp>
              <p:sp>
                <p:nvSpPr>
                  <p:cNvPr id="150575" name="Freeform 47"/>
                  <p:cNvSpPr>
                    <a:spLocks/>
                  </p:cNvSpPr>
                  <p:nvPr/>
                </p:nvSpPr>
                <p:spPr bwMode="auto">
                  <a:xfrm>
                    <a:off x="1934" y="1912"/>
                    <a:ext cx="111" cy="272"/>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663300"/>
                  </a:solidFill>
                  <a:ln w="3175" cmpd="sng">
                    <a:solidFill>
                      <a:srgbClr val="663300"/>
                    </a:solidFill>
                    <a:round/>
                    <a:headEnd/>
                    <a:tailEnd/>
                  </a:ln>
                </p:spPr>
                <p:txBody>
                  <a:bodyPr/>
                  <a:lstStyle/>
                  <a:p>
                    <a:endParaRPr lang="en-US"/>
                  </a:p>
                </p:txBody>
              </p:sp>
              <p:sp>
                <p:nvSpPr>
                  <p:cNvPr id="150576" name="Freeform 48"/>
                  <p:cNvSpPr>
                    <a:spLocks/>
                  </p:cNvSpPr>
                  <p:nvPr/>
                </p:nvSpPr>
                <p:spPr bwMode="auto">
                  <a:xfrm rot="-4541548">
                    <a:off x="2002" y="2174"/>
                    <a:ext cx="107" cy="272"/>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663300"/>
                  </a:solidFill>
                  <a:ln w="3175" cmpd="sng">
                    <a:solidFill>
                      <a:srgbClr val="663300"/>
                    </a:solidFill>
                    <a:round/>
                    <a:headEnd/>
                    <a:tailEnd/>
                  </a:ln>
                </p:spPr>
                <p:txBody>
                  <a:bodyPr/>
                  <a:lstStyle/>
                  <a:p>
                    <a:endParaRPr lang="en-US"/>
                  </a:p>
                </p:txBody>
              </p:sp>
              <p:sp>
                <p:nvSpPr>
                  <p:cNvPr id="150577" name="Freeform 49"/>
                  <p:cNvSpPr>
                    <a:spLocks/>
                  </p:cNvSpPr>
                  <p:nvPr/>
                </p:nvSpPr>
                <p:spPr bwMode="auto">
                  <a:xfrm rot="20566753" flipH="1">
                    <a:off x="2208" y="2400"/>
                    <a:ext cx="111" cy="272"/>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663300"/>
                  </a:solidFill>
                  <a:ln w="3175" cmpd="sng">
                    <a:solidFill>
                      <a:srgbClr val="663300"/>
                    </a:solidFill>
                    <a:round/>
                    <a:headEnd/>
                    <a:tailEnd/>
                  </a:ln>
                </p:spPr>
                <p:txBody>
                  <a:bodyPr/>
                  <a:lstStyle/>
                  <a:p>
                    <a:endParaRPr lang="en-US"/>
                  </a:p>
                </p:txBody>
              </p:sp>
              <p:sp>
                <p:nvSpPr>
                  <p:cNvPr id="150578" name="Freeform 50"/>
                  <p:cNvSpPr>
                    <a:spLocks/>
                  </p:cNvSpPr>
                  <p:nvPr/>
                </p:nvSpPr>
                <p:spPr bwMode="auto">
                  <a:xfrm rot="-3725283">
                    <a:off x="2400" y="2656"/>
                    <a:ext cx="111" cy="272"/>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663300"/>
                  </a:solidFill>
                  <a:ln w="3175" cmpd="sng">
                    <a:solidFill>
                      <a:srgbClr val="663300"/>
                    </a:solidFill>
                    <a:round/>
                    <a:headEnd/>
                    <a:tailEnd/>
                  </a:ln>
                </p:spPr>
                <p:txBody>
                  <a:bodyPr/>
                  <a:lstStyle/>
                  <a:p>
                    <a:endParaRPr lang="en-US"/>
                  </a:p>
                </p:txBody>
              </p:sp>
            </p:grpSp>
            <p:sp>
              <p:nvSpPr>
                <p:cNvPr id="150579" name="Oval 51"/>
                <p:cNvSpPr>
                  <a:spLocks noChangeArrowheads="1"/>
                </p:cNvSpPr>
                <p:nvPr/>
              </p:nvSpPr>
              <p:spPr bwMode="auto">
                <a:xfrm>
                  <a:off x="2602" y="2908"/>
                  <a:ext cx="55" cy="45"/>
                </a:xfrm>
                <a:prstGeom prst="ellipse">
                  <a:avLst/>
                </a:prstGeom>
                <a:solidFill>
                  <a:srgbClr val="663300"/>
                </a:solidFill>
                <a:ln w="57150">
                  <a:solidFill>
                    <a:srgbClr val="663300"/>
                  </a:solidFill>
                  <a:round/>
                  <a:headEnd/>
                  <a:tailEnd/>
                </a:ln>
                <a:effectLst/>
              </p:spPr>
              <p:txBody>
                <a:bodyPr wrap="none" anchor="ctr"/>
                <a:lstStyle/>
                <a:p>
                  <a:endParaRPr lang="en-US"/>
                </a:p>
              </p:txBody>
            </p:sp>
            <p:sp>
              <p:nvSpPr>
                <p:cNvPr id="150580" name="Oval 52"/>
                <p:cNvSpPr>
                  <a:spLocks noChangeArrowheads="1"/>
                </p:cNvSpPr>
                <p:nvPr/>
              </p:nvSpPr>
              <p:spPr bwMode="auto">
                <a:xfrm>
                  <a:off x="1767" y="1685"/>
                  <a:ext cx="56" cy="45"/>
                </a:xfrm>
                <a:prstGeom prst="ellipse">
                  <a:avLst/>
                </a:prstGeom>
                <a:solidFill>
                  <a:srgbClr val="663300"/>
                </a:solidFill>
                <a:ln w="57150">
                  <a:solidFill>
                    <a:srgbClr val="663300"/>
                  </a:solidFill>
                  <a:round/>
                  <a:headEnd/>
                  <a:tailEnd/>
                </a:ln>
                <a:effectLst/>
              </p:spPr>
              <p:txBody>
                <a:bodyPr wrap="none" anchor="ctr"/>
                <a:lstStyle/>
                <a:p>
                  <a:endParaRPr lang="en-US"/>
                </a:p>
              </p:txBody>
            </p:sp>
            <p:sp>
              <p:nvSpPr>
                <p:cNvPr id="150581" name="Oval 53"/>
                <p:cNvSpPr>
                  <a:spLocks noChangeArrowheads="1"/>
                </p:cNvSpPr>
                <p:nvPr/>
              </p:nvSpPr>
              <p:spPr bwMode="auto">
                <a:xfrm>
                  <a:off x="1600" y="1567"/>
                  <a:ext cx="56" cy="45"/>
                </a:xfrm>
                <a:prstGeom prst="ellipse">
                  <a:avLst/>
                </a:prstGeom>
                <a:solidFill>
                  <a:srgbClr val="663300"/>
                </a:solidFill>
                <a:ln w="57150">
                  <a:solidFill>
                    <a:srgbClr val="663300"/>
                  </a:solidFill>
                  <a:round/>
                  <a:headEnd/>
                  <a:tailEnd/>
                </a:ln>
                <a:effectLst/>
              </p:spPr>
              <p:txBody>
                <a:bodyPr wrap="none" anchor="ctr"/>
                <a:lstStyle/>
                <a:p>
                  <a:endParaRPr lang="en-US"/>
                </a:p>
              </p:txBody>
            </p:sp>
          </p:grpSp>
          <p:grpSp>
            <p:nvGrpSpPr>
              <p:cNvPr id="150582" name="Group 54"/>
              <p:cNvGrpSpPr>
                <a:grpSpLocks/>
              </p:cNvGrpSpPr>
              <p:nvPr/>
            </p:nvGrpSpPr>
            <p:grpSpPr bwMode="auto">
              <a:xfrm>
                <a:off x="2832" y="1248"/>
                <a:ext cx="1872" cy="1747"/>
                <a:chOff x="2832" y="1248"/>
                <a:chExt cx="1872" cy="1747"/>
              </a:xfrm>
            </p:grpSpPr>
            <p:sp>
              <p:nvSpPr>
                <p:cNvPr id="150583" name="Oval 55"/>
                <p:cNvSpPr>
                  <a:spLocks noChangeArrowheads="1"/>
                </p:cNvSpPr>
                <p:nvPr/>
              </p:nvSpPr>
              <p:spPr bwMode="auto">
                <a:xfrm>
                  <a:off x="3545" y="2547"/>
                  <a:ext cx="55" cy="45"/>
                </a:xfrm>
                <a:prstGeom prst="ellipse">
                  <a:avLst/>
                </a:prstGeom>
                <a:solidFill>
                  <a:srgbClr val="663300"/>
                </a:solidFill>
                <a:ln w="57150">
                  <a:solidFill>
                    <a:srgbClr val="663300"/>
                  </a:solidFill>
                  <a:round/>
                  <a:headEnd/>
                  <a:tailEnd/>
                </a:ln>
                <a:effectLst/>
              </p:spPr>
              <p:txBody>
                <a:bodyPr wrap="none" anchor="ctr"/>
                <a:lstStyle/>
                <a:p>
                  <a:endParaRPr lang="en-US"/>
                </a:p>
              </p:txBody>
            </p:sp>
            <p:sp>
              <p:nvSpPr>
                <p:cNvPr id="150584" name="Oval 56"/>
                <p:cNvSpPr>
                  <a:spLocks noChangeArrowheads="1"/>
                </p:cNvSpPr>
                <p:nvPr/>
              </p:nvSpPr>
              <p:spPr bwMode="auto">
                <a:xfrm>
                  <a:off x="4169" y="2067"/>
                  <a:ext cx="55" cy="45"/>
                </a:xfrm>
                <a:prstGeom prst="ellipse">
                  <a:avLst/>
                </a:prstGeom>
                <a:solidFill>
                  <a:srgbClr val="663300"/>
                </a:solidFill>
                <a:ln w="57150">
                  <a:solidFill>
                    <a:srgbClr val="663300"/>
                  </a:solidFill>
                  <a:round/>
                  <a:headEnd/>
                  <a:tailEnd/>
                </a:ln>
                <a:effectLst/>
              </p:spPr>
              <p:txBody>
                <a:bodyPr wrap="none" anchor="ctr"/>
                <a:lstStyle/>
                <a:p>
                  <a:endParaRPr lang="en-US"/>
                </a:p>
              </p:txBody>
            </p:sp>
            <p:sp>
              <p:nvSpPr>
                <p:cNvPr id="150585" name="Freeform 57"/>
                <p:cNvSpPr>
                  <a:spLocks/>
                </p:cNvSpPr>
                <p:nvPr/>
              </p:nvSpPr>
              <p:spPr bwMode="auto">
                <a:xfrm rot="-11501446">
                  <a:off x="4032" y="1792"/>
                  <a:ext cx="111" cy="272"/>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663300"/>
                </a:solidFill>
                <a:ln w="3175" cmpd="sng">
                  <a:solidFill>
                    <a:srgbClr val="663300"/>
                  </a:solidFill>
                  <a:round/>
                  <a:headEnd/>
                  <a:tailEnd/>
                </a:ln>
              </p:spPr>
              <p:txBody>
                <a:bodyPr/>
                <a:lstStyle/>
                <a:p>
                  <a:endParaRPr lang="en-US"/>
                </a:p>
              </p:txBody>
            </p:sp>
            <p:sp>
              <p:nvSpPr>
                <p:cNvPr id="150586" name="Freeform 58"/>
                <p:cNvSpPr>
                  <a:spLocks/>
                </p:cNvSpPr>
                <p:nvPr/>
              </p:nvSpPr>
              <p:spPr bwMode="auto">
                <a:xfrm rot="-9680793">
                  <a:off x="3637" y="2272"/>
                  <a:ext cx="107" cy="272"/>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663300"/>
                </a:solidFill>
                <a:ln w="3175" cmpd="sng">
                  <a:solidFill>
                    <a:srgbClr val="663300"/>
                  </a:solidFill>
                  <a:round/>
                  <a:headEnd/>
                  <a:tailEnd/>
                </a:ln>
              </p:spPr>
              <p:txBody>
                <a:bodyPr/>
                <a:lstStyle/>
                <a:p>
                  <a:endParaRPr lang="en-US"/>
                </a:p>
              </p:txBody>
            </p:sp>
            <p:sp>
              <p:nvSpPr>
                <p:cNvPr id="150587" name="Freeform 59"/>
                <p:cNvSpPr>
                  <a:spLocks/>
                </p:cNvSpPr>
                <p:nvPr/>
              </p:nvSpPr>
              <p:spPr bwMode="auto">
                <a:xfrm rot="4727632" flipV="1">
                  <a:off x="3032" y="2642"/>
                  <a:ext cx="90" cy="278"/>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663300"/>
                </a:solidFill>
                <a:ln w="3175" cmpd="sng">
                  <a:solidFill>
                    <a:srgbClr val="663300"/>
                  </a:solidFill>
                  <a:round/>
                  <a:headEnd/>
                  <a:tailEnd/>
                </a:ln>
              </p:spPr>
              <p:txBody>
                <a:bodyPr/>
                <a:lstStyle/>
                <a:p>
                  <a:endParaRPr lang="en-US"/>
                </a:p>
              </p:txBody>
            </p:sp>
            <p:sp>
              <p:nvSpPr>
                <p:cNvPr id="150588" name="Freeform 60"/>
                <p:cNvSpPr>
                  <a:spLocks/>
                </p:cNvSpPr>
                <p:nvPr/>
              </p:nvSpPr>
              <p:spPr bwMode="auto">
                <a:xfrm rot="12311760">
                  <a:off x="2832" y="2832"/>
                  <a:ext cx="80" cy="163"/>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663300"/>
                </a:solidFill>
                <a:ln w="3175" cmpd="sng">
                  <a:solidFill>
                    <a:srgbClr val="663300"/>
                  </a:solidFill>
                  <a:round/>
                  <a:headEnd/>
                  <a:tailEnd/>
                </a:ln>
              </p:spPr>
              <p:txBody>
                <a:bodyPr/>
                <a:lstStyle/>
                <a:p>
                  <a:endParaRPr lang="en-US"/>
                </a:p>
              </p:txBody>
            </p:sp>
            <p:sp>
              <p:nvSpPr>
                <p:cNvPr id="150589" name="Oval 61"/>
                <p:cNvSpPr>
                  <a:spLocks noChangeArrowheads="1"/>
                </p:cNvSpPr>
                <p:nvPr/>
              </p:nvSpPr>
              <p:spPr bwMode="auto">
                <a:xfrm>
                  <a:off x="3257" y="2688"/>
                  <a:ext cx="55" cy="45"/>
                </a:xfrm>
                <a:prstGeom prst="ellipse">
                  <a:avLst/>
                </a:prstGeom>
                <a:solidFill>
                  <a:srgbClr val="663300"/>
                </a:solidFill>
                <a:ln w="57150">
                  <a:solidFill>
                    <a:srgbClr val="663300"/>
                  </a:solidFill>
                  <a:round/>
                  <a:headEnd/>
                  <a:tailEnd/>
                </a:ln>
                <a:effectLst/>
              </p:spPr>
              <p:txBody>
                <a:bodyPr wrap="none" anchor="ctr"/>
                <a:lstStyle/>
                <a:p>
                  <a:endParaRPr lang="en-US"/>
                </a:p>
              </p:txBody>
            </p:sp>
            <p:sp>
              <p:nvSpPr>
                <p:cNvPr id="150590" name="Freeform 62"/>
                <p:cNvSpPr>
                  <a:spLocks/>
                </p:cNvSpPr>
                <p:nvPr/>
              </p:nvSpPr>
              <p:spPr bwMode="auto">
                <a:xfrm rot="15472822" flipH="1">
                  <a:off x="3369" y="2535"/>
                  <a:ext cx="85" cy="200"/>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663300"/>
                </a:solidFill>
                <a:ln w="3175" cmpd="sng">
                  <a:solidFill>
                    <a:srgbClr val="663300"/>
                  </a:solidFill>
                  <a:round/>
                  <a:headEnd/>
                  <a:tailEnd/>
                </a:ln>
              </p:spPr>
              <p:txBody>
                <a:bodyPr/>
                <a:lstStyle/>
                <a:p>
                  <a:endParaRPr lang="en-US"/>
                </a:p>
              </p:txBody>
            </p:sp>
            <p:sp>
              <p:nvSpPr>
                <p:cNvPr id="150591" name="Freeform 63"/>
                <p:cNvSpPr>
                  <a:spLocks/>
                </p:cNvSpPr>
                <p:nvPr/>
              </p:nvSpPr>
              <p:spPr bwMode="auto">
                <a:xfrm rot="14923250" flipH="1">
                  <a:off x="3888" y="2032"/>
                  <a:ext cx="111" cy="272"/>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663300"/>
                </a:solidFill>
                <a:ln w="3175" cmpd="sng">
                  <a:solidFill>
                    <a:srgbClr val="663300"/>
                  </a:solidFill>
                  <a:round/>
                  <a:headEnd/>
                  <a:tailEnd/>
                </a:ln>
              </p:spPr>
              <p:txBody>
                <a:bodyPr/>
                <a:lstStyle/>
                <a:p>
                  <a:endParaRPr lang="en-US"/>
                </a:p>
              </p:txBody>
            </p:sp>
            <p:sp>
              <p:nvSpPr>
                <p:cNvPr id="150592" name="Freeform 64"/>
                <p:cNvSpPr>
                  <a:spLocks/>
                </p:cNvSpPr>
                <p:nvPr/>
              </p:nvSpPr>
              <p:spPr bwMode="auto">
                <a:xfrm rot="14392819" flipH="1">
                  <a:off x="4116" y="1524"/>
                  <a:ext cx="72" cy="144"/>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663300"/>
                </a:solidFill>
                <a:ln w="3175" cmpd="sng">
                  <a:solidFill>
                    <a:srgbClr val="663300"/>
                  </a:solidFill>
                  <a:round/>
                  <a:headEnd/>
                  <a:tailEnd/>
                </a:ln>
              </p:spPr>
              <p:txBody>
                <a:bodyPr/>
                <a:lstStyle/>
                <a:p>
                  <a:endParaRPr lang="en-US"/>
                </a:p>
              </p:txBody>
            </p:sp>
            <p:sp>
              <p:nvSpPr>
                <p:cNvPr id="150593" name="Freeform 65"/>
                <p:cNvSpPr>
                  <a:spLocks/>
                </p:cNvSpPr>
                <p:nvPr/>
              </p:nvSpPr>
              <p:spPr bwMode="auto">
                <a:xfrm rot="16023658" flipH="1">
                  <a:off x="4137" y="1527"/>
                  <a:ext cx="85" cy="200"/>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663300"/>
                </a:solidFill>
                <a:ln w="3175" cmpd="sng">
                  <a:solidFill>
                    <a:srgbClr val="663300"/>
                  </a:solidFill>
                  <a:round/>
                  <a:headEnd/>
                  <a:tailEnd/>
                </a:ln>
              </p:spPr>
              <p:txBody>
                <a:bodyPr/>
                <a:lstStyle/>
                <a:p>
                  <a:endParaRPr lang="en-US"/>
                </a:p>
              </p:txBody>
            </p:sp>
            <p:sp>
              <p:nvSpPr>
                <p:cNvPr id="150594" name="Freeform 66"/>
                <p:cNvSpPr>
                  <a:spLocks/>
                </p:cNvSpPr>
                <p:nvPr/>
              </p:nvSpPr>
              <p:spPr bwMode="auto">
                <a:xfrm rot="12416600">
                  <a:off x="4624" y="1248"/>
                  <a:ext cx="80" cy="163"/>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663300"/>
                </a:solidFill>
                <a:ln w="3175" cmpd="sng">
                  <a:solidFill>
                    <a:srgbClr val="663300"/>
                  </a:solidFill>
                  <a:round/>
                  <a:headEnd/>
                  <a:tailEnd/>
                </a:ln>
              </p:spPr>
              <p:txBody>
                <a:bodyPr/>
                <a:lstStyle/>
                <a:p>
                  <a:endParaRPr lang="en-US"/>
                </a:p>
              </p:txBody>
            </p:sp>
            <p:sp>
              <p:nvSpPr>
                <p:cNvPr id="150595" name="Freeform 67"/>
                <p:cNvSpPr>
                  <a:spLocks/>
                </p:cNvSpPr>
                <p:nvPr/>
              </p:nvSpPr>
              <p:spPr bwMode="auto">
                <a:xfrm rot="11256710">
                  <a:off x="4416" y="1296"/>
                  <a:ext cx="80" cy="163"/>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663300"/>
                </a:solidFill>
                <a:ln w="3175" cmpd="sng">
                  <a:solidFill>
                    <a:srgbClr val="663300"/>
                  </a:solidFill>
                  <a:round/>
                  <a:headEnd/>
                  <a:tailEnd/>
                </a:ln>
              </p:spPr>
              <p:txBody>
                <a:bodyPr/>
                <a:lstStyle/>
                <a:p>
                  <a:endParaRPr lang="en-US"/>
                </a:p>
              </p:txBody>
            </p:sp>
            <p:sp>
              <p:nvSpPr>
                <p:cNvPr id="150596" name="Freeform 68"/>
                <p:cNvSpPr>
                  <a:spLocks/>
                </p:cNvSpPr>
                <p:nvPr/>
              </p:nvSpPr>
              <p:spPr bwMode="auto">
                <a:xfrm rot="16070035" flipH="1">
                  <a:off x="4465" y="1335"/>
                  <a:ext cx="85" cy="200"/>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663300"/>
                </a:solidFill>
                <a:ln w="3175" cmpd="sng">
                  <a:solidFill>
                    <a:srgbClr val="663300"/>
                  </a:solidFill>
                  <a:round/>
                  <a:headEnd/>
                  <a:tailEnd/>
                </a:ln>
              </p:spPr>
              <p:txBody>
                <a:bodyPr/>
                <a:lstStyle/>
                <a:p>
                  <a:endParaRPr lang="en-US"/>
                </a:p>
              </p:txBody>
            </p:sp>
            <p:sp>
              <p:nvSpPr>
                <p:cNvPr id="150597" name="Freeform 69"/>
                <p:cNvSpPr>
                  <a:spLocks/>
                </p:cNvSpPr>
                <p:nvPr/>
              </p:nvSpPr>
              <p:spPr bwMode="auto">
                <a:xfrm rot="2303324" flipH="1">
                  <a:off x="4272" y="1816"/>
                  <a:ext cx="85" cy="200"/>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663300"/>
                </a:solidFill>
                <a:ln w="3175" cmpd="sng">
                  <a:solidFill>
                    <a:srgbClr val="663300"/>
                  </a:solidFill>
                  <a:round/>
                  <a:headEnd/>
                  <a:tailEnd/>
                </a:ln>
              </p:spPr>
              <p:txBody>
                <a:bodyPr/>
                <a:lstStyle/>
                <a:p>
                  <a:endParaRPr lang="en-US"/>
                </a:p>
              </p:txBody>
            </p:sp>
            <p:sp>
              <p:nvSpPr>
                <p:cNvPr id="150598" name="Freeform 70"/>
                <p:cNvSpPr>
                  <a:spLocks/>
                </p:cNvSpPr>
                <p:nvPr/>
              </p:nvSpPr>
              <p:spPr bwMode="auto">
                <a:xfrm rot="20659951" flipH="1">
                  <a:off x="4296" y="1632"/>
                  <a:ext cx="72" cy="144"/>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663300"/>
                </a:solidFill>
                <a:ln w="3175" cmpd="sng">
                  <a:solidFill>
                    <a:srgbClr val="663300"/>
                  </a:solidFill>
                  <a:round/>
                  <a:headEnd/>
                  <a:tailEnd/>
                </a:ln>
              </p:spPr>
              <p:txBody>
                <a:bodyPr/>
                <a:lstStyle/>
                <a:p>
                  <a:endParaRPr lang="en-US"/>
                </a:p>
              </p:txBody>
            </p:sp>
            <p:sp>
              <p:nvSpPr>
                <p:cNvPr id="150599" name="Freeform 71"/>
                <p:cNvSpPr>
                  <a:spLocks/>
                </p:cNvSpPr>
                <p:nvPr/>
              </p:nvSpPr>
              <p:spPr bwMode="auto">
                <a:xfrm rot="14649555">
                  <a:off x="4266" y="1414"/>
                  <a:ext cx="80" cy="163"/>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663300"/>
                </a:solidFill>
                <a:ln w="3175" cmpd="sng">
                  <a:solidFill>
                    <a:srgbClr val="663300"/>
                  </a:solidFill>
                  <a:round/>
                  <a:headEnd/>
                  <a:tailEnd/>
                </a:ln>
              </p:spPr>
              <p:txBody>
                <a:bodyPr/>
                <a:lstStyle/>
                <a:p>
                  <a:endParaRPr lang="en-US"/>
                </a:p>
              </p:txBody>
            </p:sp>
          </p:grpSp>
        </p:grpSp>
      </p:grpSp>
      <p:sp>
        <p:nvSpPr>
          <p:cNvPr id="150600" name="WordArt 72"/>
          <p:cNvSpPr>
            <a:spLocks noChangeArrowheads="1" noChangeShapeType="1" noTextEdit="1"/>
          </p:cNvSpPr>
          <p:nvPr/>
        </p:nvSpPr>
        <p:spPr bwMode="auto">
          <a:xfrm rot="491556">
            <a:off x="7313613" y="1524000"/>
            <a:ext cx="681037" cy="273050"/>
          </a:xfrm>
          <a:prstGeom prst="rect">
            <a:avLst/>
          </a:prstGeom>
        </p:spPr>
        <p:txBody>
          <a:bodyPr wrap="none" fromWordArt="1">
            <a:prstTxWarp prst="textChevronInverted">
              <a:avLst>
                <a:gd name="adj" fmla="val 75000"/>
              </a:avLst>
            </a:prstTxWarp>
          </a:bodyPr>
          <a:lstStyle/>
          <a:p>
            <a:pPr algn="ctr"/>
            <a:r>
              <a:rPr lang="en-US" sz="3600" kern="10">
                <a:ln w="12700">
                  <a:noFill/>
                  <a:round/>
                  <a:headEnd/>
                  <a:tailEnd/>
                </a:ln>
                <a:solidFill>
                  <a:srgbClr val="996633"/>
                </a:solidFill>
                <a:latin typeface="Arial Black"/>
              </a:rPr>
              <a:t>Jericho</a:t>
            </a:r>
          </a:p>
        </p:txBody>
      </p:sp>
      <p:sp>
        <p:nvSpPr>
          <p:cNvPr id="150601" name="Oval 73"/>
          <p:cNvSpPr>
            <a:spLocks noChangeArrowheads="1"/>
          </p:cNvSpPr>
          <p:nvPr/>
        </p:nvSpPr>
        <p:spPr bwMode="auto">
          <a:xfrm>
            <a:off x="7532688" y="1828800"/>
            <a:ext cx="87312" cy="71438"/>
          </a:xfrm>
          <a:prstGeom prst="ellipse">
            <a:avLst/>
          </a:prstGeom>
          <a:solidFill>
            <a:srgbClr val="663300"/>
          </a:solidFill>
          <a:ln w="57150" algn="ctr">
            <a:solidFill>
              <a:srgbClr val="663300"/>
            </a:solidFill>
            <a:round/>
            <a:headEnd/>
            <a:tailEnd/>
          </a:ln>
          <a:effectLst/>
        </p:spPr>
        <p:txBody>
          <a:bodyPr wrap="none" anchor="ctr"/>
          <a:lstStyle/>
          <a:p>
            <a:endParaRPr lang="en-US"/>
          </a:p>
        </p:txBody>
      </p:sp>
      <p:sp>
        <p:nvSpPr>
          <p:cNvPr id="150602" name="Text Box 74"/>
          <p:cNvSpPr txBox="1">
            <a:spLocks noChangeArrowheads="1"/>
          </p:cNvSpPr>
          <p:nvPr/>
        </p:nvSpPr>
        <p:spPr bwMode="auto">
          <a:xfrm>
            <a:off x="304800" y="30163"/>
            <a:ext cx="2286000" cy="579437"/>
          </a:xfrm>
          <a:prstGeom prst="rect">
            <a:avLst/>
          </a:prstGeom>
          <a:noFill/>
          <a:ln w="9525" algn="ctr">
            <a:noFill/>
            <a:miter lim="800000"/>
            <a:headEnd/>
            <a:tailEnd/>
          </a:ln>
          <a:effectLst/>
        </p:spPr>
        <p:txBody>
          <a:bodyPr>
            <a:spAutoFit/>
          </a:bodyPr>
          <a:lstStyle/>
          <a:p>
            <a:pPr eaLnBrk="0" hangingPunct="0"/>
            <a:r>
              <a:rPr lang="en-US" sz="3200" u="sng" dirty="0">
                <a:solidFill>
                  <a:srgbClr val="00FFFF"/>
                </a:solidFill>
                <a:latin typeface="Fette Engschrift" pitchFamily="2" charset="0"/>
              </a:rPr>
              <a:t>Entering Canaan</a:t>
            </a:r>
          </a:p>
        </p:txBody>
      </p:sp>
      <p:grpSp>
        <p:nvGrpSpPr>
          <p:cNvPr id="150603" name="Group 75"/>
          <p:cNvGrpSpPr>
            <a:grpSpLocks/>
          </p:cNvGrpSpPr>
          <p:nvPr/>
        </p:nvGrpSpPr>
        <p:grpSpPr bwMode="auto">
          <a:xfrm>
            <a:off x="3130550" y="1600200"/>
            <a:ext cx="2362200" cy="693738"/>
            <a:chOff x="2016" y="1008"/>
            <a:chExt cx="1488" cy="437"/>
          </a:xfrm>
        </p:grpSpPr>
        <p:sp>
          <p:nvSpPr>
            <p:cNvPr id="150604" name="Rectangle 76"/>
            <p:cNvSpPr>
              <a:spLocks noChangeArrowheads="1"/>
            </p:cNvSpPr>
            <p:nvPr/>
          </p:nvSpPr>
          <p:spPr bwMode="auto">
            <a:xfrm>
              <a:off x="2105" y="1008"/>
              <a:ext cx="1310" cy="432"/>
            </a:xfrm>
            <a:prstGeom prst="rect">
              <a:avLst/>
            </a:prstGeom>
            <a:solidFill>
              <a:srgbClr val="CCECFF"/>
            </a:solidFill>
            <a:ln w="19050" algn="ctr">
              <a:solidFill>
                <a:srgbClr val="000099"/>
              </a:solidFill>
              <a:miter lim="800000"/>
              <a:headEnd/>
              <a:tailEnd/>
            </a:ln>
            <a:effectLst/>
          </p:spPr>
          <p:txBody>
            <a:bodyPr wrap="none" anchor="ctr"/>
            <a:lstStyle/>
            <a:p>
              <a:endParaRPr lang="en-US"/>
            </a:p>
          </p:txBody>
        </p:sp>
        <p:sp>
          <p:nvSpPr>
            <p:cNvPr id="150605" name="Text Box 77"/>
            <p:cNvSpPr txBox="1">
              <a:spLocks noChangeArrowheads="1"/>
            </p:cNvSpPr>
            <p:nvPr/>
          </p:nvSpPr>
          <p:spPr bwMode="auto">
            <a:xfrm>
              <a:off x="2016" y="1019"/>
              <a:ext cx="1488" cy="426"/>
            </a:xfrm>
            <a:prstGeom prst="rect">
              <a:avLst/>
            </a:prstGeom>
            <a:noFill/>
            <a:ln w="19050" algn="ctr">
              <a:noFill/>
              <a:miter lim="800000"/>
              <a:headEnd/>
              <a:tailEnd/>
            </a:ln>
            <a:effectLst>
              <a:outerShdw dist="12700" algn="ctr" rotWithShape="0">
                <a:schemeClr val="bg1"/>
              </a:outerShdw>
            </a:effectLst>
          </p:spPr>
          <p:txBody>
            <a:bodyPr>
              <a:spAutoFit/>
            </a:bodyPr>
            <a:lstStyle/>
            <a:p>
              <a:pPr algn="ctr" eaLnBrk="0" hangingPunct="0">
                <a:lnSpc>
                  <a:spcPct val="80000"/>
                </a:lnSpc>
              </a:pPr>
              <a:r>
                <a:rPr lang="en-US" sz="2400" b="1">
                  <a:solidFill>
                    <a:srgbClr val="000099"/>
                  </a:solidFill>
                </a:rPr>
                <a:t>Foundation</a:t>
              </a:r>
            </a:p>
            <a:p>
              <a:pPr algn="ctr" eaLnBrk="0" hangingPunct="0">
                <a:lnSpc>
                  <a:spcPct val="80000"/>
                </a:lnSpc>
              </a:pPr>
              <a:r>
                <a:rPr lang="en-US" sz="2400" b="1">
                  <a:solidFill>
                    <a:srgbClr val="000099"/>
                  </a:solidFill>
                </a:rPr>
                <a:t>of substance</a:t>
              </a:r>
            </a:p>
          </p:txBody>
        </p:sp>
      </p:grpSp>
      <p:sp>
        <p:nvSpPr>
          <p:cNvPr id="150606" name="AutoShape 78"/>
          <p:cNvSpPr>
            <a:spLocks noChangeArrowheads="1"/>
          </p:cNvSpPr>
          <p:nvPr/>
        </p:nvSpPr>
        <p:spPr bwMode="auto">
          <a:xfrm rot="5400000">
            <a:off x="4273550" y="101600"/>
            <a:ext cx="228600" cy="4724400"/>
          </a:xfrm>
          <a:prstGeom prst="downArrow">
            <a:avLst>
              <a:gd name="adj1" fmla="val 41667"/>
              <a:gd name="adj2" fmla="val 206284"/>
            </a:avLst>
          </a:prstGeom>
          <a:gradFill rotWithShape="1">
            <a:gsLst>
              <a:gs pos="0">
                <a:srgbClr val="FF9900"/>
              </a:gs>
              <a:gs pos="100000">
                <a:srgbClr val="FFFF00"/>
              </a:gs>
            </a:gsLst>
            <a:lin ang="5400000" scaled="1"/>
          </a:gradFill>
          <a:ln w="38100" algn="ctr">
            <a:noFill/>
            <a:miter lim="800000"/>
            <a:headEnd/>
            <a:tailEnd/>
          </a:ln>
          <a:effectLst/>
        </p:spPr>
        <p:txBody>
          <a:bodyPr rot="10800000" vert="eaVert" wrap="none" anchor="ctr"/>
          <a:lstStyle/>
          <a:p>
            <a:pPr algn="ctr"/>
            <a:endParaRPr lang="en-US">
              <a:latin typeface="Arial Black" pitchFamily="34" charset="0"/>
            </a:endParaRPr>
          </a:p>
        </p:txBody>
      </p:sp>
      <p:grpSp>
        <p:nvGrpSpPr>
          <p:cNvPr id="150607" name="Group 79"/>
          <p:cNvGrpSpPr>
            <a:grpSpLocks/>
          </p:cNvGrpSpPr>
          <p:nvPr/>
        </p:nvGrpSpPr>
        <p:grpSpPr bwMode="auto">
          <a:xfrm>
            <a:off x="2178050" y="2578100"/>
            <a:ext cx="4267200" cy="457200"/>
            <a:chOff x="1440" y="1584"/>
            <a:chExt cx="2688" cy="288"/>
          </a:xfrm>
        </p:grpSpPr>
        <p:sp>
          <p:nvSpPr>
            <p:cNvPr id="150608" name="Rectangle 80"/>
            <p:cNvSpPr>
              <a:spLocks noChangeArrowheads="1"/>
            </p:cNvSpPr>
            <p:nvPr/>
          </p:nvSpPr>
          <p:spPr bwMode="auto">
            <a:xfrm>
              <a:off x="1470" y="1608"/>
              <a:ext cx="2628" cy="239"/>
            </a:xfrm>
            <a:prstGeom prst="rect">
              <a:avLst/>
            </a:prstGeom>
            <a:solidFill>
              <a:srgbClr val="5900B2"/>
            </a:solidFill>
            <a:ln w="38100" algn="ctr">
              <a:solidFill>
                <a:srgbClr val="6600CC"/>
              </a:solidFill>
              <a:miter lim="800000"/>
              <a:headEnd/>
              <a:tailEnd/>
            </a:ln>
            <a:effectLst/>
          </p:spPr>
          <p:txBody>
            <a:bodyPr wrap="none" anchor="ctr"/>
            <a:lstStyle/>
            <a:p>
              <a:endParaRPr lang="en-US"/>
            </a:p>
          </p:txBody>
        </p:sp>
        <p:sp>
          <p:nvSpPr>
            <p:cNvPr id="150609" name="Text Box 81"/>
            <p:cNvSpPr txBox="1">
              <a:spLocks noChangeArrowheads="1"/>
            </p:cNvSpPr>
            <p:nvPr/>
          </p:nvSpPr>
          <p:spPr bwMode="auto">
            <a:xfrm>
              <a:off x="1440" y="1584"/>
              <a:ext cx="2688" cy="288"/>
            </a:xfrm>
            <a:prstGeom prst="rect">
              <a:avLst/>
            </a:prstGeom>
            <a:noFill/>
            <a:ln w="19050">
              <a:noFill/>
              <a:miter lim="800000"/>
              <a:headEnd/>
              <a:tailEnd/>
            </a:ln>
            <a:effectLst>
              <a:outerShdw dist="12700" algn="ctr" rotWithShape="0">
                <a:schemeClr val="tx1"/>
              </a:outerShdw>
            </a:effectLst>
          </p:spPr>
          <p:txBody>
            <a:bodyPr>
              <a:spAutoFit/>
            </a:bodyPr>
            <a:lstStyle/>
            <a:p>
              <a:pPr algn="ctr" eaLnBrk="0" hangingPunct="0"/>
              <a:r>
                <a:rPr lang="en-US" sz="2400">
                  <a:solidFill>
                    <a:schemeClr val="bg1"/>
                  </a:solidFill>
                  <a:latin typeface="Impact" pitchFamily="34" charset="0"/>
                </a:rPr>
                <a:t>Success of dispensation to start</a:t>
              </a:r>
            </a:p>
          </p:txBody>
        </p:sp>
      </p:grpSp>
      <p:grpSp>
        <p:nvGrpSpPr>
          <p:cNvPr id="150610" name="Group 82"/>
          <p:cNvGrpSpPr>
            <a:grpSpLocks/>
          </p:cNvGrpSpPr>
          <p:nvPr/>
        </p:nvGrpSpPr>
        <p:grpSpPr bwMode="auto">
          <a:xfrm>
            <a:off x="6445250" y="1892300"/>
            <a:ext cx="1752600" cy="990600"/>
            <a:chOff x="4176" y="1584"/>
            <a:chExt cx="1104" cy="624"/>
          </a:xfrm>
        </p:grpSpPr>
        <p:sp>
          <p:nvSpPr>
            <p:cNvPr id="150611" name="Oval 83"/>
            <p:cNvSpPr>
              <a:spLocks noChangeArrowheads="1"/>
            </p:cNvSpPr>
            <p:nvPr/>
          </p:nvSpPr>
          <p:spPr bwMode="auto">
            <a:xfrm>
              <a:off x="4176" y="1584"/>
              <a:ext cx="1104" cy="624"/>
            </a:xfrm>
            <a:prstGeom prst="ellipse">
              <a:avLst/>
            </a:prstGeom>
            <a:gradFill rotWithShape="0">
              <a:gsLst>
                <a:gs pos="0">
                  <a:srgbClr val="FFCC66"/>
                </a:gs>
                <a:gs pos="100000">
                  <a:srgbClr val="FF9900"/>
                </a:gs>
              </a:gsLst>
              <a:path path="shape">
                <a:fillToRect l="50000" t="50000" r="50000" b="50000"/>
              </a:path>
            </a:gradFill>
            <a:ln w="12700" algn="ctr">
              <a:solidFill>
                <a:srgbClr val="CC6600"/>
              </a:solidFill>
              <a:round/>
              <a:headEnd/>
              <a:tailEnd/>
            </a:ln>
            <a:effectLst>
              <a:outerShdw dist="64758" dir="4721404" algn="ctr" rotWithShape="0">
                <a:srgbClr val="B65B00"/>
              </a:outerShdw>
            </a:effectLst>
          </p:spPr>
          <p:txBody>
            <a:bodyPr wrap="none" anchor="ctr"/>
            <a:lstStyle/>
            <a:p>
              <a:pPr algn="ctr" eaLnBrk="0" hangingPunct="0"/>
              <a:endParaRPr lang="en-US" sz="3600">
                <a:solidFill>
                  <a:srgbClr val="5A002D"/>
                </a:solidFill>
                <a:latin typeface="Impact" pitchFamily="34" charset="0"/>
              </a:endParaRPr>
            </a:p>
          </p:txBody>
        </p:sp>
        <p:grpSp>
          <p:nvGrpSpPr>
            <p:cNvPr id="150612" name="Group 84"/>
            <p:cNvGrpSpPr>
              <a:grpSpLocks/>
            </p:cNvGrpSpPr>
            <p:nvPr/>
          </p:nvGrpSpPr>
          <p:grpSpPr bwMode="auto">
            <a:xfrm>
              <a:off x="4333" y="1784"/>
              <a:ext cx="791" cy="288"/>
              <a:chOff x="4368" y="1808"/>
              <a:chExt cx="791" cy="288"/>
            </a:xfrm>
          </p:grpSpPr>
          <p:sp>
            <p:nvSpPr>
              <p:cNvPr id="150613" name="WordArt 85"/>
              <p:cNvSpPr>
                <a:spLocks noChangeArrowheads="1" noChangeShapeType="1" noTextEdit="1"/>
              </p:cNvSpPr>
              <p:nvPr/>
            </p:nvSpPr>
            <p:spPr bwMode="auto">
              <a:xfrm>
                <a:off x="4425" y="1808"/>
                <a:ext cx="678" cy="144"/>
              </a:xfrm>
              <a:prstGeom prst="rect">
                <a:avLst/>
              </a:prstGeom>
            </p:spPr>
            <p:txBody>
              <a:bodyPr spcFirstLastPara="1" wrap="none" fromWordArt="1">
                <a:prstTxWarp prst="textArchUp">
                  <a:avLst>
                    <a:gd name="adj" fmla="val 10800000"/>
                  </a:avLst>
                </a:prstTxWarp>
              </a:bodyPr>
              <a:lstStyle/>
              <a:p>
                <a:pPr algn="ctr"/>
                <a:r>
                  <a:rPr lang="en-US" sz="3600" kern="10" dirty="0">
                    <a:ln w="19050">
                      <a:solidFill>
                        <a:srgbClr val="680000"/>
                      </a:solidFill>
                      <a:round/>
                      <a:headEnd/>
                      <a:tailEnd/>
                    </a:ln>
                    <a:solidFill>
                      <a:schemeClr val="bg1"/>
                    </a:solidFill>
                    <a:latin typeface="Impact"/>
                  </a:rPr>
                  <a:t>Younger</a:t>
                </a:r>
              </a:p>
            </p:txBody>
          </p:sp>
          <p:sp>
            <p:nvSpPr>
              <p:cNvPr id="150614" name="WordArt 86"/>
              <p:cNvSpPr>
                <a:spLocks noChangeArrowheads="1" noChangeShapeType="1" noTextEdit="1"/>
              </p:cNvSpPr>
              <p:nvPr/>
            </p:nvSpPr>
            <p:spPr bwMode="auto">
              <a:xfrm>
                <a:off x="4368" y="1952"/>
                <a:ext cx="791" cy="144"/>
              </a:xfrm>
              <a:prstGeom prst="rect">
                <a:avLst/>
              </a:prstGeom>
            </p:spPr>
            <p:txBody>
              <a:bodyPr spcFirstLastPara="1" wrap="none" fromWordArt="1">
                <a:prstTxWarp prst="textArchDown">
                  <a:avLst>
                    <a:gd name="adj" fmla="val 0"/>
                  </a:avLst>
                </a:prstTxWarp>
              </a:bodyPr>
              <a:lstStyle/>
              <a:p>
                <a:pPr algn="ctr"/>
                <a:r>
                  <a:rPr lang="en-US" sz="3600" kern="10" dirty="0">
                    <a:ln w="19050">
                      <a:solidFill>
                        <a:srgbClr val="680000"/>
                      </a:solidFill>
                      <a:round/>
                      <a:headEnd/>
                      <a:tailEnd/>
                    </a:ln>
                    <a:solidFill>
                      <a:schemeClr val="bg1"/>
                    </a:solidFill>
                    <a:latin typeface="Impact"/>
                  </a:rPr>
                  <a:t>Israelites</a:t>
                </a:r>
              </a:p>
            </p:txBody>
          </p:sp>
        </p:grpSp>
      </p:grpSp>
      <p:sp>
        <p:nvSpPr>
          <p:cNvPr id="150615" name="AutoShape 87"/>
          <p:cNvSpPr>
            <a:spLocks noChangeArrowheads="1"/>
          </p:cNvSpPr>
          <p:nvPr/>
        </p:nvSpPr>
        <p:spPr bwMode="auto">
          <a:xfrm rot="10800000">
            <a:off x="1344613" y="1362075"/>
            <a:ext cx="207962" cy="623888"/>
          </a:xfrm>
          <a:prstGeom prst="downArrow">
            <a:avLst>
              <a:gd name="adj1" fmla="val 41380"/>
              <a:gd name="adj2" fmla="val 70250"/>
            </a:avLst>
          </a:prstGeom>
          <a:solidFill>
            <a:srgbClr val="6600CC"/>
          </a:solidFill>
          <a:ln w="9525" algn="ctr">
            <a:solidFill>
              <a:srgbClr val="6600CC"/>
            </a:solidFill>
            <a:miter lim="800000"/>
            <a:headEnd/>
            <a:tailEnd/>
          </a:ln>
          <a:effectLst/>
        </p:spPr>
        <p:txBody>
          <a:bodyPr rot="10800000" wrap="none" anchor="ctr"/>
          <a:lstStyle/>
          <a:p>
            <a:pPr algn="ctr"/>
            <a:endParaRPr lang="en-US">
              <a:latin typeface="Arial Black" pitchFamily="34" charset="0"/>
            </a:endParaRPr>
          </a:p>
        </p:txBody>
      </p:sp>
      <p:grpSp>
        <p:nvGrpSpPr>
          <p:cNvPr id="150616" name="Group 88"/>
          <p:cNvGrpSpPr>
            <a:grpSpLocks/>
          </p:cNvGrpSpPr>
          <p:nvPr/>
        </p:nvGrpSpPr>
        <p:grpSpPr bwMode="auto">
          <a:xfrm>
            <a:off x="1106488" y="673100"/>
            <a:ext cx="684212" cy="676275"/>
            <a:chOff x="4704" y="288"/>
            <a:chExt cx="672" cy="720"/>
          </a:xfrm>
        </p:grpSpPr>
        <p:sp>
          <p:nvSpPr>
            <p:cNvPr id="150617" name="Oval 89"/>
            <p:cNvSpPr>
              <a:spLocks noChangeArrowheads="1"/>
            </p:cNvSpPr>
            <p:nvPr/>
          </p:nvSpPr>
          <p:spPr bwMode="auto">
            <a:xfrm>
              <a:off x="4704" y="288"/>
              <a:ext cx="672" cy="720"/>
            </a:xfrm>
            <a:prstGeom prst="ellipse">
              <a:avLst/>
            </a:prstGeom>
            <a:gradFill rotWithShape="0">
              <a:gsLst>
                <a:gs pos="0">
                  <a:srgbClr val="FFFFFF"/>
                </a:gs>
                <a:gs pos="100000">
                  <a:srgbClr val="FFFFFF"/>
                </a:gs>
              </a:gsLst>
              <a:lin ang="2700000" scaled="1"/>
            </a:gradFill>
            <a:ln w="12700">
              <a:round/>
              <a:headEnd/>
              <a:tailEnd/>
            </a:ln>
            <a:effectLst/>
            <a:scene3d>
              <a:camera prst="legacyPerspectiveTop"/>
              <a:lightRig rig="legacyFlat3" dir="t"/>
            </a:scene3d>
            <a:sp3d extrusionH="430200" prstMaterial="legacyMatte">
              <a:bevelT w="13500" h="13500" prst="angle"/>
              <a:bevelB w="13500" h="13500" prst="angle"/>
              <a:extrusionClr>
                <a:srgbClr val="9900FF"/>
              </a:extrusionClr>
            </a:sp3d>
          </p:spPr>
          <p:txBody>
            <a:bodyPr wrap="none" anchor="ctr">
              <a:flatTx/>
            </a:bodyPr>
            <a:lstStyle/>
            <a:p>
              <a:pPr algn="ctr" eaLnBrk="0" hangingPunct="0"/>
              <a:endParaRPr lang="en-US" sz="4800" b="1">
                <a:solidFill>
                  <a:srgbClr val="6600CC"/>
                </a:solidFill>
                <a:latin typeface="Impact" pitchFamily="34" charset="0"/>
              </a:endParaRPr>
            </a:p>
          </p:txBody>
        </p:sp>
        <p:sp>
          <p:nvSpPr>
            <p:cNvPr id="150618" name="WordArt 90"/>
            <p:cNvSpPr>
              <a:spLocks noChangeArrowheads="1" noChangeShapeType="1" noTextEdit="1"/>
            </p:cNvSpPr>
            <p:nvPr/>
          </p:nvSpPr>
          <p:spPr bwMode="auto">
            <a:xfrm>
              <a:off x="4778" y="492"/>
              <a:ext cx="517" cy="344"/>
            </a:xfrm>
            <a:prstGeom prst="rect">
              <a:avLst/>
            </a:prstGeom>
          </p:spPr>
          <p:txBody>
            <a:bodyPr wrap="none" fromWordArt="1">
              <a:prstTxWarp prst="textPlain">
                <a:avLst>
                  <a:gd name="adj" fmla="val 50000"/>
                </a:avLst>
              </a:prstTxWarp>
            </a:bodyPr>
            <a:lstStyle/>
            <a:p>
              <a:pPr algn="ctr"/>
              <a:r>
                <a:rPr lang="en-US" sz="3600" kern="10">
                  <a:ln w="38100">
                    <a:solidFill>
                      <a:srgbClr val="6600CC"/>
                    </a:solidFill>
                    <a:round/>
                    <a:headEnd/>
                    <a:tailEnd/>
                  </a:ln>
                  <a:solidFill>
                    <a:schemeClr val="bg1"/>
                  </a:solidFill>
                  <a:latin typeface="Impact"/>
                </a:rPr>
                <a:t>God</a:t>
              </a:r>
            </a:p>
          </p:txBody>
        </p:sp>
      </p:grpSp>
      <p:grpSp>
        <p:nvGrpSpPr>
          <p:cNvPr id="150619" name="Group 91"/>
          <p:cNvGrpSpPr>
            <a:grpSpLocks/>
          </p:cNvGrpSpPr>
          <p:nvPr/>
        </p:nvGrpSpPr>
        <p:grpSpPr bwMode="auto">
          <a:xfrm>
            <a:off x="915988" y="1636713"/>
            <a:ext cx="1066800" cy="488950"/>
            <a:chOff x="1344" y="2736"/>
            <a:chExt cx="1056" cy="528"/>
          </a:xfrm>
        </p:grpSpPr>
        <p:sp>
          <p:nvSpPr>
            <p:cNvPr id="150620" name="Oval 92"/>
            <p:cNvSpPr>
              <a:spLocks noChangeArrowheads="1"/>
            </p:cNvSpPr>
            <p:nvPr/>
          </p:nvSpPr>
          <p:spPr bwMode="auto">
            <a:xfrm>
              <a:off x="1344" y="2736"/>
              <a:ext cx="1056" cy="528"/>
            </a:xfrm>
            <a:prstGeom prst="ellipse">
              <a:avLst/>
            </a:prstGeom>
            <a:gradFill rotWithShape="0">
              <a:gsLst>
                <a:gs pos="0">
                  <a:srgbClr val="FFFFCC"/>
                </a:gs>
                <a:gs pos="100000">
                  <a:srgbClr val="FFFF00"/>
                </a:gs>
              </a:gsLst>
              <a:path path="shape">
                <a:fillToRect l="50000" t="50000" r="50000" b="50000"/>
              </a:path>
            </a:gradFill>
            <a:ln w="12700" algn="ctr">
              <a:solidFill>
                <a:srgbClr val="FFCC00"/>
              </a:solidFill>
              <a:round/>
              <a:headEnd/>
              <a:tailEnd/>
            </a:ln>
            <a:effectLst>
              <a:outerShdw dist="64758" dir="4721404" algn="ctr" rotWithShape="0">
                <a:srgbClr val="DEB400"/>
              </a:outerShdw>
            </a:effectLst>
          </p:spPr>
          <p:txBody>
            <a:bodyPr wrap="none" anchor="ctr"/>
            <a:lstStyle/>
            <a:p>
              <a:pPr algn="ctr" eaLnBrk="0" hangingPunct="0"/>
              <a:endParaRPr lang="en-US" sz="3600">
                <a:solidFill>
                  <a:srgbClr val="5A002D"/>
                </a:solidFill>
                <a:latin typeface="Impact" pitchFamily="34" charset="0"/>
              </a:endParaRPr>
            </a:p>
          </p:txBody>
        </p:sp>
        <p:sp>
          <p:nvSpPr>
            <p:cNvPr id="150621" name="WordArt 93"/>
            <p:cNvSpPr>
              <a:spLocks noChangeArrowheads="1" noChangeShapeType="1" noTextEdit="1"/>
            </p:cNvSpPr>
            <p:nvPr/>
          </p:nvSpPr>
          <p:spPr bwMode="auto">
            <a:xfrm>
              <a:off x="1535" y="2856"/>
              <a:ext cx="674" cy="288"/>
            </a:xfrm>
            <a:prstGeom prst="rect">
              <a:avLst/>
            </a:prstGeom>
          </p:spPr>
          <p:txBody>
            <a:bodyPr wrap="none" fromWordArt="1">
              <a:prstTxWarp prst="textInflate">
                <a:avLst>
                  <a:gd name="adj" fmla="val 13634"/>
                </a:avLst>
              </a:prstTxWarp>
            </a:bodyPr>
            <a:lstStyle/>
            <a:p>
              <a:pPr algn="ctr"/>
              <a:r>
                <a:rPr lang="en-US" sz="3600" kern="10">
                  <a:ln w="38100">
                    <a:noFill/>
                    <a:round/>
                    <a:headEnd/>
                    <a:tailEnd/>
                  </a:ln>
                  <a:solidFill>
                    <a:srgbClr val="580000"/>
                  </a:solidFill>
                  <a:latin typeface="Impact"/>
                </a:rPr>
                <a:t>Moses</a:t>
              </a:r>
            </a:p>
          </p:txBody>
        </p:sp>
      </p:grpSp>
      <p:grpSp>
        <p:nvGrpSpPr>
          <p:cNvPr id="150622" name="Group 94"/>
          <p:cNvGrpSpPr>
            <a:grpSpLocks/>
          </p:cNvGrpSpPr>
          <p:nvPr/>
        </p:nvGrpSpPr>
        <p:grpSpPr bwMode="auto">
          <a:xfrm>
            <a:off x="912813" y="2209800"/>
            <a:ext cx="1066800" cy="487363"/>
            <a:chOff x="480" y="1680"/>
            <a:chExt cx="893" cy="408"/>
          </a:xfrm>
        </p:grpSpPr>
        <p:sp>
          <p:nvSpPr>
            <p:cNvPr id="150623" name="Oval 95"/>
            <p:cNvSpPr>
              <a:spLocks noChangeArrowheads="1"/>
            </p:cNvSpPr>
            <p:nvPr/>
          </p:nvSpPr>
          <p:spPr bwMode="auto">
            <a:xfrm>
              <a:off x="480" y="1680"/>
              <a:ext cx="893" cy="408"/>
            </a:xfrm>
            <a:prstGeom prst="ellipse">
              <a:avLst/>
            </a:prstGeom>
            <a:gradFill rotWithShape="0">
              <a:gsLst>
                <a:gs pos="0">
                  <a:srgbClr val="FFFFCC"/>
                </a:gs>
                <a:gs pos="100000">
                  <a:srgbClr val="FFFF00"/>
                </a:gs>
              </a:gsLst>
              <a:path path="shape">
                <a:fillToRect l="50000" t="50000" r="50000" b="50000"/>
              </a:path>
            </a:gradFill>
            <a:ln w="12700" algn="ctr">
              <a:solidFill>
                <a:srgbClr val="FFCC00"/>
              </a:solidFill>
              <a:round/>
              <a:headEnd/>
              <a:tailEnd/>
            </a:ln>
            <a:effectLst>
              <a:outerShdw dist="64758" dir="4721404" algn="ctr" rotWithShape="0">
                <a:srgbClr val="DEB400"/>
              </a:outerShdw>
            </a:effectLst>
          </p:spPr>
          <p:txBody>
            <a:bodyPr wrap="none" anchor="ctr"/>
            <a:lstStyle/>
            <a:p>
              <a:pPr algn="ctr" eaLnBrk="0" hangingPunct="0"/>
              <a:endParaRPr lang="en-US" sz="3600">
                <a:solidFill>
                  <a:srgbClr val="5A002D"/>
                </a:solidFill>
                <a:latin typeface="Impact" pitchFamily="34" charset="0"/>
              </a:endParaRPr>
            </a:p>
          </p:txBody>
        </p:sp>
        <p:sp>
          <p:nvSpPr>
            <p:cNvPr id="150624" name="WordArt 96"/>
            <p:cNvSpPr>
              <a:spLocks noChangeArrowheads="1" noChangeShapeType="1" noTextEdit="1"/>
            </p:cNvSpPr>
            <p:nvPr/>
          </p:nvSpPr>
          <p:spPr bwMode="auto">
            <a:xfrm>
              <a:off x="609" y="1773"/>
              <a:ext cx="635" cy="222"/>
            </a:xfrm>
            <a:prstGeom prst="rect">
              <a:avLst/>
            </a:prstGeom>
          </p:spPr>
          <p:txBody>
            <a:bodyPr wrap="none" fromWordArt="1">
              <a:prstTxWarp prst="textInflate">
                <a:avLst>
                  <a:gd name="adj" fmla="val 13634"/>
                </a:avLst>
              </a:prstTxWarp>
            </a:bodyPr>
            <a:lstStyle/>
            <a:p>
              <a:pPr algn="ctr"/>
              <a:r>
                <a:rPr lang="en-US" sz="3600" kern="10">
                  <a:ln w="38100">
                    <a:noFill/>
                    <a:round/>
                    <a:headEnd/>
                    <a:tailEnd/>
                  </a:ln>
                  <a:solidFill>
                    <a:srgbClr val="580000"/>
                  </a:solidFill>
                  <a:latin typeface="Impact"/>
                </a:rPr>
                <a:t>Joshua</a:t>
              </a:r>
            </a:p>
          </p:txBody>
        </p:sp>
      </p:grpSp>
      <p:pic>
        <p:nvPicPr>
          <p:cNvPr id="150625" name="Picture 97" descr="Joshua making a covenant with the people"/>
          <p:cNvPicPr>
            <a:picLocks noChangeAspect="1" noChangeArrowheads="1"/>
          </p:cNvPicPr>
          <p:nvPr/>
        </p:nvPicPr>
        <p:blipFill>
          <a:blip r:embed="rId4" cstate="print">
            <a:lum bright="12000" contrast="-12000"/>
          </a:blip>
          <a:srcRect l="1245" t="1564"/>
          <a:stretch>
            <a:fillRect/>
          </a:stretch>
        </p:blipFill>
        <p:spPr bwMode="auto">
          <a:xfrm>
            <a:off x="466725" y="573088"/>
            <a:ext cx="8178800" cy="5387975"/>
          </a:xfrm>
          <a:prstGeom prst="rect">
            <a:avLst/>
          </a:prstGeom>
          <a:solidFill>
            <a:srgbClr val="FFFFE3"/>
          </a:solidFill>
        </p:spPr>
      </p:pic>
      <p:grpSp>
        <p:nvGrpSpPr>
          <p:cNvPr id="150626" name="Group 98"/>
          <p:cNvGrpSpPr>
            <a:grpSpLocks/>
          </p:cNvGrpSpPr>
          <p:nvPr/>
        </p:nvGrpSpPr>
        <p:grpSpPr bwMode="auto">
          <a:xfrm>
            <a:off x="3298825" y="3097216"/>
            <a:ext cx="2017713" cy="350816"/>
            <a:chOff x="2019" y="1910"/>
            <a:chExt cx="1275" cy="222"/>
          </a:xfrm>
        </p:grpSpPr>
        <p:sp>
          <p:nvSpPr>
            <p:cNvPr id="150627" name="Oval 99"/>
            <p:cNvSpPr>
              <a:spLocks noChangeArrowheads="1"/>
            </p:cNvSpPr>
            <p:nvPr/>
          </p:nvSpPr>
          <p:spPr bwMode="auto">
            <a:xfrm>
              <a:off x="2019" y="1910"/>
              <a:ext cx="1275" cy="219"/>
            </a:xfrm>
            <a:prstGeom prst="ellipse">
              <a:avLst/>
            </a:prstGeom>
            <a:gradFill rotWithShape="0">
              <a:gsLst>
                <a:gs pos="0">
                  <a:srgbClr val="FFE2A9"/>
                </a:gs>
                <a:gs pos="100000">
                  <a:srgbClr val="FFC269"/>
                </a:gs>
              </a:gsLst>
              <a:path path="shape">
                <a:fillToRect l="50000" t="50000" r="50000" b="50000"/>
              </a:path>
            </a:gradFill>
            <a:ln w="12700" algn="ctr">
              <a:solidFill>
                <a:srgbClr val="CC6600"/>
              </a:solidFill>
              <a:round/>
              <a:headEnd/>
              <a:tailEnd/>
            </a:ln>
            <a:effectLst>
              <a:outerShdw dist="52363" dir="4557825" algn="ctr" rotWithShape="0">
                <a:srgbClr val="B65B00"/>
              </a:outerShdw>
            </a:effectLst>
          </p:spPr>
          <p:txBody>
            <a:bodyPr wrap="none" anchor="ctr"/>
            <a:lstStyle/>
            <a:p>
              <a:endParaRPr lang="en-US"/>
            </a:p>
          </p:txBody>
        </p:sp>
        <p:sp>
          <p:nvSpPr>
            <p:cNvPr id="150628" name="Text Box 100"/>
            <p:cNvSpPr txBox="1">
              <a:spLocks noChangeArrowheads="1"/>
            </p:cNvSpPr>
            <p:nvPr/>
          </p:nvSpPr>
          <p:spPr bwMode="auto">
            <a:xfrm>
              <a:off x="2080" y="1927"/>
              <a:ext cx="1152" cy="205"/>
            </a:xfrm>
            <a:prstGeom prst="rect">
              <a:avLst/>
            </a:prstGeom>
            <a:noFill/>
            <a:ln w="19050" algn="ctr">
              <a:noFill/>
              <a:miter lim="800000"/>
              <a:headEnd/>
              <a:tailEnd/>
            </a:ln>
            <a:effectLst/>
          </p:spPr>
          <p:txBody>
            <a:bodyPr>
              <a:spAutoFit/>
            </a:bodyPr>
            <a:lstStyle/>
            <a:p>
              <a:pPr algn="ctr" eaLnBrk="0" hangingPunct="0">
                <a:lnSpc>
                  <a:spcPct val="90000"/>
                </a:lnSpc>
              </a:pPr>
              <a:r>
                <a:rPr lang="en-US" sz="1700" dirty="0">
                  <a:solidFill>
                    <a:srgbClr val="4C2600"/>
                  </a:solidFill>
                  <a:latin typeface="Impact" pitchFamily="34" charset="0"/>
                </a:rPr>
                <a:t>Three-day course</a:t>
              </a:r>
            </a:p>
          </p:txBody>
        </p:sp>
      </p:grpSp>
      <p:grpSp>
        <p:nvGrpSpPr>
          <p:cNvPr id="150629" name="Group 101"/>
          <p:cNvGrpSpPr>
            <a:grpSpLocks/>
          </p:cNvGrpSpPr>
          <p:nvPr/>
        </p:nvGrpSpPr>
        <p:grpSpPr bwMode="auto">
          <a:xfrm>
            <a:off x="6440488" y="1890713"/>
            <a:ext cx="1746250" cy="987425"/>
            <a:chOff x="4176" y="1584"/>
            <a:chExt cx="1104" cy="624"/>
          </a:xfrm>
        </p:grpSpPr>
        <p:sp>
          <p:nvSpPr>
            <p:cNvPr id="150630" name="Oval 102"/>
            <p:cNvSpPr>
              <a:spLocks noChangeArrowheads="1"/>
            </p:cNvSpPr>
            <p:nvPr/>
          </p:nvSpPr>
          <p:spPr bwMode="auto">
            <a:xfrm>
              <a:off x="4176" y="1584"/>
              <a:ext cx="1104" cy="624"/>
            </a:xfrm>
            <a:prstGeom prst="ellipse">
              <a:avLst/>
            </a:prstGeom>
            <a:gradFill rotWithShape="0">
              <a:gsLst>
                <a:gs pos="0">
                  <a:srgbClr val="FFCC66"/>
                </a:gs>
                <a:gs pos="100000">
                  <a:srgbClr val="FF9900"/>
                </a:gs>
              </a:gsLst>
              <a:path path="shape">
                <a:fillToRect l="50000" t="50000" r="50000" b="50000"/>
              </a:path>
            </a:gradFill>
            <a:ln w="12700" algn="ctr">
              <a:solidFill>
                <a:srgbClr val="CC6600"/>
              </a:solidFill>
              <a:round/>
              <a:headEnd/>
              <a:tailEnd/>
            </a:ln>
            <a:effectLst>
              <a:outerShdw dist="64758" dir="4721404" algn="ctr" rotWithShape="0">
                <a:srgbClr val="B65B00"/>
              </a:outerShdw>
            </a:effectLst>
          </p:spPr>
          <p:txBody>
            <a:bodyPr wrap="none" anchor="ctr"/>
            <a:lstStyle/>
            <a:p>
              <a:pPr algn="ctr" eaLnBrk="0" hangingPunct="0"/>
              <a:endParaRPr lang="en-US" sz="3600">
                <a:solidFill>
                  <a:srgbClr val="5A002D"/>
                </a:solidFill>
                <a:latin typeface="Impact" pitchFamily="34" charset="0"/>
              </a:endParaRPr>
            </a:p>
          </p:txBody>
        </p:sp>
        <p:grpSp>
          <p:nvGrpSpPr>
            <p:cNvPr id="150631" name="Group 103"/>
            <p:cNvGrpSpPr>
              <a:grpSpLocks/>
            </p:cNvGrpSpPr>
            <p:nvPr/>
          </p:nvGrpSpPr>
          <p:grpSpPr bwMode="auto">
            <a:xfrm>
              <a:off x="4333" y="1787"/>
              <a:ext cx="791" cy="288"/>
              <a:chOff x="4368" y="1811"/>
              <a:chExt cx="791" cy="288"/>
            </a:xfrm>
          </p:grpSpPr>
          <p:sp>
            <p:nvSpPr>
              <p:cNvPr id="150632" name="WordArt 104"/>
              <p:cNvSpPr>
                <a:spLocks noChangeArrowheads="1" noChangeShapeType="1" noTextEdit="1"/>
              </p:cNvSpPr>
              <p:nvPr/>
            </p:nvSpPr>
            <p:spPr bwMode="auto">
              <a:xfrm>
                <a:off x="4425" y="1811"/>
                <a:ext cx="678" cy="144"/>
              </a:xfrm>
              <a:prstGeom prst="rect">
                <a:avLst/>
              </a:prstGeom>
            </p:spPr>
            <p:txBody>
              <a:bodyPr spcFirstLastPara="1" wrap="none" fromWordArt="1">
                <a:prstTxWarp prst="textArchUp">
                  <a:avLst>
                    <a:gd name="adj" fmla="val 10800000"/>
                  </a:avLst>
                </a:prstTxWarp>
              </a:bodyPr>
              <a:lstStyle/>
              <a:p>
                <a:pPr algn="ctr"/>
                <a:r>
                  <a:rPr lang="en-US" sz="3600" kern="10" dirty="0">
                    <a:ln w="19050">
                      <a:solidFill>
                        <a:srgbClr val="680000"/>
                      </a:solidFill>
                      <a:round/>
                      <a:headEnd/>
                      <a:tailEnd/>
                    </a:ln>
                    <a:solidFill>
                      <a:schemeClr val="bg1"/>
                    </a:solidFill>
                    <a:latin typeface="Impact"/>
                  </a:rPr>
                  <a:t>Younger</a:t>
                </a:r>
              </a:p>
            </p:txBody>
          </p:sp>
          <p:sp>
            <p:nvSpPr>
              <p:cNvPr id="150633" name="WordArt 105"/>
              <p:cNvSpPr>
                <a:spLocks noChangeArrowheads="1" noChangeShapeType="1" noTextEdit="1"/>
              </p:cNvSpPr>
              <p:nvPr/>
            </p:nvSpPr>
            <p:spPr bwMode="auto">
              <a:xfrm>
                <a:off x="4368" y="1955"/>
                <a:ext cx="791" cy="144"/>
              </a:xfrm>
              <a:prstGeom prst="rect">
                <a:avLst/>
              </a:prstGeom>
            </p:spPr>
            <p:txBody>
              <a:bodyPr spcFirstLastPara="1" wrap="none" fromWordArt="1">
                <a:prstTxWarp prst="textArchDown">
                  <a:avLst>
                    <a:gd name="adj" fmla="val 0"/>
                  </a:avLst>
                </a:prstTxWarp>
              </a:bodyPr>
              <a:lstStyle/>
              <a:p>
                <a:pPr algn="ctr"/>
                <a:r>
                  <a:rPr lang="en-US" sz="3600" kern="10" dirty="0">
                    <a:ln w="19050">
                      <a:solidFill>
                        <a:srgbClr val="680000"/>
                      </a:solidFill>
                      <a:round/>
                      <a:headEnd/>
                      <a:tailEnd/>
                    </a:ln>
                    <a:solidFill>
                      <a:schemeClr val="bg1"/>
                    </a:solidFill>
                    <a:latin typeface="Impact"/>
                  </a:rPr>
                  <a:t>Israelites</a:t>
                </a:r>
              </a:p>
            </p:txBody>
          </p:sp>
        </p:grpSp>
      </p:grpSp>
      <p:grpSp>
        <p:nvGrpSpPr>
          <p:cNvPr id="150634" name="Group 106"/>
          <p:cNvGrpSpPr>
            <a:grpSpLocks/>
          </p:cNvGrpSpPr>
          <p:nvPr/>
        </p:nvGrpSpPr>
        <p:grpSpPr bwMode="auto">
          <a:xfrm>
            <a:off x="912813" y="2211388"/>
            <a:ext cx="1063625" cy="485775"/>
            <a:chOff x="480" y="1680"/>
            <a:chExt cx="893" cy="408"/>
          </a:xfrm>
        </p:grpSpPr>
        <p:sp>
          <p:nvSpPr>
            <p:cNvPr id="150635" name="Oval 107"/>
            <p:cNvSpPr>
              <a:spLocks noChangeArrowheads="1"/>
            </p:cNvSpPr>
            <p:nvPr/>
          </p:nvSpPr>
          <p:spPr bwMode="auto">
            <a:xfrm>
              <a:off x="480" y="1680"/>
              <a:ext cx="893" cy="408"/>
            </a:xfrm>
            <a:prstGeom prst="ellipse">
              <a:avLst/>
            </a:prstGeom>
            <a:gradFill rotWithShape="0">
              <a:gsLst>
                <a:gs pos="0">
                  <a:srgbClr val="FFFFCC"/>
                </a:gs>
                <a:gs pos="100000">
                  <a:srgbClr val="FFFF00"/>
                </a:gs>
              </a:gsLst>
              <a:path path="shape">
                <a:fillToRect l="50000" t="50000" r="50000" b="50000"/>
              </a:path>
            </a:gradFill>
            <a:ln w="12700" algn="ctr">
              <a:solidFill>
                <a:srgbClr val="FFCC00"/>
              </a:solidFill>
              <a:round/>
              <a:headEnd/>
              <a:tailEnd/>
            </a:ln>
            <a:effectLst>
              <a:outerShdw dist="64758" dir="4721404" algn="ctr" rotWithShape="0">
                <a:srgbClr val="DEB400"/>
              </a:outerShdw>
            </a:effectLst>
          </p:spPr>
          <p:txBody>
            <a:bodyPr wrap="none" anchor="ctr"/>
            <a:lstStyle/>
            <a:p>
              <a:pPr algn="ctr" eaLnBrk="0" hangingPunct="0"/>
              <a:endParaRPr lang="en-US" sz="3600">
                <a:solidFill>
                  <a:srgbClr val="5A002D"/>
                </a:solidFill>
                <a:latin typeface="Impact" pitchFamily="34" charset="0"/>
              </a:endParaRPr>
            </a:p>
          </p:txBody>
        </p:sp>
        <p:sp>
          <p:nvSpPr>
            <p:cNvPr id="150636" name="WordArt 108"/>
            <p:cNvSpPr>
              <a:spLocks noChangeArrowheads="1" noChangeShapeType="1" noTextEdit="1"/>
            </p:cNvSpPr>
            <p:nvPr/>
          </p:nvSpPr>
          <p:spPr bwMode="auto">
            <a:xfrm>
              <a:off x="609" y="1773"/>
              <a:ext cx="635" cy="222"/>
            </a:xfrm>
            <a:prstGeom prst="rect">
              <a:avLst/>
            </a:prstGeom>
          </p:spPr>
          <p:txBody>
            <a:bodyPr wrap="none" fromWordArt="1">
              <a:prstTxWarp prst="textInflate">
                <a:avLst>
                  <a:gd name="adj" fmla="val 13634"/>
                </a:avLst>
              </a:prstTxWarp>
            </a:bodyPr>
            <a:lstStyle/>
            <a:p>
              <a:pPr algn="ctr"/>
              <a:r>
                <a:rPr lang="en-US" sz="3600" kern="10">
                  <a:ln w="38100">
                    <a:noFill/>
                    <a:round/>
                    <a:headEnd/>
                    <a:tailEnd/>
                  </a:ln>
                  <a:solidFill>
                    <a:srgbClr val="580000"/>
                  </a:solidFill>
                  <a:latin typeface="Impact"/>
                </a:rPr>
                <a:t>Joshua</a:t>
              </a:r>
            </a:p>
          </p:txBody>
        </p:sp>
      </p:grpSp>
      <p:sp>
        <p:nvSpPr>
          <p:cNvPr id="150637" name="Rectangle 109"/>
          <p:cNvSpPr>
            <a:spLocks noChangeArrowheads="1"/>
          </p:cNvSpPr>
          <p:nvPr/>
        </p:nvSpPr>
        <p:spPr bwMode="auto">
          <a:xfrm>
            <a:off x="0" y="5715000"/>
            <a:ext cx="9144000" cy="1143000"/>
          </a:xfrm>
          <a:prstGeom prst="rect">
            <a:avLst/>
          </a:prstGeom>
          <a:solidFill>
            <a:schemeClr val="tx1"/>
          </a:solidFill>
          <a:ln w="9525">
            <a:solidFill>
              <a:schemeClr val="tx1"/>
            </a:solidFill>
            <a:miter lim="800000"/>
            <a:headEnd/>
            <a:tailEnd/>
          </a:ln>
          <a:effectLst/>
        </p:spPr>
        <p:txBody>
          <a:bodyPr wrap="none" anchor="ctr"/>
          <a:lstStyle/>
          <a:p>
            <a:endParaRPr lang="en-US"/>
          </a:p>
        </p:txBody>
      </p:sp>
      <p:grpSp>
        <p:nvGrpSpPr>
          <p:cNvPr id="150638" name="Group 110"/>
          <p:cNvGrpSpPr>
            <a:grpSpLocks/>
          </p:cNvGrpSpPr>
          <p:nvPr/>
        </p:nvGrpSpPr>
        <p:grpSpPr bwMode="auto">
          <a:xfrm>
            <a:off x="838200" y="5854700"/>
            <a:ext cx="7315200" cy="739775"/>
            <a:chOff x="528" y="3696"/>
            <a:chExt cx="4608" cy="466"/>
          </a:xfrm>
        </p:grpSpPr>
        <p:sp>
          <p:nvSpPr>
            <p:cNvPr id="150639" name="Text Box 111"/>
            <p:cNvSpPr txBox="1">
              <a:spLocks noChangeArrowheads="1"/>
            </p:cNvSpPr>
            <p:nvPr/>
          </p:nvSpPr>
          <p:spPr bwMode="auto">
            <a:xfrm>
              <a:off x="735" y="3736"/>
              <a:ext cx="4401" cy="426"/>
            </a:xfrm>
            <a:prstGeom prst="rect">
              <a:avLst/>
            </a:prstGeom>
            <a:noFill/>
            <a:ln w="9525">
              <a:noFill/>
              <a:miter lim="800000"/>
              <a:headEnd/>
              <a:tailEnd/>
            </a:ln>
            <a:effectLst/>
          </p:spPr>
          <p:txBody>
            <a:bodyPr>
              <a:spAutoFit/>
            </a:bodyPr>
            <a:lstStyle/>
            <a:p>
              <a:pPr eaLnBrk="0" hangingPunct="0">
                <a:lnSpc>
                  <a:spcPct val="80000"/>
                </a:lnSpc>
              </a:pPr>
              <a:r>
                <a:rPr lang="en-US" sz="2400" b="1">
                  <a:solidFill>
                    <a:schemeClr val="bg1"/>
                  </a:solidFill>
                  <a:latin typeface="Arial Narrow" pitchFamily="34" charset="0"/>
                </a:rPr>
                <a:t>The </a:t>
              </a:r>
              <a:r>
                <a:rPr lang="en-US" sz="2400" b="1" u="sng">
                  <a:solidFill>
                    <a:schemeClr val="bg1"/>
                  </a:solidFill>
                  <a:latin typeface="Arial Narrow" pitchFamily="34" charset="0"/>
                </a:rPr>
                <a:t>Israelites</a:t>
              </a:r>
              <a:r>
                <a:rPr lang="en-US" sz="2400" b="1">
                  <a:solidFill>
                    <a:schemeClr val="bg1"/>
                  </a:solidFill>
                  <a:latin typeface="Arial Narrow" pitchFamily="34" charset="0"/>
                </a:rPr>
                <a:t> under </a:t>
              </a:r>
              <a:r>
                <a:rPr lang="en-US" sz="2400" b="1" u="sng">
                  <a:solidFill>
                    <a:schemeClr val="bg1"/>
                  </a:solidFill>
                  <a:latin typeface="Arial Narrow" pitchFamily="34" charset="0"/>
                </a:rPr>
                <a:t>Joshua’s</a:t>
              </a:r>
              <a:r>
                <a:rPr lang="en-US" sz="2400" b="1">
                  <a:solidFill>
                    <a:schemeClr val="bg1"/>
                  </a:solidFill>
                  <a:latin typeface="Arial Narrow" pitchFamily="34" charset="0"/>
                </a:rPr>
                <a:t> leadership passed through a </a:t>
              </a:r>
              <a:r>
                <a:rPr lang="en-US" sz="2400" b="1" u="sng">
                  <a:solidFill>
                    <a:schemeClr val="bg1"/>
                  </a:solidFill>
                  <a:latin typeface="Arial Narrow" pitchFamily="34" charset="0"/>
                </a:rPr>
                <a:t>three-day course</a:t>
              </a:r>
              <a:r>
                <a:rPr lang="en-US" sz="2400" b="1">
                  <a:solidFill>
                    <a:schemeClr val="bg1"/>
                  </a:solidFill>
                  <a:latin typeface="Arial Narrow" pitchFamily="34" charset="0"/>
                </a:rPr>
                <a:t> before they crossed the Jordan River.</a:t>
              </a:r>
              <a:r>
                <a:rPr lang="en-US" sz="2200" b="1">
                  <a:solidFill>
                    <a:schemeClr val="bg1"/>
                  </a:solidFill>
                  <a:latin typeface="Arial Narrow" pitchFamily="34" charset="0"/>
                </a:rPr>
                <a:t> </a:t>
              </a:r>
              <a:endParaRPr lang="en-US" sz="2000" u="sng">
                <a:solidFill>
                  <a:schemeClr val="bg1"/>
                </a:solidFill>
              </a:endParaRPr>
            </a:p>
          </p:txBody>
        </p:sp>
        <p:sp>
          <p:nvSpPr>
            <p:cNvPr id="150640" name="Text Box 112"/>
            <p:cNvSpPr txBox="1">
              <a:spLocks noChangeArrowheads="1"/>
            </p:cNvSpPr>
            <p:nvPr/>
          </p:nvSpPr>
          <p:spPr bwMode="auto">
            <a:xfrm>
              <a:off x="528" y="3696"/>
              <a:ext cx="202" cy="289"/>
            </a:xfrm>
            <a:prstGeom prst="rect">
              <a:avLst/>
            </a:prstGeom>
            <a:noFill/>
            <a:ln w="9525">
              <a:noFill/>
              <a:miter lim="800000"/>
              <a:headEnd/>
              <a:tailEnd/>
            </a:ln>
            <a:effectLst/>
          </p:spPr>
          <p:txBody>
            <a:bodyPr>
              <a:spAutoFit/>
            </a:bodyPr>
            <a:lstStyle/>
            <a:p>
              <a:pPr eaLnBrk="0" hangingPunct="0">
                <a:lnSpc>
                  <a:spcPct val="50000"/>
                </a:lnSpc>
              </a:pPr>
              <a:r>
                <a:rPr lang="en-US" sz="4800" b="1">
                  <a:solidFill>
                    <a:schemeClr val="bg1"/>
                  </a:solidFill>
                  <a:latin typeface="Times New Roman" pitchFamily="18" charset="0"/>
                  <a:sym typeface="CommonBullets" pitchFamily="34" charset="2"/>
                </a:rPr>
                <a:t></a:t>
              </a:r>
              <a:endParaRPr lang="en-US" sz="4800" b="1">
                <a:solidFill>
                  <a:schemeClr val="bg1"/>
                </a:solidFill>
                <a:latin typeface="Times New Roman" pitchFamily="18" charset="0"/>
              </a:endParaRPr>
            </a:p>
          </p:txBody>
        </p:sp>
      </p:grpSp>
    </p:spTree>
  </p:cSld>
  <p:clrMapOvr>
    <a:masterClrMapping/>
  </p:clrMapOvr>
  <p:transition spd="slow">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withEffect">
                                  <p:stCondLst>
                                    <p:cond delay="0"/>
                                  </p:stCondLst>
                                  <p:childTnLst>
                                    <p:set>
                                      <p:cBhvr>
                                        <p:cTn id="6" dur="1" fill="hold">
                                          <p:stCondLst>
                                            <p:cond delay="0"/>
                                          </p:stCondLst>
                                        </p:cTn>
                                        <p:tgtEl>
                                          <p:spTgt spid="150602"/>
                                        </p:tgtEl>
                                        <p:attrNameLst>
                                          <p:attrName>style.visibility</p:attrName>
                                        </p:attrNameLst>
                                      </p:cBhvr>
                                      <p:to>
                                        <p:strVal val="visible"/>
                                      </p:to>
                                    </p:set>
                                    <p:anim calcmode="lin" valueType="num">
                                      <p:cBhvr>
                                        <p:cTn id="7" dur="1000" fill="hold"/>
                                        <p:tgtEl>
                                          <p:spTgt spid="150602"/>
                                        </p:tgtEl>
                                        <p:attrNameLst>
                                          <p:attrName>ppt_w</p:attrName>
                                        </p:attrNameLst>
                                      </p:cBhvr>
                                      <p:tavLst>
                                        <p:tav tm="0">
                                          <p:val>
                                            <p:strVal val="#ppt_w*0.70"/>
                                          </p:val>
                                        </p:tav>
                                        <p:tav tm="100000">
                                          <p:val>
                                            <p:strVal val="#ppt_w"/>
                                          </p:val>
                                        </p:tav>
                                      </p:tavLst>
                                    </p:anim>
                                    <p:anim calcmode="lin" valueType="num">
                                      <p:cBhvr>
                                        <p:cTn id="8" dur="1000" fill="hold"/>
                                        <p:tgtEl>
                                          <p:spTgt spid="150602"/>
                                        </p:tgtEl>
                                        <p:attrNameLst>
                                          <p:attrName>ppt_h</p:attrName>
                                        </p:attrNameLst>
                                      </p:cBhvr>
                                      <p:tavLst>
                                        <p:tav tm="0">
                                          <p:val>
                                            <p:strVal val="#ppt_h"/>
                                          </p:val>
                                        </p:tav>
                                        <p:tav tm="100000">
                                          <p:val>
                                            <p:strVal val="#ppt_h"/>
                                          </p:val>
                                        </p:tav>
                                      </p:tavLst>
                                    </p:anim>
                                    <p:animEffect transition="in" filter="fade">
                                      <p:cBhvr>
                                        <p:cTn id="9" dur="1000"/>
                                        <p:tgtEl>
                                          <p:spTgt spid="150602"/>
                                        </p:tgtEl>
                                      </p:cBhvr>
                                    </p:animEffect>
                                  </p:childTnLst>
                                </p:cTn>
                              </p:par>
                            </p:childTnLst>
                          </p:cTn>
                        </p:par>
                      </p:childTnLst>
                    </p:cTn>
                  </p:par>
                  <p:par>
                    <p:cTn id="10" fill="hold">
                      <p:stCondLst>
                        <p:cond delay="indefinite"/>
                      </p:stCondLst>
                      <p:childTnLst>
                        <p:par>
                          <p:cTn id="11" fill="hold">
                            <p:stCondLst>
                              <p:cond delay="0"/>
                            </p:stCondLst>
                            <p:childTnLst>
                              <p:par>
                                <p:cTn id="12" presetID="16" presetClass="entr" presetSubtype="37" fill="hold" nodeType="clickEffect">
                                  <p:stCondLst>
                                    <p:cond delay="0"/>
                                  </p:stCondLst>
                                  <p:childTnLst>
                                    <p:set>
                                      <p:cBhvr>
                                        <p:cTn id="13" dur="1" fill="hold">
                                          <p:stCondLst>
                                            <p:cond delay="0"/>
                                          </p:stCondLst>
                                        </p:cTn>
                                        <p:tgtEl>
                                          <p:spTgt spid="150638"/>
                                        </p:tgtEl>
                                        <p:attrNameLst>
                                          <p:attrName>style.visibility</p:attrName>
                                        </p:attrNameLst>
                                      </p:cBhvr>
                                      <p:to>
                                        <p:strVal val="visible"/>
                                      </p:to>
                                    </p:set>
                                    <p:animEffect transition="in" filter="barn(outVertical)">
                                      <p:cBhvr>
                                        <p:cTn id="14" dur="500"/>
                                        <p:tgtEl>
                                          <p:spTgt spid="150638"/>
                                        </p:tgtEl>
                                      </p:cBhvr>
                                    </p:animEffect>
                                  </p:childTnLst>
                                </p:cTn>
                              </p:par>
                            </p:childTnLst>
                          </p:cTn>
                        </p:par>
                      </p:childTnLst>
                    </p:cTn>
                  </p:par>
                  <p:par>
                    <p:cTn id="15" fill="hold">
                      <p:stCondLst>
                        <p:cond delay="indefinite"/>
                      </p:stCondLst>
                      <p:childTnLst>
                        <p:par>
                          <p:cTn id="16" fill="hold">
                            <p:stCondLst>
                              <p:cond delay="0"/>
                            </p:stCondLst>
                            <p:childTnLst>
                              <p:par>
                                <p:cTn id="17" presetID="23" presetClass="entr" presetSubtype="16" fill="hold" nodeType="clickEffect">
                                  <p:stCondLst>
                                    <p:cond delay="0"/>
                                  </p:stCondLst>
                                  <p:childTnLst>
                                    <p:set>
                                      <p:cBhvr>
                                        <p:cTn id="18" dur="1" fill="hold">
                                          <p:stCondLst>
                                            <p:cond delay="0"/>
                                          </p:stCondLst>
                                        </p:cTn>
                                        <p:tgtEl>
                                          <p:spTgt spid="150629"/>
                                        </p:tgtEl>
                                        <p:attrNameLst>
                                          <p:attrName>style.visibility</p:attrName>
                                        </p:attrNameLst>
                                      </p:cBhvr>
                                      <p:to>
                                        <p:strVal val="visible"/>
                                      </p:to>
                                    </p:set>
                                    <p:anim calcmode="lin" valueType="num">
                                      <p:cBhvr>
                                        <p:cTn id="19" dur="1000" fill="hold"/>
                                        <p:tgtEl>
                                          <p:spTgt spid="150629"/>
                                        </p:tgtEl>
                                        <p:attrNameLst>
                                          <p:attrName>ppt_w</p:attrName>
                                        </p:attrNameLst>
                                      </p:cBhvr>
                                      <p:tavLst>
                                        <p:tav tm="0">
                                          <p:val>
                                            <p:fltVal val="0"/>
                                          </p:val>
                                        </p:tav>
                                        <p:tav tm="100000">
                                          <p:val>
                                            <p:strVal val="#ppt_w"/>
                                          </p:val>
                                        </p:tav>
                                      </p:tavLst>
                                    </p:anim>
                                    <p:anim calcmode="lin" valueType="num">
                                      <p:cBhvr>
                                        <p:cTn id="20" dur="1000" fill="hold"/>
                                        <p:tgtEl>
                                          <p:spTgt spid="150629"/>
                                        </p:tgtEl>
                                        <p:attrNameLst>
                                          <p:attrName>ppt_h</p:attrName>
                                        </p:attrNameLst>
                                      </p:cBhvr>
                                      <p:tavLst>
                                        <p:tav tm="0">
                                          <p:val>
                                            <p:fltVal val="0"/>
                                          </p:val>
                                        </p:tav>
                                        <p:tav tm="100000">
                                          <p:val>
                                            <p:strVal val="#ppt_h"/>
                                          </p:val>
                                        </p:tav>
                                      </p:tavLst>
                                    </p:anim>
                                  </p:childTnLst>
                                </p:cTn>
                              </p:par>
                            </p:childTnLst>
                          </p:cTn>
                        </p:par>
                      </p:childTnLst>
                    </p:cTn>
                  </p:par>
                  <p:par>
                    <p:cTn id="21" fill="hold">
                      <p:stCondLst>
                        <p:cond delay="indefinite"/>
                      </p:stCondLst>
                      <p:childTnLst>
                        <p:par>
                          <p:cTn id="22" fill="hold">
                            <p:stCondLst>
                              <p:cond delay="0"/>
                            </p:stCondLst>
                            <p:childTnLst>
                              <p:par>
                                <p:cTn id="23" presetID="23" presetClass="entr" presetSubtype="16" fill="hold" nodeType="clickEffect">
                                  <p:stCondLst>
                                    <p:cond delay="0"/>
                                  </p:stCondLst>
                                  <p:childTnLst>
                                    <p:set>
                                      <p:cBhvr>
                                        <p:cTn id="24" dur="1" fill="hold">
                                          <p:stCondLst>
                                            <p:cond delay="0"/>
                                          </p:stCondLst>
                                        </p:cTn>
                                        <p:tgtEl>
                                          <p:spTgt spid="150634"/>
                                        </p:tgtEl>
                                        <p:attrNameLst>
                                          <p:attrName>style.visibility</p:attrName>
                                        </p:attrNameLst>
                                      </p:cBhvr>
                                      <p:to>
                                        <p:strVal val="visible"/>
                                      </p:to>
                                    </p:set>
                                    <p:anim calcmode="lin" valueType="num">
                                      <p:cBhvr>
                                        <p:cTn id="25" dur="500" fill="hold"/>
                                        <p:tgtEl>
                                          <p:spTgt spid="150634"/>
                                        </p:tgtEl>
                                        <p:attrNameLst>
                                          <p:attrName>ppt_w</p:attrName>
                                        </p:attrNameLst>
                                      </p:cBhvr>
                                      <p:tavLst>
                                        <p:tav tm="0">
                                          <p:val>
                                            <p:fltVal val="0"/>
                                          </p:val>
                                        </p:tav>
                                        <p:tav tm="100000">
                                          <p:val>
                                            <p:strVal val="#ppt_w"/>
                                          </p:val>
                                        </p:tav>
                                      </p:tavLst>
                                    </p:anim>
                                    <p:anim calcmode="lin" valueType="num">
                                      <p:cBhvr>
                                        <p:cTn id="26" dur="500" fill="hold"/>
                                        <p:tgtEl>
                                          <p:spTgt spid="150634"/>
                                        </p:tgtEl>
                                        <p:attrNameLst>
                                          <p:attrName>ppt_h</p:attrName>
                                        </p:attrNameLst>
                                      </p:cBhvr>
                                      <p:tavLst>
                                        <p:tav tm="0">
                                          <p:val>
                                            <p:fltVal val="0"/>
                                          </p:val>
                                        </p:tav>
                                        <p:tav tm="100000">
                                          <p:val>
                                            <p:strVal val="#ppt_h"/>
                                          </p:val>
                                        </p:tav>
                                      </p:tavLst>
                                    </p:anim>
                                  </p:childTnLst>
                                </p:cTn>
                              </p:par>
                              <p:par>
                                <p:cTn id="27" presetID="6" presetClass="emph" presetSubtype="0" decel="50000" autoRev="1" fill="remove" nodeType="withEffect">
                                  <p:stCondLst>
                                    <p:cond delay="0"/>
                                  </p:stCondLst>
                                  <p:childTnLst>
                                    <p:animScale>
                                      <p:cBhvr>
                                        <p:cTn id="28" dur="1000" fill="hold"/>
                                        <p:tgtEl>
                                          <p:spTgt spid="150634"/>
                                        </p:tgtEl>
                                      </p:cBhvr>
                                      <p:by x="175000" y="175000"/>
                                    </p:animScale>
                                  </p:childTnLst>
                                </p:cTn>
                              </p:par>
                            </p:childTnLst>
                          </p:cTn>
                        </p:par>
                      </p:childTnLst>
                    </p:cTn>
                  </p:par>
                  <p:par>
                    <p:cTn id="29" fill="hold">
                      <p:stCondLst>
                        <p:cond delay="indefinite"/>
                      </p:stCondLst>
                      <p:childTnLst>
                        <p:par>
                          <p:cTn id="30" fill="hold">
                            <p:stCondLst>
                              <p:cond delay="0"/>
                            </p:stCondLst>
                            <p:childTnLst>
                              <p:par>
                                <p:cTn id="31" presetID="23" presetClass="entr" presetSubtype="272" fill="hold" nodeType="clickEffect">
                                  <p:stCondLst>
                                    <p:cond delay="0"/>
                                  </p:stCondLst>
                                  <p:childTnLst>
                                    <p:set>
                                      <p:cBhvr>
                                        <p:cTn id="32" dur="1" fill="hold">
                                          <p:stCondLst>
                                            <p:cond delay="0"/>
                                          </p:stCondLst>
                                        </p:cTn>
                                        <p:tgtEl>
                                          <p:spTgt spid="150626"/>
                                        </p:tgtEl>
                                        <p:attrNameLst>
                                          <p:attrName>style.visibility</p:attrName>
                                        </p:attrNameLst>
                                      </p:cBhvr>
                                      <p:to>
                                        <p:strVal val="visible"/>
                                      </p:to>
                                    </p:set>
                                    <p:anim calcmode="lin" valueType="num">
                                      <p:cBhvr>
                                        <p:cTn id="33" dur="1000" fill="hold"/>
                                        <p:tgtEl>
                                          <p:spTgt spid="150626"/>
                                        </p:tgtEl>
                                        <p:attrNameLst>
                                          <p:attrName>ppt_w</p:attrName>
                                        </p:attrNameLst>
                                      </p:cBhvr>
                                      <p:tavLst>
                                        <p:tav tm="0">
                                          <p:val>
                                            <p:strVal val="2/3*#ppt_w"/>
                                          </p:val>
                                        </p:tav>
                                        <p:tav tm="100000">
                                          <p:val>
                                            <p:strVal val="#ppt_w"/>
                                          </p:val>
                                        </p:tav>
                                      </p:tavLst>
                                    </p:anim>
                                    <p:anim calcmode="lin" valueType="num">
                                      <p:cBhvr>
                                        <p:cTn id="34" dur="1000" fill="hold"/>
                                        <p:tgtEl>
                                          <p:spTgt spid="150626"/>
                                        </p:tgtEl>
                                        <p:attrNameLst>
                                          <p:attrName>ppt_h</p:attrName>
                                        </p:attrNameLst>
                                      </p:cBhvr>
                                      <p:tavLst>
                                        <p:tav tm="0">
                                          <p:val>
                                            <p:strVal val="2/3*#ppt_h"/>
                                          </p:val>
                                        </p:tav>
                                        <p:tav tm="100000">
                                          <p:val>
                                            <p:strVal val="#ppt_h"/>
                                          </p:val>
                                        </p:tav>
                                      </p:tavLst>
                                    </p:anim>
                                  </p:childTnLst>
                                </p:cTn>
                              </p:par>
                              <p:par>
                                <p:cTn id="35" presetID="6" presetClass="emph" presetSubtype="0" decel="50000" autoRev="1" fill="remove" nodeType="withEffect">
                                  <p:stCondLst>
                                    <p:cond delay="0"/>
                                  </p:stCondLst>
                                  <p:childTnLst>
                                    <p:animScale>
                                      <p:cBhvr>
                                        <p:cTn id="36" dur="1000" fill="hold"/>
                                        <p:tgtEl>
                                          <p:spTgt spid="150626"/>
                                        </p:tgtEl>
                                      </p:cBhvr>
                                      <p:by x="220000" y="100000"/>
                                    </p:animScale>
                                  </p:childTnLst>
                                </p:cTn>
                              </p:par>
                            </p:childTnLst>
                          </p:cTn>
                        </p:par>
                        <p:par>
                          <p:cTn id="37" fill="hold">
                            <p:stCondLst>
                              <p:cond delay="2000"/>
                            </p:stCondLst>
                            <p:childTnLst>
                              <p:par>
                                <p:cTn id="38" presetID="10" presetClass="exit" presetSubtype="0" fill="hold" nodeType="afterEffect">
                                  <p:stCondLst>
                                    <p:cond delay="0"/>
                                  </p:stCondLst>
                                  <p:childTnLst>
                                    <p:animEffect transition="out" filter="fade">
                                      <p:cBhvr>
                                        <p:cTn id="39" dur="2000"/>
                                        <p:tgtEl>
                                          <p:spTgt spid="150629"/>
                                        </p:tgtEl>
                                      </p:cBhvr>
                                    </p:animEffect>
                                    <p:set>
                                      <p:cBhvr>
                                        <p:cTn id="40" dur="1" fill="hold">
                                          <p:stCondLst>
                                            <p:cond delay="1999"/>
                                          </p:stCondLst>
                                        </p:cTn>
                                        <p:tgtEl>
                                          <p:spTgt spid="150629"/>
                                        </p:tgtEl>
                                        <p:attrNameLst>
                                          <p:attrName>style.visibility</p:attrName>
                                        </p:attrNameLst>
                                      </p:cBhvr>
                                      <p:to>
                                        <p:strVal val="hidden"/>
                                      </p:to>
                                    </p:set>
                                  </p:childTnLst>
                                </p:cTn>
                              </p:par>
                              <p:par>
                                <p:cTn id="41" presetID="10" presetClass="exit" presetSubtype="0" fill="hold" nodeType="withEffect">
                                  <p:stCondLst>
                                    <p:cond delay="0"/>
                                  </p:stCondLst>
                                  <p:childTnLst>
                                    <p:animEffect transition="out" filter="fade">
                                      <p:cBhvr>
                                        <p:cTn id="42" dur="2000"/>
                                        <p:tgtEl>
                                          <p:spTgt spid="150634"/>
                                        </p:tgtEl>
                                      </p:cBhvr>
                                    </p:animEffect>
                                    <p:set>
                                      <p:cBhvr>
                                        <p:cTn id="43" dur="1" fill="hold">
                                          <p:stCondLst>
                                            <p:cond delay="1999"/>
                                          </p:stCondLst>
                                        </p:cTn>
                                        <p:tgtEl>
                                          <p:spTgt spid="150634"/>
                                        </p:tgtEl>
                                        <p:attrNameLst>
                                          <p:attrName>style.visibility</p:attrName>
                                        </p:attrNameLst>
                                      </p:cBhvr>
                                      <p:to>
                                        <p:strVal val="hidden"/>
                                      </p:to>
                                    </p:set>
                                  </p:childTnLst>
                                </p:cTn>
                              </p:par>
                              <p:par>
                                <p:cTn id="44" presetID="10" presetClass="exit" presetSubtype="0" fill="hold" nodeType="withEffect">
                                  <p:stCondLst>
                                    <p:cond delay="0"/>
                                  </p:stCondLst>
                                  <p:childTnLst>
                                    <p:animEffect transition="out" filter="fade">
                                      <p:cBhvr>
                                        <p:cTn id="45" dur="2000"/>
                                        <p:tgtEl>
                                          <p:spTgt spid="150626"/>
                                        </p:tgtEl>
                                      </p:cBhvr>
                                    </p:animEffect>
                                    <p:set>
                                      <p:cBhvr>
                                        <p:cTn id="46" dur="1" fill="hold">
                                          <p:stCondLst>
                                            <p:cond delay="1999"/>
                                          </p:stCondLst>
                                        </p:cTn>
                                        <p:tgtEl>
                                          <p:spTgt spid="15062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0602" grpId="0" autoUpdateAnimBg="0"/>
    </p:bldLst>
  </p:timing>
</p:sld>
</file>

<file path=ppt/slides/slide96.xml><?xml version="1.0" encoding="utf-8"?>
<p:sld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pic>
        <p:nvPicPr>
          <p:cNvPr id="151554" name="Picture 2" descr="Sinai_New_11_13_03"/>
          <p:cNvPicPr>
            <a:picLocks noChangeAspect="1" noChangeArrowheads="1"/>
          </p:cNvPicPr>
          <p:nvPr/>
        </p:nvPicPr>
        <p:blipFill>
          <a:blip r:embed="rId3" cstate="print">
            <a:lum bright="-30000"/>
          </a:blip>
          <a:srcRect/>
          <a:stretch>
            <a:fillRect/>
          </a:stretch>
        </p:blipFill>
        <p:spPr bwMode="auto">
          <a:xfrm>
            <a:off x="738188" y="628650"/>
            <a:ext cx="7667625" cy="5924550"/>
          </a:xfrm>
          <a:prstGeom prst="rect">
            <a:avLst/>
          </a:prstGeom>
          <a:noFill/>
        </p:spPr>
      </p:pic>
      <p:grpSp>
        <p:nvGrpSpPr>
          <p:cNvPr id="151555" name="Group 3"/>
          <p:cNvGrpSpPr>
            <a:grpSpLocks/>
          </p:cNvGrpSpPr>
          <p:nvPr/>
        </p:nvGrpSpPr>
        <p:grpSpPr bwMode="auto">
          <a:xfrm>
            <a:off x="2590800" y="1866900"/>
            <a:ext cx="4870450" cy="736600"/>
            <a:chOff x="1632" y="1176"/>
            <a:chExt cx="3068" cy="464"/>
          </a:xfrm>
        </p:grpSpPr>
        <p:sp>
          <p:nvSpPr>
            <p:cNvPr id="151556" name="WordArt 4"/>
            <p:cNvSpPr>
              <a:spLocks noChangeArrowheads="1" noChangeShapeType="1"/>
            </p:cNvSpPr>
            <p:nvPr/>
          </p:nvSpPr>
          <p:spPr bwMode="auto">
            <a:xfrm rot="21507697" flipH="1">
              <a:off x="1632" y="1549"/>
              <a:ext cx="440" cy="45"/>
            </a:xfrm>
            <a:prstGeom prst="rect">
              <a:avLst/>
            </a:prstGeom>
          </p:spPr>
          <p:txBody>
            <a:bodyPr wrap="none" fromWordArt="1">
              <a:prstTxWarp prst="textPlain">
                <a:avLst>
                  <a:gd name="adj" fmla="val 50000"/>
                </a:avLst>
              </a:prstTxWarp>
            </a:bodyPr>
            <a:lstStyle/>
            <a:p>
              <a:pPr algn="ctr"/>
              <a:r>
                <a:rPr lang="en-US" sz="3600" b="1" kern="10" spc="-360">
                  <a:ln w="3175">
                    <a:noFill/>
                    <a:round/>
                    <a:headEnd/>
                    <a:tailEnd/>
                  </a:ln>
                  <a:solidFill>
                    <a:srgbClr val="8E5F00"/>
                  </a:solidFill>
                  <a:latin typeface="Trebuchet MS"/>
                </a:rPr>
                <a:t>......</a:t>
              </a:r>
            </a:p>
          </p:txBody>
        </p:sp>
        <p:sp>
          <p:nvSpPr>
            <p:cNvPr id="151557" name="WordArt 5"/>
            <p:cNvSpPr>
              <a:spLocks noChangeArrowheads="1" noChangeShapeType="1"/>
            </p:cNvSpPr>
            <p:nvPr/>
          </p:nvSpPr>
          <p:spPr bwMode="auto">
            <a:xfrm rot="610922" flipH="1">
              <a:off x="2077" y="1595"/>
              <a:ext cx="441" cy="45"/>
            </a:xfrm>
            <a:prstGeom prst="rect">
              <a:avLst/>
            </a:prstGeom>
          </p:spPr>
          <p:txBody>
            <a:bodyPr wrap="none" fromWordArt="1">
              <a:prstTxWarp prst="textPlain">
                <a:avLst>
                  <a:gd name="adj" fmla="val 50000"/>
                </a:avLst>
              </a:prstTxWarp>
            </a:bodyPr>
            <a:lstStyle/>
            <a:p>
              <a:pPr algn="ctr"/>
              <a:r>
                <a:rPr lang="en-US" sz="3600" b="1" kern="10" spc="-360">
                  <a:ln w="3175">
                    <a:noFill/>
                    <a:round/>
                    <a:headEnd/>
                    <a:tailEnd/>
                  </a:ln>
                  <a:solidFill>
                    <a:srgbClr val="8E5F00"/>
                  </a:solidFill>
                  <a:latin typeface="Trebuchet MS"/>
                </a:rPr>
                <a:t>......</a:t>
              </a:r>
            </a:p>
          </p:txBody>
        </p:sp>
        <p:sp>
          <p:nvSpPr>
            <p:cNvPr id="151558" name="WordArt 6"/>
            <p:cNvSpPr>
              <a:spLocks noChangeArrowheads="1" noChangeShapeType="1"/>
            </p:cNvSpPr>
            <p:nvPr/>
          </p:nvSpPr>
          <p:spPr bwMode="auto">
            <a:xfrm rot="21061518" flipH="1">
              <a:off x="2527" y="1595"/>
              <a:ext cx="440" cy="45"/>
            </a:xfrm>
            <a:prstGeom prst="rect">
              <a:avLst/>
            </a:prstGeom>
          </p:spPr>
          <p:txBody>
            <a:bodyPr wrap="none" fromWordArt="1">
              <a:prstTxWarp prst="textPlain">
                <a:avLst>
                  <a:gd name="adj" fmla="val 50000"/>
                </a:avLst>
              </a:prstTxWarp>
            </a:bodyPr>
            <a:lstStyle/>
            <a:p>
              <a:pPr algn="ctr"/>
              <a:r>
                <a:rPr lang="en-US" sz="3600" b="1" kern="10" spc="-360">
                  <a:ln w="3175">
                    <a:noFill/>
                    <a:round/>
                    <a:headEnd/>
                    <a:tailEnd/>
                  </a:ln>
                  <a:solidFill>
                    <a:srgbClr val="8E5F00"/>
                  </a:solidFill>
                  <a:latin typeface="Trebuchet MS"/>
                </a:rPr>
                <a:t>......</a:t>
              </a:r>
            </a:p>
          </p:txBody>
        </p:sp>
        <p:sp>
          <p:nvSpPr>
            <p:cNvPr id="151559" name="WordArt 7"/>
            <p:cNvSpPr>
              <a:spLocks noChangeArrowheads="1" noChangeShapeType="1"/>
            </p:cNvSpPr>
            <p:nvPr/>
          </p:nvSpPr>
          <p:spPr bwMode="auto">
            <a:xfrm rot="21354047" flipH="1">
              <a:off x="2992" y="1549"/>
              <a:ext cx="440" cy="45"/>
            </a:xfrm>
            <a:prstGeom prst="rect">
              <a:avLst/>
            </a:prstGeom>
          </p:spPr>
          <p:txBody>
            <a:bodyPr wrap="none" fromWordArt="1">
              <a:prstTxWarp prst="textPlain">
                <a:avLst>
                  <a:gd name="adj" fmla="val 50000"/>
                </a:avLst>
              </a:prstTxWarp>
            </a:bodyPr>
            <a:lstStyle/>
            <a:p>
              <a:pPr algn="ctr"/>
              <a:r>
                <a:rPr lang="en-US" sz="3600" b="1" kern="10" spc="-360">
                  <a:ln w="3175">
                    <a:noFill/>
                    <a:round/>
                    <a:headEnd/>
                    <a:tailEnd/>
                  </a:ln>
                  <a:solidFill>
                    <a:srgbClr val="8E5F00"/>
                  </a:solidFill>
                  <a:latin typeface="Trebuchet MS"/>
                </a:rPr>
                <a:t>......</a:t>
              </a:r>
            </a:p>
          </p:txBody>
        </p:sp>
        <p:sp>
          <p:nvSpPr>
            <p:cNvPr id="151560" name="WordArt 8"/>
            <p:cNvSpPr>
              <a:spLocks noChangeArrowheads="1" noChangeShapeType="1"/>
            </p:cNvSpPr>
            <p:nvPr/>
          </p:nvSpPr>
          <p:spPr bwMode="auto">
            <a:xfrm rot="21031569" flipH="1">
              <a:off x="3456" y="1488"/>
              <a:ext cx="440" cy="44"/>
            </a:xfrm>
            <a:prstGeom prst="rect">
              <a:avLst/>
            </a:prstGeom>
          </p:spPr>
          <p:txBody>
            <a:bodyPr wrap="none" fromWordArt="1">
              <a:prstTxWarp prst="textPlain">
                <a:avLst>
                  <a:gd name="adj" fmla="val 50000"/>
                </a:avLst>
              </a:prstTxWarp>
            </a:bodyPr>
            <a:lstStyle/>
            <a:p>
              <a:pPr algn="ctr"/>
              <a:r>
                <a:rPr lang="en-US" sz="3600" b="1" kern="10" spc="-360">
                  <a:ln w="3175">
                    <a:noFill/>
                    <a:round/>
                    <a:headEnd/>
                    <a:tailEnd/>
                  </a:ln>
                  <a:solidFill>
                    <a:srgbClr val="8E5F00"/>
                  </a:solidFill>
                  <a:latin typeface="Trebuchet MS"/>
                </a:rPr>
                <a:t>......</a:t>
              </a:r>
            </a:p>
          </p:txBody>
        </p:sp>
        <p:sp>
          <p:nvSpPr>
            <p:cNvPr id="151561" name="WordArt 9"/>
            <p:cNvSpPr>
              <a:spLocks noChangeArrowheads="1" noChangeShapeType="1"/>
            </p:cNvSpPr>
            <p:nvPr/>
          </p:nvSpPr>
          <p:spPr bwMode="auto">
            <a:xfrm rot="20677690" flipH="1">
              <a:off x="3912" y="1392"/>
              <a:ext cx="441" cy="45"/>
            </a:xfrm>
            <a:prstGeom prst="rect">
              <a:avLst/>
            </a:prstGeom>
          </p:spPr>
          <p:txBody>
            <a:bodyPr wrap="none" fromWordArt="1">
              <a:prstTxWarp prst="textPlain">
                <a:avLst>
                  <a:gd name="adj" fmla="val 50000"/>
                </a:avLst>
              </a:prstTxWarp>
            </a:bodyPr>
            <a:lstStyle/>
            <a:p>
              <a:pPr algn="ctr"/>
              <a:r>
                <a:rPr lang="en-US" sz="3600" b="1" kern="10" spc="-360">
                  <a:ln w="3175">
                    <a:noFill/>
                    <a:round/>
                    <a:headEnd/>
                    <a:tailEnd/>
                  </a:ln>
                  <a:solidFill>
                    <a:srgbClr val="8E5F00"/>
                  </a:solidFill>
                  <a:latin typeface="Trebuchet MS"/>
                </a:rPr>
                <a:t>......</a:t>
              </a:r>
            </a:p>
          </p:txBody>
        </p:sp>
        <p:sp>
          <p:nvSpPr>
            <p:cNvPr id="151562" name="Freeform 10"/>
            <p:cNvSpPr>
              <a:spLocks/>
            </p:cNvSpPr>
            <p:nvPr/>
          </p:nvSpPr>
          <p:spPr bwMode="auto">
            <a:xfrm rot="-1908834">
              <a:off x="4512" y="1176"/>
              <a:ext cx="188" cy="168"/>
            </a:xfrm>
            <a:custGeom>
              <a:avLst/>
              <a:gdLst/>
              <a:ahLst/>
              <a:cxnLst>
                <a:cxn ang="0">
                  <a:pos x="307" y="232"/>
                </a:cxn>
                <a:cxn ang="0">
                  <a:pos x="0" y="466"/>
                </a:cxn>
                <a:cxn ang="0">
                  <a:pos x="118" y="466"/>
                </a:cxn>
                <a:cxn ang="0">
                  <a:pos x="425" y="232"/>
                </a:cxn>
                <a:cxn ang="0">
                  <a:pos x="118" y="0"/>
                </a:cxn>
                <a:cxn ang="0">
                  <a:pos x="0" y="0"/>
                </a:cxn>
                <a:cxn ang="0">
                  <a:pos x="307" y="232"/>
                </a:cxn>
              </a:cxnLst>
              <a:rect l="0" t="0" r="r" b="b"/>
              <a:pathLst>
                <a:path w="425" h="466">
                  <a:moveTo>
                    <a:pt x="307" y="232"/>
                  </a:moveTo>
                  <a:lnTo>
                    <a:pt x="0" y="466"/>
                  </a:lnTo>
                  <a:lnTo>
                    <a:pt x="118" y="466"/>
                  </a:lnTo>
                  <a:lnTo>
                    <a:pt x="425" y="232"/>
                  </a:lnTo>
                  <a:lnTo>
                    <a:pt x="118" y="0"/>
                  </a:lnTo>
                  <a:lnTo>
                    <a:pt x="0" y="0"/>
                  </a:lnTo>
                  <a:lnTo>
                    <a:pt x="307" y="232"/>
                  </a:lnTo>
                  <a:close/>
                </a:path>
              </a:pathLst>
            </a:custGeom>
            <a:solidFill>
              <a:srgbClr val="8E5F00"/>
            </a:solidFill>
            <a:ln w="19050" cmpd="sng">
              <a:noFill/>
              <a:round/>
              <a:headEnd/>
              <a:tailEnd/>
            </a:ln>
          </p:spPr>
          <p:txBody>
            <a:bodyPr/>
            <a:lstStyle/>
            <a:p>
              <a:endParaRPr lang="en-US"/>
            </a:p>
          </p:txBody>
        </p:sp>
        <p:sp>
          <p:nvSpPr>
            <p:cNvPr id="151563" name="WordArt 11"/>
            <p:cNvSpPr>
              <a:spLocks noChangeArrowheads="1" noChangeShapeType="1"/>
            </p:cNvSpPr>
            <p:nvPr/>
          </p:nvSpPr>
          <p:spPr bwMode="auto">
            <a:xfrm rot="20378945" flipH="1">
              <a:off x="4215" y="1296"/>
              <a:ext cx="441" cy="45"/>
            </a:xfrm>
            <a:prstGeom prst="rect">
              <a:avLst/>
            </a:prstGeom>
          </p:spPr>
          <p:txBody>
            <a:bodyPr wrap="none" fromWordArt="1">
              <a:prstTxWarp prst="textPlain">
                <a:avLst>
                  <a:gd name="adj" fmla="val 50000"/>
                </a:avLst>
              </a:prstTxWarp>
            </a:bodyPr>
            <a:lstStyle/>
            <a:p>
              <a:pPr algn="ctr"/>
              <a:r>
                <a:rPr lang="en-US" sz="3600" b="1" kern="10" spc="-360">
                  <a:ln w="3175">
                    <a:noFill/>
                    <a:round/>
                    <a:headEnd/>
                    <a:tailEnd/>
                  </a:ln>
                  <a:solidFill>
                    <a:srgbClr val="8E5F00"/>
                  </a:solidFill>
                  <a:latin typeface="Trebuchet MS"/>
                </a:rPr>
                <a:t>......</a:t>
              </a:r>
            </a:p>
          </p:txBody>
        </p:sp>
      </p:grpSp>
      <p:sp>
        <p:nvSpPr>
          <p:cNvPr id="151564" name="Freeform 12"/>
          <p:cNvSpPr>
            <a:spLocks/>
          </p:cNvSpPr>
          <p:nvPr/>
        </p:nvSpPr>
        <p:spPr bwMode="auto">
          <a:xfrm>
            <a:off x="4135438" y="4678363"/>
            <a:ext cx="436562" cy="225425"/>
          </a:xfrm>
          <a:custGeom>
            <a:avLst/>
            <a:gdLst/>
            <a:ahLst/>
            <a:cxnLst>
              <a:cxn ang="0">
                <a:pos x="0" y="3424"/>
              </a:cxn>
              <a:cxn ang="0">
                <a:pos x="925" y="1452"/>
              </a:cxn>
              <a:cxn ang="0">
                <a:pos x="1332" y="1627"/>
              </a:cxn>
              <a:cxn ang="0">
                <a:pos x="2486" y="0"/>
              </a:cxn>
              <a:cxn ang="0">
                <a:pos x="3527" y="727"/>
              </a:cxn>
              <a:cxn ang="0">
                <a:pos x="4134" y="2265"/>
              </a:cxn>
              <a:cxn ang="0">
                <a:pos x="4454" y="2148"/>
              </a:cxn>
              <a:cxn ang="0">
                <a:pos x="5350" y="3339"/>
              </a:cxn>
              <a:cxn ang="0">
                <a:pos x="0" y="3424"/>
              </a:cxn>
            </a:cxnLst>
            <a:rect l="0" t="0" r="r" b="b"/>
            <a:pathLst>
              <a:path w="5350" h="3424">
                <a:moveTo>
                  <a:pt x="0" y="3424"/>
                </a:moveTo>
                <a:lnTo>
                  <a:pt x="925" y="1452"/>
                </a:lnTo>
                <a:lnTo>
                  <a:pt x="1332" y="1627"/>
                </a:lnTo>
                <a:lnTo>
                  <a:pt x="2486" y="0"/>
                </a:lnTo>
                <a:lnTo>
                  <a:pt x="3527" y="727"/>
                </a:lnTo>
                <a:lnTo>
                  <a:pt x="4134" y="2265"/>
                </a:lnTo>
                <a:lnTo>
                  <a:pt x="4454" y="2148"/>
                </a:lnTo>
                <a:lnTo>
                  <a:pt x="5350" y="3339"/>
                </a:lnTo>
                <a:lnTo>
                  <a:pt x="0" y="3424"/>
                </a:lnTo>
                <a:close/>
              </a:path>
            </a:pathLst>
          </a:custGeom>
          <a:gradFill rotWithShape="1">
            <a:gsLst>
              <a:gs pos="0">
                <a:srgbClr val="996600"/>
              </a:gs>
              <a:gs pos="100000">
                <a:srgbClr val="663300"/>
              </a:gs>
            </a:gsLst>
            <a:lin ang="5400000" scaled="1"/>
          </a:gradFill>
          <a:ln w="9525">
            <a:noFill/>
            <a:round/>
            <a:headEnd/>
            <a:tailEnd/>
          </a:ln>
        </p:spPr>
        <p:txBody>
          <a:bodyPr/>
          <a:lstStyle/>
          <a:p>
            <a:endParaRPr lang="en-US"/>
          </a:p>
        </p:txBody>
      </p:sp>
      <p:sp>
        <p:nvSpPr>
          <p:cNvPr id="151565" name="WordArt 13"/>
          <p:cNvSpPr>
            <a:spLocks noChangeArrowheads="1" noChangeShapeType="1" noTextEdit="1"/>
          </p:cNvSpPr>
          <p:nvPr/>
        </p:nvSpPr>
        <p:spPr bwMode="auto">
          <a:xfrm>
            <a:off x="3886200" y="4800600"/>
            <a:ext cx="930275" cy="228600"/>
          </a:xfrm>
          <a:prstGeom prst="rect">
            <a:avLst/>
          </a:prstGeom>
        </p:spPr>
        <p:txBody>
          <a:bodyPr spcFirstLastPara="1" wrap="none" fromWordArt="1">
            <a:prstTxWarp prst="textArchDown">
              <a:avLst>
                <a:gd name="adj" fmla="val 145229"/>
              </a:avLst>
            </a:prstTxWarp>
          </a:bodyPr>
          <a:lstStyle/>
          <a:p>
            <a:pPr algn="ctr"/>
            <a:r>
              <a:rPr lang="en-US" sz="3600" kern="10">
                <a:ln w="3175">
                  <a:noFill/>
                  <a:round/>
                  <a:headEnd/>
                  <a:tailEnd/>
                </a:ln>
                <a:solidFill>
                  <a:srgbClr val="996633"/>
                </a:solidFill>
                <a:latin typeface="Arial Black"/>
              </a:rPr>
              <a:t>Mt. Horeb</a:t>
            </a:r>
          </a:p>
        </p:txBody>
      </p:sp>
      <p:grpSp>
        <p:nvGrpSpPr>
          <p:cNvPr id="151566" name="Group 14"/>
          <p:cNvGrpSpPr>
            <a:grpSpLocks/>
          </p:cNvGrpSpPr>
          <p:nvPr/>
        </p:nvGrpSpPr>
        <p:grpSpPr bwMode="auto">
          <a:xfrm>
            <a:off x="5638800" y="2565400"/>
            <a:ext cx="685800" cy="330200"/>
            <a:chOff x="2112" y="1236"/>
            <a:chExt cx="1920" cy="924"/>
          </a:xfrm>
        </p:grpSpPr>
        <p:sp>
          <p:nvSpPr>
            <p:cNvPr id="151567" name="Oval 15"/>
            <p:cNvSpPr>
              <a:spLocks noChangeArrowheads="1"/>
            </p:cNvSpPr>
            <p:nvPr/>
          </p:nvSpPr>
          <p:spPr bwMode="auto">
            <a:xfrm>
              <a:off x="3977" y="1632"/>
              <a:ext cx="55" cy="45"/>
            </a:xfrm>
            <a:prstGeom prst="ellipse">
              <a:avLst/>
            </a:prstGeom>
            <a:solidFill>
              <a:srgbClr val="996633"/>
            </a:solidFill>
            <a:ln w="3175" algn="ctr">
              <a:noFill/>
              <a:round/>
              <a:headEnd/>
              <a:tailEnd/>
            </a:ln>
            <a:effectLst/>
          </p:spPr>
          <p:txBody>
            <a:bodyPr/>
            <a:lstStyle/>
            <a:p>
              <a:pPr algn="ctr"/>
              <a:endParaRPr lang="en-US" sz="3200">
                <a:solidFill>
                  <a:srgbClr val="000099"/>
                </a:solidFill>
                <a:latin typeface="Arial Black" pitchFamily="34" charset="0"/>
              </a:endParaRPr>
            </a:p>
          </p:txBody>
        </p:sp>
        <p:grpSp>
          <p:nvGrpSpPr>
            <p:cNvPr id="151568" name="Group 16"/>
            <p:cNvGrpSpPr>
              <a:grpSpLocks/>
            </p:cNvGrpSpPr>
            <p:nvPr/>
          </p:nvGrpSpPr>
          <p:grpSpPr bwMode="auto">
            <a:xfrm>
              <a:off x="2112" y="1236"/>
              <a:ext cx="1824" cy="924"/>
              <a:chOff x="2112" y="1236"/>
              <a:chExt cx="1824" cy="924"/>
            </a:xfrm>
          </p:grpSpPr>
          <p:sp>
            <p:nvSpPr>
              <p:cNvPr id="151569" name="WordArt 17"/>
              <p:cNvSpPr>
                <a:spLocks noChangeArrowheads="1" noChangeShapeType="1" noTextEdit="1"/>
              </p:cNvSpPr>
              <p:nvPr/>
            </p:nvSpPr>
            <p:spPr bwMode="auto">
              <a:xfrm>
                <a:off x="2112" y="1236"/>
                <a:ext cx="1732" cy="648"/>
              </a:xfrm>
              <a:prstGeom prst="rect">
                <a:avLst/>
              </a:prstGeom>
            </p:spPr>
            <p:txBody>
              <a:bodyPr wrap="none" fromWordArt="1">
                <a:prstTxWarp prst="textCurveDown">
                  <a:avLst>
                    <a:gd name="adj" fmla="val 52630"/>
                  </a:avLst>
                </a:prstTxWarp>
              </a:bodyPr>
              <a:lstStyle/>
              <a:p>
                <a:pPr algn="ctr"/>
                <a:r>
                  <a:rPr lang="en-US" sz="3600" kern="10">
                    <a:ln w="3175">
                      <a:noFill/>
                      <a:round/>
                      <a:headEnd/>
                      <a:tailEnd/>
                    </a:ln>
                    <a:solidFill>
                      <a:srgbClr val="996633"/>
                    </a:solidFill>
                    <a:latin typeface="Arial Black"/>
                  </a:rPr>
                  <a:t>Kadesh</a:t>
                </a:r>
              </a:p>
            </p:txBody>
          </p:sp>
          <p:sp>
            <p:nvSpPr>
              <p:cNvPr id="151570" name="WordArt 18"/>
              <p:cNvSpPr>
                <a:spLocks noChangeArrowheads="1" noChangeShapeType="1" noTextEdit="1"/>
              </p:cNvSpPr>
              <p:nvPr/>
            </p:nvSpPr>
            <p:spPr bwMode="auto">
              <a:xfrm rot="-952815">
                <a:off x="2208" y="1536"/>
                <a:ext cx="1669" cy="624"/>
              </a:xfrm>
              <a:prstGeom prst="rect">
                <a:avLst/>
              </a:prstGeom>
            </p:spPr>
            <p:txBody>
              <a:bodyPr wrap="none" fromWordArt="1">
                <a:prstTxWarp prst="textCurveDown">
                  <a:avLst>
                    <a:gd name="adj" fmla="val 52630"/>
                  </a:avLst>
                </a:prstTxWarp>
              </a:bodyPr>
              <a:lstStyle/>
              <a:p>
                <a:pPr algn="ctr"/>
                <a:r>
                  <a:rPr lang="en-US" sz="3600" kern="10">
                    <a:ln w="3175">
                      <a:noFill/>
                      <a:round/>
                      <a:headEnd/>
                      <a:tailEnd/>
                    </a:ln>
                    <a:solidFill>
                      <a:srgbClr val="996633"/>
                    </a:solidFill>
                    <a:latin typeface="Arial Black"/>
                  </a:rPr>
                  <a:t>barnea</a:t>
                </a:r>
              </a:p>
            </p:txBody>
          </p:sp>
          <p:sp>
            <p:nvSpPr>
              <p:cNvPr id="151571" name="WordArt 19"/>
              <p:cNvSpPr>
                <a:spLocks noChangeArrowheads="1" noChangeShapeType="1" noTextEdit="1"/>
              </p:cNvSpPr>
              <p:nvPr/>
            </p:nvSpPr>
            <p:spPr bwMode="auto">
              <a:xfrm rot="9346286" flipV="1">
                <a:off x="3877" y="1680"/>
                <a:ext cx="59" cy="48"/>
              </a:xfrm>
              <a:prstGeom prst="rect">
                <a:avLst/>
              </a:prstGeom>
            </p:spPr>
            <p:txBody>
              <a:bodyPr wrap="none" fromWordArt="1">
                <a:prstTxWarp prst="textWave1">
                  <a:avLst>
                    <a:gd name="adj1" fmla="val 0"/>
                    <a:gd name="adj2" fmla="val 0"/>
                  </a:avLst>
                </a:prstTxWarp>
              </a:bodyPr>
              <a:lstStyle/>
              <a:p>
                <a:pPr algn="ctr"/>
                <a:r>
                  <a:rPr lang="en-US" sz="3600" kern="10">
                    <a:ln w="3175">
                      <a:noFill/>
                      <a:round/>
                      <a:headEnd/>
                      <a:tailEnd/>
                    </a:ln>
                    <a:solidFill>
                      <a:srgbClr val="996633"/>
                    </a:solidFill>
                    <a:latin typeface="Arial Black"/>
                  </a:rPr>
                  <a:t>-</a:t>
                </a:r>
              </a:p>
            </p:txBody>
          </p:sp>
        </p:grpSp>
      </p:grpSp>
      <p:grpSp>
        <p:nvGrpSpPr>
          <p:cNvPr id="151572" name="Group 20"/>
          <p:cNvGrpSpPr>
            <a:grpSpLocks/>
          </p:cNvGrpSpPr>
          <p:nvPr/>
        </p:nvGrpSpPr>
        <p:grpSpPr bwMode="auto">
          <a:xfrm>
            <a:off x="6705600" y="1905000"/>
            <a:ext cx="1447800" cy="1392238"/>
            <a:chOff x="4320" y="1296"/>
            <a:chExt cx="912" cy="877"/>
          </a:xfrm>
        </p:grpSpPr>
        <p:grpSp>
          <p:nvGrpSpPr>
            <p:cNvPr id="151573" name="Group 21"/>
            <p:cNvGrpSpPr>
              <a:grpSpLocks/>
            </p:cNvGrpSpPr>
            <p:nvPr/>
          </p:nvGrpSpPr>
          <p:grpSpPr bwMode="auto">
            <a:xfrm>
              <a:off x="4320" y="1536"/>
              <a:ext cx="574" cy="637"/>
              <a:chOff x="4320" y="1536"/>
              <a:chExt cx="574" cy="637"/>
            </a:xfrm>
          </p:grpSpPr>
          <p:sp>
            <p:nvSpPr>
              <p:cNvPr id="151574" name="WordArt 22"/>
              <p:cNvSpPr>
                <a:spLocks noChangeArrowheads="1" noChangeShapeType="1" noTextEdit="1"/>
              </p:cNvSpPr>
              <p:nvPr/>
            </p:nvSpPr>
            <p:spPr bwMode="auto">
              <a:xfrm>
                <a:off x="4800" y="1536"/>
                <a:ext cx="48" cy="48"/>
              </a:xfrm>
              <a:prstGeom prst="rect">
                <a:avLst/>
              </a:prstGeom>
            </p:spPr>
            <p:txBody>
              <a:bodyPr wrap="none" fromWordArt="1">
                <a:prstTxWarp prst="textPlain">
                  <a:avLst>
                    <a:gd name="adj" fmla="val 50000"/>
                  </a:avLst>
                </a:prstTxWarp>
              </a:bodyPr>
              <a:lstStyle/>
              <a:p>
                <a:pPr algn="ctr"/>
                <a:r>
                  <a:rPr lang="en-US" sz="3600" kern="10">
                    <a:ln w="9525">
                      <a:solidFill>
                        <a:srgbClr val="824100"/>
                      </a:solidFill>
                      <a:round/>
                      <a:headEnd/>
                      <a:tailEnd/>
                    </a:ln>
                    <a:solidFill>
                      <a:srgbClr val="824100"/>
                    </a:solidFill>
                    <a:latin typeface="Century"/>
                  </a:rPr>
                  <a:t>.</a:t>
                </a:r>
              </a:p>
            </p:txBody>
          </p:sp>
          <p:sp>
            <p:nvSpPr>
              <p:cNvPr id="151575" name="Arc 23"/>
              <p:cNvSpPr>
                <a:spLocks/>
              </p:cNvSpPr>
              <p:nvPr/>
            </p:nvSpPr>
            <p:spPr bwMode="auto">
              <a:xfrm rot="6715497">
                <a:off x="4345" y="2029"/>
                <a:ext cx="119" cy="170"/>
              </a:xfrm>
              <a:custGeom>
                <a:avLst/>
                <a:gdLst>
                  <a:gd name="G0" fmla="+- 0 0 0"/>
                  <a:gd name="G1" fmla="+- 21192 0 0"/>
                  <a:gd name="G2" fmla="+- 21600 0 0"/>
                  <a:gd name="T0" fmla="*/ 4178 w 18156"/>
                  <a:gd name="T1" fmla="*/ 0 h 21192"/>
                  <a:gd name="T2" fmla="*/ 18156 w 18156"/>
                  <a:gd name="T3" fmla="*/ 9490 h 21192"/>
                  <a:gd name="T4" fmla="*/ 0 w 18156"/>
                  <a:gd name="T5" fmla="*/ 21192 h 21192"/>
                </a:gdLst>
                <a:ahLst/>
                <a:cxnLst>
                  <a:cxn ang="0">
                    <a:pos x="T0" y="T1"/>
                  </a:cxn>
                  <a:cxn ang="0">
                    <a:pos x="T2" y="T3"/>
                  </a:cxn>
                  <a:cxn ang="0">
                    <a:pos x="T4" y="T5"/>
                  </a:cxn>
                </a:cxnLst>
                <a:rect l="0" t="0" r="r" b="b"/>
                <a:pathLst>
                  <a:path w="18156" h="21192" fill="none" extrusionOk="0">
                    <a:moveTo>
                      <a:pt x="4178" y="-1"/>
                    </a:moveTo>
                    <a:cubicBezTo>
                      <a:pt x="9932" y="1134"/>
                      <a:pt x="14978" y="4560"/>
                      <a:pt x="18155" y="9490"/>
                    </a:cubicBezTo>
                  </a:path>
                  <a:path w="18156" h="21192" stroke="0" extrusionOk="0">
                    <a:moveTo>
                      <a:pt x="4178" y="-1"/>
                    </a:moveTo>
                    <a:cubicBezTo>
                      <a:pt x="9932" y="1134"/>
                      <a:pt x="14978" y="4560"/>
                      <a:pt x="18155" y="9490"/>
                    </a:cubicBezTo>
                    <a:lnTo>
                      <a:pt x="0" y="21192"/>
                    </a:lnTo>
                    <a:close/>
                  </a:path>
                </a:pathLst>
              </a:custGeom>
              <a:noFill/>
              <a:ln w="38100">
                <a:solidFill>
                  <a:srgbClr val="824100"/>
                </a:solidFill>
                <a:round/>
                <a:headEnd/>
                <a:tailEnd/>
              </a:ln>
              <a:effectLst/>
            </p:spPr>
            <p:txBody>
              <a:bodyPr anchor="ctr">
                <a:spAutoFit/>
              </a:bodyPr>
              <a:lstStyle/>
              <a:p>
                <a:endParaRPr lang="en-US"/>
              </a:p>
            </p:txBody>
          </p:sp>
          <p:sp>
            <p:nvSpPr>
              <p:cNvPr id="151576" name="WordArt 24"/>
              <p:cNvSpPr>
                <a:spLocks noChangeArrowheads="1" noChangeShapeType="1" noTextEdit="1"/>
              </p:cNvSpPr>
              <p:nvPr/>
            </p:nvSpPr>
            <p:spPr bwMode="auto">
              <a:xfrm>
                <a:off x="4510" y="2052"/>
                <a:ext cx="48" cy="48"/>
              </a:xfrm>
              <a:prstGeom prst="rect">
                <a:avLst/>
              </a:prstGeom>
            </p:spPr>
            <p:txBody>
              <a:bodyPr wrap="none" fromWordArt="1">
                <a:prstTxWarp prst="textPlain">
                  <a:avLst>
                    <a:gd name="adj" fmla="val 50000"/>
                  </a:avLst>
                </a:prstTxWarp>
              </a:bodyPr>
              <a:lstStyle/>
              <a:p>
                <a:pPr algn="ctr"/>
                <a:r>
                  <a:rPr lang="en-US" sz="3600" kern="10">
                    <a:ln w="9525">
                      <a:solidFill>
                        <a:srgbClr val="824100"/>
                      </a:solidFill>
                      <a:round/>
                      <a:headEnd/>
                      <a:tailEnd/>
                    </a:ln>
                    <a:solidFill>
                      <a:srgbClr val="824100"/>
                    </a:solidFill>
                    <a:latin typeface="Century"/>
                  </a:rPr>
                  <a:t>.</a:t>
                </a:r>
              </a:p>
            </p:txBody>
          </p:sp>
          <p:sp>
            <p:nvSpPr>
              <p:cNvPr id="151577" name="Arc 25"/>
              <p:cNvSpPr>
                <a:spLocks/>
              </p:cNvSpPr>
              <p:nvPr/>
            </p:nvSpPr>
            <p:spPr bwMode="auto">
              <a:xfrm rot="9622134" flipV="1">
                <a:off x="4558" y="1929"/>
                <a:ext cx="144" cy="171"/>
              </a:xfrm>
              <a:custGeom>
                <a:avLst/>
                <a:gdLst>
                  <a:gd name="G0" fmla="+- 0 0 0"/>
                  <a:gd name="G1" fmla="+- 21192 0 0"/>
                  <a:gd name="G2" fmla="+- 21600 0 0"/>
                  <a:gd name="T0" fmla="*/ 4178 w 18156"/>
                  <a:gd name="T1" fmla="*/ 0 h 21192"/>
                  <a:gd name="T2" fmla="*/ 18156 w 18156"/>
                  <a:gd name="T3" fmla="*/ 9490 h 21192"/>
                  <a:gd name="T4" fmla="*/ 0 w 18156"/>
                  <a:gd name="T5" fmla="*/ 21192 h 21192"/>
                </a:gdLst>
                <a:ahLst/>
                <a:cxnLst>
                  <a:cxn ang="0">
                    <a:pos x="T0" y="T1"/>
                  </a:cxn>
                  <a:cxn ang="0">
                    <a:pos x="T2" y="T3"/>
                  </a:cxn>
                  <a:cxn ang="0">
                    <a:pos x="T4" y="T5"/>
                  </a:cxn>
                </a:cxnLst>
                <a:rect l="0" t="0" r="r" b="b"/>
                <a:pathLst>
                  <a:path w="18156" h="21192" fill="none" extrusionOk="0">
                    <a:moveTo>
                      <a:pt x="4178" y="-1"/>
                    </a:moveTo>
                    <a:cubicBezTo>
                      <a:pt x="9932" y="1134"/>
                      <a:pt x="14978" y="4560"/>
                      <a:pt x="18155" y="9490"/>
                    </a:cubicBezTo>
                  </a:path>
                  <a:path w="18156" h="21192" stroke="0" extrusionOk="0">
                    <a:moveTo>
                      <a:pt x="4178" y="-1"/>
                    </a:moveTo>
                    <a:cubicBezTo>
                      <a:pt x="9932" y="1134"/>
                      <a:pt x="14978" y="4560"/>
                      <a:pt x="18155" y="9490"/>
                    </a:cubicBezTo>
                    <a:lnTo>
                      <a:pt x="0" y="21192"/>
                    </a:lnTo>
                    <a:close/>
                  </a:path>
                </a:pathLst>
              </a:custGeom>
              <a:noFill/>
              <a:ln w="38100">
                <a:solidFill>
                  <a:srgbClr val="824100"/>
                </a:solidFill>
                <a:round/>
                <a:headEnd/>
                <a:tailEnd/>
              </a:ln>
              <a:effectLst/>
            </p:spPr>
            <p:txBody>
              <a:bodyPr anchor="ctr">
                <a:spAutoFit/>
              </a:bodyPr>
              <a:lstStyle/>
              <a:p>
                <a:endParaRPr lang="en-US"/>
              </a:p>
            </p:txBody>
          </p:sp>
          <p:sp>
            <p:nvSpPr>
              <p:cNvPr id="151578" name="WordArt 26"/>
              <p:cNvSpPr>
                <a:spLocks noChangeArrowheads="1" noChangeShapeType="1" noTextEdit="1"/>
              </p:cNvSpPr>
              <p:nvPr/>
            </p:nvSpPr>
            <p:spPr bwMode="auto">
              <a:xfrm rot="-1150740">
                <a:off x="4654" y="1860"/>
                <a:ext cx="48" cy="48"/>
              </a:xfrm>
              <a:prstGeom prst="rect">
                <a:avLst/>
              </a:prstGeom>
            </p:spPr>
            <p:txBody>
              <a:bodyPr wrap="none" fromWordArt="1">
                <a:prstTxWarp prst="textPlain">
                  <a:avLst>
                    <a:gd name="adj" fmla="val 50000"/>
                  </a:avLst>
                </a:prstTxWarp>
              </a:bodyPr>
              <a:lstStyle/>
              <a:p>
                <a:pPr algn="ctr"/>
                <a:r>
                  <a:rPr lang="en-US" sz="3600" kern="10">
                    <a:ln w="9525">
                      <a:solidFill>
                        <a:srgbClr val="824100"/>
                      </a:solidFill>
                      <a:round/>
                      <a:headEnd/>
                      <a:tailEnd/>
                    </a:ln>
                    <a:solidFill>
                      <a:srgbClr val="824100"/>
                    </a:solidFill>
                    <a:latin typeface="Century"/>
                  </a:rPr>
                  <a:t>.</a:t>
                </a:r>
              </a:p>
            </p:txBody>
          </p:sp>
          <p:sp>
            <p:nvSpPr>
              <p:cNvPr id="151579" name="Arc 27"/>
              <p:cNvSpPr>
                <a:spLocks/>
              </p:cNvSpPr>
              <p:nvPr/>
            </p:nvSpPr>
            <p:spPr bwMode="auto">
              <a:xfrm rot="6715497">
                <a:off x="4681" y="1693"/>
                <a:ext cx="119" cy="170"/>
              </a:xfrm>
              <a:custGeom>
                <a:avLst/>
                <a:gdLst>
                  <a:gd name="G0" fmla="+- 0 0 0"/>
                  <a:gd name="G1" fmla="+- 21192 0 0"/>
                  <a:gd name="G2" fmla="+- 21600 0 0"/>
                  <a:gd name="T0" fmla="*/ 4178 w 18156"/>
                  <a:gd name="T1" fmla="*/ 0 h 21192"/>
                  <a:gd name="T2" fmla="*/ 18156 w 18156"/>
                  <a:gd name="T3" fmla="*/ 9490 h 21192"/>
                  <a:gd name="T4" fmla="*/ 0 w 18156"/>
                  <a:gd name="T5" fmla="*/ 21192 h 21192"/>
                </a:gdLst>
                <a:ahLst/>
                <a:cxnLst>
                  <a:cxn ang="0">
                    <a:pos x="T0" y="T1"/>
                  </a:cxn>
                  <a:cxn ang="0">
                    <a:pos x="T2" y="T3"/>
                  </a:cxn>
                  <a:cxn ang="0">
                    <a:pos x="T4" y="T5"/>
                  </a:cxn>
                </a:cxnLst>
                <a:rect l="0" t="0" r="r" b="b"/>
                <a:pathLst>
                  <a:path w="18156" h="21192" fill="none" extrusionOk="0">
                    <a:moveTo>
                      <a:pt x="4178" y="-1"/>
                    </a:moveTo>
                    <a:cubicBezTo>
                      <a:pt x="9932" y="1134"/>
                      <a:pt x="14978" y="4560"/>
                      <a:pt x="18155" y="9490"/>
                    </a:cubicBezTo>
                  </a:path>
                  <a:path w="18156" h="21192" stroke="0" extrusionOk="0">
                    <a:moveTo>
                      <a:pt x="4178" y="-1"/>
                    </a:moveTo>
                    <a:cubicBezTo>
                      <a:pt x="9932" y="1134"/>
                      <a:pt x="14978" y="4560"/>
                      <a:pt x="18155" y="9490"/>
                    </a:cubicBezTo>
                    <a:lnTo>
                      <a:pt x="0" y="21192"/>
                    </a:lnTo>
                    <a:close/>
                  </a:path>
                </a:pathLst>
              </a:custGeom>
              <a:noFill/>
              <a:ln w="38100">
                <a:solidFill>
                  <a:srgbClr val="824100"/>
                </a:solidFill>
                <a:round/>
                <a:headEnd/>
                <a:tailEnd/>
              </a:ln>
              <a:effectLst/>
            </p:spPr>
            <p:txBody>
              <a:bodyPr anchor="ctr">
                <a:spAutoFit/>
              </a:bodyPr>
              <a:lstStyle/>
              <a:p>
                <a:endParaRPr lang="en-US"/>
              </a:p>
            </p:txBody>
          </p:sp>
          <p:sp>
            <p:nvSpPr>
              <p:cNvPr id="151580" name="WordArt 28"/>
              <p:cNvSpPr>
                <a:spLocks noChangeArrowheads="1" noChangeShapeType="1" noTextEdit="1"/>
              </p:cNvSpPr>
              <p:nvPr/>
            </p:nvSpPr>
            <p:spPr bwMode="auto">
              <a:xfrm>
                <a:off x="4846" y="1716"/>
                <a:ext cx="48" cy="48"/>
              </a:xfrm>
              <a:prstGeom prst="rect">
                <a:avLst/>
              </a:prstGeom>
            </p:spPr>
            <p:txBody>
              <a:bodyPr wrap="none" fromWordArt="1">
                <a:prstTxWarp prst="textPlain">
                  <a:avLst>
                    <a:gd name="adj" fmla="val 50000"/>
                  </a:avLst>
                </a:prstTxWarp>
              </a:bodyPr>
              <a:lstStyle/>
              <a:p>
                <a:pPr algn="ctr"/>
                <a:r>
                  <a:rPr lang="en-US" sz="3600" kern="10">
                    <a:ln w="9525">
                      <a:solidFill>
                        <a:srgbClr val="824100"/>
                      </a:solidFill>
                      <a:round/>
                      <a:headEnd/>
                      <a:tailEnd/>
                    </a:ln>
                    <a:solidFill>
                      <a:srgbClr val="824100"/>
                    </a:solidFill>
                    <a:latin typeface="Century"/>
                  </a:rPr>
                  <a:t>.</a:t>
                </a:r>
              </a:p>
            </p:txBody>
          </p:sp>
          <p:sp>
            <p:nvSpPr>
              <p:cNvPr id="151581" name="Arc 29"/>
              <p:cNvSpPr>
                <a:spLocks/>
              </p:cNvSpPr>
              <p:nvPr/>
            </p:nvSpPr>
            <p:spPr bwMode="auto">
              <a:xfrm rot="8773144" flipV="1">
                <a:off x="4825" y="1584"/>
                <a:ext cx="48" cy="192"/>
              </a:xfrm>
              <a:custGeom>
                <a:avLst/>
                <a:gdLst>
                  <a:gd name="G0" fmla="+- 0 0 0"/>
                  <a:gd name="G1" fmla="+- 21192 0 0"/>
                  <a:gd name="G2" fmla="+- 21600 0 0"/>
                  <a:gd name="T0" fmla="*/ 4178 w 18156"/>
                  <a:gd name="T1" fmla="*/ 0 h 21192"/>
                  <a:gd name="T2" fmla="*/ 18156 w 18156"/>
                  <a:gd name="T3" fmla="*/ 9490 h 21192"/>
                  <a:gd name="T4" fmla="*/ 0 w 18156"/>
                  <a:gd name="T5" fmla="*/ 21192 h 21192"/>
                </a:gdLst>
                <a:ahLst/>
                <a:cxnLst>
                  <a:cxn ang="0">
                    <a:pos x="T0" y="T1"/>
                  </a:cxn>
                  <a:cxn ang="0">
                    <a:pos x="T2" y="T3"/>
                  </a:cxn>
                  <a:cxn ang="0">
                    <a:pos x="T4" y="T5"/>
                  </a:cxn>
                </a:cxnLst>
                <a:rect l="0" t="0" r="r" b="b"/>
                <a:pathLst>
                  <a:path w="18156" h="21192" fill="none" extrusionOk="0">
                    <a:moveTo>
                      <a:pt x="4178" y="-1"/>
                    </a:moveTo>
                    <a:cubicBezTo>
                      <a:pt x="9932" y="1134"/>
                      <a:pt x="14978" y="4560"/>
                      <a:pt x="18155" y="9490"/>
                    </a:cubicBezTo>
                  </a:path>
                  <a:path w="18156" h="21192" stroke="0" extrusionOk="0">
                    <a:moveTo>
                      <a:pt x="4178" y="-1"/>
                    </a:moveTo>
                    <a:cubicBezTo>
                      <a:pt x="9932" y="1134"/>
                      <a:pt x="14978" y="4560"/>
                      <a:pt x="18155" y="9490"/>
                    </a:cubicBezTo>
                    <a:lnTo>
                      <a:pt x="0" y="21192"/>
                    </a:lnTo>
                    <a:close/>
                  </a:path>
                </a:pathLst>
              </a:custGeom>
              <a:noFill/>
              <a:ln w="38100">
                <a:solidFill>
                  <a:srgbClr val="824100"/>
                </a:solidFill>
                <a:round/>
                <a:headEnd/>
                <a:tailEnd/>
              </a:ln>
              <a:effectLst/>
            </p:spPr>
            <p:txBody>
              <a:bodyPr anchor="ctr">
                <a:spAutoFit/>
              </a:bodyPr>
              <a:lstStyle/>
              <a:p>
                <a:endParaRPr lang="en-US"/>
              </a:p>
            </p:txBody>
          </p:sp>
        </p:grpSp>
        <p:grpSp>
          <p:nvGrpSpPr>
            <p:cNvPr id="151582" name="Group 30"/>
            <p:cNvGrpSpPr>
              <a:grpSpLocks/>
            </p:cNvGrpSpPr>
            <p:nvPr/>
          </p:nvGrpSpPr>
          <p:grpSpPr bwMode="auto">
            <a:xfrm>
              <a:off x="4800" y="1488"/>
              <a:ext cx="432" cy="101"/>
              <a:chOff x="4800" y="1488"/>
              <a:chExt cx="432" cy="101"/>
            </a:xfrm>
          </p:grpSpPr>
          <p:sp>
            <p:nvSpPr>
              <p:cNvPr id="151583" name="Arc 31"/>
              <p:cNvSpPr>
                <a:spLocks/>
              </p:cNvSpPr>
              <p:nvPr/>
            </p:nvSpPr>
            <p:spPr bwMode="auto">
              <a:xfrm rot="-12756078">
                <a:off x="5048" y="1488"/>
                <a:ext cx="107" cy="101"/>
              </a:xfrm>
              <a:custGeom>
                <a:avLst/>
                <a:gdLst>
                  <a:gd name="G0" fmla="+- 0 0 0"/>
                  <a:gd name="G1" fmla="+- 21037 0 0"/>
                  <a:gd name="G2" fmla="+- 21600 0 0"/>
                  <a:gd name="T0" fmla="*/ 4900 w 18156"/>
                  <a:gd name="T1" fmla="*/ 0 h 21037"/>
                  <a:gd name="T2" fmla="*/ 18156 w 18156"/>
                  <a:gd name="T3" fmla="*/ 9335 h 21037"/>
                  <a:gd name="T4" fmla="*/ 0 w 18156"/>
                  <a:gd name="T5" fmla="*/ 21037 h 21037"/>
                </a:gdLst>
                <a:ahLst/>
                <a:cxnLst>
                  <a:cxn ang="0">
                    <a:pos x="T0" y="T1"/>
                  </a:cxn>
                  <a:cxn ang="0">
                    <a:pos x="T2" y="T3"/>
                  </a:cxn>
                  <a:cxn ang="0">
                    <a:pos x="T4" y="T5"/>
                  </a:cxn>
                </a:cxnLst>
                <a:rect l="0" t="0" r="r" b="b"/>
                <a:pathLst>
                  <a:path w="18156" h="21037" fill="none" extrusionOk="0">
                    <a:moveTo>
                      <a:pt x="4899" y="0"/>
                    </a:moveTo>
                    <a:cubicBezTo>
                      <a:pt x="10363" y="1272"/>
                      <a:pt x="15116" y="4620"/>
                      <a:pt x="18155" y="9335"/>
                    </a:cubicBezTo>
                  </a:path>
                  <a:path w="18156" h="21037" stroke="0" extrusionOk="0">
                    <a:moveTo>
                      <a:pt x="4899" y="0"/>
                    </a:moveTo>
                    <a:cubicBezTo>
                      <a:pt x="10363" y="1272"/>
                      <a:pt x="15116" y="4620"/>
                      <a:pt x="18155" y="9335"/>
                    </a:cubicBezTo>
                    <a:lnTo>
                      <a:pt x="0" y="21037"/>
                    </a:lnTo>
                    <a:close/>
                  </a:path>
                </a:pathLst>
              </a:custGeom>
              <a:noFill/>
              <a:ln w="38100">
                <a:solidFill>
                  <a:srgbClr val="824100"/>
                </a:solidFill>
                <a:prstDash val="lgDashDot"/>
                <a:round/>
                <a:headEnd/>
                <a:tailEnd/>
              </a:ln>
              <a:effectLst/>
            </p:spPr>
            <p:txBody>
              <a:bodyPr anchor="ctr">
                <a:spAutoFit/>
              </a:bodyPr>
              <a:lstStyle/>
              <a:p>
                <a:endParaRPr lang="en-US"/>
              </a:p>
            </p:txBody>
          </p:sp>
          <p:sp>
            <p:nvSpPr>
              <p:cNvPr id="151584" name="Arc 32"/>
              <p:cNvSpPr>
                <a:spLocks/>
              </p:cNvSpPr>
              <p:nvPr/>
            </p:nvSpPr>
            <p:spPr bwMode="auto">
              <a:xfrm rot="14637100" flipV="1">
                <a:off x="4848" y="1488"/>
                <a:ext cx="48" cy="144"/>
              </a:xfrm>
              <a:custGeom>
                <a:avLst/>
                <a:gdLst>
                  <a:gd name="G0" fmla="+- 0 0 0"/>
                  <a:gd name="G1" fmla="+- 21192 0 0"/>
                  <a:gd name="G2" fmla="+- 21600 0 0"/>
                  <a:gd name="T0" fmla="*/ 4178 w 18156"/>
                  <a:gd name="T1" fmla="*/ 0 h 21192"/>
                  <a:gd name="T2" fmla="*/ 18156 w 18156"/>
                  <a:gd name="T3" fmla="*/ 9490 h 21192"/>
                  <a:gd name="T4" fmla="*/ 0 w 18156"/>
                  <a:gd name="T5" fmla="*/ 21192 h 21192"/>
                </a:gdLst>
                <a:ahLst/>
                <a:cxnLst>
                  <a:cxn ang="0">
                    <a:pos x="T0" y="T1"/>
                  </a:cxn>
                  <a:cxn ang="0">
                    <a:pos x="T2" y="T3"/>
                  </a:cxn>
                  <a:cxn ang="0">
                    <a:pos x="T4" y="T5"/>
                  </a:cxn>
                </a:cxnLst>
                <a:rect l="0" t="0" r="r" b="b"/>
                <a:pathLst>
                  <a:path w="18156" h="21192" fill="none" extrusionOk="0">
                    <a:moveTo>
                      <a:pt x="4178" y="-1"/>
                    </a:moveTo>
                    <a:cubicBezTo>
                      <a:pt x="9932" y="1134"/>
                      <a:pt x="14978" y="4560"/>
                      <a:pt x="18155" y="9490"/>
                    </a:cubicBezTo>
                  </a:path>
                  <a:path w="18156" h="21192" stroke="0" extrusionOk="0">
                    <a:moveTo>
                      <a:pt x="4178" y="-1"/>
                    </a:moveTo>
                    <a:cubicBezTo>
                      <a:pt x="9932" y="1134"/>
                      <a:pt x="14978" y="4560"/>
                      <a:pt x="18155" y="9490"/>
                    </a:cubicBezTo>
                    <a:lnTo>
                      <a:pt x="0" y="21192"/>
                    </a:lnTo>
                    <a:close/>
                  </a:path>
                </a:pathLst>
              </a:custGeom>
              <a:noFill/>
              <a:ln w="38100">
                <a:solidFill>
                  <a:srgbClr val="824100"/>
                </a:solidFill>
                <a:prstDash val="lgDashDot"/>
                <a:round/>
                <a:headEnd/>
                <a:tailEnd/>
              </a:ln>
              <a:effectLst/>
            </p:spPr>
            <p:txBody>
              <a:bodyPr anchor="ctr">
                <a:spAutoFit/>
              </a:bodyPr>
              <a:lstStyle/>
              <a:p>
                <a:endParaRPr lang="en-US"/>
              </a:p>
            </p:txBody>
          </p:sp>
          <p:sp>
            <p:nvSpPr>
              <p:cNvPr id="151585" name="WordArt 33"/>
              <p:cNvSpPr>
                <a:spLocks noChangeArrowheads="1" noChangeShapeType="1" noTextEdit="1"/>
              </p:cNvSpPr>
              <p:nvPr/>
            </p:nvSpPr>
            <p:spPr bwMode="auto">
              <a:xfrm>
                <a:off x="4992" y="1536"/>
                <a:ext cx="48" cy="48"/>
              </a:xfrm>
              <a:prstGeom prst="rect">
                <a:avLst/>
              </a:prstGeom>
            </p:spPr>
            <p:txBody>
              <a:bodyPr wrap="none" fromWordArt="1">
                <a:prstTxWarp prst="textPlain">
                  <a:avLst>
                    <a:gd name="adj" fmla="val 50000"/>
                  </a:avLst>
                </a:prstTxWarp>
              </a:bodyPr>
              <a:lstStyle/>
              <a:p>
                <a:pPr algn="ctr"/>
                <a:r>
                  <a:rPr lang="en-US" sz="3600" kern="10">
                    <a:ln w="9525">
                      <a:solidFill>
                        <a:srgbClr val="824100"/>
                      </a:solidFill>
                      <a:round/>
                      <a:headEnd/>
                      <a:tailEnd/>
                    </a:ln>
                    <a:solidFill>
                      <a:srgbClr val="824100"/>
                    </a:solidFill>
                    <a:latin typeface="Century"/>
                  </a:rPr>
                  <a:t>.</a:t>
                </a:r>
              </a:p>
            </p:txBody>
          </p:sp>
          <p:sp>
            <p:nvSpPr>
              <p:cNvPr id="151586" name="WordArt 34"/>
              <p:cNvSpPr>
                <a:spLocks noChangeArrowheads="1" noChangeShapeType="1" noTextEdit="1"/>
              </p:cNvSpPr>
              <p:nvPr/>
            </p:nvSpPr>
            <p:spPr bwMode="auto">
              <a:xfrm rot="14733363">
                <a:off x="5184" y="1536"/>
                <a:ext cx="48" cy="48"/>
              </a:xfrm>
              <a:prstGeom prst="rect">
                <a:avLst/>
              </a:prstGeom>
            </p:spPr>
            <p:txBody>
              <a:bodyPr wrap="none" fromWordArt="1">
                <a:prstTxWarp prst="textPlain">
                  <a:avLst>
                    <a:gd name="adj" fmla="val 50000"/>
                  </a:avLst>
                </a:prstTxWarp>
              </a:bodyPr>
              <a:lstStyle/>
              <a:p>
                <a:pPr algn="ctr"/>
                <a:r>
                  <a:rPr lang="en-US" sz="3600" kern="10">
                    <a:ln w="9525">
                      <a:solidFill>
                        <a:srgbClr val="824100"/>
                      </a:solidFill>
                      <a:round/>
                      <a:headEnd/>
                      <a:tailEnd/>
                    </a:ln>
                    <a:solidFill>
                      <a:srgbClr val="824100"/>
                    </a:solidFill>
                    <a:latin typeface="Century"/>
                  </a:rPr>
                  <a:t>.</a:t>
                </a:r>
              </a:p>
            </p:txBody>
          </p:sp>
        </p:grpSp>
        <p:grpSp>
          <p:nvGrpSpPr>
            <p:cNvPr id="151587" name="Group 35"/>
            <p:cNvGrpSpPr>
              <a:grpSpLocks/>
            </p:cNvGrpSpPr>
            <p:nvPr/>
          </p:nvGrpSpPr>
          <p:grpSpPr bwMode="auto">
            <a:xfrm>
              <a:off x="5136" y="1392"/>
              <a:ext cx="58" cy="136"/>
              <a:chOff x="5136" y="1392"/>
              <a:chExt cx="58" cy="136"/>
            </a:xfrm>
          </p:grpSpPr>
          <p:sp>
            <p:nvSpPr>
              <p:cNvPr id="151588" name="Arc 36"/>
              <p:cNvSpPr>
                <a:spLocks/>
              </p:cNvSpPr>
              <p:nvPr/>
            </p:nvSpPr>
            <p:spPr bwMode="auto">
              <a:xfrm rot="19833633" flipV="1">
                <a:off x="5136" y="1392"/>
                <a:ext cx="54" cy="136"/>
              </a:xfrm>
              <a:custGeom>
                <a:avLst/>
                <a:gdLst>
                  <a:gd name="G0" fmla="+- 0 0 0"/>
                  <a:gd name="G1" fmla="+- 19198 0 0"/>
                  <a:gd name="G2" fmla="+- 21600 0 0"/>
                  <a:gd name="T0" fmla="*/ 9898 w 19816"/>
                  <a:gd name="T1" fmla="*/ 0 h 19198"/>
                  <a:gd name="T2" fmla="*/ 19816 w 19816"/>
                  <a:gd name="T3" fmla="*/ 10602 h 19198"/>
                  <a:gd name="T4" fmla="*/ 0 w 19816"/>
                  <a:gd name="T5" fmla="*/ 19198 h 19198"/>
                </a:gdLst>
                <a:ahLst/>
                <a:cxnLst>
                  <a:cxn ang="0">
                    <a:pos x="T0" y="T1"/>
                  </a:cxn>
                  <a:cxn ang="0">
                    <a:pos x="T2" y="T3"/>
                  </a:cxn>
                  <a:cxn ang="0">
                    <a:pos x="T4" y="T5"/>
                  </a:cxn>
                </a:cxnLst>
                <a:rect l="0" t="0" r="r" b="b"/>
                <a:pathLst>
                  <a:path w="19816" h="19198" fill="none" extrusionOk="0">
                    <a:moveTo>
                      <a:pt x="9898" y="-1"/>
                    </a:moveTo>
                    <a:cubicBezTo>
                      <a:pt x="14328" y="2283"/>
                      <a:pt x="17832" y="6029"/>
                      <a:pt x="19815" y="10602"/>
                    </a:cubicBezTo>
                  </a:path>
                  <a:path w="19816" h="19198" stroke="0" extrusionOk="0">
                    <a:moveTo>
                      <a:pt x="9898" y="-1"/>
                    </a:moveTo>
                    <a:cubicBezTo>
                      <a:pt x="14328" y="2283"/>
                      <a:pt x="17832" y="6029"/>
                      <a:pt x="19815" y="10602"/>
                    </a:cubicBezTo>
                    <a:lnTo>
                      <a:pt x="0" y="19198"/>
                    </a:lnTo>
                    <a:close/>
                  </a:path>
                </a:pathLst>
              </a:custGeom>
              <a:noFill/>
              <a:ln w="38100">
                <a:solidFill>
                  <a:srgbClr val="824100"/>
                </a:solidFill>
                <a:round/>
                <a:headEnd/>
                <a:tailEnd/>
              </a:ln>
              <a:effectLst/>
            </p:spPr>
            <p:txBody>
              <a:bodyPr anchor="ctr">
                <a:spAutoFit/>
              </a:bodyPr>
              <a:lstStyle/>
              <a:p>
                <a:endParaRPr lang="en-US"/>
              </a:p>
            </p:txBody>
          </p:sp>
          <p:sp>
            <p:nvSpPr>
              <p:cNvPr id="151589" name="AutoShape 37"/>
              <p:cNvSpPr>
                <a:spLocks noChangeArrowheads="1"/>
              </p:cNvSpPr>
              <p:nvPr/>
            </p:nvSpPr>
            <p:spPr bwMode="auto">
              <a:xfrm rot="-1424285">
                <a:off x="5146" y="1392"/>
                <a:ext cx="48" cy="48"/>
              </a:xfrm>
              <a:prstGeom prst="triangle">
                <a:avLst>
                  <a:gd name="adj" fmla="val 52083"/>
                </a:avLst>
              </a:prstGeom>
              <a:solidFill>
                <a:srgbClr val="824100"/>
              </a:solidFill>
              <a:ln w="19050" algn="ctr">
                <a:solidFill>
                  <a:srgbClr val="824100"/>
                </a:solidFill>
                <a:miter lim="800000"/>
                <a:headEnd/>
                <a:tailEnd/>
              </a:ln>
              <a:effectLst/>
            </p:spPr>
            <p:txBody>
              <a:bodyPr anchor="ctr">
                <a:spAutoFit/>
              </a:bodyPr>
              <a:lstStyle/>
              <a:p>
                <a:endParaRPr lang="en-US"/>
              </a:p>
            </p:txBody>
          </p:sp>
        </p:grpSp>
        <p:sp>
          <p:nvSpPr>
            <p:cNvPr id="151590" name="AutoShape 38"/>
            <p:cNvSpPr>
              <a:spLocks noChangeArrowheads="1"/>
            </p:cNvSpPr>
            <p:nvPr/>
          </p:nvSpPr>
          <p:spPr bwMode="auto">
            <a:xfrm flipH="1">
              <a:off x="5088" y="1296"/>
              <a:ext cx="48" cy="48"/>
            </a:xfrm>
            <a:prstGeom prst="triangle">
              <a:avLst>
                <a:gd name="adj" fmla="val 50000"/>
              </a:avLst>
            </a:prstGeom>
            <a:solidFill>
              <a:srgbClr val="CC6600"/>
            </a:solidFill>
            <a:ln w="57150" algn="ctr">
              <a:solidFill>
                <a:srgbClr val="824100"/>
              </a:solidFill>
              <a:miter lim="800000"/>
              <a:headEnd/>
              <a:tailEnd/>
            </a:ln>
            <a:effectLst/>
          </p:spPr>
          <p:txBody>
            <a:bodyPr anchor="ctr">
              <a:spAutoFit/>
            </a:bodyPr>
            <a:lstStyle/>
            <a:p>
              <a:endParaRPr lang="en-US"/>
            </a:p>
          </p:txBody>
        </p:sp>
      </p:grpSp>
      <p:grpSp>
        <p:nvGrpSpPr>
          <p:cNvPr id="151591" name="Group 39"/>
          <p:cNvGrpSpPr>
            <a:grpSpLocks/>
          </p:cNvGrpSpPr>
          <p:nvPr/>
        </p:nvGrpSpPr>
        <p:grpSpPr bwMode="auto">
          <a:xfrm>
            <a:off x="2540000" y="1981200"/>
            <a:ext cx="4927600" cy="2773363"/>
            <a:chOff x="1600" y="1248"/>
            <a:chExt cx="3104" cy="1747"/>
          </a:xfrm>
        </p:grpSpPr>
        <p:sp>
          <p:nvSpPr>
            <p:cNvPr id="151592" name="Oval 40"/>
            <p:cNvSpPr>
              <a:spLocks noChangeArrowheads="1"/>
            </p:cNvSpPr>
            <p:nvPr/>
          </p:nvSpPr>
          <p:spPr bwMode="auto">
            <a:xfrm>
              <a:off x="4025" y="1680"/>
              <a:ext cx="55" cy="45"/>
            </a:xfrm>
            <a:prstGeom prst="ellipse">
              <a:avLst/>
            </a:prstGeom>
            <a:solidFill>
              <a:srgbClr val="663300"/>
            </a:solidFill>
            <a:ln w="57150">
              <a:solidFill>
                <a:srgbClr val="663300"/>
              </a:solidFill>
              <a:round/>
              <a:headEnd/>
              <a:tailEnd/>
            </a:ln>
            <a:effectLst/>
          </p:spPr>
          <p:txBody>
            <a:bodyPr wrap="none" anchor="ctr"/>
            <a:lstStyle/>
            <a:p>
              <a:pPr algn="ctr"/>
              <a:endParaRPr lang="en-US" sz="3200">
                <a:solidFill>
                  <a:srgbClr val="000099"/>
                </a:solidFill>
                <a:latin typeface="Arial Black" pitchFamily="34" charset="0"/>
              </a:endParaRPr>
            </a:p>
          </p:txBody>
        </p:sp>
        <p:grpSp>
          <p:nvGrpSpPr>
            <p:cNvPr id="151593" name="Group 41"/>
            <p:cNvGrpSpPr>
              <a:grpSpLocks/>
            </p:cNvGrpSpPr>
            <p:nvPr/>
          </p:nvGrpSpPr>
          <p:grpSpPr bwMode="auto">
            <a:xfrm>
              <a:off x="1600" y="1248"/>
              <a:ext cx="3104" cy="1747"/>
              <a:chOff x="1600" y="1248"/>
              <a:chExt cx="3104" cy="1747"/>
            </a:xfrm>
          </p:grpSpPr>
          <p:grpSp>
            <p:nvGrpSpPr>
              <p:cNvPr id="151594" name="Group 42"/>
              <p:cNvGrpSpPr>
                <a:grpSpLocks/>
              </p:cNvGrpSpPr>
              <p:nvPr/>
            </p:nvGrpSpPr>
            <p:grpSpPr bwMode="auto">
              <a:xfrm>
                <a:off x="1600" y="1567"/>
                <a:ext cx="1057" cy="1386"/>
                <a:chOff x="1600" y="1567"/>
                <a:chExt cx="1057" cy="1386"/>
              </a:xfrm>
            </p:grpSpPr>
            <p:sp>
              <p:nvSpPr>
                <p:cNvPr id="151595" name="Freeform 43"/>
                <p:cNvSpPr>
                  <a:spLocks/>
                </p:cNvSpPr>
                <p:nvPr/>
              </p:nvSpPr>
              <p:spPr bwMode="auto">
                <a:xfrm rot="-3700227">
                  <a:off x="1646" y="1553"/>
                  <a:ext cx="80" cy="163"/>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663300"/>
                </a:solidFill>
                <a:ln w="3175" cmpd="sng">
                  <a:solidFill>
                    <a:srgbClr val="663300"/>
                  </a:solidFill>
                  <a:round/>
                  <a:headEnd/>
                  <a:tailEnd/>
                </a:ln>
              </p:spPr>
              <p:txBody>
                <a:bodyPr/>
                <a:lstStyle/>
                <a:p>
                  <a:endParaRPr lang="en-US"/>
                </a:p>
              </p:txBody>
            </p:sp>
            <p:sp>
              <p:nvSpPr>
                <p:cNvPr id="151596" name="Freeform 44"/>
                <p:cNvSpPr>
                  <a:spLocks/>
                </p:cNvSpPr>
                <p:nvPr/>
              </p:nvSpPr>
              <p:spPr bwMode="auto">
                <a:xfrm rot="4199582" flipV="1">
                  <a:off x="1861" y="1501"/>
                  <a:ext cx="90" cy="278"/>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663300"/>
                </a:solidFill>
                <a:ln w="3175" cmpd="sng">
                  <a:solidFill>
                    <a:srgbClr val="663300"/>
                  </a:solidFill>
                  <a:round/>
                  <a:headEnd/>
                  <a:tailEnd/>
                </a:ln>
              </p:spPr>
              <p:txBody>
                <a:bodyPr/>
                <a:lstStyle/>
                <a:p>
                  <a:endParaRPr lang="en-US"/>
                </a:p>
              </p:txBody>
            </p:sp>
            <p:grpSp>
              <p:nvGrpSpPr>
                <p:cNvPr id="151597" name="Group 45"/>
                <p:cNvGrpSpPr>
                  <a:grpSpLocks/>
                </p:cNvGrpSpPr>
                <p:nvPr/>
              </p:nvGrpSpPr>
              <p:grpSpPr bwMode="auto">
                <a:xfrm>
                  <a:off x="1920" y="1595"/>
                  <a:ext cx="672" cy="1252"/>
                  <a:chOff x="1920" y="1595"/>
                  <a:chExt cx="672" cy="1252"/>
                </a:xfrm>
              </p:grpSpPr>
              <p:sp>
                <p:nvSpPr>
                  <p:cNvPr id="151598" name="Freeform 46"/>
                  <p:cNvSpPr>
                    <a:spLocks/>
                  </p:cNvSpPr>
                  <p:nvPr/>
                </p:nvSpPr>
                <p:spPr bwMode="auto">
                  <a:xfrm rot="1128864" flipH="1">
                    <a:off x="1990" y="1595"/>
                    <a:ext cx="111" cy="272"/>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663300"/>
                  </a:solidFill>
                  <a:ln w="3175" cmpd="sng">
                    <a:solidFill>
                      <a:srgbClr val="663300"/>
                    </a:solidFill>
                    <a:round/>
                    <a:headEnd/>
                    <a:tailEnd/>
                  </a:ln>
                </p:spPr>
                <p:txBody>
                  <a:bodyPr/>
                  <a:lstStyle/>
                  <a:p>
                    <a:endParaRPr lang="en-US"/>
                  </a:p>
                </p:txBody>
              </p:sp>
              <p:sp>
                <p:nvSpPr>
                  <p:cNvPr id="151599" name="Freeform 47"/>
                  <p:cNvSpPr>
                    <a:spLocks/>
                  </p:cNvSpPr>
                  <p:nvPr/>
                </p:nvSpPr>
                <p:spPr bwMode="auto">
                  <a:xfrm>
                    <a:off x="1934" y="1912"/>
                    <a:ext cx="111" cy="272"/>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663300"/>
                  </a:solidFill>
                  <a:ln w="3175" cmpd="sng">
                    <a:solidFill>
                      <a:srgbClr val="663300"/>
                    </a:solidFill>
                    <a:round/>
                    <a:headEnd/>
                    <a:tailEnd/>
                  </a:ln>
                </p:spPr>
                <p:txBody>
                  <a:bodyPr/>
                  <a:lstStyle/>
                  <a:p>
                    <a:endParaRPr lang="en-US"/>
                  </a:p>
                </p:txBody>
              </p:sp>
              <p:sp>
                <p:nvSpPr>
                  <p:cNvPr id="151600" name="Freeform 48"/>
                  <p:cNvSpPr>
                    <a:spLocks/>
                  </p:cNvSpPr>
                  <p:nvPr/>
                </p:nvSpPr>
                <p:spPr bwMode="auto">
                  <a:xfrm rot="-4541548">
                    <a:off x="2002" y="2174"/>
                    <a:ext cx="107" cy="272"/>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663300"/>
                  </a:solidFill>
                  <a:ln w="3175" cmpd="sng">
                    <a:solidFill>
                      <a:srgbClr val="663300"/>
                    </a:solidFill>
                    <a:round/>
                    <a:headEnd/>
                    <a:tailEnd/>
                  </a:ln>
                </p:spPr>
                <p:txBody>
                  <a:bodyPr/>
                  <a:lstStyle/>
                  <a:p>
                    <a:endParaRPr lang="en-US"/>
                  </a:p>
                </p:txBody>
              </p:sp>
              <p:sp>
                <p:nvSpPr>
                  <p:cNvPr id="151601" name="Freeform 49"/>
                  <p:cNvSpPr>
                    <a:spLocks/>
                  </p:cNvSpPr>
                  <p:nvPr/>
                </p:nvSpPr>
                <p:spPr bwMode="auto">
                  <a:xfrm rot="20566753" flipH="1">
                    <a:off x="2208" y="2400"/>
                    <a:ext cx="111" cy="272"/>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663300"/>
                  </a:solidFill>
                  <a:ln w="3175" cmpd="sng">
                    <a:solidFill>
                      <a:srgbClr val="663300"/>
                    </a:solidFill>
                    <a:round/>
                    <a:headEnd/>
                    <a:tailEnd/>
                  </a:ln>
                </p:spPr>
                <p:txBody>
                  <a:bodyPr/>
                  <a:lstStyle/>
                  <a:p>
                    <a:endParaRPr lang="en-US"/>
                  </a:p>
                </p:txBody>
              </p:sp>
              <p:sp>
                <p:nvSpPr>
                  <p:cNvPr id="151602" name="Freeform 50"/>
                  <p:cNvSpPr>
                    <a:spLocks/>
                  </p:cNvSpPr>
                  <p:nvPr/>
                </p:nvSpPr>
                <p:spPr bwMode="auto">
                  <a:xfrm rot="-3725283">
                    <a:off x="2400" y="2656"/>
                    <a:ext cx="111" cy="272"/>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663300"/>
                  </a:solidFill>
                  <a:ln w="3175" cmpd="sng">
                    <a:solidFill>
                      <a:srgbClr val="663300"/>
                    </a:solidFill>
                    <a:round/>
                    <a:headEnd/>
                    <a:tailEnd/>
                  </a:ln>
                </p:spPr>
                <p:txBody>
                  <a:bodyPr/>
                  <a:lstStyle/>
                  <a:p>
                    <a:endParaRPr lang="en-US"/>
                  </a:p>
                </p:txBody>
              </p:sp>
            </p:grpSp>
            <p:sp>
              <p:nvSpPr>
                <p:cNvPr id="151603" name="Oval 51"/>
                <p:cNvSpPr>
                  <a:spLocks noChangeArrowheads="1"/>
                </p:cNvSpPr>
                <p:nvPr/>
              </p:nvSpPr>
              <p:spPr bwMode="auto">
                <a:xfrm>
                  <a:off x="2602" y="2908"/>
                  <a:ext cx="55" cy="45"/>
                </a:xfrm>
                <a:prstGeom prst="ellipse">
                  <a:avLst/>
                </a:prstGeom>
                <a:solidFill>
                  <a:srgbClr val="663300"/>
                </a:solidFill>
                <a:ln w="57150">
                  <a:solidFill>
                    <a:srgbClr val="663300"/>
                  </a:solidFill>
                  <a:round/>
                  <a:headEnd/>
                  <a:tailEnd/>
                </a:ln>
                <a:effectLst/>
              </p:spPr>
              <p:txBody>
                <a:bodyPr wrap="none" anchor="ctr"/>
                <a:lstStyle/>
                <a:p>
                  <a:endParaRPr lang="en-US"/>
                </a:p>
              </p:txBody>
            </p:sp>
            <p:sp>
              <p:nvSpPr>
                <p:cNvPr id="151604" name="Oval 52"/>
                <p:cNvSpPr>
                  <a:spLocks noChangeArrowheads="1"/>
                </p:cNvSpPr>
                <p:nvPr/>
              </p:nvSpPr>
              <p:spPr bwMode="auto">
                <a:xfrm>
                  <a:off x="1767" y="1685"/>
                  <a:ext cx="56" cy="45"/>
                </a:xfrm>
                <a:prstGeom prst="ellipse">
                  <a:avLst/>
                </a:prstGeom>
                <a:solidFill>
                  <a:srgbClr val="663300"/>
                </a:solidFill>
                <a:ln w="57150">
                  <a:solidFill>
                    <a:srgbClr val="663300"/>
                  </a:solidFill>
                  <a:round/>
                  <a:headEnd/>
                  <a:tailEnd/>
                </a:ln>
                <a:effectLst/>
              </p:spPr>
              <p:txBody>
                <a:bodyPr wrap="none" anchor="ctr"/>
                <a:lstStyle/>
                <a:p>
                  <a:endParaRPr lang="en-US"/>
                </a:p>
              </p:txBody>
            </p:sp>
            <p:sp>
              <p:nvSpPr>
                <p:cNvPr id="151605" name="Oval 53"/>
                <p:cNvSpPr>
                  <a:spLocks noChangeArrowheads="1"/>
                </p:cNvSpPr>
                <p:nvPr/>
              </p:nvSpPr>
              <p:spPr bwMode="auto">
                <a:xfrm>
                  <a:off x="1600" y="1567"/>
                  <a:ext cx="56" cy="45"/>
                </a:xfrm>
                <a:prstGeom prst="ellipse">
                  <a:avLst/>
                </a:prstGeom>
                <a:solidFill>
                  <a:srgbClr val="663300"/>
                </a:solidFill>
                <a:ln w="57150">
                  <a:solidFill>
                    <a:srgbClr val="663300"/>
                  </a:solidFill>
                  <a:round/>
                  <a:headEnd/>
                  <a:tailEnd/>
                </a:ln>
                <a:effectLst/>
              </p:spPr>
              <p:txBody>
                <a:bodyPr wrap="none" anchor="ctr"/>
                <a:lstStyle/>
                <a:p>
                  <a:endParaRPr lang="en-US"/>
                </a:p>
              </p:txBody>
            </p:sp>
          </p:grpSp>
          <p:grpSp>
            <p:nvGrpSpPr>
              <p:cNvPr id="151606" name="Group 54"/>
              <p:cNvGrpSpPr>
                <a:grpSpLocks/>
              </p:cNvGrpSpPr>
              <p:nvPr/>
            </p:nvGrpSpPr>
            <p:grpSpPr bwMode="auto">
              <a:xfrm>
                <a:off x="2832" y="1248"/>
                <a:ext cx="1872" cy="1747"/>
                <a:chOff x="2832" y="1248"/>
                <a:chExt cx="1872" cy="1747"/>
              </a:xfrm>
            </p:grpSpPr>
            <p:sp>
              <p:nvSpPr>
                <p:cNvPr id="151607" name="Oval 55"/>
                <p:cNvSpPr>
                  <a:spLocks noChangeArrowheads="1"/>
                </p:cNvSpPr>
                <p:nvPr/>
              </p:nvSpPr>
              <p:spPr bwMode="auto">
                <a:xfrm>
                  <a:off x="3545" y="2547"/>
                  <a:ext cx="55" cy="45"/>
                </a:xfrm>
                <a:prstGeom prst="ellipse">
                  <a:avLst/>
                </a:prstGeom>
                <a:solidFill>
                  <a:srgbClr val="663300"/>
                </a:solidFill>
                <a:ln w="57150">
                  <a:solidFill>
                    <a:srgbClr val="663300"/>
                  </a:solidFill>
                  <a:round/>
                  <a:headEnd/>
                  <a:tailEnd/>
                </a:ln>
                <a:effectLst/>
              </p:spPr>
              <p:txBody>
                <a:bodyPr wrap="none" anchor="ctr"/>
                <a:lstStyle/>
                <a:p>
                  <a:endParaRPr lang="en-US"/>
                </a:p>
              </p:txBody>
            </p:sp>
            <p:sp>
              <p:nvSpPr>
                <p:cNvPr id="151608" name="Oval 56"/>
                <p:cNvSpPr>
                  <a:spLocks noChangeArrowheads="1"/>
                </p:cNvSpPr>
                <p:nvPr/>
              </p:nvSpPr>
              <p:spPr bwMode="auto">
                <a:xfrm>
                  <a:off x="4169" y="2067"/>
                  <a:ext cx="55" cy="45"/>
                </a:xfrm>
                <a:prstGeom prst="ellipse">
                  <a:avLst/>
                </a:prstGeom>
                <a:solidFill>
                  <a:srgbClr val="663300"/>
                </a:solidFill>
                <a:ln w="57150">
                  <a:solidFill>
                    <a:srgbClr val="663300"/>
                  </a:solidFill>
                  <a:round/>
                  <a:headEnd/>
                  <a:tailEnd/>
                </a:ln>
                <a:effectLst/>
              </p:spPr>
              <p:txBody>
                <a:bodyPr wrap="none" anchor="ctr"/>
                <a:lstStyle/>
                <a:p>
                  <a:endParaRPr lang="en-US"/>
                </a:p>
              </p:txBody>
            </p:sp>
            <p:sp>
              <p:nvSpPr>
                <p:cNvPr id="151609" name="Freeform 57"/>
                <p:cNvSpPr>
                  <a:spLocks/>
                </p:cNvSpPr>
                <p:nvPr/>
              </p:nvSpPr>
              <p:spPr bwMode="auto">
                <a:xfrm rot="-11501446">
                  <a:off x="4032" y="1792"/>
                  <a:ext cx="111" cy="272"/>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663300"/>
                </a:solidFill>
                <a:ln w="3175" cmpd="sng">
                  <a:solidFill>
                    <a:srgbClr val="663300"/>
                  </a:solidFill>
                  <a:round/>
                  <a:headEnd/>
                  <a:tailEnd/>
                </a:ln>
              </p:spPr>
              <p:txBody>
                <a:bodyPr/>
                <a:lstStyle/>
                <a:p>
                  <a:endParaRPr lang="en-US"/>
                </a:p>
              </p:txBody>
            </p:sp>
            <p:sp>
              <p:nvSpPr>
                <p:cNvPr id="151610" name="Freeform 58"/>
                <p:cNvSpPr>
                  <a:spLocks/>
                </p:cNvSpPr>
                <p:nvPr/>
              </p:nvSpPr>
              <p:spPr bwMode="auto">
                <a:xfrm rot="-9680793">
                  <a:off x="3637" y="2272"/>
                  <a:ext cx="107" cy="272"/>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663300"/>
                </a:solidFill>
                <a:ln w="3175" cmpd="sng">
                  <a:solidFill>
                    <a:srgbClr val="663300"/>
                  </a:solidFill>
                  <a:round/>
                  <a:headEnd/>
                  <a:tailEnd/>
                </a:ln>
              </p:spPr>
              <p:txBody>
                <a:bodyPr/>
                <a:lstStyle/>
                <a:p>
                  <a:endParaRPr lang="en-US"/>
                </a:p>
              </p:txBody>
            </p:sp>
            <p:sp>
              <p:nvSpPr>
                <p:cNvPr id="151611" name="Freeform 59"/>
                <p:cNvSpPr>
                  <a:spLocks/>
                </p:cNvSpPr>
                <p:nvPr/>
              </p:nvSpPr>
              <p:spPr bwMode="auto">
                <a:xfrm rot="4727632" flipV="1">
                  <a:off x="3032" y="2642"/>
                  <a:ext cx="90" cy="278"/>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663300"/>
                </a:solidFill>
                <a:ln w="3175" cmpd="sng">
                  <a:solidFill>
                    <a:srgbClr val="663300"/>
                  </a:solidFill>
                  <a:round/>
                  <a:headEnd/>
                  <a:tailEnd/>
                </a:ln>
              </p:spPr>
              <p:txBody>
                <a:bodyPr/>
                <a:lstStyle/>
                <a:p>
                  <a:endParaRPr lang="en-US"/>
                </a:p>
              </p:txBody>
            </p:sp>
            <p:sp>
              <p:nvSpPr>
                <p:cNvPr id="151612" name="Freeform 60"/>
                <p:cNvSpPr>
                  <a:spLocks/>
                </p:cNvSpPr>
                <p:nvPr/>
              </p:nvSpPr>
              <p:spPr bwMode="auto">
                <a:xfrm rot="12311760">
                  <a:off x="2832" y="2832"/>
                  <a:ext cx="80" cy="163"/>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663300"/>
                </a:solidFill>
                <a:ln w="3175" cmpd="sng">
                  <a:solidFill>
                    <a:srgbClr val="663300"/>
                  </a:solidFill>
                  <a:round/>
                  <a:headEnd/>
                  <a:tailEnd/>
                </a:ln>
              </p:spPr>
              <p:txBody>
                <a:bodyPr/>
                <a:lstStyle/>
                <a:p>
                  <a:endParaRPr lang="en-US"/>
                </a:p>
              </p:txBody>
            </p:sp>
            <p:sp>
              <p:nvSpPr>
                <p:cNvPr id="151613" name="Oval 61"/>
                <p:cNvSpPr>
                  <a:spLocks noChangeArrowheads="1"/>
                </p:cNvSpPr>
                <p:nvPr/>
              </p:nvSpPr>
              <p:spPr bwMode="auto">
                <a:xfrm>
                  <a:off x="3257" y="2688"/>
                  <a:ext cx="55" cy="45"/>
                </a:xfrm>
                <a:prstGeom prst="ellipse">
                  <a:avLst/>
                </a:prstGeom>
                <a:solidFill>
                  <a:srgbClr val="663300"/>
                </a:solidFill>
                <a:ln w="57150">
                  <a:solidFill>
                    <a:srgbClr val="663300"/>
                  </a:solidFill>
                  <a:round/>
                  <a:headEnd/>
                  <a:tailEnd/>
                </a:ln>
                <a:effectLst/>
              </p:spPr>
              <p:txBody>
                <a:bodyPr wrap="none" anchor="ctr"/>
                <a:lstStyle/>
                <a:p>
                  <a:endParaRPr lang="en-US"/>
                </a:p>
              </p:txBody>
            </p:sp>
            <p:sp>
              <p:nvSpPr>
                <p:cNvPr id="151614" name="Freeform 62"/>
                <p:cNvSpPr>
                  <a:spLocks/>
                </p:cNvSpPr>
                <p:nvPr/>
              </p:nvSpPr>
              <p:spPr bwMode="auto">
                <a:xfrm rot="15472822" flipH="1">
                  <a:off x="3369" y="2535"/>
                  <a:ext cx="85" cy="200"/>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663300"/>
                </a:solidFill>
                <a:ln w="3175" cmpd="sng">
                  <a:solidFill>
                    <a:srgbClr val="663300"/>
                  </a:solidFill>
                  <a:round/>
                  <a:headEnd/>
                  <a:tailEnd/>
                </a:ln>
              </p:spPr>
              <p:txBody>
                <a:bodyPr/>
                <a:lstStyle/>
                <a:p>
                  <a:endParaRPr lang="en-US"/>
                </a:p>
              </p:txBody>
            </p:sp>
            <p:sp>
              <p:nvSpPr>
                <p:cNvPr id="151615" name="Freeform 63"/>
                <p:cNvSpPr>
                  <a:spLocks/>
                </p:cNvSpPr>
                <p:nvPr/>
              </p:nvSpPr>
              <p:spPr bwMode="auto">
                <a:xfrm rot="14923250" flipH="1">
                  <a:off x="3888" y="2032"/>
                  <a:ext cx="111" cy="272"/>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663300"/>
                </a:solidFill>
                <a:ln w="3175" cmpd="sng">
                  <a:solidFill>
                    <a:srgbClr val="663300"/>
                  </a:solidFill>
                  <a:round/>
                  <a:headEnd/>
                  <a:tailEnd/>
                </a:ln>
              </p:spPr>
              <p:txBody>
                <a:bodyPr/>
                <a:lstStyle/>
                <a:p>
                  <a:endParaRPr lang="en-US"/>
                </a:p>
              </p:txBody>
            </p:sp>
            <p:sp>
              <p:nvSpPr>
                <p:cNvPr id="151616" name="Freeform 64"/>
                <p:cNvSpPr>
                  <a:spLocks/>
                </p:cNvSpPr>
                <p:nvPr/>
              </p:nvSpPr>
              <p:spPr bwMode="auto">
                <a:xfrm rot="14392819" flipH="1">
                  <a:off x="4116" y="1524"/>
                  <a:ext cx="72" cy="144"/>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663300"/>
                </a:solidFill>
                <a:ln w="3175" cmpd="sng">
                  <a:solidFill>
                    <a:srgbClr val="663300"/>
                  </a:solidFill>
                  <a:round/>
                  <a:headEnd/>
                  <a:tailEnd/>
                </a:ln>
              </p:spPr>
              <p:txBody>
                <a:bodyPr/>
                <a:lstStyle/>
                <a:p>
                  <a:endParaRPr lang="en-US"/>
                </a:p>
              </p:txBody>
            </p:sp>
            <p:sp>
              <p:nvSpPr>
                <p:cNvPr id="151617" name="Freeform 65"/>
                <p:cNvSpPr>
                  <a:spLocks/>
                </p:cNvSpPr>
                <p:nvPr/>
              </p:nvSpPr>
              <p:spPr bwMode="auto">
                <a:xfrm rot="16023658" flipH="1">
                  <a:off x="4137" y="1527"/>
                  <a:ext cx="85" cy="200"/>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663300"/>
                </a:solidFill>
                <a:ln w="3175" cmpd="sng">
                  <a:solidFill>
                    <a:srgbClr val="663300"/>
                  </a:solidFill>
                  <a:round/>
                  <a:headEnd/>
                  <a:tailEnd/>
                </a:ln>
              </p:spPr>
              <p:txBody>
                <a:bodyPr/>
                <a:lstStyle/>
                <a:p>
                  <a:endParaRPr lang="en-US"/>
                </a:p>
              </p:txBody>
            </p:sp>
            <p:sp>
              <p:nvSpPr>
                <p:cNvPr id="151618" name="Freeform 66"/>
                <p:cNvSpPr>
                  <a:spLocks/>
                </p:cNvSpPr>
                <p:nvPr/>
              </p:nvSpPr>
              <p:spPr bwMode="auto">
                <a:xfrm rot="12416600">
                  <a:off x="4624" y="1248"/>
                  <a:ext cx="80" cy="163"/>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663300"/>
                </a:solidFill>
                <a:ln w="3175" cmpd="sng">
                  <a:solidFill>
                    <a:srgbClr val="663300"/>
                  </a:solidFill>
                  <a:round/>
                  <a:headEnd/>
                  <a:tailEnd/>
                </a:ln>
              </p:spPr>
              <p:txBody>
                <a:bodyPr/>
                <a:lstStyle/>
                <a:p>
                  <a:endParaRPr lang="en-US"/>
                </a:p>
              </p:txBody>
            </p:sp>
            <p:sp>
              <p:nvSpPr>
                <p:cNvPr id="151619" name="Freeform 67"/>
                <p:cNvSpPr>
                  <a:spLocks/>
                </p:cNvSpPr>
                <p:nvPr/>
              </p:nvSpPr>
              <p:spPr bwMode="auto">
                <a:xfrm rot="11256710">
                  <a:off x="4416" y="1296"/>
                  <a:ext cx="80" cy="163"/>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663300"/>
                </a:solidFill>
                <a:ln w="3175" cmpd="sng">
                  <a:solidFill>
                    <a:srgbClr val="663300"/>
                  </a:solidFill>
                  <a:round/>
                  <a:headEnd/>
                  <a:tailEnd/>
                </a:ln>
              </p:spPr>
              <p:txBody>
                <a:bodyPr/>
                <a:lstStyle/>
                <a:p>
                  <a:endParaRPr lang="en-US"/>
                </a:p>
              </p:txBody>
            </p:sp>
            <p:sp>
              <p:nvSpPr>
                <p:cNvPr id="151620" name="Freeform 68"/>
                <p:cNvSpPr>
                  <a:spLocks/>
                </p:cNvSpPr>
                <p:nvPr/>
              </p:nvSpPr>
              <p:spPr bwMode="auto">
                <a:xfrm rot="16070035" flipH="1">
                  <a:off x="4465" y="1335"/>
                  <a:ext cx="85" cy="200"/>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663300"/>
                </a:solidFill>
                <a:ln w="3175" cmpd="sng">
                  <a:solidFill>
                    <a:srgbClr val="663300"/>
                  </a:solidFill>
                  <a:round/>
                  <a:headEnd/>
                  <a:tailEnd/>
                </a:ln>
              </p:spPr>
              <p:txBody>
                <a:bodyPr/>
                <a:lstStyle/>
                <a:p>
                  <a:endParaRPr lang="en-US"/>
                </a:p>
              </p:txBody>
            </p:sp>
            <p:sp>
              <p:nvSpPr>
                <p:cNvPr id="151621" name="Freeform 69"/>
                <p:cNvSpPr>
                  <a:spLocks/>
                </p:cNvSpPr>
                <p:nvPr/>
              </p:nvSpPr>
              <p:spPr bwMode="auto">
                <a:xfrm rot="2303324" flipH="1">
                  <a:off x="4272" y="1816"/>
                  <a:ext cx="85" cy="200"/>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663300"/>
                </a:solidFill>
                <a:ln w="3175" cmpd="sng">
                  <a:solidFill>
                    <a:srgbClr val="663300"/>
                  </a:solidFill>
                  <a:round/>
                  <a:headEnd/>
                  <a:tailEnd/>
                </a:ln>
              </p:spPr>
              <p:txBody>
                <a:bodyPr/>
                <a:lstStyle/>
                <a:p>
                  <a:endParaRPr lang="en-US"/>
                </a:p>
              </p:txBody>
            </p:sp>
            <p:sp>
              <p:nvSpPr>
                <p:cNvPr id="151622" name="Freeform 70"/>
                <p:cNvSpPr>
                  <a:spLocks/>
                </p:cNvSpPr>
                <p:nvPr/>
              </p:nvSpPr>
              <p:spPr bwMode="auto">
                <a:xfrm rot="20659951" flipH="1">
                  <a:off x="4296" y="1632"/>
                  <a:ext cx="72" cy="144"/>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663300"/>
                </a:solidFill>
                <a:ln w="3175" cmpd="sng">
                  <a:solidFill>
                    <a:srgbClr val="663300"/>
                  </a:solidFill>
                  <a:round/>
                  <a:headEnd/>
                  <a:tailEnd/>
                </a:ln>
              </p:spPr>
              <p:txBody>
                <a:bodyPr/>
                <a:lstStyle/>
                <a:p>
                  <a:endParaRPr lang="en-US"/>
                </a:p>
              </p:txBody>
            </p:sp>
            <p:sp>
              <p:nvSpPr>
                <p:cNvPr id="151623" name="Freeform 71"/>
                <p:cNvSpPr>
                  <a:spLocks/>
                </p:cNvSpPr>
                <p:nvPr/>
              </p:nvSpPr>
              <p:spPr bwMode="auto">
                <a:xfrm rot="14649555">
                  <a:off x="4266" y="1414"/>
                  <a:ext cx="80" cy="163"/>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663300"/>
                </a:solidFill>
                <a:ln w="3175" cmpd="sng">
                  <a:solidFill>
                    <a:srgbClr val="663300"/>
                  </a:solidFill>
                  <a:round/>
                  <a:headEnd/>
                  <a:tailEnd/>
                </a:ln>
              </p:spPr>
              <p:txBody>
                <a:bodyPr/>
                <a:lstStyle/>
                <a:p>
                  <a:endParaRPr lang="en-US"/>
                </a:p>
              </p:txBody>
            </p:sp>
          </p:grpSp>
        </p:grpSp>
      </p:grpSp>
      <p:sp>
        <p:nvSpPr>
          <p:cNvPr id="151624" name="WordArt 72"/>
          <p:cNvSpPr>
            <a:spLocks noChangeArrowheads="1" noChangeShapeType="1" noTextEdit="1"/>
          </p:cNvSpPr>
          <p:nvPr/>
        </p:nvSpPr>
        <p:spPr bwMode="auto">
          <a:xfrm rot="491556">
            <a:off x="7313613" y="1524000"/>
            <a:ext cx="681037" cy="273050"/>
          </a:xfrm>
          <a:prstGeom prst="rect">
            <a:avLst/>
          </a:prstGeom>
        </p:spPr>
        <p:txBody>
          <a:bodyPr wrap="none" fromWordArt="1">
            <a:prstTxWarp prst="textChevronInverted">
              <a:avLst>
                <a:gd name="adj" fmla="val 75000"/>
              </a:avLst>
            </a:prstTxWarp>
          </a:bodyPr>
          <a:lstStyle/>
          <a:p>
            <a:pPr algn="ctr"/>
            <a:r>
              <a:rPr lang="en-US" sz="3600" kern="10">
                <a:ln w="12700">
                  <a:noFill/>
                  <a:round/>
                  <a:headEnd/>
                  <a:tailEnd/>
                </a:ln>
                <a:solidFill>
                  <a:srgbClr val="996633"/>
                </a:solidFill>
                <a:latin typeface="Arial Black"/>
              </a:rPr>
              <a:t>Jericho</a:t>
            </a:r>
          </a:p>
        </p:txBody>
      </p:sp>
      <p:sp>
        <p:nvSpPr>
          <p:cNvPr id="151625" name="Oval 73"/>
          <p:cNvSpPr>
            <a:spLocks noChangeArrowheads="1"/>
          </p:cNvSpPr>
          <p:nvPr/>
        </p:nvSpPr>
        <p:spPr bwMode="auto">
          <a:xfrm>
            <a:off x="7532688" y="1828800"/>
            <a:ext cx="87312" cy="71438"/>
          </a:xfrm>
          <a:prstGeom prst="ellipse">
            <a:avLst/>
          </a:prstGeom>
          <a:solidFill>
            <a:srgbClr val="663300"/>
          </a:solidFill>
          <a:ln w="57150" algn="ctr">
            <a:solidFill>
              <a:srgbClr val="663300"/>
            </a:solidFill>
            <a:round/>
            <a:headEnd/>
            <a:tailEnd/>
          </a:ln>
          <a:effectLst/>
        </p:spPr>
        <p:txBody>
          <a:bodyPr wrap="none" anchor="ctr"/>
          <a:lstStyle/>
          <a:p>
            <a:endParaRPr lang="en-US"/>
          </a:p>
        </p:txBody>
      </p:sp>
      <p:sp>
        <p:nvSpPr>
          <p:cNvPr id="151626" name="Text Box 74"/>
          <p:cNvSpPr txBox="1">
            <a:spLocks noChangeArrowheads="1"/>
          </p:cNvSpPr>
          <p:nvPr/>
        </p:nvSpPr>
        <p:spPr bwMode="auto">
          <a:xfrm>
            <a:off x="304800" y="30163"/>
            <a:ext cx="2286000" cy="579437"/>
          </a:xfrm>
          <a:prstGeom prst="rect">
            <a:avLst/>
          </a:prstGeom>
          <a:noFill/>
          <a:ln w="9525" algn="ctr">
            <a:noFill/>
            <a:miter lim="800000"/>
            <a:headEnd/>
            <a:tailEnd/>
          </a:ln>
          <a:effectLst/>
        </p:spPr>
        <p:txBody>
          <a:bodyPr>
            <a:spAutoFit/>
          </a:bodyPr>
          <a:lstStyle/>
          <a:p>
            <a:pPr eaLnBrk="0" hangingPunct="0"/>
            <a:r>
              <a:rPr lang="en-US" sz="3200" u="sng">
                <a:solidFill>
                  <a:srgbClr val="00FFFF"/>
                </a:solidFill>
                <a:latin typeface="Fette Engschrift" pitchFamily="2" charset="0"/>
              </a:rPr>
              <a:t>Entering Canaan</a:t>
            </a:r>
          </a:p>
        </p:txBody>
      </p:sp>
      <p:grpSp>
        <p:nvGrpSpPr>
          <p:cNvPr id="151627" name="Group 75"/>
          <p:cNvGrpSpPr>
            <a:grpSpLocks/>
          </p:cNvGrpSpPr>
          <p:nvPr/>
        </p:nvGrpSpPr>
        <p:grpSpPr bwMode="auto">
          <a:xfrm>
            <a:off x="3130550" y="1600200"/>
            <a:ext cx="2362200" cy="693738"/>
            <a:chOff x="2016" y="1008"/>
            <a:chExt cx="1488" cy="437"/>
          </a:xfrm>
        </p:grpSpPr>
        <p:sp>
          <p:nvSpPr>
            <p:cNvPr id="151628" name="Rectangle 76"/>
            <p:cNvSpPr>
              <a:spLocks noChangeArrowheads="1"/>
            </p:cNvSpPr>
            <p:nvPr/>
          </p:nvSpPr>
          <p:spPr bwMode="auto">
            <a:xfrm>
              <a:off x="2105" y="1008"/>
              <a:ext cx="1310" cy="432"/>
            </a:xfrm>
            <a:prstGeom prst="rect">
              <a:avLst/>
            </a:prstGeom>
            <a:solidFill>
              <a:srgbClr val="CCECFF"/>
            </a:solidFill>
            <a:ln w="19050" algn="ctr">
              <a:solidFill>
                <a:srgbClr val="000099"/>
              </a:solidFill>
              <a:miter lim="800000"/>
              <a:headEnd/>
              <a:tailEnd/>
            </a:ln>
            <a:effectLst/>
          </p:spPr>
          <p:txBody>
            <a:bodyPr wrap="none" anchor="ctr"/>
            <a:lstStyle/>
            <a:p>
              <a:endParaRPr lang="en-US"/>
            </a:p>
          </p:txBody>
        </p:sp>
        <p:sp>
          <p:nvSpPr>
            <p:cNvPr id="151629" name="Text Box 77"/>
            <p:cNvSpPr txBox="1">
              <a:spLocks noChangeArrowheads="1"/>
            </p:cNvSpPr>
            <p:nvPr/>
          </p:nvSpPr>
          <p:spPr bwMode="auto">
            <a:xfrm>
              <a:off x="2016" y="1019"/>
              <a:ext cx="1488" cy="426"/>
            </a:xfrm>
            <a:prstGeom prst="rect">
              <a:avLst/>
            </a:prstGeom>
            <a:noFill/>
            <a:ln w="19050" algn="ctr">
              <a:noFill/>
              <a:miter lim="800000"/>
              <a:headEnd/>
              <a:tailEnd/>
            </a:ln>
            <a:effectLst>
              <a:outerShdw dist="12700" algn="ctr" rotWithShape="0">
                <a:schemeClr val="bg1"/>
              </a:outerShdw>
            </a:effectLst>
          </p:spPr>
          <p:txBody>
            <a:bodyPr>
              <a:spAutoFit/>
            </a:bodyPr>
            <a:lstStyle/>
            <a:p>
              <a:pPr algn="ctr" eaLnBrk="0" hangingPunct="0">
                <a:lnSpc>
                  <a:spcPct val="80000"/>
                </a:lnSpc>
              </a:pPr>
              <a:r>
                <a:rPr lang="en-US" sz="2400" b="1">
                  <a:solidFill>
                    <a:srgbClr val="000099"/>
                  </a:solidFill>
                </a:rPr>
                <a:t>Foundation</a:t>
              </a:r>
            </a:p>
            <a:p>
              <a:pPr algn="ctr" eaLnBrk="0" hangingPunct="0">
                <a:lnSpc>
                  <a:spcPct val="80000"/>
                </a:lnSpc>
              </a:pPr>
              <a:r>
                <a:rPr lang="en-US" sz="2400" b="1">
                  <a:solidFill>
                    <a:srgbClr val="000099"/>
                  </a:solidFill>
                </a:rPr>
                <a:t>of substance</a:t>
              </a:r>
            </a:p>
          </p:txBody>
        </p:sp>
      </p:grpSp>
      <p:sp>
        <p:nvSpPr>
          <p:cNvPr id="151630" name="AutoShape 78"/>
          <p:cNvSpPr>
            <a:spLocks noChangeArrowheads="1"/>
          </p:cNvSpPr>
          <p:nvPr/>
        </p:nvSpPr>
        <p:spPr bwMode="auto">
          <a:xfrm rot="5400000">
            <a:off x="4273550" y="101600"/>
            <a:ext cx="228600" cy="4724400"/>
          </a:xfrm>
          <a:prstGeom prst="downArrow">
            <a:avLst>
              <a:gd name="adj1" fmla="val 41667"/>
              <a:gd name="adj2" fmla="val 206284"/>
            </a:avLst>
          </a:prstGeom>
          <a:gradFill rotWithShape="1">
            <a:gsLst>
              <a:gs pos="0">
                <a:srgbClr val="FF9900"/>
              </a:gs>
              <a:gs pos="100000">
                <a:srgbClr val="FFFF00"/>
              </a:gs>
            </a:gsLst>
            <a:lin ang="5400000" scaled="1"/>
          </a:gradFill>
          <a:ln w="38100" algn="ctr">
            <a:noFill/>
            <a:miter lim="800000"/>
            <a:headEnd/>
            <a:tailEnd/>
          </a:ln>
          <a:effectLst/>
        </p:spPr>
        <p:txBody>
          <a:bodyPr rot="10800000" vert="eaVert" wrap="none" anchor="ctr"/>
          <a:lstStyle/>
          <a:p>
            <a:pPr algn="ctr"/>
            <a:endParaRPr lang="en-US">
              <a:latin typeface="Arial Black" pitchFamily="34" charset="0"/>
            </a:endParaRPr>
          </a:p>
        </p:txBody>
      </p:sp>
      <p:grpSp>
        <p:nvGrpSpPr>
          <p:cNvPr id="151631" name="Group 79"/>
          <p:cNvGrpSpPr>
            <a:grpSpLocks/>
          </p:cNvGrpSpPr>
          <p:nvPr/>
        </p:nvGrpSpPr>
        <p:grpSpPr bwMode="auto">
          <a:xfrm>
            <a:off x="6445250" y="1892300"/>
            <a:ext cx="1752600" cy="990600"/>
            <a:chOff x="4176" y="1584"/>
            <a:chExt cx="1104" cy="624"/>
          </a:xfrm>
        </p:grpSpPr>
        <p:sp>
          <p:nvSpPr>
            <p:cNvPr id="151632" name="Oval 80"/>
            <p:cNvSpPr>
              <a:spLocks noChangeArrowheads="1"/>
            </p:cNvSpPr>
            <p:nvPr/>
          </p:nvSpPr>
          <p:spPr bwMode="auto">
            <a:xfrm>
              <a:off x="4176" y="1584"/>
              <a:ext cx="1104" cy="624"/>
            </a:xfrm>
            <a:prstGeom prst="ellipse">
              <a:avLst/>
            </a:prstGeom>
            <a:gradFill rotWithShape="0">
              <a:gsLst>
                <a:gs pos="0">
                  <a:srgbClr val="FFCC66"/>
                </a:gs>
                <a:gs pos="100000">
                  <a:srgbClr val="FF9900"/>
                </a:gs>
              </a:gsLst>
              <a:path path="shape">
                <a:fillToRect l="50000" t="50000" r="50000" b="50000"/>
              </a:path>
            </a:gradFill>
            <a:ln w="12700" algn="ctr">
              <a:solidFill>
                <a:srgbClr val="CC6600"/>
              </a:solidFill>
              <a:round/>
              <a:headEnd/>
              <a:tailEnd/>
            </a:ln>
            <a:effectLst>
              <a:outerShdw dist="64758" dir="4721404" algn="ctr" rotWithShape="0">
                <a:srgbClr val="B65B00"/>
              </a:outerShdw>
            </a:effectLst>
          </p:spPr>
          <p:txBody>
            <a:bodyPr wrap="none" anchor="ctr"/>
            <a:lstStyle/>
            <a:p>
              <a:pPr algn="ctr" eaLnBrk="0" hangingPunct="0"/>
              <a:endParaRPr lang="en-US" sz="3600">
                <a:solidFill>
                  <a:srgbClr val="5A002D"/>
                </a:solidFill>
                <a:latin typeface="Impact" pitchFamily="34" charset="0"/>
              </a:endParaRPr>
            </a:p>
          </p:txBody>
        </p:sp>
        <p:grpSp>
          <p:nvGrpSpPr>
            <p:cNvPr id="151633" name="Group 81"/>
            <p:cNvGrpSpPr>
              <a:grpSpLocks/>
            </p:cNvGrpSpPr>
            <p:nvPr/>
          </p:nvGrpSpPr>
          <p:grpSpPr bwMode="auto">
            <a:xfrm>
              <a:off x="4333" y="1784"/>
              <a:ext cx="791" cy="288"/>
              <a:chOff x="4368" y="1808"/>
              <a:chExt cx="791" cy="288"/>
            </a:xfrm>
          </p:grpSpPr>
          <p:sp>
            <p:nvSpPr>
              <p:cNvPr id="151634" name="WordArt 82"/>
              <p:cNvSpPr>
                <a:spLocks noChangeArrowheads="1" noChangeShapeType="1" noTextEdit="1"/>
              </p:cNvSpPr>
              <p:nvPr/>
            </p:nvSpPr>
            <p:spPr bwMode="auto">
              <a:xfrm>
                <a:off x="4425" y="1808"/>
                <a:ext cx="678" cy="144"/>
              </a:xfrm>
              <a:prstGeom prst="rect">
                <a:avLst/>
              </a:prstGeom>
            </p:spPr>
            <p:txBody>
              <a:bodyPr spcFirstLastPara="1" wrap="none" fromWordArt="1">
                <a:prstTxWarp prst="textArchUp">
                  <a:avLst>
                    <a:gd name="adj" fmla="val 10800000"/>
                  </a:avLst>
                </a:prstTxWarp>
              </a:bodyPr>
              <a:lstStyle/>
              <a:p>
                <a:pPr algn="ctr"/>
                <a:r>
                  <a:rPr lang="en-US" sz="3600" kern="10">
                    <a:ln w="19050">
                      <a:solidFill>
                        <a:srgbClr val="680000"/>
                      </a:solidFill>
                      <a:round/>
                      <a:headEnd/>
                      <a:tailEnd/>
                    </a:ln>
                    <a:solidFill>
                      <a:schemeClr val="bg1"/>
                    </a:solidFill>
                    <a:latin typeface="Impact"/>
                  </a:rPr>
                  <a:t>Younger</a:t>
                </a:r>
              </a:p>
            </p:txBody>
          </p:sp>
          <p:sp>
            <p:nvSpPr>
              <p:cNvPr id="151635" name="WordArt 83"/>
              <p:cNvSpPr>
                <a:spLocks noChangeArrowheads="1" noChangeShapeType="1" noTextEdit="1"/>
              </p:cNvSpPr>
              <p:nvPr/>
            </p:nvSpPr>
            <p:spPr bwMode="auto">
              <a:xfrm>
                <a:off x="4368" y="1952"/>
                <a:ext cx="791" cy="144"/>
              </a:xfrm>
              <a:prstGeom prst="rect">
                <a:avLst/>
              </a:prstGeom>
            </p:spPr>
            <p:txBody>
              <a:bodyPr spcFirstLastPara="1" wrap="none" fromWordArt="1">
                <a:prstTxWarp prst="textArchDown">
                  <a:avLst>
                    <a:gd name="adj" fmla="val 0"/>
                  </a:avLst>
                </a:prstTxWarp>
              </a:bodyPr>
              <a:lstStyle/>
              <a:p>
                <a:pPr algn="ctr"/>
                <a:r>
                  <a:rPr lang="en-US" sz="3600" kern="10">
                    <a:ln w="19050">
                      <a:solidFill>
                        <a:srgbClr val="680000"/>
                      </a:solidFill>
                      <a:round/>
                      <a:headEnd/>
                      <a:tailEnd/>
                    </a:ln>
                    <a:solidFill>
                      <a:schemeClr val="bg1"/>
                    </a:solidFill>
                    <a:latin typeface="Impact"/>
                  </a:rPr>
                  <a:t>Israelites</a:t>
                </a:r>
              </a:p>
            </p:txBody>
          </p:sp>
        </p:grpSp>
      </p:grpSp>
      <p:grpSp>
        <p:nvGrpSpPr>
          <p:cNvPr id="151636" name="Group 84"/>
          <p:cNvGrpSpPr>
            <a:grpSpLocks/>
          </p:cNvGrpSpPr>
          <p:nvPr/>
        </p:nvGrpSpPr>
        <p:grpSpPr bwMode="auto">
          <a:xfrm>
            <a:off x="2178050" y="2578100"/>
            <a:ext cx="4267200" cy="457200"/>
            <a:chOff x="1440" y="1584"/>
            <a:chExt cx="2688" cy="288"/>
          </a:xfrm>
        </p:grpSpPr>
        <p:sp>
          <p:nvSpPr>
            <p:cNvPr id="151637" name="Rectangle 85"/>
            <p:cNvSpPr>
              <a:spLocks noChangeArrowheads="1"/>
            </p:cNvSpPr>
            <p:nvPr/>
          </p:nvSpPr>
          <p:spPr bwMode="auto">
            <a:xfrm>
              <a:off x="1470" y="1608"/>
              <a:ext cx="2628" cy="239"/>
            </a:xfrm>
            <a:prstGeom prst="rect">
              <a:avLst/>
            </a:prstGeom>
            <a:solidFill>
              <a:srgbClr val="5900B2"/>
            </a:solidFill>
            <a:ln w="38100" algn="ctr">
              <a:solidFill>
                <a:srgbClr val="6600CC"/>
              </a:solidFill>
              <a:miter lim="800000"/>
              <a:headEnd/>
              <a:tailEnd/>
            </a:ln>
            <a:effectLst/>
          </p:spPr>
          <p:txBody>
            <a:bodyPr wrap="none" anchor="ctr"/>
            <a:lstStyle/>
            <a:p>
              <a:endParaRPr lang="en-US"/>
            </a:p>
          </p:txBody>
        </p:sp>
        <p:sp>
          <p:nvSpPr>
            <p:cNvPr id="151638" name="Text Box 86"/>
            <p:cNvSpPr txBox="1">
              <a:spLocks noChangeArrowheads="1"/>
            </p:cNvSpPr>
            <p:nvPr/>
          </p:nvSpPr>
          <p:spPr bwMode="auto">
            <a:xfrm>
              <a:off x="1440" y="1584"/>
              <a:ext cx="2688" cy="288"/>
            </a:xfrm>
            <a:prstGeom prst="rect">
              <a:avLst/>
            </a:prstGeom>
            <a:noFill/>
            <a:ln w="19050">
              <a:noFill/>
              <a:miter lim="800000"/>
              <a:headEnd/>
              <a:tailEnd/>
            </a:ln>
            <a:effectLst>
              <a:outerShdw dist="12700" algn="ctr" rotWithShape="0">
                <a:schemeClr val="tx1"/>
              </a:outerShdw>
            </a:effectLst>
          </p:spPr>
          <p:txBody>
            <a:bodyPr>
              <a:spAutoFit/>
            </a:bodyPr>
            <a:lstStyle/>
            <a:p>
              <a:pPr algn="ctr" eaLnBrk="0" hangingPunct="0"/>
              <a:r>
                <a:rPr lang="en-US" sz="2400">
                  <a:solidFill>
                    <a:schemeClr val="bg1"/>
                  </a:solidFill>
                  <a:latin typeface="Impact" pitchFamily="34" charset="0"/>
                </a:rPr>
                <a:t>Success of dispensation to start</a:t>
              </a:r>
            </a:p>
          </p:txBody>
        </p:sp>
      </p:grpSp>
      <p:grpSp>
        <p:nvGrpSpPr>
          <p:cNvPr id="151639" name="Group 87"/>
          <p:cNvGrpSpPr>
            <a:grpSpLocks/>
          </p:cNvGrpSpPr>
          <p:nvPr/>
        </p:nvGrpSpPr>
        <p:grpSpPr bwMode="auto">
          <a:xfrm>
            <a:off x="3298825" y="3095625"/>
            <a:ext cx="2024063" cy="354013"/>
            <a:chOff x="2019" y="1910"/>
            <a:chExt cx="1275" cy="223"/>
          </a:xfrm>
        </p:grpSpPr>
        <p:sp>
          <p:nvSpPr>
            <p:cNvPr id="151640" name="Oval 88"/>
            <p:cNvSpPr>
              <a:spLocks noChangeArrowheads="1"/>
            </p:cNvSpPr>
            <p:nvPr/>
          </p:nvSpPr>
          <p:spPr bwMode="auto">
            <a:xfrm>
              <a:off x="2019" y="1910"/>
              <a:ext cx="1275" cy="219"/>
            </a:xfrm>
            <a:prstGeom prst="ellipse">
              <a:avLst/>
            </a:prstGeom>
            <a:gradFill rotWithShape="0">
              <a:gsLst>
                <a:gs pos="0">
                  <a:srgbClr val="FFE2A9"/>
                </a:gs>
                <a:gs pos="100000">
                  <a:srgbClr val="FFC269"/>
                </a:gs>
              </a:gsLst>
              <a:path path="shape">
                <a:fillToRect l="50000" t="50000" r="50000" b="50000"/>
              </a:path>
            </a:gradFill>
            <a:ln w="12700" algn="ctr">
              <a:solidFill>
                <a:srgbClr val="CC6600"/>
              </a:solidFill>
              <a:round/>
              <a:headEnd/>
              <a:tailEnd/>
            </a:ln>
            <a:effectLst>
              <a:outerShdw dist="52363" dir="4557825" algn="ctr" rotWithShape="0">
                <a:srgbClr val="B65B00"/>
              </a:outerShdw>
            </a:effectLst>
          </p:spPr>
          <p:txBody>
            <a:bodyPr wrap="none" anchor="ctr"/>
            <a:lstStyle/>
            <a:p>
              <a:endParaRPr lang="en-US"/>
            </a:p>
          </p:txBody>
        </p:sp>
        <p:sp>
          <p:nvSpPr>
            <p:cNvPr id="151641" name="Text Box 89"/>
            <p:cNvSpPr txBox="1">
              <a:spLocks noChangeArrowheads="1"/>
            </p:cNvSpPr>
            <p:nvPr/>
          </p:nvSpPr>
          <p:spPr bwMode="auto">
            <a:xfrm>
              <a:off x="2080" y="1928"/>
              <a:ext cx="1152" cy="205"/>
            </a:xfrm>
            <a:prstGeom prst="rect">
              <a:avLst/>
            </a:prstGeom>
            <a:noFill/>
            <a:ln w="19050" algn="ctr">
              <a:noFill/>
              <a:miter lim="800000"/>
              <a:headEnd/>
              <a:tailEnd/>
            </a:ln>
            <a:effectLst/>
          </p:spPr>
          <p:txBody>
            <a:bodyPr>
              <a:spAutoFit/>
            </a:bodyPr>
            <a:lstStyle/>
            <a:p>
              <a:pPr algn="ctr" eaLnBrk="0" hangingPunct="0">
                <a:lnSpc>
                  <a:spcPct val="90000"/>
                </a:lnSpc>
              </a:pPr>
              <a:r>
                <a:rPr lang="en-US" sz="1700">
                  <a:solidFill>
                    <a:srgbClr val="4C2600"/>
                  </a:solidFill>
                  <a:latin typeface="Impact" pitchFamily="34" charset="0"/>
                </a:rPr>
                <a:t>Three-day course</a:t>
              </a:r>
            </a:p>
          </p:txBody>
        </p:sp>
      </p:grpSp>
      <p:sp>
        <p:nvSpPr>
          <p:cNvPr id="151642" name="AutoShape 90"/>
          <p:cNvSpPr>
            <a:spLocks noChangeArrowheads="1"/>
          </p:cNvSpPr>
          <p:nvPr/>
        </p:nvSpPr>
        <p:spPr bwMode="auto">
          <a:xfrm rot="10800000">
            <a:off x="1344613" y="1362075"/>
            <a:ext cx="207962" cy="623888"/>
          </a:xfrm>
          <a:prstGeom prst="downArrow">
            <a:avLst>
              <a:gd name="adj1" fmla="val 41380"/>
              <a:gd name="adj2" fmla="val 70250"/>
            </a:avLst>
          </a:prstGeom>
          <a:solidFill>
            <a:srgbClr val="6600CC"/>
          </a:solidFill>
          <a:ln w="9525" algn="ctr">
            <a:solidFill>
              <a:srgbClr val="6600CC"/>
            </a:solidFill>
            <a:miter lim="800000"/>
            <a:headEnd/>
            <a:tailEnd/>
          </a:ln>
          <a:effectLst/>
        </p:spPr>
        <p:txBody>
          <a:bodyPr rot="10800000" wrap="none" anchor="ctr"/>
          <a:lstStyle/>
          <a:p>
            <a:pPr algn="ctr"/>
            <a:endParaRPr lang="en-US">
              <a:latin typeface="Arial Black" pitchFamily="34" charset="0"/>
            </a:endParaRPr>
          </a:p>
        </p:txBody>
      </p:sp>
      <p:grpSp>
        <p:nvGrpSpPr>
          <p:cNvPr id="151643" name="Group 91"/>
          <p:cNvGrpSpPr>
            <a:grpSpLocks/>
          </p:cNvGrpSpPr>
          <p:nvPr/>
        </p:nvGrpSpPr>
        <p:grpSpPr bwMode="auto">
          <a:xfrm>
            <a:off x="1106488" y="673100"/>
            <a:ext cx="684212" cy="676275"/>
            <a:chOff x="4704" y="288"/>
            <a:chExt cx="672" cy="720"/>
          </a:xfrm>
        </p:grpSpPr>
        <p:sp>
          <p:nvSpPr>
            <p:cNvPr id="151644" name="Oval 92"/>
            <p:cNvSpPr>
              <a:spLocks noChangeArrowheads="1"/>
            </p:cNvSpPr>
            <p:nvPr/>
          </p:nvSpPr>
          <p:spPr bwMode="auto">
            <a:xfrm>
              <a:off x="4704" y="288"/>
              <a:ext cx="672" cy="720"/>
            </a:xfrm>
            <a:prstGeom prst="ellipse">
              <a:avLst/>
            </a:prstGeom>
            <a:gradFill rotWithShape="0">
              <a:gsLst>
                <a:gs pos="0">
                  <a:srgbClr val="FFFFFF"/>
                </a:gs>
                <a:gs pos="100000">
                  <a:srgbClr val="FFFFFF"/>
                </a:gs>
              </a:gsLst>
              <a:lin ang="2700000" scaled="1"/>
            </a:gradFill>
            <a:ln w="12700">
              <a:round/>
              <a:headEnd/>
              <a:tailEnd/>
            </a:ln>
            <a:effectLst/>
            <a:scene3d>
              <a:camera prst="legacyPerspectiveTop"/>
              <a:lightRig rig="legacyFlat3" dir="t"/>
            </a:scene3d>
            <a:sp3d extrusionH="430200" prstMaterial="legacyMatte">
              <a:bevelT w="13500" h="13500" prst="angle"/>
              <a:bevelB w="13500" h="13500" prst="angle"/>
              <a:extrusionClr>
                <a:srgbClr val="9900FF"/>
              </a:extrusionClr>
            </a:sp3d>
          </p:spPr>
          <p:txBody>
            <a:bodyPr wrap="none" anchor="ctr">
              <a:flatTx/>
            </a:bodyPr>
            <a:lstStyle/>
            <a:p>
              <a:pPr algn="ctr" eaLnBrk="0" hangingPunct="0"/>
              <a:endParaRPr lang="en-US" sz="4800" b="1">
                <a:solidFill>
                  <a:srgbClr val="6600CC"/>
                </a:solidFill>
                <a:latin typeface="Impact" pitchFamily="34" charset="0"/>
              </a:endParaRPr>
            </a:p>
          </p:txBody>
        </p:sp>
        <p:sp>
          <p:nvSpPr>
            <p:cNvPr id="151645" name="WordArt 93"/>
            <p:cNvSpPr>
              <a:spLocks noChangeArrowheads="1" noChangeShapeType="1" noTextEdit="1"/>
            </p:cNvSpPr>
            <p:nvPr/>
          </p:nvSpPr>
          <p:spPr bwMode="auto">
            <a:xfrm>
              <a:off x="4778" y="492"/>
              <a:ext cx="517" cy="344"/>
            </a:xfrm>
            <a:prstGeom prst="rect">
              <a:avLst/>
            </a:prstGeom>
          </p:spPr>
          <p:txBody>
            <a:bodyPr wrap="none" fromWordArt="1">
              <a:prstTxWarp prst="textPlain">
                <a:avLst>
                  <a:gd name="adj" fmla="val 50000"/>
                </a:avLst>
              </a:prstTxWarp>
            </a:bodyPr>
            <a:lstStyle/>
            <a:p>
              <a:pPr algn="ctr"/>
              <a:r>
                <a:rPr lang="en-US" sz="3600" kern="10">
                  <a:ln w="38100">
                    <a:solidFill>
                      <a:srgbClr val="6600CC"/>
                    </a:solidFill>
                    <a:round/>
                    <a:headEnd/>
                    <a:tailEnd/>
                  </a:ln>
                  <a:solidFill>
                    <a:schemeClr val="bg1"/>
                  </a:solidFill>
                  <a:latin typeface="Impact"/>
                </a:rPr>
                <a:t>God</a:t>
              </a:r>
            </a:p>
          </p:txBody>
        </p:sp>
      </p:grpSp>
      <p:grpSp>
        <p:nvGrpSpPr>
          <p:cNvPr id="151646" name="Group 94"/>
          <p:cNvGrpSpPr>
            <a:grpSpLocks/>
          </p:cNvGrpSpPr>
          <p:nvPr/>
        </p:nvGrpSpPr>
        <p:grpSpPr bwMode="auto">
          <a:xfrm>
            <a:off x="915988" y="1636713"/>
            <a:ext cx="1066800" cy="488950"/>
            <a:chOff x="1344" y="2736"/>
            <a:chExt cx="1056" cy="528"/>
          </a:xfrm>
        </p:grpSpPr>
        <p:sp>
          <p:nvSpPr>
            <p:cNvPr id="151647" name="Oval 95"/>
            <p:cNvSpPr>
              <a:spLocks noChangeArrowheads="1"/>
            </p:cNvSpPr>
            <p:nvPr/>
          </p:nvSpPr>
          <p:spPr bwMode="auto">
            <a:xfrm>
              <a:off x="1344" y="2736"/>
              <a:ext cx="1056" cy="528"/>
            </a:xfrm>
            <a:prstGeom prst="ellipse">
              <a:avLst/>
            </a:prstGeom>
            <a:gradFill rotWithShape="0">
              <a:gsLst>
                <a:gs pos="0">
                  <a:srgbClr val="FFFFCC"/>
                </a:gs>
                <a:gs pos="100000">
                  <a:srgbClr val="FFFF00"/>
                </a:gs>
              </a:gsLst>
              <a:path path="shape">
                <a:fillToRect l="50000" t="50000" r="50000" b="50000"/>
              </a:path>
            </a:gradFill>
            <a:ln w="12700" algn="ctr">
              <a:solidFill>
                <a:srgbClr val="FFCC00"/>
              </a:solidFill>
              <a:round/>
              <a:headEnd/>
              <a:tailEnd/>
            </a:ln>
            <a:effectLst>
              <a:outerShdw dist="64758" dir="4721404" algn="ctr" rotWithShape="0">
                <a:srgbClr val="DEB400"/>
              </a:outerShdw>
            </a:effectLst>
          </p:spPr>
          <p:txBody>
            <a:bodyPr wrap="none" anchor="ctr"/>
            <a:lstStyle/>
            <a:p>
              <a:pPr algn="ctr" eaLnBrk="0" hangingPunct="0"/>
              <a:endParaRPr lang="en-US" sz="3600">
                <a:solidFill>
                  <a:srgbClr val="5A002D"/>
                </a:solidFill>
                <a:latin typeface="Impact" pitchFamily="34" charset="0"/>
              </a:endParaRPr>
            </a:p>
          </p:txBody>
        </p:sp>
        <p:sp>
          <p:nvSpPr>
            <p:cNvPr id="151648" name="WordArt 96"/>
            <p:cNvSpPr>
              <a:spLocks noChangeArrowheads="1" noChangeShapeType="1" noTextEdit="1"/>
            </p:cNvSpPr>
            <p:nvPr/>
          </p:nvSpPr>
          <p:spPr bwMode="auto">
            <a:xfrm>
              <a:off x="1535" y="2856"/>
              <a:ext cx="674" cy="288"/>
            </a:xfrm>
            <a:prstGeom prst="rect">
              <a:avLst/>
            </a:prstGeom>
          </p:spPr>
          <p:txBody>
            <a:bodyPr wrap="none" fromWordArt="1">
              <a:prstTxWarp prst="textInflate">
                <a:avLst>
                  <a:gd name="adj" fmla="val 13634"/>
                </a:avLst>
              </a:prstTxWarp>
            </a:bodyPr>
            <a:lstStyle/>
            <a:p>
              <a:pPr algn="ctr"/>
              <a:r>
                <a:rPr lang="en-US" sz="3600" kern="10">
                  <a:ln w="38100">
                    <a:noFill/>
                    <a:round/>
                    <a:headEnd/>
                    <a:tailEnd/>
                  </a:ln>
                  <a:solidFill>
                    <a:srgbClr val="580000"/>
                  </a:solidFill>
                  <a:latin typeface="Impact"/>
                </a:rPr>
                <a:t>Moses</a:t>
              </a:r>
            </a:p>
          </p:txBody>
        </p:sp>
      </p:grpSp>
      <p:grpSp>
        <p:nvGrpSpPr>
          <p:cNvPr id="151649" name="Group 97"/>
          <p:cNvGrpSpPr>
            <a:grpSpLocks/>
          </p:cNvGrpSpPr>
          <p:nvPr/>
        </p:nvGrpSpPr>
        <p:grpSpPr bwMode="auto">
          <a:xfrm>
            <a:off x="912813" y="2209800"/>
            <a:ext cx="1066800" cy="487363"/>
            <a:chOff x="480" y="1680"/>
            <a:chExt cx="893" cy="408"/>
          </a:xfrm>
        </p:grpSpPr>
        <p:sp>
          <p:nvSpPr>
            <p:cNvPr id="151650" name="Oval 98"/>
            <p:cNvSpPr>
              <a:spLocks noChangeArrowheads="1"/>
            </p:cNvSpPr>
            <p:nvPr/>
          </p:nvSpPr>
          <p:spPr bwMode="auto">
            <a:xfrm>
              <a:off x="480" y="1680"/>
              <a:ext cx="893" cy="408"/>
            </a:xfrm>
            <a:prstGeom prst="ellipse">
              <a:avLst/>
            </a:prstGeom>
            <a:gradFill rotWithShape="0">
              <a:gsLst>
                <a:gs pos="0">
                  <a:srgbClr val="FFFFCC"/>
                </a:gs>
                <a:gs pos="100000">
                  <a:srgbClr val="FFFF00"/>
                </a:gs>
              </a:gsLst>
              <a:path path="shape">
                <a:fillToRect l="50000" t="50000" r="50000" b="50000"/>
              </a:path>
            </a:gradFill>
            <a:ln w="12700" algn="ctr">
              <a:solidFill>
                <a:srgbClr val="FFCC00"/>
              </a:solidFill>
              <a:round/>
              <a:headEnd/>
              <a:tailEnd/>
            </a:ln>
            <a:effectLst>
              <a:outerShdw dist="64758" dir="4721404" algn="ctr" rotWithShape="0">
                <a:srgbClr val="DEB400"/>
              </a:outerShdw>
            </a:effectLst>
          </p:spPr>
          <p:txBody>
            <a:bodyPr wrap="none" anchor="ctr"/>
            <a:lstStyle/>
            <a:p>
              <a:pPr algn="ctr" eaLnBrk="0" hangingPunct="0"/>
              <a:endParaRPr lang="en-US" sz="3600">
                <a:solidFill>
                  <a:srgbClr val="5A002D"/>
                </a:solidFill>
                <a:latin typeface="Impact" pitchFamily="34" charset="0"/>
              </a:endParaRPr>
            </a:p>
          </p:txBody>
        </p:sp>
        <p:sp>
          <p:nvSpPr>
            <p:cNvPr id="151651" name="WordArt 99"/>
            <p:cNvSpPr>
              <a:spLocks noChangeArrowheads="1" noChangeShapeType="1" noTextEdit="1"/>
            </p:cNvSpPr>
            <p:nvPr/>
          </p:nvSpPr>
          <p:spPr bwMode="auto">
            <a:xfrm>
              <a:off x="609" y="1773"/>
              <a:ext cx="635" cy="222"/>
            </a:xfrm>
            <a:prstGeom prst="rect">
              <a:avLst/>
            </a:prstGeom>
          </p:spPr>
          <p:txBody>
            <a:bodyPr wrap="none" fromWordArt="1">
              <a:prstTxWarp prst="textInflate">
                <a:avLst>
                  <a:gd name="adj" fmla="val 13634"/>
                </a:avLst>
              </a:prstTxWarp>
            </a:bodyPr>
            <a:lstStyle/>
            <a:p>
              <a:pPr algn="ctr"/>
              <a:r>
                <a:rPr lang="en-US" sz="3600" kern="10">
                  <a:ln w="38100">
                    <a:noFill/>
                    <a:round/>
                    <a:headEnd/>
                    <a:tailEnd/>
                  </a:ln>
                  <a:solidFill>
                    <a:srgbClr val="580000"/>
                  </a:solidFill>
                  <a:latin typeface="Impact"/>
                </a:rPr>
                <a:t>Joshua</a:t>
              </a:r>
            </a:p>
          </p:txBody>
        </p:sp>
      </p:grpSp>
      <p:sp>
        <p:nvSpPr>
          <p:cNvPr id="151652" name="Text Box 100"/>
          <p:cNvSpPr txBox="1">
            <a:spLocks noChangeArrowheads="1"/>
          </p:cNvSpPr>
          <p:nvPr/>
        </p:nvSpPr>
        <p:spPr bwMode="auto">
          <a:xfrm>
            <a:off x="5405438" y="3316288"/>
            <a:ext cx="2743200" cy="412750"/>
          </a:xfrm>
          <a:prstGeom prst="rect">
            <a:avLst/>
          </a:prstGeom>
          <a:noFill/>
          <a:ln w="9525">
            <a:noFill/>
            <a:miter lim="800000"/>
            <a:headEnd/>
            <a:tailEnd/>
          </a:ln>
          <a:effectLst/>
        </p:spPr>
        <p:txBody>
          <a:bodyPr>
            <a:spAutoFit/>
          </a:bodyPr>
          <a:lstStyle/>
          <a:p>
            <a:pPr>
              <a:spcBef>
                <a:spcPct val="50000"/>
              </a:spcBef>
            </a:pPr>
            <a:r>
              <a:rPr lang="en-US" sz="2100">
                <a:solidFill>
                  <a:srgbClr val="FFE2A9"/>
                </a:solidFill>
                <a:latin typeface="Arial Black" pitchFamily="34" charset="0"/>
              </a:rPr>
              <a:t>(Ark of Covenant)</a:t>
            </a:r>
          </a:p>
        </p:txBody>
      </p:sp>
      <p:pic>
        <p:nvPicPr>
          <p:cNvPr id="151653" name="Picture 101" descr="The passage of the Jordan"/>
          <p:cNvPicPr>
            <a:picLocks noChangeAspect="1" noChangeArrowheads="1"/>
          </p:cNvPicPr>
          <p:nvPr/>
        </p:nvPicPr>
        <p:blipFill>
          <a:blip r:embed="rId4" cstate="print">
            <a:lum bright="6000" contrast="-24000"/>
          </a:blip>
          <a:srcRect t="10025" b="1433"/>
          <a:stretch>
            <a:fillRect/>
          </a:stretch>
        </p:blipFill>
        <p:spPr bwMode="auto">
          <a:xfrm>
            <a:off x="465138" y="579438"/>
            <a:ext cx="8172450" cy="5291137"/>
          </a:xfrm>
          <a:prstGeom prst="rect">
            <a:avLst/>
          </a:prstGeom>
          <a:solidFill>
            <a:srgbClr val="FFFFE3"/>
          </a:solidFill>
        </p:spPr>
      </p:pic>
      <p:pic>
        <p:nvPicPr>
          <p:cNvPr id="151654" name="Picture 102" descr="Joshua making a covenant with the people"/>
          <p:cNvPicPr>
            <a:picLocks noChangeAspect="1" noChangeArrowheads="1"/>
          </p:cNvPicPr>
          <p:nvPr/>
        </p:nvPicPr>
        <p:blipFill>
          <a:blip r:embed="rId5" cstate="print">
            <a:lum bright="12000" contrast="-12000"/>
          </a:blip>
          <a:srcRect l="1245" t="1564"/>
          <a:stretch>
            <a:fillRect/>
          </a:stretch>
        </p:blipFill>
        <p:spPr bwMode="auto">
          <a:xfrm>
            <a:off x="466725" y="573088"/>
            <a:ext cx="8178800" cy="5387975"/>
          </a:xfrm>
          <a:prstGeom prst="rect">
            <a:avLst/>
          </a:prstGeom>
          <a:solidFill>
            <a:srgbClr val="FFFFE3"/>
          </a:solidFill>
          <a:ln w="9525" algn="ctr">
            <a:noFill/>
            <a:miter lim="800000"/>
            <a:headEnd/>
            <a:tailEnd/>
          </a:ln>
          <a:effectLst/>
        </p:spPr>
      </p:pic>
      <p:sp>
        <p:nvSpPr>
          <p:cNvPr id="151659" name="Text Box 107"/>
          <p:cNvSpPr txBox="1">
            <a:spLocks noChangeArrowheads="1"/>
          </p:cNvSpPr>
          <p:nvPr/>
        </p:nvSpPr>
        <p:spPr bwMode="auto">
          <a:xfrm>
            <a:off x="5405438" y="3316288"/>
            <a:ext cx="2743200" cy="412750"/>
          </a:xfrm>
          <a:prstGeom prst="rect">
            <a:avLst/>
          </a:prstGeom>
          <a:noFill/>
          <a:ln w="9525">
            <a:noFill/>
            <a:miter lim="800000"/>
            <a:headEnd/>
            <a:tailEnd/>
          </a:ln>
          <a:effectLst/>
        </p:spPr>
        <p:txBody>
          <a:bodyPr>
            <a:spAutoFit/>
          </a:bodyPr>
          <a:lstStyle/>
          <a:p>
            <a:pPr>
              <a:spcBef>
                <a:spcPct val="50000"/>
              </a:spcBef>
            </a:pPr>
            <a:r>
              <a:rPr lang="en-US" sz="2100">
                <a:ln>
                  <a:solidFill>
                    <a:srgbClr val="20150A"/>
                  </a:solidFill>
                </a:ln>
                <a:solidFill>
                  <a:srgbClr val="FFE2A9"/>
                </a:solidFill>
                <a:latin typeface="Arial Black" pitchFamily="34" charset="0"/>
              </a:rPr>
              <a:t>(Ark of Covenant)</a:t>
            </a:r>
          </a:p>
        </p:txBody>
      </p:sp>
      <p:sp>
        <p:nvSpPr>
          <p:cNvPr id="151655" name="Rectangle 103"/>
          <p:cNvSpPr>
            <a:spLocks noChangeArrowheads="1"/>
          </p:cNvSpPr>
          <p:nvPr/>
        </p:nvSpPr>
        <p:spPr bwMode="auto">
          <a:xfrm>
            <a:off x="0" y="5715000"/>
            <a:ext cx="9144000" cy="1143000"/>
          </a:xfrm>
          <a:prstGeom prst="rect">
            <a:avLst/>
          </a:prstGeom>
          <a:solidFill>
            <a:schemeClr val="tx1"/>
          </a:solidFill>
          <a:ln w="9525">
            <a:solidFill>
              <a:schemeClr val="tx1"/>
            </a:solidFill>
            <a:miter lim="800000"/>
            <a:headEnd/>
            <a:tailEnd/>
          </a:ln>
          <a:effectLst/>
        </p:spPr>
        <p:txBody>
          <a:bodyPr wrap="none" anchor="ctr"/>
          <a:lstStyle/>
          <a:p>
            <a:endParaRPr lang="en-US"/>
          </a:p>
        </p:txBody>
      </p:sp>
      <p:grpSp>
        <p:nvGrpSpPr>
          <p:cNvPr id="151656" name="Group 104"/>
          <p:cNvGrpSpPr>
            <a:grpSpLocks/>
          </p:cNvGrpSpPr>
          <p:nvPr/>
        </p:nvGrpSpPr>
        <p:grpSpPr bwMode="auto">
          <a:xfrm>
            <a:off x="838200" y="5867400"/>
            <a:ext cx="7543800" cy="758825"/>
            <a:chOff x="528" y="3696"/>
            <a:chExt cx="4752" cy="478"/>
          </a:xfrm>
        </p:grpSpPr>
        <p:sp>
          <p:nvSpPr>
            <p:cNvPr id="151657" name="Text Box 105"/>
            <p:cNvSpPr txBox="1">
              <a:spLocks noChangeArrowheads="1"/>
            </p:cNvSpPr>
            <p:nvPr/>
          </p:nvSpPr>
          <p:spPr bwMode="auto">
            <a:xfrm>
              <a:off x="747" y="3744"/>
              <a:ext cx="4533" cy="430"/>
            </a:xfrm>
            <a:prstGeom prst="rect">
              <a:avLst/>
            </a:prstGeom>
            <a:noFill/>
            <a:ln w="9525">
              <a:noFill/>
              <a:miter lim="800000"/>
              <a:headEnd/>
              <a:tailEnd/>
            </a:ln>
            <a:effectLst/>
          </p:spPr>
          <p:txBody>
            <a:bodyPr>
              <a:spAutoFit/>
            </a:bodyPr>
            <a:lstStyle/>
            <a:p>
              <a:pPr eaLnBrk="0" hangingPunct="0">
                <a:lnSpc>
                  <a:spcPct val="80000"/>
                </a:lnSpc>
              </a:pPr>
              <a:r>
                <a:rPr lang="en-US" sz="2400" b="1" dirty="0">
                  <a:solidFill>
                    <a:schemeClr val="bg1"/>
                  </a:solidFill>
                  <a:latin typeface="Arial Narrow" pitchFamily="34" charset="0"/>
                </a:rPr>
                <a:t>After this, the </a:t>
              </a:r>
              <a:r>
                <a:rPr lang="en-US" sz="2400" b="1" dirty="0">
                  <a:solidFill>
                    <a:srgbClr val="FFFF66"/>
                  </a:solidFill>
                  <a:latin typeface="Arial Narrow" pitchFamily="34" charset="0"/>
                </a:rPr>
                <a:t>Ark</a:t>
              </a:r>
              <a:r>
                <a:rPr lang="en-US" sz="2400" b="1" dirty="0">
                  <a:solidFill>
                    <a:schemeClr val="bg1"/>
                  </a:solidFill>
                  <a:latin typeface="Arial Narrow" pitchFamily="34" charset="0"/>
                </a:rPr>
                <a:t>, symbolizing Jesus and his would-be Bride, led them to the Jordan River </a:t>
              </a:r>
              <a:r>
                <a:rPr lang="en-US" sz="2000" dirty="0">
                  <a:solidFill>
                    <a:schemeClr val="bg1"/>
                  </a:solidFill>
                  <a:latin typeface="Arial Narrow" pitchFamily="34" charset="0"/>
                </a:rPr>
                <a:t>(p. 261).</a:t>
              </a:r>
              <a:endParaRPr lang="en-US" sz="2000" u="sng" dirty="0">
                <a:solidFill>
                  <a:schemeClr val="bg1"/>
                </a:solidFill>
              </a:endParaRPr>
            </a:p>
          </p:txBody>
        </p:sp>
        <p:sp>
          <p:nvSpPr>
            <p:cNvPr id="151658" name="Text Box 106"/>
            <p:cNvSpPr txBox="1">
              <a:spLocks noChangeArrowheads="1"/>
            </p:cNvSpPr>
            <p:nvPr/>
          </p:nvSpPr>
          <p:spPr bwMode="auto">
            <a:xfrm>
              <a:off x="528" y="3696"/>
              <a:ext cx="202" cy="312"/>
            </a:xfrm>
            <a:prstGeom prst="rect">
              <a:avLst/>
            </a:prstGeom>
            <a:noFill/>
            <a:ln w="9525">
              <a:noFill/>
              <a:miter lim="800000"/>
              <a:headEnd/>
              <a:tailEnd/>
            </a:ln>
            <a:effectLst/>
          </p:spPr>
          <p:txBody>
            <a:bodyPr>
              <a:spAutoFit/>
            </a:bodyPr>
            <a:lstStyle/>
            <a:p>
              <a:pPr eaLnBrk="0" hangingPunct="0">
                <a:lnSpc>
                  <a:spcPct val="55000"/>
                </a:lnSpc>
              </a:pPr>
              <a:r>
                <a:rPr lang="en-US" sz="4800" b="1">
                  <a:solidFill>
                    <a:schemeClr val="bg1"/>
                  </a:solidFill>
                  <a:latin typeface="Times New Roman" pitchFamily="18" charset="0"/>
                  <a:sym typeface="CommonBullets" pitchFamily="34" charset="2"/>
                </a:rPr>
                <a:t></a:t>
              </a:r>
              <a:endParaRPr lang="en-US" sz="4800" b="1">
                <a:solidFill>
                  <a:schemeClr val="bg1"/>
                </a:solidFill>
                <a:latin typeface="Times New Roman" pitchFamily="18" charset="0"/>
              </a:endParaRPr>
            </a:p>
          </p:txBody>
        </p:sp>
      </p:grpSp>
    </p:spTree>
  </p:cSld>
  <p:clrMapOvr>
    <a:masterClrMapping/>
  </p:clrMapOvr>
  <p:transition>
    <p:split orient="vert" dir="in"/>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xit" presetSubtype="0" fill="hold" nodeType="withEffect">
                                  <p:stCondLst>
                                    <p:cond delay="0"/>
                                  </p:stCondLst>
                                  <p:childTnLst>
                                    <p:animEffect transition="out" filter="fade">
                                      <p:cBhvr>
                                        <p:cTn id="6" dur="2000"/>
                                        <p:tgtEl>
                                          <p:spTgt spid="151654"/>
                                        </p:tgtEl>
                                      </p:cBhvr>
                                    </p:animEffect>
                                    <p:set>
                                      <p:cBhvr>
                                        <p:cTn id="7" dur="1" fill="hold">
                                          <p:stCondLst>
                                            <p:cond delay="1999"/>
                                          </p:stCondLst>
                                        </p:cTn>
                                        <p:tgtEl>
                                          <p:spTgt spid="151654"/>
                                        </p:tgtEl>
                                        <p:attrNameLst>
                                          <p:attrName>style.visibility</p:attrName>
                                        </p:attrNameLst>
                                      </p:cBhvr>
                                      <p:to>
                                        <p:strVal val="hidden"/>
                                      </p:to>
                                    </p:set>
                                  </p:childTnLst>
                                </p:cTn>
                              </p:par>
                              <p:par>
                                <p:cTn id="8" presetID="16" presetClass="entr" presetSubtype="37" fill="hold" nodeType="withEffect">
                                  <p:stCondLst>
                                    <p:cond delay="0"/>
                                  </p:stCondLst>
                                  <p:childTnLst>
                                    <p:set>
                                      <p:cBhvr>
                                        <p:cTn id="9" dur="1" fill="hold">
                                          <p:stCondLst>
                                            <p:cond delay="0"/>
                                          </p:stCondLst>
                                        </p:cTn>
                                        <p:tgtEl>
                                          <p:spTgt spid="151656"/>
                                        </p:tgtEl>
                                        <p:attrNameLst>
                                          <p:attrName>style.visibility</p:attrName>
                                        </p:attrNameLst>
                                      </p:cBhvr>
                                      <p:to>
                                        <p:strVal val="visible"/>
                                      </p:to>
                                    </p:set>
                                    <p:animEffect transition="in" filter="barn(outVertical)">
                                      <p:cBhvr>
                                        <p:cTn id="10" dur="500"/>
                                        <p:tgtEl>
                                          <p:spTgt spid="151656"/>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151652"/>
                                        </p:tgtEl>
                                        <p:attrNameLst>
                                          <p:attrName>style.visibility</p:attrName>
                                        </p:attrNameLst>
                                      </p:cBhvr>
                                      <p:to>
                                        <p:strVal val="visible"/>
                                      </p:to>
                                    </p:set>
                                    <p:animEffect transition="in" filter="fade">
                                      <p:cBhvr>
                                        <p:cTn id="15" dur="2000"/>
                                        <p:tgtEl>
                                          <p:spTgt spid="151652"/>
                                        </p:tgtEl>
                                      </p:cBhvr>
                                    </p:animEffect>
                                  </p:childTnLst>
                                </p:cTn>
                              </p:par>
                              <p:par>
                                <p:cTn id="16" presetID="10" presetClass="entr" presetSubtype="0" fill="hold" nodeType="withEffect">
                                  <p:stCondLst>
                                    <p:cond delay="0"/>
                                  </p:stCondLst>
                                  <p:childTnLst>
                                    <p:set>
                                      <p:cBhvr>
                                        <p:cTn id="17" dur="1" fill="hold">
                                          <p:stCondLst>
                                            <p:cond delay="0"/>
                                          </p:stCondLst>
                                        </p:cTn>
                                        <p:tgtEl>
                                          <p:spTgt spid="151653"/>
                                        </p:tgtEl>
                                        <p:attrNameLst>
                                          <p:attrName>style.visibility</p:attrName>
                                        </p:attrNameLst>
                                      </p:cBhvr>
                                      <p:to>
                                        <p:strVal val="visible"/>
                                      </p:to>
                                    </p:set>
                                    <p:animEffect transition="in" filter="fade">
                                      <p:cBhvr>
                                        <p:cTn id="18" dur="2000"/>
                                        <p:tgtEl>
                                          <p:spTgt spid="151653"/>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151659"/>
                                        </p:tgtEl>
                                        <p:attrNameLst>
                                          <p:attrName>style.visibility</p:attrName>
                                        </p:attrNameLst>
                                      </p:cBhvr>
                                      <p:to>
                                        <p:strVal val="visible"/>
                                      </p:to>
                                    </p:set>
                                    <p:animEffect transition="in" filter="fade">
                                      <p:cBhvr>
                                        <p:cTn id="21" dur="500"/>
                                        <p:tgtEl>
                                          <p:spTgt spid="151659"/>
                                        </p:tgtEl>
                                      </p:cBhvr>
                                    </p:animEffect>
                                  </p:childTnLst>
                                </p:cTn>
                              </p:par>
                            </p:childTnLst>
                          </p:cTn>
                        </p:par>
                        <p:par>
                          <p:cTn id="22" fill="hold">
                            <p:stCondLst>
                              <p:cond delay="2000"/>
                            </p:stCondLst>
                            <p:childTnLst>
                              <p:par>
                                <p:cTn id="23" presetID="10" presetClass="exit" presetSubtype="0" fill="hold" grpId="1" nodeType="afterEffect">
                                  <p:stCondLst>
                                    <p:cond delay="2000"/>
                                  </p:stCondLst>
                                  <p:childTnLst>
                                    <p:animEffect transition="out" filter="fade">
                                      <p:cBhvr>
                                        <p:cTn id="24" dur="2000"/>
                                        <p:tgtEl>
                                          <p:spTgt spid="151659"/>
                                        </p:tgtEl>
                                      </p:cBhvr>
                                    </p:animEffect>
                                    <p:set>
                                      <p:cBhvr>
                                        <p:cTn id="25" dur="1" fill="hold">
                                          <p:stCondLst>
                                            <p:cond delay="1999"/>
                                          </p:stCondLst>
                                        </p:cTn>
                                        <p:tgtEl>
                                          <p:spTgt spid="15165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1652" grpId="0"/>
      <p:bldP spid="151659" grpId="0"/>
      <p:bldP spid="151659" grpId="1"/>
    </p:bldLst>
  </p:timing>
</p:sld>
</file>

<file path=ppt/slides/slide97.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152578" name="Picture 2" descr="Sinai_New_11_13_03"/>
          <p:cNvPicPr>
            <a:picLocks noChangeAspect="1" noChangeArrowheads="1"/>
          </p:cNvPicPr>
          <p:nvPr/>
        </p:nvPicPr>
        <p:blipFill>
          <a:blip r:embed="rId3" cstate="print">
            <a:lum bright="-30000"/>
          </a:blip>
          <a:srcRect/>
          <a:stretch>
            <a:fillRect/>
          </a:stretch>
        </p:blipFill>
        <p:spPr bwMode="auto">
          <a:xfrm>
            <a:off x="738188" y="628650"/>
            <a:ext cx="7667625" cy="5924550"/>
          </a:xfrm>
          <a:prstGeom prst="rect">
            <a:avLst/>
          </a:prstGeom>
          <a:noFill/>
        </p:spPr>
      </p:pic>
      <p:grpSp>
        <p:nvGrpSpPr>
          <p:cNvPr id="152579" name="Group 3"/>
          <p:cNvGrpSpPr>
            <a:grpSpLocks/>
          </p:cNvGrpSpPr>
          <p:nvPr/>
        </p:nvGrpSpPr>
        <p:grpSpPr bwMode="auto">
          <a:xfrm>
            <a:off x="2590800" y="1866900"/>
            <a:ext cx="4870450" cy="736600"/>
            <a:chOff x="1632" y="1176"/>
            <a:chExt cx="3068" cy="464"/>
          </a:xfrm>
        </p:grpSpPr>
        <p:sp>
          <p:nvSpPr>
            <p:cNvPr id="152580" name="WordArt 4"/>
            <p:cNvSpPr>
              <a:spLocks noChangeArrowheads="1" noChangeShapeType="1"/>
            </p:cNvSpPr>
            <p:nvPr/>
          </p:nvSpPr>
          <p:spPr bwMode="auto">
            <a:xfrm rot="21507697" flipH="1">
              <a:off x="1632" y="1549"/>
              <a:ext cx="440" cy="45"/>
            </a:xfrm>
            <a:prstGeom prst="rect">
              <a:avLst/>
            </a:prstGeom>
          </p:spPr>
          <p:txBody>
            <a:bodyPr wrap="none" fromWordArt="1">
              <a:prstTxWarp prst="textPlain">
                <a:avLst>
                  <a:gd name="adj" fmla="val 50000"/>
                </a:avLst>
              </a:prstTxWarp>
            </a:bodyPr>
            <a:lstStyle/>
            <a:p>
              <a:pPr algn="ctr"/>
              <a:r>
                <a:rPr lang="en-US" sz="3600" b="1" kern="10" spc="-360">
                  <a:ln w="3175">
                    <a:noFill/>
                    <a:round/>
                    <a:headEnd/>
                    <a:tailEnd/>
                  </a:ln>
                  <a:solidFill>
                    <a:srgbClr val="8E5F00"/>
                  </a:solidFill>
                  <a:latin typeface="Trebuchet MS"/>
                </a:rPr>
                <a:t>......</a:t>
              </a:r>
            </a:p>
          </p:txBody>
        </p:sp>
        <p:sp>
          <p:nvSpPr>
            <p:cNvPr id="152581" name="WordArt 5"/>
            <p:cNvSpPr>
              <a:spLocks noChangeArrowheads="1" noChangeShapeType="1"/>
            </p:cNvSpPr>
            <p:nvPr/>
          </p:nvSpPr>
          <p:spPr bwMode="auto">
            <a:xfrm rot="610922" flipH="1">
              <a:off x="2077" y="1595"/>
              <a:ext cx="441" cy="45"/>
            </a:xfrm>
            <a:prstGeom prst="rect">
              <a:avLst/>
            </a:prstGeom>
          </p:spPr>
          <p:txBody>
            <a:bodyPr wrap="none" fromWordArt="1">
              <a:prstTxWarp prst="textPlain">
                <a:avLst>
                  <a:gd name="adj" fmla="val 50000"/>
                </a:avLst>
              </a:prstTxWarp>
            </a:bodyPr>
            <a:lstStyle/>
            <a:p>
              <a:pPr algn="ctr"/>
              <a:r>
                <a:rPr lang="en-US" sz="3600" b="1" kern="10" spc="-360">
                  <a:ln w="3175">
                    <a:noFill/>
                    <a:round/>
                    <a:headEnd/>
                    <a:tailEnd/>
                  </a:ln>
                  <a:solidFill>
                    <a:srgbClr val="8E5F00"/>
                  </a:solidFill>
                  <a:latin typeface="Trebuchet MS"/>
                </a:rPr>
                <a:t>......</a:t>
              </a:r>
            </a:p>
          </p:txBody>
        </p:sp>
        <p:sp>
          <p:nvSpPr>
            <p:cNvPr id="152582" name="WordArt 6"/>
            <p:cNvSpPr>
              <a:spLocks noChangeArrowheads="1" noChangeShapeType="1"/>
            </p:cNvSpPr>
            <p:nvPr/>
          </p:nvSpPr>
          <p:spPr bwMode="auto">
            <a:xfrm rot="21061518" flipH="1">
              <a:off x="2527" y="1595"/>
              <a:ext cx="440" cy="45"/>
            </a:xfrm>
            <a:prstGeom prst="rect">
              <a:avLst/>
            </a:prstGeom>
          </p:spPr>
          <p:txBody>
            <a:bodyPr wrap="none" fromWordArt="1">
              <a:prstTxWarp prst="textPlain">
                <a:avLst>
                  <a:gd name="adj" fmla="val 50000"/>
                </a:avLst>
              </a:prstTxWarp>
            </a:bodyPr>
            <a:lstStyle/>
            <a:p>
              <a:pPr algn="ctr"/>
              <a:r>
                <a:rPr lang="en-US" sz="3600" b="1" kern="10" spc="-360">
                  <a:ln w="3175">
                    <a:noFill/>
                    <a:round/>
                    <a:headEnd/>
                    <a:tailEnd/>
                  </a:ln>
                  <a:solidFill>
                    <a:srgbClr val="8E5F00"/>
                  </a:solidFill>
                  <a:latin typeface="Trebuchet MS"/>
                </a:rPr>
                <a:t>......</a:t>
              </a:r>
            </a:p>
          </p:txBody>
        </p:sp>
        <p:sp>
          <p:nvSpPr>
            <p:cNvPr id="152583" name="WordArt 7"/>
            <p:cNvSpPr>
              <a:spLocks noChangeArrowheads="1" noChangeShapeType="1"/>
            </p:cNvSpPr>
            <p:nvPr/>
          </p:nvSpPr>
          <p:spPr bwMode="auto">
            <a:xfrm rot="21354047" flipH="1">
              <a:off x="2992" y="1549"/>
              <a:ext cx="440" cy="45"/>
            </a:xfrm>
            <a:prstGeom prst="rect">
              <a:avLst/>
            </a:prstGeom>
          </p:spPr>
          <p:txBody>
            <a:bodyPr wrap="none" fromWordArt="1">
              <a:prstTxWarp prst="textPlain">
                <a:avLst>
                  <a:gd name="adj" fmla="val 50000"/>
                </a:avLst>
              </a:prstTxWarp>
            </a:bodyPr>
            <a:lstStyle/>
            <a:p>
              <a:pPr algn="ctr"/>
              <a:r>
                <a:rPr lang="en-US" sz="3600" b="1" kern="10" spc="-360">
                  <a:ln w="3175">
                    <a:noFill/>
                    <a:round/>
                    <a:headEnd/>
                    <a:tailEnd/>
                  </a:ln>
                  <a:solidFill>
                    <a:srgbClr val="8E5F00"/>
                  </a:solidFill>
                  <a:latin typeface="Trebuchet MS"/>
                </a:rPr>
                <a:t>......</a:t>
              </a:r>
            </a:p>
          </p:txBody>
        </p:sp>
        <p:sp>
          <p:nvSpPr>
            <p:cNvPr id="152584" name="WordArt 8"/>
            <p:cNvSpPr>
              <a:spLocks noChangeArrowheads="1" noChangeShapeType="1"/>
            </p:cNvSpPr>
            <p:nvPr/>
          </p:nvSpPr>
          <p:spPr bwMode="auto">
            <a:xfrm rot="21031569" flipH="1">
              <a:off x="3456" y="1488"/>
              <a:ext cx="440" cy="44"/>
            </a:xfrm>
            <a:prstGeom prst="rect">
              <a:avLst/>
            </a:prstGeom>
          </p:spPr>
          <p:txBody>
            <a:bodyPr wrap="none" fromWordArt="1">
              <a:prstTxWarp prst="textPlain">
                <a:avLst>
                  <a:gd name="adj" fmla="val 50000"/>
                </a:avLst>
              </a:prstTxWarp>
            </a:bodyPr>
            <a:lstStyle/>
            <a:p>
              <a:pPr algn="ctr"/>
              <a:r>
                <a:rPr lang="en-US" sz="3600" b="1" kern="10" spc="-360">
                  <a:ln w="3175">
                    <a:noFill/>
                    <a:round/>
                    <a:headEnd/>
                    <a:tailEnd/>
                  </a:ln>
                  <a:solidFill>
                    <a:srgbClr val="8E5F00"/>
                  </a:solidFill>
                  <a:latin typeface="Trebuchet MS"/>
                </a:rPr>
                <a:t>......</a:t>
              </a:r>
            </a:p>
          </p:txBody>
        </p:sp>
        <p:sp>
          <p:nvSpPr>
            <p:cNvPr id="152585" name="WordArt 9"/>
            <p:cNvSpPr>
              <a:spLocks noChangeArrowheads="1" noChangeShapeType="1"/>
            </p:cNvSpPr>
            <p:nvPr/>
          </p:nvSpPr>
          <p:spPr bwMode="auto">
            <a:xfrm rot="20677690" flipH="1">
              <a:off x="3912" y="1392"/>
              <a:ext cx="441" cy="45"/>
            </a:xfrm>
            <a:prstGeom prst="rect">
              <a:avLst/>
            </a:prstGeom>
          </p:spPr>
          <p:txBody>
            <a:bodyPr wrap="none" fromWordArt="1">
              <a:prstTxWarp prst="textPlain">
                <a:avLst>
                  <a:gd name="adj" fmla="val 50000"/>
                </a:avLst>
              </a:prstTxWarp>
            </a:bodyPr>
            <a:lstStyle/>
            <a:p>
              <a:pPr algn="ctr"/>
              <a:r>
                <a:rPr lang="en-US" sz="3600" b="1" kern="10" spc="-360">
                  <a:ln w="3175">
                    <a:noFill/>
                    <a:round/>
                    <a:headEnd/>
                    <a:tailEnd/>
                  </a:ln>
                  <a:solidFill>
                    <a:srgbClr val="8E5F00"/>
                  </a:solidFill>
                  <a:latin typeface="Trebuchet MS"/>
                </a:rPr>
                <a:t>......</a:t>
              </a:r>
            </a:p>
          </p:txBody>
        </p:sp>
        <p:sp>
          <p:nvSpPr>
            <p:cNvPr id="152586" name="Freeform 10"/>
            <p:cNvSpPr>
              <a:spLocks/>
            </p:cNvSpPr>
            <p:nvPr/>
          </p:nvSpPr>
          <p:spPr bwMode="auto">
            <a:xfrm rot="-1908834">
              <a:off x="4512" y="1176"/>
              <a:ext cx="188" cy="168"/>
            </a:xfrm>
            <a:custGeom>
              <a:avLst/>
              <a:gdLst/>
              <a:ahLst/>
              <a:cxnLst>
                <a:cxn ang="0">
                  <a:pos x="307" y="232"/>
                </a:cxn>
                <a:cxn ang="0">
                  <a:pos x="0" y="466"/>
                </a:cxn>
                <a:cxn ang="0">
                  <a:pos x="118" y="466"/>
                </a:cxn>
                <a:cxn ang="0">
                  <a:pos x="425" y="232"/>
                </a:cxn>
                <a:cxn ang="0">
                  <a:pos x="118" y="0"/>
                </a:cxn>
                <a:cxn ang="0">
                  <a:pos x="0" y="0"/>
                </a:cxn>
                <a:cxn ang="0">
                  <a:pos x="307" y="232"/>
                </a:cxn>
              </a:cxnLst>
              <a:rect l="0" t="0" r="r" b="b"/>
              <a:pathLst>
                <a:path w="425" h="466">
                  <a:moveTo>
                    <a:pt x="307" y="232"/>
                  </a:moveTo>
                  <a:lnTo>
                    <a:pt x="0" y="466"/>
                  </a:lnTo>
                  <a:lnTo>
                    <a:pt x="118" y="466"/>
                  </a:lnTo>
                  <a:lnTo>
                    <a:pt x="425" y="232"/>
                  </a:lnTo>
                  <a:lnTo>
                    <a:pt x="118" y="0"/>
                  </a:lnTo>
                  <a:lnTo>
                    <a:pt x="0" y="0"/>
                  </a:lnTo>
                  <a:lnTo>
                    <a:pt x="307" y="232"/>
                  </a:lnTo>
                  <a:close/>
                </a:path>
              </a:pathLst>
            </a:custGeom>
            <a:solidFill>
              <a:srgbClr val="8E5F00"/>
            </a:solidFill>
            <a:ln w="19050" cmpd="sng">
              <a:noFill/>
              <a:round/>
              <a:headEnd/>
              <a:tailEnd/>
            </a:ln>
          </p:spPr>
          <p:txBody>
            <a:bodyPr/>
            <a:lstStyle/>
            <a:p>
              <a:endParaRPr lang="en-US"/>
            </a:p>
          </p:txBody>
        </p:sp>
        <p:sp>
          <p:nvSpPr>
            <p:cNvPr id="152587" name="WordArt 11"/>
            <p:cNvSpPr>
              <a:spLocks noChangeArrowheads="1" noChangeShapeType="1"/>
            </p:cNvSpPr>
            <p:nvPr/>
          </p:nvSpPr>
          <p:spPr bwMode="auto">
            <a:xfrm rot="20378945" flipH="1">
              <a:off x="4215" y="1296"/>
              <a:ext cx="441" cy="45"/>
            </a:xfrm>
            <a:prstGeom prst="rect">
              <a:avLst/>
            </a:prstGeom>
          </p:spPr>
          <p:txBody>
            <a:bodyPr wrap="none" fromWordArt="1">
              <a:prstTxWarp prst="textPlain">
                <a:avLst>
                  <a:gd name="adj" fmla="val 50000"/>
                </a:avLst>
              </a:prstTxWarp>
            </a:bodyPr>
            <a:lstStyle/>
            <a:p>
              <a:pPr algn="ctr"/>
              <a:r>
                <a:rPr lang="en-US" sz="3600" b="1" kern="10" spc="-360">
                  <a:ln w="3175">
                    <a:noFill/>
                    <a:round/>
                    <a:headEnd/>
                    <a:tailEnd/>
                  </a:ln>
                  <a:solidFill>
                    <a:srgbClr val="8E5F00"/>
                  </a:solidFill>
                  <a:latin typeface="Trebuchet MS"/>
                </a:rPr>
                <a:t>......</a:t>
              </a:r>
            </a:p>
          </p:txBody>
        </p:sp>
      </p:grpSp>
      <p:sp>
        <p:nvSpPr>
          <p:cNvPr id="152588" name="Freeform 12"/>
          <p:cNvSpPr>
            <a:spLocks/>
          </p:cNvSpPr>
          <p:nvPr/>
        </p:nvSpPr>
        <p:spPr bwMode="auto">
          <a:xfrm>
            <a:off x="4135438" y="4678363"/>
            <a:ext cx="436562" cy="225425"/>
          </a:xfrm>
          <a:custGeom>
            <a:avLst/>
            <a:gdLst/>
            <a:ahLst/>
            <a:cxnLst>
              <a:cxn ang="0">
                <a:pos x="0" y="3424"/>
              </a:cxn>
              <a:cxn ang="0">
                <a:pos x="925" y="1452"/>
              </a:cxn>
              <a:cxn ang="0">
                <a:pos x="1332" y="1627"/>
              </a:cxn>
              <a:cxn ang="0">
                <a:pos x="2486" y="0"/>
              </a:cxn>
              <a:cxn ang="0">
                <a:pos x="3527" y="727"/>
              </a:cxn>
              <a:cxn ang="0">
                <a:pos x="4134" y="2265"/>
              </a:cxn>
              <a:cxn ang="0">
                <a:pos x="4454" y="2148"/>
              </a:cxn>
              <a:cxn ang="0">
                <a:pos x="5350" y="3339"/>
              </a:cxn>
              <a:cxn ang="0">
                <a:pos x="0" y="3424"/>
              </a:cxn>
            </a:cxnLst>
            <a:rect l="0" t="0" r="r" b="b"/>
            <a:pathLst>
              <a:path w="5350" h="3424">
                <a:moveTo>
                  <a:pt x="0" y="3424"/>
                </a:moveTo>
                <a:lnTo>
                  <a:pt x="925" y="1452"/>
                </a:lnTo>
                <a:lnTo>
                  <a:pt x="1332" y="1627"/>
                </a:lnTo>
                <a:lnTo>
                  <a:pt x="2486" y="0"/>
                </a:lnTo>
                <a:lnTo>
                  <a:pt x="3527" y="727"/>
                </a:lnTo>
                <a:lnTo>
                  <a:pt x="4134" y="2265"/>
                </a:lnTo>
                <a:lnTo>
                  <a:pt x="4454" y="2148"/>
                </a:lnTo>
                <a:lnTo>
                  <a:pt x="5350" y="3339"/>
                </a:lnTo>
                <a:lnTo>
                  <a:pt x="0" y="3424"/>
                </a:lnTo>
                <a:close/>
              </a:path>
            </a:pathLst>
          </a:custGeom>
          <a:gradFill rotWithShape="1">
            <a:gsLst>
              <a:gs pos="0">
                <a:srgbClr val="996600"/>
              </a:gs>
              <a:gs pos="100000">
                <a:srgbClr val="663300"/>
              </a:gs>
            </a:gsLst>
            <a:lin ang="5400000" scaled="1"/>
          </a:gradFill>
          <a:ln w="9525">
            <a:noFill/>
            <a:round/>
            <a:headEnd/>
            <a:tailEnd/>
          </a:ln>
        </p:spPr>
        <p:txBody>
          <a:bodyPr/>
          <a:lstStyle/>
          <a:p>
            <a:endParaRPr lang="en-US"/>
          </a:p>
        </p:txBody>
      </p:sp>
      <p:sp>
        <p:nvSpPr>
          <p:cNvPr id="152589" name="WordArt 13"/>
          <p:cNvSpPr>
            <a:spLocks noChangeArrowheads="1" noChangeShapeType="1" noTextEdit="1"/>
          </p:cNvSpPr>
          <p:nvPr/>
        </p:nvSpPr>
        <p:spPr bwMode="auto">
          <a:xfrm>
            <a:off x="3886200" y="4800600"/>
            <a:ext cx="930275" cy="228600"/>
          </a:xfrm>
          <a:prstGeom prst="rect">
            <a:avLst/>
          </a:prstGeom>
        </p:spPr>
        <p:txBody>
          <a:bodyPr spcFirstLastPara="1" wrap="none" fromWordArt="1">
            <a:prstTxWarp prst="textArchDown">
              <a:avLst>
                <a:gd name="adj" fmla="val 145229"/>
              </a:avLst>
            </a:prstTxWarp>
          </a:bodyPr>
          <a:lstStyle/>
          <a:p>
            <a:pPr algn="ctr"/>
            <a:r>
              <a:rPr lang="en-US" sz="3600" kern="10">
                <a:ln w="3175">
                  <a:noFill/>
                  <a:round/>
                  <a:headEnd/>
                  <a:tailEnd/>
                </a:ln>
                <a:solidFill>
                  <a:srgbClr val="996633"/>
                </a:solidFill>
                <a:latin typeface="Arial Black"/>
              </a:rPr>
              <a:t>Mt. Horeb</a:t>
            </a:r>
          </a:p>
        </p:txBody>
      </p:sp>
      <p:grpSp>
        <p:nvGrpSpPr>
          <p:cNvPr id="152590" name="Group 14"/>
          <p:cNvGrpSpPr>
            <a:grpSpLocks/>
          </p:cNvGrpSpPr>
          <p:nvPr/>
        </p:nvGrpSpPr>
        <p:grpSpPr bwMode="auto">
          <a:xfrm>
            <a:off x="5638800" y="2565400"/>
            <a:ext cx="685800" cy="330200"/>
            <a:chOff x="2112" y="1236"/>
            <a:chExt cx="1920" cy="924"/>
          </a:xfrm>
        </p:grpSpPr>
        <p:sp>
          <p:nvSpPr>
            <p:cNvPr id="152591" name="Oval 15"/>
            <p:cNvSpPr>
              <a:spLocks noChangeArrowheads="1"/>
            </p:cNvSpPr>
            <p:nvPr/>
          </p:nvSpPr>
          <p:spPr bwMode="auto">
            <a:xfrm>
              <a:off x="3977" y="1632"/>
              <a:ext cx="55" cy="45"/>
            </a:xfrm>
            <a:prstGeom prst="ellipse">
              <a:avLst/>
            </a:prstGeom>
            <a:solidFill>
              <a:srgbClr val="996633"/>
            </a:solidFill>
            <a:ln w="3175" algn="ctr">
              <a:noFill/>
              <a:round/>
              <a:headEnd/>
              <a:tailEnd/>
            </a:ln>
            <a:effectLst/>
          </p:spPr>
          <p:txBody>
            <a:bodyPr/>
            <a:lstStyle/>
            <a:p>
              <a:pPr algn="ctr"/>
              <a:endParaRPr lang="en-US" sz="3200">
                <a:solidFill>
                  <a:srgbClr val="000099"/>
                </a:solidFill>
                <a:latin typeface="Arial Black" pitchFamily="34" charset="0"/>
              </a:endParaRPr>
            </a:p>
          </p:txBody>
        </p:sp>
        <p:grpSp>
          <p:nvGrpSpPr>
            <p:cNvPr id="152592" name="Group 16"/>
            <p:cNvGrpSpPr>
              <a:grpSpLocks/>
            </p:cNvGrpSpPr>
            <p:nvPr/>
          </p:nvGrpSpPr>
          <p:grpSpPr bwMode="auto">
            <a:xfrm>
              <a:off x="2112" y="1236"/>
              <a:ext cx="1824" cy="924"/>
              <a:chOff x="2112" y="1236"/>
              <a:chExt cx="1824" cy="924"/>
            </a:xfrm>
          </p:grpSpPr>
          <p:sp>
            <p:nvSpPr>
              <p:cNvPr id="152593" name="WordArt 17"/>
              <p:cNvSpPr>
                <a:spLocks noChangeArrowheads="1" noChangeShapeType="1" noTextEdit="1"/>
              </p:cNvSpPr>
              <p:nvPr/>
            </p:nvSpPr>
            <p:spPr bwMode="auto">
              <a:xfrm>
                <a:off x="2112" y="1236"/>
                <a:ext cx="1732" cy="648"/>
              </a:xfrm>
              <a:prstGeom prst="rect">
                <a:avLst/>
              </a:prstGeom>
            </p:spPr>
            <p:txBody>
              <a:bodyPr wrap="none" fromWordArt="1">
                <a:prstTxWarp prst="textCurveDown">
                  <a:avLst>
                    <a:gd name="adj" fmla="val 52630"/>
                  </a:avLst>
                </a:prstTxWarp>
              </a:bodyPr>
              <a:lstStyle/>
              <a:p>
                <a:pPr algn="ctr"/>
                <a:r>
                  <a:rPr lang="en-US" sz="3600" kern="10">
                    <a:ln w="3175">
                      <a:noFill/>
                      <a:round/>
                      <a:headEnd/>
                      <a:tailEnd/>
                    </a:ln>
                    <a:solidFill>
                      <a:srgbClr val="996633"/>
                    </a:solidFill>
                    <a:latin typeface="Arial Black"/>
                  </a:rPr>
                  <a:t>Kadesh</a:t>
                </a:r>
              </a:p>
            </p:txBody>
          </p:sp>
          <p:sp>
            <p:nvSpPr>
              <p:cNvPr id="152594" name="WordArt 18"/>
              <p:cNvSpPr>
                <a:spLocks noChangeArrowheads="1" noChangeShapeType="1" noTextEdit="1"/>
              </p:cNvSpPr>
              <p:nvPr/>
            </p:nvSpPr>
            <p:spPr bwMode="auto">
              <a:xfrm rot="-952815">
                <a:off x="2208" y="1536"/>
                <a:ext cx="1669" cy="624"/>
              </a:xfrm>
              <a:prstGeom prst="rect">
                <a:avLst/>
              </a:prstGeom>
            </p:spPr>
            <p:txBody>
              <a:bodyPr wrap="none" fromWordArt="1">
                <a:prstTxWarp prst="textCurveDown">
                  <a:avLst>
                    <a:gd name="adj" fmla="val 52630"/>
                  </a:avLst>
                </a:prstTxWarp>
              </a:bodyPr>
              <a:lstStyle/>
              <a:p>
                <a:pPr algn="ctr"/>
                <a:r>
                  <a:rPr lang="en-US" sz="3600" kern="10">
                    <a:ln w="3175">
                      <a:noFill/>
                      <a:round/>
                      <a:headEnd/>
                      <a:tailEnd/>
                    </a:ln>
                    <a:solidFill>
                      <a:srgbClr val="996633"/>
                    </a:solidFill>
                    <a:latin typeface="Arial Black"/>
                  </a:rPr>
                  <a:t>barnea</a:t>
                </a:r>
              </a:p>
            </p:txBody>
          </p:sp>
          <p:sp>
            <p:nvSpPr>
              <p:cNvPr id="152595" name="WordArt 19"/>
              <p:cNvSpPr>
                <a:spLocks noChangeArrowheads="1" noChangeShapeType="1" noTextEdit="1"/>
              </p:cNvSpPr>
              <p:nvPr/>
            </p:nvSpPr>
            <p:spPr bwMode="auto">
              <a:xfrm rot="9346286" flipV="1">
                <a:off x="3877" y="1680"/>
                <a:ext cx="59" cy="48"/>
              </a:xfrm>
              <a:prstGeom prst="rect">
                <a:avLst/>
              </a:prstGeom>
            </p:spPr>
            <p:txBody>
              <a:bodyPr wrap="none" fromWordArt="1">
                <a:prstTxWarp prst="textWave1">
                  <a:avLst>
                    <a:gd name="adj1" fmla="val 0"/>
                    <a:gd name="adj2" fmla="val 0"/>
                  </a:avLst>
                </a:prstTxWarp>
              </a:bodyPr>
              <a:lstStyle/>
              <a:p>
                <a:pPr algn="ctr"/>
                <a:r>
                  <a:rPr lang="en-US" sz="3600" kern="10">
                    <a:ln w="3175">
                      <a:noFill/>
                      <a:round/>
                      <a:headEnd/>
                      <a:tailEnd/>
                    </a:ln>
                    <a:solidFill>
                      <a:srgbClr val="996633"/>
                    </a:solidFill>
                    <a:latin typeface="Arial Black"/>
                  </a:rPr>
                  <a:t>-</a:t>
                </a:r>
              </a:p>
            </p:txBody>
          </p:sp>
        </p:grpSp>
      </p:grpSp>
      <p:grpSp>
        <p:nvGrpSpPr>
          <p:cNvPr id="152596" name="Group 20"/>
          <p:cNvGrpSpPr>
            <a:grpSpLocks/>
          </p:cNvGrpSpPr>
          <p:nvPr/>
        </p:nvGrpSpPr>
        <p:grpSpPr bwMode="auto">
          <a:xfrm>
            <a:off x="6705600" y="1905000"/>
            <a:ext cx="1447800" cy="1392238"/>
            <a:chOff x="4320" y="1296"/>
            <a:chExt cx="912" cy="877"/>
          </a:xfrm>
        </p:grpSpPr>
        <p:grpSp>
          <p:nvGrpSpPr>
            <p:cNvPr id="152597" name="Group 21"/>
            <p:cNvGrpSpPr>
              <a:grpSpLocks/>
            </p:cNvGrpSpPr>
            <p:nvPr/>
          </p:nvGrpSpPr>
          <p:grpSpPr bwMode="auto">
            <a:xfrm>
              <a:off x="4320" y="1536"/>
              <a:ext cx="574" cy="637"/>
              <a:chOff x="4320" y="1536"/>
              <a:chExt cx="574" cy="637"/>
            </a:xfrm>
          </p:grpSpPr>
          <p:sp>
            <p:nvSpPr>
              <p:cNvPr id="152598" name="WordArt 22"/>
              <p:cNvSpPr>
                <a:spLocks noChangeArrowheads="1" noChangeShapeType="1" noTextEdit="1"/>
              </p:cNvSpPr>
              <p:nvPr/>
            </p:nvSpPr>
            <p:spPr bwMode="auto">
              <a:xfrm>
                <a:off x="4800" y="1536"/>
                <a:ext cx="48" cy="48"/>
              </a:xfrm>
              <a:prstGeom prst="rect">
                <a:avLst/>
              </a:prstGeom>
            </p:spPr>
            <p:txBody>
              <a:bodyPr wrap="none" fromWordArt="1">
                <a:prstTxWarp prst="textPlain">
                  <a:avLst>
                    <a:gd name="adj" fmla="val 50000"/>
                  </a:avLst>
                </a:prstTxWarp>
              </a:bodyPr>
              <a:lstStyle/>
              <a:p>
                <a:pPr algn="ctr"/>
                <a:r>
                  <a:rPr lang="en-US" sz="3600" kern="10">
                    <a:ln w="9525">
                      <a:solidFill>
                        <a:srgbClr val="824100"/>
                      </a:solidFill>
                      <a:round/>
                      <a:headEnd/>
                      <a:tailEnd/>
                    </a:ln>
                    <a:solidFill>
                      <a:srgbClr val="824100"/>
                    </a:solidFill>
                    <a:latin typeface="Century"/>
                  </a:rPr>
                  <a:t>.</a:t>
                </a:r>
              </a:p>
            </p:txBody>
          </p:sp>
          <p:sp>
            <p:nvSpPr>
              <p:cNvPr id="152599" name="Arc 23"/>
              <p:cNvSpPr>
                <a:spLocks/>
              </p:cNvSpPr>
              <p:nvPr/>
            </p:nvSpPr>
            <p:spPr bwMode="auto">
              <a:xfrm rot="6715497">
                <a:off x="4345" y="2029"/>
                <a:ext cx="119" cy="170"/>
              </a:xfrm>
              <a:custGeom>
                <a:avLst/>
                <a:gdLst>
                  <a:gd name="G0" fmla="+- 0 0 0"/>
                  <a:gd name="G1" fmla="+- 21192 0 0"/>
                  <a:gd name="G2" fmla="+- 21600 0 0"/>
                  <a:gd name="T0" fmla="*/ 4178 w 18156"/>
                  <a:gd name="T1" fmla="*/ 0 h 21192"/>
                  <a:gd name="T2" fmla="*/ 18156 w 18156"/>
                  <a:gd name="T3" fmla="*/ 9490 h 21192"/>
                  <a:gd name="T4" fmla="*/ 0 w 18156"/>
                  <a:gd name="T5" fmla="*/ 21192 h 21192"/>
                </a:gdLst>
                <a:ahLst/>
                <a:cxnLst>
                  <a:cxn ang="0">
                    <a:pos x="T0" y="T1"/>
                  </a:cxn>
                  <a:cxn ang="0">
                    <a:pos x="T2" y="T3"/>
                  </a:cxn>
                  <a:cxn ang="0">
                    <a:pos x="T4" y="T5"/>
                  </a:cxn>
                </a:cxnLst>
                <a:rect l="0" t="0" r="r" b="b"/>
                <a:pathLst>
                  <a:path w="18156" h="21192" fill="none" extrusionOk="0">
                    <a:moveTo>
                      <a:pt x="4178" y="-1"/>
                    </a:moveTo>
                    <a:cubicBezTo>
                      <a:pt x="9932" y="1134"/>
                      <a:pt x="14978" y="4560"/>
                      <a:pt x="18155" y="9490"/>
                    </a:cubicBezTo>
                  </a:path>
                  <a:path w="18156" h="21192" stroke="0" extrusionOk="0">
                    <a:moveTo>
                      <a:pt x="4178" y="-1"/>
                    </a:moveTo>
                    <a:cubicBezTo>
                      <a:pt x="9932" y="1134"/>
                      <a:pt x="14978" y="4560"/>
                      <a:pt x="18155" y="9490"/>
                    </a:cubicBezTo>
                    <a:lnTo>
                      <a:pt x="0" y="21192"/>
                    </a:lnTo>
                    <a:close/>
                  </a:path>
                </a:pathLst>
              </a:custGeom>
              <a:noFill/>
              <a:ln w="38100">
                <a:solidFill>
                  <a:srgbClr val="824100"/>
                </a:solidFill>
                <a:round/>
                <a:headEnd/>
                <a:tailEnd/>
              </a:ln>
              <a:effectLst/>
            </p:spPr>
            <p:txBody>
              <a:bodyPr anchor="ctr">
                <a:spAutoFit/>
              </a:bodyPr>
              <a:lstStyle/>
              <a:p>
                <a:endParaRPr lang="en-US"/>
              </a:p>
            </p:txBody>
          </p:sp>
          <p:sp>
            <p:nvSpPr>
              <p:cNvPr id="152600" name="WordArt 24"/>
              <p:cNvSpPr>
                <a:spLocks noChangeArrowheads="1" noChangeShapeType="1" noTextEdit="1"/>
              </p:cNvSpPr>
              <p:nvPr/>
            </p:nvSpPr>
            <p:spPr bwMode="auto">
              <a:xfrm>
                <a:off x="4510" y="2052"/>
                <a:ext cx="48" cy="48"/>
              </a:xfrm>
              <a:prstGeom prst="rect">
                <a:avLst/>
              </a:prstGeom>
            </p:spPr>
            <p:txBody>
              <a:bodyPr wrap="none" fromWordArt="1">
                <a:prstTxWarp prst="textPlain">
                  <a:avLst>
                    <a:gd name="adj" fmla="val 50000"/>
                  </a:avLst>
                </a:prstTxWarp>
              </a:bodyPr>
              <a:lstStyle/>
              <a:p>
                <a:pPr algn="ctr"/>
                <a:r>
                  <a:rPr lang="en-US" sz="3600" kern="10">
                    <a:ln w="9525">
                      <a:solidFill>
                        <a:srgbClr val="824100"/>
                      </a:solidFill>
                      <a:round/>
                      <a:headEnd/>
                      <a:tailEnd/>
                    </a:ln>
                    <a:solidFill>
                      <a:srgbClr val="824100"/>
                    </a:solidFill>
                    <a:latin typeface="Century"/>
                  </a:rPr>
                  <a:t>.</a:t>
                </a:r>
              </a:p>
            </p:txBody>
          </p:sp>
          <p:sp>
            <p:nvSpPr>
              <p:cNvPr id="152601" name="Arc 25"/>
              <p:cNvSpPr>
                <a:spLocks/>
              </p:cNvSpPr>
              <p:nvPr/>
            </p:nvSpPr>
            <p:spPr bwMode="auto">
              <a:xfrm rot="9622134" flipV="1">
                <a:off x="4558" y="1929"/>
                <a:ext cx="144" cy="171"/>
              </a:xfrm>
              <a:custGeom>
                <a:avLst/>
                <a:gdLst>
                  <a:gd name="G0" fmla="+- 0 0 0"/>
                  <a:gd name="G1" fmla="+- 21192 0 0"/>
                  <a:gd name="G2" fmla="+- 21600 0 0"/>
                  <a:gd name="T0" fmla="*/ 4178 w 18156"/>
                  <a:gd name="T1" fmla="*/ 0 h 21192"/>
                  <a:gd name="T2" fmla="*/ 18156 w 18156"/>
                  <a:gd name="T3" fmla="*/ 9490 h 21192"/>
                  <a:gd name="T4" fmla="*/ 0 w 18156"/>
                  <a:gd name="T5" fmla="*/ 21192 h 21192"/>
                </a:gdLst>
                <a:ahLst/>
                <a:cxnLst>
                  <a:cxn ang="0">
                    <a:pos x="T0" y="T1"/>
                  </a:cxn>
                  <a:cxn ang="0">
                    <a:pos x="T2" y="T3"/>
                  </a:cxn>
                  <a:cxn ang="0">
                    <a:pos x="T4" y="T5"/>
                  </a:cxn>
                </a:cxnLst>
                <a:rect l="0" t="0" r="r" b="b"/>
                <a:pathLst>
                  <a:path w="18156" h="21192" fill="none" extrusionOk="0">
                    <a:moveTo>
                      <a:pt x="4178" y="-1"/>
                    </a:moveTo>
                    <a:cubicBezTo>
                      <a:pt x="9932" y="1134"/>
                      <a:pt x="14978" y="4560"/>
                      <a:pt x="18155" y="9490"/>
                    </a:cubicBezTo>
                  </a:path>
                  <a:path w="18156" h="21192" stroke="0" extrusionOk="0">
                    <a:moveTo>
                      <a:pt x="4178" y="-1"/>
                    </a:moveTo>
                    <a:cubicBezTo>
                      <a:pt x="9932" y="1134"/>
                      <a:pt x="14978" y="4560"/>
                      <a:pt x="18155" y="9490"/>
                    </a:cubicBezTo>
                    <a:lnTo>
                      <a:pt x="0" y="21192"/>
                    </a:lnTo>
                    <a:close/>
                  </a:path>
                </a:pathLst>
              </a:custGeom>
              <a:noFill/>
              <a:ln w="38100">
                <a:solidFill>
                  <a:srgbClr val="824100"/>
                </a:solidFill>
                <a:round/>
                <a:headEnd/>
                <a:tailEnd/>
              </a:ln>
              <a:effectLst/>
            </p:spPr>
            <p:txBody>
              <a:bodyPr anchor="ctr">
                <a:spAutoFit/>
              </a:bodyPr>
              <a:lstStyle/>
              <a:p>
                <a:endParaRPr lang="en-US"/>
              </a:p>
            </p:txBody>
          </p:sp>
          <p:sp>
            <p:nvSpPr>
              <p:cNvPr id="152602" name="WordArt 26"/>
              <p:cNvSpPr>
                <a:spLocks noChangeArrowheads="1" noChangeShapeType="1" noTextEdit="1"/>
              </p:cNvSpPr>
              <p:nvPr/>
            </p:nvSpPr>
            <p:spPr bwMode="auto">
              <a:xfrm rot="-1150740">
                <a:off x="4654" y="1860"/>
                <a:ext cx="48" cy="48"/>
              </a:xfrm>
              <a:prstGeom prst="rect">
                <a:avLst/>
              </a:prstGeom>
            </p:spPr>
            <p:txBody>
              <a:bodyPr wrap="none" fromWordArt="1">
                <a:prstTxWarp prst="textPlain">
                  <a:avLst>
                    <a:gd name="adj" fmla="val 50000"/>
                  </a:avLst>
                </a:prstTxWarp>
              </a:bodyPr>
              <a:lstStyle/>
              <a:p>
                <a:pPr algn="ctr"/>
                <a:r>
                  <a:rPr lang="en-US" sz="3600" kern="10">
                    <a:ln w="9525">
                      <a:solidFill>
                        <a:srgbClr val="824100"/>
                      </a:solidFill>
                      <a:round/>
                      <a:headEnd/>
                      <a:tailEnd/>
                    </a:ln>
                    <a:solidFill>
                      <a:srgbClr val="824100"/>
                    </a:solidFill>
                    <a:latin typeface="Century"/>
                  </a:rPr>
                  <a:t>.</a:t>
                </a:r>
              </a:p>
            </p:txBody>
          </p:sp>
          <p:sp>
            <p:nvSpPr>
              <p:cNvPr id="152603" name="Arc 27"/>
              <p:cNvSpPr>
                <a:spLocks/>
              </p:cNvSpPr>
              <p:nvPr/>
            </p:nvSpPr>
            <p:spPr bwMode="auto">
              <a:xfrm rot="6715497">
                <a:off x="4681" y="1693"/>
                <a:ext cx="119" cy="170"/>
              </a:xfrm>
              <a:custGeom>
                <a:avLst/>
                <a:gdLst>
                  <a:gd name="G0" fmla="+- 0 0 0"/>
                  <a:gd name="G1" fmla="+- 21192 0 0"/>
                  <a:gd name="G2" fmla="+- 21600 0 0"/>
                  <a:gd name="T0" fmla="*/ 4178 w 18156"/>
                  <a:gd name="T1" fmla="*/ 0 h 21192"/>
                  <a:gd name="T2" fmla="*/ 18156 w 18156"/>
                  <a:gd name="T3" fmla="*/ 9490 h 21192"/>
                  <a:gd name="T4" fmla="*/ 0 w 18156"/>
                  <a:gd name="T5" fmla="*/ 21192 h 21192"/>
                </a:gdLst>
                <a:ahLst/>
                <a:cxnLst>
                  <a:cxn ang="0">
                    <a:pos x="T0" y="T1"/>
                  </a:cxn>
                  <a:cxn ang="0">
                    <a:pos x="T2" y="T3"/>
                  </a:cxn>
                  <a:cxn ang="0">
                    <a:pos x="T4" y="T5"/>
                  </a:cxn>
                </a:cxnLst>
                <a:rect l="0" t="0" r="r" b="b"/>
                <a:pathLst>
                  <a:path w="18156" h="21192" fill="none" extrusionOk="0">
                    <a:moveTo>
                      <a:pt x="4178" y="-1"/>
                    </a:moveTo>
                    <a:cubicBezTo>
                      <a:pt x="9932" y="1134"/>
                      <a:pt x="14978" y="4560"/>
                      <a:pt x="18155" y="9490"/>
                    </a:cubicBezTo>
                  </a:path>
                  <a:path w="18156" h="21192" stroke="0" extrusionOk="0">
                    <a:moveTo>
                      <a:pt x="4178" y="-1"/>
                    </a:moveTo>
                    <a:cubicBezTo>
                      <a:pt x="9932" y="1134"/>
                      <a:pt x="14978" y="4560"/>
                      <a:pt x="18155" y="9490"/>
                    </a:cubicBezTo>
                    <a:lnTo>
                      <a:pt x="0" y="21192"/>
                    </a:lnTo>
                    <a:close/>
                  </a:path>
                </a:pathLst>
              </a:custGeom>
              <a:noFill/>
              <a:ln w="38100">
                <a:solidFill>
                  <a:srgbClr val="824100"/>
                </a:solidFill>
                <a:round/>
                <a:headEnd/>
                <a:tailEnd/>
              </a:ln>
              <a:effectLst/>
            </p:spPr>
            <p:txBody>
              <a:bodyPr anchor="ctr">
                <a:spAutoFit/>
              </a:bodyPr>
              <a:lstStyle/>
              <a:p>
                <a:endParaRPr lang="en-US"/>
              </a:p>
            </p:txBody>
          </p:sp>
          <p:sp>
            <p:nvSpPr>
              <p:cNvPr id="152604" name="WordArt 28"/>
              <p:cNvSpPr>
                <a:spLocks noChangeArrowheads="1" noChangeShapeType="1" noTextEdit="1"/>
              </p:cNvSpPr>
              <p:nvPr/>
            </p:nvSpPr>
            <p:spPr bwMode="auto">
              <a:xfrm>
                <a:off x="4846" y="1716"/>
                <a:ext cx="48" cy="48"/>
              </a:xfrm>
              <a:prstGeom prst="rect">
                <a:avLst/>
              </a:prstGeom>
            </p:spPr>
            <p:txBody>
              <a:bodyPr wrap="none" fromWordArt="1">
                <a:prstTxWarp prst="textPlain">
                  <a:avLst>
                    <a:gd name="adj" fmla="val 50000"/>
                  </a:avLst>
                </a:prstTxWarp>
              </a:bodyPr>
              <a:lstStyle/>
              <a:p>
                <a:pPr algn="ctr"/>
                <a:r>
                  <a:rPr lang="en-US" sz="3600" kern="10">
                    <a:ln w="9525">
                      <a:solidFill>
                        <a:srgbClr val="824100"/>
                      </a:solidFill>
                      <a:round/>
                      <a:headEnd/>
                      <a:tailEnd/>
                    </a:ln>
                    <a:solidFill>
                      <a:srgbClr val="824100"/>
                    </a:solidFill>
                    <a:latin typeface="Century"/>
                  </a:rPr>
                  <a:t>.</a:t>
                </a:r>
              </a:p>
            </p:txBody>
          </p:sp>
          <p:sp>
            <p:nvSpPr>
              <p:cNvPr id="152605" name="Arc 29"/>
              <p:cNvSpPr>
                <a:spLocks/>
              </p:cNvSpPr>
              <p:nvPr/>
            </p:nvSpPr>
            <p:spPr bwMode="auto">
              <a:xfrm rot="8773144" flipV="1">
                <a:off x="4825" y="1584"/>
                <a:ext cx="48" cy="192"/>
              </a:xfrm>
              <a:custGeom>
                <a:avLst/>
                <a:gdLst>
                  <a:gd name="G0" fmla="+- 0 0 0"/>
                  <a:gd name="G1" fmla="+- 21192 0 0"/>
                  <a:gd name="G2" fmla="+- 21600 0 0"/>
                  <a:gd name="T0" fmla="*/ 4178 w 18156"/>
                  <a:gd name="T1" fmla="*/ 0 h 21192"/>
                  <a:gd name="T2" fmla="*/ 18156 w 18156"/>
                  <a:gd name="T3" fmla="*/ 9490 h 21192"/>
                  <a:gd name="T4" fmla="*/ 0 w 18156"/>
                  <a:gd name="T5" fmla="*/ 21192 h 21192"/>
                </a:gdLst>
                <a:ahLst/>
                <a:cxnLst>
                  <a:cxn ang="0">
                    <a:pos x="T0" y="T1"/>
                  </a:cxn>
                  <a:cxn ang="0">
                    <a:pos x="T2" y="T3"/>
                  </a:cxn>
                  <a:cxn ang="0">
                    <a:pos x="T4" y="T5"/>
                  </a:cxn>
                </a:cxnLst>
                <a:rect l="0" t="0" r="r" b="b"/>
                <a:pathLst>
                  <a:path w="18156" h="21192" fill="none" extrusionOk="0">
                    <a:moveTo>
                      <a:pt x="4178" y="-1"/>
                    </a:moveTo>
                    <a:cubicBezTo>
                      <a:pt x="9932" y="1134"/>
                      <a:pt x="14978" y="4560"/>
                      <a:pt x="18155" y="9490"/>
                    </a:cubicBezTo>
                  </a:path>
                  <a:path w="18156" h="21192" stroke="0" extrusionOk="0">
                    <a:moveTo>
                      <a:pt x="4178" y="-1"/>
                    </a:moveTo>
                    <a:cubicBezTo>
                      <a:pt x="9932" y="1134"/>
                      <a:pt x="14978" y="4560"/>
                      <a:pt x="18155" y="9490"/>
                    </a:cubicBezTo>
                    <a:lnTo>
                      <a:pt x="0" y="21192"/>
                    </a:lnTo>
                    <a:close/>
                  </a:path>
                </a:pathLst>
              </a:custGeom>
              <a:noFill/>
              <a:ln w="38100">
                <a:solidFill>
                  <a:srgbClr val="824100"/>
                </a:solidFill>
                <a:round/>
                <a:headEnd/>
                <a:tailEnd/>
              </a:ln>
              <a:effectLst/>
            </p:spPr>
            <p:txBody>
              <a:bodyPr anchor="ctr">
                <a:spAutoFit/>
              </a:bodyPr>
              <a:lstStyle/>
              <a:p>
                <a:endParaRPr lang="en-US"/>
              </a:p>
            </p:txBody>
          </p:sp>
        </p:grpSp>
        <p:grpSp>
          <p:nvGrpSpPr>
            <p:cNvPr id="152606" name="Group 30"/>
            <p:cNvGrpSpPr>
              <a:grpSpLocks/>
            </p:cNvGrpSpPr>
            <p:nvPr/>
          </p:nvGrpSpPr>
          <p:grpSpPr bwMode="auto">
            <a:xfrm>
              <a:off x="4800" y="1488"/>
              <a:ext cx="432" cy="101"/>
              <a:chOff x="4800" y="1488"/>
              <a:chExt cx="432" cy="101"/>
            </a:xfrm>
          </p:grpSpPr>
          <p:sp>
            <p:nvSpPr>
              <p:cNvPr id="152607" name="Arc 31"/>
              <p:cNvSpPr>
                <a:spLocks/>
              </p:cNvSpPr>
              <p:nvPr/>
            </p:nvSpPr>
            <p:spPr bwMode="auto">
              <a:xfrm rot="-12756078">
                <a:off x="5048" y="1488"/>
                <a:ext cx="107" cy="101"/>
              </a:xfrm>
              <a:custGeom>
                <a:avLst/>
                <a:gdLst>
                  <a:gd name="G0" fmla="+- 0 0 0"/>
                  <a:gd name="G1" fmla="+- 21037 0 0"/>
                  <a:gd name="G2" fmla="+- 21600 0 0"/>
                  <a:gd name="T0" fmla="*/ 4900 w 18156"/>
                  <a:gd name="T1" fmla="*/ 0 h 21037"/>
                  <a:gd name="T2" fmla="*/ 18156 w 18156"/>
                  <a:gd name="T3" fmla="*/ 9335 h 21037"/>
                  <a:gd name="T4" fmla="*/ 0 w 18156"/>
                  <a:gd name="T5" fmla="*/ 21037 h 21037"/>
                </a:gdLst>
                <a:ahLst/>
                <a:cxnLst>
                  <a:cxn ang="0">
                    <a:pos x="T0" y="T1"/>
                  </a:cxn>
                  <a:cxn ang="0">
                    <a:pos x="T2" y="T3"/>
                  </a:cxn>
                  <a:cxn ang="0">
                    <a:pos x="T4" y="T5"/>
                  </a:cxn>
                </a:cxnLst>
                <a:rect l="0" t="0" r="r" b="b"/>
                <a:pathLst>
                  <a:path w="18156" h="21037" fill="none" extrusionOk="0">
                    <a:moveTo>
                      <a:pt x="4899" y="0"/>
                    </a:moveTo>
                    <a:cubicBezTo>
                      <a:pt x="10363" y="1272"/>
                      <a:pt x="15116" y="4620"/>
                      <a:pt x="18155" y="9335"/>
                    </a:cubicBezTo>
                  </a:path>
                  <a:path w="18156" h="21037" stroke="0" extrusionOk="0">
                    <a:moveTo>
                      <a:pt x="4899" y="0"/>
                    </a:moveTo>
                    <a:cubicBezTo>
                      <a:pt x="10363" y="1272"/>
                      <a:pt x="15116" y="4620"/>
                      <a:pt x="18155" y="9335"/>
                    </a:cubicBezTo>
                    <a:lnTo>
                      <a:pt x="0" y="21037"/>
                    </a:lnTo>
                    <a:close/>
                  </a:path>
                </a:pathLst>
              </a:custGeom>
              <a:noFill/>
              <a:ln w="38100">
                <a:solidFill>
                  <a:srgbClr val="824100"/>
                </a:solidFill>
                <a:prstDash val="lgDashDot"/>
                <a:round/>
                <a:headEnd/>
                <a:tailEnd/>
              </a:ln>
              <a:effectLst/>
            </p:spPr>
            <p:txBody>
              <a:bodyPr anchor="ctr">
                <a:spAutoFit/>
              </a:bodyPr>
              <a:lstStyle/>
              <a:p>
                <a:endParaRPr lang="en-US"/>
              </a:p>
            </p:txBody>
          </p:sp>
          <p:sp>
            <p:nvSpPr>
              <p:cNvPr id="152608" name="Arc 32"/>
              <p:cNvSpPr>
                <a:spLocks/>
              </p:cNvSpPr>
              <p:nvPr/>
            </p:nvSpPr>
            <p:spPr bwMode="auto">
              <a:xfrm rot="14637100" flipV="1">
                <a:off x="4848" y="1488"/>
                <a:ext cx="48" cy="144"/>
              </a:xfrm>
              <a:custGeom>
                <a:avLst/>
                <a:gdLst>
                  <a:gd name="G0" fmla="+- 0 0 0"/>
                  <a:gd name="G1" fmla="+- 21192 0 0"/>
                  <a:gd name="G2" fmla="+- 21600 0 0"/>
                  <a:gd name="T0" fmla="*/ 4178 w 18156"/>
                  <a:gd name="T1" fmla="*/ 0 h 21192"/>
                  <a:gd name="T2" fmla="*/ 18156 w 18156"/>
                  <a:gd name="T3" fmla="*/ 9490 h 21192"/>
                  <a:gd name="T4" fmla="*/ 0 w 18156"/>
                  <a:gd name="T5" fmla="*/ 21192 h 21192"/>
                </a:gdLst>
                <a:ahLst/>
                <a:cxnLst>
                  <a:cxn ang="0">
                    <a:pos x="T0" y="T1"/>
                  </a:cxn>
                  <a:cxn ang="0">
                    <a:pos x="T2" y="T3"/>
                  </a:cxn>
                  <a:cxn ang="0">
                    <a:pos x="T4" y="T5"/>
                  </a:cxn>
                </a:cxnLst>
                <a:rect l="0" t="0" r="r" b="b"/>
                <a:pathLst>
                  <a:path w="18156" h="21192" fill="none" extrusionOk="0">
                    <a:moveTo>
                      <a:pt x="4178" y="-1"/>
                    </a:moveTo>
                    <a:cubicBezTo>
                      <a:pt x="9932" y="1134"/>
                      <a:pt x="14978" y="4560"/>
                      <a:pt x="18155" y="9490"/>
                    </a:cubicBezTo>
                  </a:path>
                  <a:path w="18156" h="21192" stroke="0" extrusionOk="0">
                    <a:moveTo>
                      <a:pt x="4178" y="-1"/>
                    </a:moveTo>
                    <a:cubicBezTo>
                      <a:pt x="9932" y="1134"/>
                      <a:pt x="14978" y="4560"/>
                      <a:pt x="18155" y="9490"/>
                    </a:cubicBezTo>
                    <a:lnTo>
                      <a:pt x="0" y="21192"/>
                    </a:lnTo>
                    <a:close/>
                  </a:path>
                </a:pathLst>
              </a:custGeom>
              <a:noFill/>
              <a:ln w="38100">
                <a:solidFill>
                  <a:srgbClr val="824100"/>
                </a:solidFill>
                <a:prstDash val="lgDashDot"/>
                <a:round/>
                <a:headEnd/>
                <a:tailEnd/>
              </a:ln>
              <a:effectLst/>
            </p:spPr>
            <p:txBody>
              <a:bodyPr anchor="ctr">
                <a:spAutoFit/>
              </a:bodyPr>
              <a:lstStyle/>
              <a:p>
                <a:endParaRPr lang="en-US"/>
              </a:p>
            </p:txBody>
          </p:sp>
          <p:sp>
            <p:nvSpPr>
              <p:cNvPr id="152609" name="WordArt 33"/>
              <p:cNvSpPr>
                <a:spLocks noChangeArrowheads="1" noChangeShapeType="1" noTextEdit="1"/>
              </p:cNvSpPr>
              <p:nvPr/>
            </p:nvSpPr>
            <p:spPr bwMode="auto">
              <a:xfrm>
                <a:off x="4992" y="1536"/>
                <a:ext cx="48" cy="48"/>
              </a:xfrm>
              <a:prstGeom prst="rect">
                <a:avLst/>
              </a:prstGeom>
            </p:spPr>
            <p:txBody>
              <a:bodyPr wrap="none" fromWordArt="1">
                <a:prstTxWarp prst="textPlain">
                  <a:avLst>
                    <a:gd name="adj" fmla="val 50000"/>
                  </a:avLst>
                </a:prstTxWarp>
              </a:bodyPr>
              <a:lstStyle/>
              <a:p>
                <a:pPr algn="ctr"/>
                <a:r>
                  <a:rPr lang="en-US" sz="3600" kern="10">
                    <a:ln w="9525">
                      <a:solidFill>
                        <a:srgbClr val="824100"/>
                      </a:solidFill>
                      <a:round/>
                      <a:headEnd/>
                      <a:tailEnd/>
                    </a:ln>
                    <a:solidFill>
                      <a:srgbClr val="824100"/>
                    </a:solidFill>
                    <a:latin typeface="Century"/>
                  </a:rPr>
                  <a:t>.</a:t>
                </a:r>
              </a:p>
            </p:txBody>
          </p:sp>
          <p:sp>
            <p:nvSpPr>
              <p:cNvPr id="152610" name="WordArt 34"/>
              <p:cNvSpPr>
                <a:spLocks noChangeArrowheads="1" noChangeShapeType="1" noTextEdit="1"/>
              </p:cNvSpPr>
              <p:nvPr/>
            </p:nvSpPr>
            <p:spPr bwMode="auto">
              <a:xfrm rot="14733363">
                <a:off x="5184" y="1536"/>
                <a:ext cx="48" cy="48"/>
              </a:xfrm>
              <a:prstGeom prst="rect">
                <a:avLst/>
              </a:prstGeom>
            </p:spPr>
            <p:txBody>
              <a:bodyPr wrap="none" fromWordArt="1">
                <a:prstTxWarp prst="textPlain">
                  <a:avLst>
                    <a:gd name="adj" fmla="val 50000"/>
                  </a:avLst>
                </a:prstTxWarp>
              </a:bodyPr>
              <a:lstStyle/>
              <a:p>
                <a:pPr algn="ctr"/>
                <a:r>
                  <a:rPr lang="en-US" sz="3600" kern="10">
                    <a:ln w="9525">
                      <a:solidFill>
                        <a:srgbClr val="824100"/>
                      </a:solidFill>
                      <a:round/>
                      <a:headEnd/>
                      <a:tailEnd/>
                    </a:ln>
                    <a:solidFill>
                      <a:srgbClr val="824100"/>
                    </a:solidFill>
                    <a:latin typeface="Century"/>
                  </a:rPr>
                  <a:t>.</a:t>
                </a:r>
              </a:p>
            </p:txBody>
          </p:sp>
        </p:grpSp>
        <p:grpSp>
          <p:nvGrpSpPr>
            <p:cNvPr id="152611" name="Group 35"/>
            <p:cNvGrpSpPr>
              <a:grpSpLocks/>
            </p:cNvGrpSpPr>
            <p:nvPr/>
          </p:nvGrpSpPr>
          <p:grpSpPr bwMode="auto">
            <a:xfrm>
              <a:off x="5136" y="1392"/>
              <a:ext cx="58" cy="136"/>
              <a:chOff x="5136" y="1392"/>
              <a:chExt cx="58" cy="136"/>
            </a:xfrm>
          </p:grpSpPr>
          <p:sp>
            <p:nvSpPr>
              <p:cNvPr id="152612" name="Arc 36"/>
              <p:cNvSpPr>
                <a:spLocks/>
              </p:cNvSpPr>
              <p:nvPr/>
            </p:nvSpPr>
            <p:spPr bwMode="auto">
              <a:xfrm rot="19833633" flipV="1">
                <a:off x="5136" y="1392"/>
                <a:ext cx="54" cy="136"/>
              </a:xfrm>
              <a:custGeom>
                <a:avLst/>
                <a:gdLst>
                  <a:gd name="G0" fmla="+- 0 0 0"/>
                  <a:gd name="G1" fmla="+- 19198 0 0"/>
                  <a:gd name="G2" fmla="+- 21600 0 0"/>
                  <a:gd name="T0" fmla="*/ 9898 w 19816"/>
                  <a:gd name="T1" fmla="*/ 0 h 19198"/>
                  <a:gd name="T2" fmla="*/ 19816 w 19816"/>
                  <a:gd name="T3" fmla="*/ 10602 h 19198"/>
                  <a:gd name="T4" fmla="*/ 0 w 19816"/>
                  <a:gd name="T5" fmla="*/ 19198 h 19198"/>
                </a:gdLst>
                <a:ahLst/>
                <a:cxnLst>
                  <a:cxn ang="0">
                    <a:pos x="T0" y="T1"/>
                  </a:cxn>
                  <a:cxn ang="0">
                    <a:pos x="T2" y="T3"/>
                  </a:cxn>
                  <a:cxn ang="0">
                    <a:pos x="T4" y="T5"/>
                  </a:cxn>
                </a:cxnLst>
                <a:rect l="0" t="0" r="r" b="b"/>
                <a:pathLst>
                  <a:path w="19816" h="19198" fill="none" extrusionOk="0">
                    <a:moveTo>
                      <a:pt x="9898" y="-1"/>
                    </a:moveTo>
                    <a:cubicBezTo>
                      <a:pt x="14328" y="2283"/>
                      <a:pt x="17832" y="6029"/>
                      <a:pt x="19815" y="10602"/>
                    </a:cubicBezTo>
                  </a:path>
                  <a:path w="19816" h="19198" stroke="0" extrusionOk="0">
                    <a:moveTo>
                      <a:pt x="9898" y="-1"/>
                    </a:moveTo>
                    <a:cubicBezTo>
                      <a:pt x="14328" y="2283"/>
                      <a:pt x="17832" y="6029"/>
                      <a:pt x="19815" y="10602"/>
                    </a:cubicBezTo>
                    <a:lnTo>
                      <a:pt x="0" y="19198"/>
                    </a:lnTo>
                    <a:close/>
                  </a:path>
                </a:pathLst>
              </a:custGeom>
              <a:noFill/>
              <a:ln w="38100">
                <a:solidFill>
                  <a:srgbClr val="824100"/>
                </a:solidFill>
                <a:round/>
                <a:headEnd/>
                <a:tailEnd/>
              </a:ln>
              <a:effectLst/>
            </p:spPr>
            <p:txBody>
              <a:bodyPr anchor="ctr">
                <a:spAutoFit/>
              </a:bodyPr>
              <a:lstStyle/>
              <a:p>
                <a:endParaRPr lang="en-US"/>
              </a:p>
            </p:txBody>
          </p:sp>
          <p:sp>
            <p:nvSpPr>
              <p:cNvPr id="152613" name="AutoShape 37"/>
              <p:cNvSpPr>
                <a:spLocks noChangeArrowheads="1"/>
              </p:cNvSpPr>
              <p:nvPr/>
            </p:nvSpPr>
            <p:spPr bwMode="auto">
              <a:xfrm rot="-1424285">
                <a:off x="5146" y="1392"/>
                <a:ext cx="48" cy="48"/>
              </a:xfrm>
              <a:prstGeom prst="triangle">
                <a:avLst>
                  <a:gd name="adj" fmla="val 52083"/>
                </a:avLst>
              </a:prstGeom>
              <a:solidFill>
                <a:srgbClr val="824100"/>
              </a:solidFill>
              <a:ln w="19050" algn="ctr">
                <a:solidFill>
                  <a:srgbClr val="824100"/>
                </a:solidFill>
                <a:miter lim="800000"/>
                <a:headEnd/>
                <a:tailEnd/>
              </a:ln>
              <a:effectLst/>
            </p:spPr>
            <p:txBody>
              <a:bodyPr anchor="ctr">
                <a:spAutoFit/>
              </a:bodyPr>
              <a:lstStyle/>
              <a:p>
                <a:endParaRPr lang="en-US"/>
              </a:p>
            </p:txBody>
          </p:sp>
        </p:grpSp>
        <p:sp>
          <p:nvSpPr>
            <p:cNvPr id="152614" name="AutoShape 38"/>
            <p:cNvSpPr>
              <a:spLocks noChangeArrowheads="1"/>
            </p:cNvSpPr>
            <p:nvPr/>
          </p:nvSpPr>
          <p:spPr bwMode="auto">
            <a:xfrm flipH="1">
              <a:off x="5088" y="1296"/>
              <a:ext cx="48" cy="48"/>
            </a:xfrm>
            <a:prstGeom prst="triangle">
              <a:avLst>
                <a:gd name="adj" fmla="val 50000"/>
              </a:avLst>
            </a:prstGeom>
            <a:solidFill>
              <a:srgbClr val="CC6600"/>
            </a:solidFill>
            <a:ln w="57150" algn="ctr">
              <a:solidFill>
                <a:srgbClr val="824100"/>
              </a:solidFill>
              <a:miter lim="800000"/>
              <a:headEnd/>
              <a:tailEnd/>
            </a:ln>
            <a:effectLst/>
          </p:spPr>
          <p:txBody>
            <a:bodyPr anchor="ctr">
              <a:spAutoFit/>
            </a:bodyPr>
            <a:lstStyle/>
            <a:p>
              <a:endParaRPr lang="en-US"/>
            </a:p>
          </p:txBody>
        </p:sp>
      </p:grpSp>
      <p:grpSp>
        <p:nvGrpSpPr>
          <p:cNvPr id="152615" name="Group 39"/>
          <p:cNvGrpSpPr>
            <a:grpSpLocks/>
          </p:cNvGrpSpPr>
          <p:nvPr/>
        </p:nvGrpSpPr>
        <p:grpSpPr bwMode="auto">
          <a:xfrm>
            <a:off x="2540000" y="1981200"/>
            <a:ext cx="4927600" cy="2773363"/>
            <a:chOff x="1600" y="1248"/>
            <a:chExt cx="3104" cy="1747"/>
          </a:xfrm>
        </p:grpSpPr>
        <p:sp>
          <p:nvSpPr>
            <p:cNvPr id="152616" name="Oval 40"/>
            <p:cNvSpPr>
              <a:spLocks noChangeArrowheads="1"/>
            </p:cNvSpPr>
            <p:nvPr/>
          </p:nvSpPr>
          <p:spPr bwMode="auto">
            <a:xfrm>
              <a:off x="4025" y="1680"/>
              <a:ext cx="55" cy="45"/>
            </a:xfrm>
            <a:prstGeom prst="ellipse">
              <a:avLst/>
            </a:prstGeom>
            <a:solidFill>
              <a:srgbClr val="663300"/>
            </a:solidFill>
            <a:ln w="57150">
              <a:solidFill>
                <a:srgbClr val="663300"/>
              </a:solidFill>
              <a:round/>
              <a:headEnd/>
              <a:tailEnd/>
            </a:ln>
            <a:effectLst/>
          </p:spPr>
          <p:txBody>
            <a:bodyPr wrap="none" anchor="ctr"/>
            <a:lstStyle/>
            <a:p>
              <a:pPr algn="ctr"/>
              <a:endParaRPr lang="en-US" sz="3200">
                <a:solidFill>
                  <a:srgbClr val="000099"/>
                </a:solidFill>
                <a:latin typeface="Arial Black" pitchFamily="34" charset="0"/>
              </a:endParaRPr>
            </a:p>
          </p:txBody>
        </p:sp>
        <p:grpSp>
          <p:nvGrpSpPr>
            <p:cNvPr id="152617" name="Group 41"/>
            <p:cNvGrpSpPr>
              <a:grpSpLocks/>
            </p:cNvGrpSpPr>
            <p:nvPr/>
          </p:nvGrpSpPr>
          <p:grpSpPr bwMode="auto">
            <a:xfrm>
              <a:off x="1600" y="1248"/>
              <a:ext cx="3104" cy="1747"/>
              <a:chOff x="1600" y="1248"/>
              <a:chExt cx="3104" cy="1747"/>
            </a:xfrm>
          </p:grpSpPr>
          <p:grpSp>
            <p:nvGrpSpPr>
              <p:cNvPr id="152618" name="Group 42"/>
              <p:cNvGrpSpPr>
                <a:grpSpLocks/>
              </p:cNvGrpSpPr>
              <p:nvPr/>
            </p:nvGrpSpPr>
            <p:grpSpPr bwMode="auto">
              <a:xfrm>
                <a:off x="1600" y="1567"/>
                <a:ext cx="1057" cy="1386"/>
                <a:chOff x="1600" y="1567"/>
                <a:chExt cx="1057" cy="1386"/>
              </a:xfrm>
            </p:grpSpPr>
            <p:sp>
              <p:nvSpPr>
                <p:cNvPr id="152619" name="Freeform 43"/>
                <p:cNvSpPr>
                  <a:spLocks/>
                </p:cNvSpPr>
                <p:nvPr/>
              </p:nvSpPr>
              <p:spPr bwMode="auto">
                <a:xfrm rot="-3700227">
                  <a:off x="1646" y="1553"/>
                  <a:ext cx="80" cy="163"/>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663300"/>
                </a:solidFill>
                <a:ln w="3175" cmpd="sng">
                  <a:solidFill>
                    <a:srgbClr val="663300"/>
                  </a:solidFill>
                  <a:round/>
                  <a:headEnd/>
                  <a:tailEnd/>
                </a:ln>
              </p:spPr>
              <p:txBody>
                <a:bodyPr/>
                <a:lstStyle/>
                <a:p>
                  <a:endParaRPr lang="en-US"/>
                </a:p>
              </p:txBody>
            </p:sp>
            <p:sp>
              <p:nvSpPr>
                <p:cNvPr id="152620" name="Freeform 44"/>
                <p:cNvSpPr>
                  <a:spLocks/>
                </p:cNvSpPr>
                <p:nvPr/>
              </p:nvSpPr>
              <p:spPr bwMode="auto">
                <a:xfrm rot="4199582" flipV="1">
                  <a:off x="1861" y="1501"/>
                  <a:ext cx="90" cy="278"/>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663300"/>
                </a:solidFill>
                <a:ln w="3175" cmpd="sng">
                  <a:solidFill>
                    <a:srgbClr val="663300"/>
                  </a:solidFill>
                  <a:round/>
                  <a:headEnd/>
                  <a:tailEnd/>
                </a:ln>
              </p:spPr>
              <p:txBody>
                <a:bodyPr/>
                <a:lstStyle/>
                <a:p>
                  <a:endParaRPr lang="en-US"/>
                </a:p>
              </p:txBody>
            </p:sp>
            <p:grpSp>
              <p:nvGrpSpPr>
                <p:cNvPr id="152621" name="Group 45"/>
                <p:cNvGrpSpPr>
                  <a:grpSpLocks/>
                </p:cNvGrpSpPr>
                <p:nvPr/>
              </p:nvGrpSpPr>
              <p:grpSpPr bwMode="auto">
                <a:xfrm>
                  <a:off x="1920" y="1595"/>
                  <a:ext cx="672" cy="1252"/>
                  <a:chOff x="1920" y="1595"/>
                  <a:chExt cx="672" cy="1252"/>
                </a:xfrm>
              </p:grpSpPr>
              <p:sp>
                <p:nvSpPr>
                  <p:cNvPr id="152622" name="Freeform 46"/>
                  <p:cNvSpPr>
                    <a:spLocks/>
                  </p:cNvSpPr>
                  <p:nvPr/>
                </p:nvSpPr>
                <p:spPr bwMode="auto">
                  <a:xfrm rot="1128864" flipH="1">
                    <a:off x="1990" y="1595"/>
                    <a:ext cx="111" cy="272"/>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663300"/>
                  </a:solidFill>
                  <a:ln w="3175" cmpd="sng">
                    <a:solidFill>
                      <a:srgbClr val="663300"/>
                    </a:solidFill>
                    <a:round/>
                    <a:headEnd/>
                    <a:tailEnd/>
                  </a:ln>
                </p:spPr>
                <p:txBody>
                  <a:bodyPr/>
                  <a:lstStyle/>
                  <a:p>
                    <a:endParaRPr lang="en-US"/>
                  </a:p>
                </p:txBody>
              </p:sp>
              <p:sp>
                <p:nvSpPr>
                  <p:cNvPr id="152623" name="Freeform 47"/>
                  <p:cNvSpPr>
                    <a:spLocks/>
                  </p:cNvSpPr>
                  <p:nvPr/>
                </p:nvSpPr>
                <p:spPr bwMode="auto">
                  <a:xfrm>
                    <a:off x="1934" y="1912"/>
                    <a:ext cx="111" cy="272"/>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663300"/>
                  </a:solidFill>
                  <a:ln w="3175" cmpd="sng">
                    <a:solidFill>
                      <a:srgbClr val="663300"/>
                    </a:solidFill>
                    <a:round/>
                    <a:headEnd/>
                    <a:tailEnd/>
                  </a:ln>
                </p:spPr>
                <p:txBody>
                  <a:bodyPr/>
                  <a:lstStyle/>
                  <a:p>
                    <a:endParaRPr lang="en-US"/>
                  </a:p>
                </p:txBody>
              </p:sp>
              <p:sp>
                <p:nvSpPr>
                  <p:cNvPr id="152624" name="Freeform 48"/>
                  <p:cNvSpPr>
                    <a:spLocks/>
                  </p:cNvSpPr>
                  <p:nvPr/>
                </p:nvSpPr>
                <p:spPr bwMode="auto">
                  <a:xfrm rot="-4541548">
                    <a:off x="2002" y="2174"/>
                    <a:ext cx="107" cy="272"/>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663300"/>
                  </a:solidFill>
                  <a:ln w="3175" cmpd="sng">
                    <a:solidFill>
                      <a:srgbClr val="663300"/>
                    </a:solidFill>
                    <a:round/>
                    <a:headEnd/>
                    <a:tailEnd/>
                  </a:ln>
                </p:spPr>
                <p:txBody>
                  <a:bodyPr/>
                  <a:lstStyle/>
                  <a:p>
                    <a:endParaRPr lang="en-US"/>
                  </a:p>
                </p:txBody>
              </p:sp>
              <p:sp>
                <p:nvSpPr>
                  <p:cNvPr id="152625" name="Freeform 49"/>
                  <p:cNvSpPr>
                    <a:spLocks/>
                  </p:cNvSpPr>
                  <p:nvPr/>
                </p:nvSpPr>
                <p:spPr bwMode="auto">
                  <a:xfrm rot="20566753" flipH="1">
                    <a:off x="2208" y="2400"/>
                    <a:ext cx="111" cy="272"/>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663300"/>
                  </a:solidFill>
                  <a:ln w="3175" cmpd="sng">
                    <a:solidFill>
                      <a:srgbClr val="663300"/>
                    </a:solidFill>
                    <a:round/>
                    <a:headEnd/>
                    <a:tailEnd/>
                  </a:ln>
                </p:spPr>
                <p:txBody>
                  <a:bodyPr/>
                  <a:lstStyle/>
                  <a:p>
                    <a:endParaRPr lang="en-US"/>
                  </a:p>
                </p:txBody>
              </p:sp>
              <p:sp>
                <p:nvSpPr>
                  <p:cNvPr id="152626" name="Freeform 50"/>
                  <p:cNvSpPr>
                    <a:spLocks/>
                  </p:cNvSpPr>
                  <p:nvPr/>
                </p:nvSpPr>
                <p:spPr bwMode="auto">
                  <a:xfrm rot="-3725283">
                    <a:off x="2400" y="2656"/>
                    <a:ext cx="111" cy="272"/>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663300"/>
                  </a:solidFill>
                  <a:ln w="3175" cmpd="sng">
                    <a:solidFill>
                      <a:srgbClr val="663300"/>
                    </a:solidFill>
                    <a:round/>
                    <a:headEnd/>
                    <a:tailEnd/>
                  </a:ln>
                </p:spPr>
                <p:txBody>
                  <a:bodyPr/>
                  <a:lstStyle/>
                  <a:p>
                    <a:endParaRPr lang="en-US"/>
                  </a:p>
                </p:txBody>
              </p:sp>
            </p:grpSp>
            <p:sp>
              <p:nvSpPr>
                <p:cNvPr id="152627" name="Oval 51"/>
                <p:cNvSpPr>
                  <a:spLocks noChangeArrowheads="1"/>
                </p:cNvSpPr>
                <p:nvPr/>
              </p:nvSpPr>
              <p:spPr bwMode="auto">
                <a:xfrm>
                  <a:off x="2602" y="2908"/>
                  <a:ext cx="55" cy="45"/>
                </a:xfrm>
                <a:prstGeom prst="ellipse">
                  <a:avLst/>
                </a:prstGeom>
                <a:solidFill>
                  <a:srgbClr val="663300"/>
                </a:solidFill>
                <a:ln w="57150">
                  <a:solidFill>
                    <a:srgbClr val="663300"/>
                  </a:solidFill>
                  <a:round/>
                  <a:headEnd/>
                  <a:tailEnd/>
                </a:ln>
                <a:effectLst/>
              </p:spPr>
              <p:txBody>
                <a:bodyPr wrap="none" anchor="ctr"/>
                <a:lstStyle/>
                <a:p>
                  <a:endParaRPr lang="en-US"/>
                </a:p>
              </p:txBody>
            </p:sp>
            <p:sp>
              <p:nvSpPr>
                <p:cNvPr id="152628" name="Oval 52"/>
                <p:cNvSpPr>
                  <a:spLocks noChangeArrowheads="1"/>
                </p:cNvSpPr>
                <p:nvPr/>
              </p:nvSpPr>
              <p:spPr bwMode="auto">
                <a:xfrm>
                  <a:off x="1767" y="1685"/>
                  <a:ext cx="56" cy="45"/>
                </a:xfrm>
                <a:prstGeom prst="ellipse">
                  <a:avLst/>
                </a:prstGeom>
                <a:solidFill>
                  <a:srgbClr val="663300"/>
                </a:solidFill>
                <a:ln w="57150">
                  <a:solidFill>
                    <a:srgbClr val="663300"/>
                  </a:solidFill>
                  <a:round/>
                  <a:headEnd/>
                  <a:tailEnd/>
                </a:ln>
                <a:effectLst/>
              </p:spPr>
              <p:txBody>
                <a:bodyPr wrap="none" anchor="ctr"/>
                <a:lstStyle/>
                <a:p>
                  <a:endParaRPr lang="en-US"/>
                </a:p>
              </p:txBody>
            </p:sp>
            <p:sp>
              <p:nvSpPr>
                <p:cNvPr id="152629" name="Oval 53"/>
                <p:cNvSpPr>
                  <a:spLocks noChangeArrowheads="1"/>
                </p:cNvSpPr>
                <p:nvPr/>
              </p:nvSpPr>
              <p:spPr bwMode="auto">
                <a:xfrm>
                  <a:off x="1600" y="1567"/>
                  <a:ext cx="56" cy="45"/>
                </a:xfrm>
                <a:prstGeom prst="ellipse">
                  <a:avLst/>
                </a:prstGeom>
                <a:solidFill>
                  <a:srgbClr val="663300"/>
                </a:solidFill>
                <a:ln w="57150">
                  <a:solidFill>
                    <a:srgbClr val="663300"/>
                  </a:solidFill>
                  <a:round/>
                  <a:headEnd/>
                  <a:tailEnd/>
                </a:ln>
                <a:effectLst/>
              </p:spPr>
              <p:txBody>
                <a:bodyPr wrap="none" anchor="ctr"/>
                <a:lstStyle/>
                <a:p>
                  <a:endParaRPr lang="en-US"/>
                </a:p>
              </p:txBody>
            </p:sp>
          </p:grpSp>
          <p:grpSp>
            <p:nvGrpSpPr>
              <p:cNvPr id="152630" name="Group 54"/>
              <p:cNvGrpSpPr>
                <a:grpSpLocks/>
              </p:cNvGrpSpPr>
              <p:nvPr/>
            </p:nvGrpSpPr>
            <p:grpSpPr bwMode="auto">
              <a:xfrm>
                <a:off x="2832" y="1248"/>
                <a:ext cx="1872" cy="1747"/>
                <a:chOff x="2832" y="1248"/>
                <a:chExt cx="1872" cy="1747"/>
              </a:xfrm>
            </p:grpSpPr>
            <p:sp>
              <p:nvSpPr>
                <p:cNvPr id="152631" name="Oval 55"/>
                <p:cNvSpPr>
                  <a:spLocks noChangeArrowheads="1"/>
                </p:cNvSpPr>
                <p:nvPr/>
              </p:nvSpPr>
              <p:spPr bwMode="auto">
                <a:xfrm>
                  <a:off x="3545" y="2547"/>
                  <a:ext cx="55" cy="45"/>
                </a:xfrm>
                <a:prstGeom prst="ellipse">
                  <a:avLst/>
                </a:prstGeom>
                <a:solidFill>
                  <a:srgbClr val="663300"/>
                </a:solidFill>
                <a:ln w="57150">
                  <a:solidFill>
                    <a:srgbClr val="663300"/>
                  </a:solidFill>
                  <a:round/>
                  <a:headEnd/>
                  <a:tailEnd/>
                </a:ln>
                <a:effectLst/>
              </p:spPr>
              <p:txBody>
                <a:bodyPr wrap="none" anchor="ctr"/>
                <a:lstStyle/>
                <a:p>
                  <a:endParaRPr lang="en-US"/>
                </a:p>
              </p:txBody>
            </p:sp>
            <p:sp>
              <p:nvSpPr>
                <p:cNvPr id="152632" name="Oval 56"/>
                <p:cNvSpPr>
                  <a:spLocks noChangeArrowheads="1"/>
                </p:cNvSpPr>
                <p:nvPr/>
              </p:nvSpPr>
              <p:spPr bwMode="auto">
                <a:xfrm>
                  <a:off x="4169" y="2067"/>
                  <a:ext cx="55" cy="45"/>
                </a:xfrm>
                <a:prstGeom prst="ellipse">
                  <a:avLst/>
                </a:prstGeom>
                <a:solidFill>
                  <a:srgbClr val="663300"/>
                </a:solidFill>
                <a:ln w="57150">
                  <a:solidFill>
                    <a:srgbClr val="663300"/>
                  </a:solidFill>
                  <a:round/>
                  <a:headEnd/>
                  <a:tailEnd/>
                </a:ln>
                <a:effectLst/>
              </p:spPr>
              <p:txBody>
                <a:bodyPr wrap="none" anchor="ctr"/>
                <a:lstStyle/>
                <a:p>
                  <a:endParaRPr lang="en-US"/>
                </a:p>
              </p:txBody>
            </p:sp>
            <p:sp>
              <p:nvSpPr>
                <p:cNvPr id="152633" name="Freeform 57"/>
                <p:cNvSpPr>
                  <a:spLocks/>
                </p:cNvSpPr>
                <p:nvPr/>
              </p:nvSpPr>
              <p:spPr bwMode="auto">
                <a:xfrm rot="-11501446">
                  <a:off x="4032" y="1792"/>
                  <a:ext cx="111" cy="272"/>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663300"/>
                </a:solidFill>
                <a:ln w="3175" cmpd="sng">
                  <a:solidFill>
                    <a:srgbClr val="663300"/>
                  </a:solidFill>
                  <a:round/>
                  <a:headEnd/>
                  <a:tailEnd/>
                </a:ln>
              </p:spPr>
              <p:txBody>
                <a:bodyPr/>
                <a:lstStyle/>
                <a:p>
                  <a:endParaRPr lang="en-US"/>
                </a:p>
              </p:txBody>
            </p:sp>
            <p:sp>
              <p:nvSpPr>
                <p:cNvPr id="152634" name="Freeform 58"/>
                <p:cNvSpPr>
                  <a:spLocks/>
                </p:cNvSpPr>
                <p:nvPr/>
              </p:nvSpPr>
              <p:spPr bwMode="auto">
                <a:xfrm rot="-9680793">
                  <a:off x="3637" y="2272"/>
                  <a:ext cx="107" cy="272"/>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663300"/>
                </a:solidFill>
                <a:ln w="3175" cmpd="sng">
                  <a:solidFill>
                    <a:srgbClr val="663300"/>
                  </a:solidFill>
                  <a:round/>
                  <a:headEnd/>
                  <a:tailEnd/>
                </a:ln>
              </p:spPr>
              <p:txBody>
                <a:bodyPr/>
                <a:lstStyle/>
                <a:p>
                  <a:endParaRPr lang="en-US"/>
                </a:p>
              </p:txBody>
            </p:sp>
            <p:sp>
              <p:nvSpPr>
                <p:cNvPr id="152635" name="Freeform 59"/>
                <p:cNvSpPr>
                  <a:spLocks/>
                </p:cNvSpPr>
                <p:nvPr/>
              </p:nvSpPr>
              <p:spPr bwMode="auto">
                <a:xfrm rot="4727632" flipV="1">
                  <a:off x="3032" y="2642"/>
                  <a:ext cx="90" cy="278"/>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663300"/>
                </a:solidFill>
                <a:ln w="3175" cmpd="sng">
                  <a:solidFill>
                    <a:srgbClr val="663300"/>
                  </a:solidFill>
                  <a:round/>
                  <a:headEnd/>
                  <a:tailEnd/>
                </a:ln>
              </p:spPr>
              <p:txBody>
                <a:bodyPr/>
                <a:lstStyle/>
                <a:p>
                  <a:endParaRPr lang="en-US"/>
                </a:p>
              </p:txBody>
            </p:sp>
            <p:sp>
              <p:nvSpPr>
                <p:cNvPr id="152636" name="Freeform 60"/>
                <p:cNvSpPr>
                  <a:spLocks/>
                </p:cNvSpPr>
                <p:nvPr/>
              </p:nvSpPr>
              <p:spPr bwMode="auto">
                <a:xfrm rot="12311760">
                  <a:off x="2832" y="2832"/>
                  <a:ext cx="80" cy="163"/>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663300"/>
                </a:solidFill>
                <a:ln w="3175" cmpd="sng">
                  <a:solidFill>
                    <a:srgbClr val="663300"/>
                  </a:solidFill>
                  <a:round/>
                  <a:headEnd/>
                  <a:tailEnd/>
                </a:ln>
              </p:spPr>
              <p:txBody>
                <a:bodyPr/>
                <a:lstStyle/>
                <a:p>
                  <a:endParaRPr lang="en-US"/>
                </a:p>
              </p:txBody>
            </p:sp>
            <p:sp>
              <p:nvSpPr>
                <p:cNvPr id="152637" name="Oval 61"/>
                <p:cNvSpPr>
                  <a:spLocks noChangeArrowheads="1"/>
                </p:cNvSpPr>
                <p:nvPr/>
              </p:nvSpPr>
              <p:spPr bwMode="auto">
                <a:xfrm>
                  <a:off x="3257" y="2688"/>
                  <a:ext cx="55" cy="45"/>
                </a:xfrm>
                <a:prstGeom prst="ellipse">
                  <a:avLst/>
                </a:prstGeom>
                <a:solidFill>
                  <a:srgbClr val="663300"/>
                </a:solidFill>
                <a:ln w="57150">
                  <a:solidFill>
                    <a:srgbClr val="663300"/>
                  </a:solidFill>
                  <a:round/>
                  <a:headEnd/>
                  <a:tailEnd/>
                </a:ln>
                <a:effectLst/>
              </p:spPr>
              <p:txBody>
                <a:bodyPr wrap="none" anchor="ctr"/>
                <a:lstStyle/>
                <a:p>
                  <a:endParaRPr lang="en-US"/>
                </a:p>
              </p:txBody>
            </p:sp>
            <p:sp>
              <p:nvSpPr>
                <p:cNvPr id="152638" name="Freeform 62"/>
                <p:cNvSpPr>
                  <a:spLocks/>
                </p:cNvSpPr>
                <p:nvPr/>
              </p:nvSpPr>
              <p:spPr bwMode="auto">
                <a:xfrm rot="15472822" flipH="1">
                  <a:off x="3369" y="2535"/>
                  <a:ext cx="85" cy="200"/>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663300"/>
                </a:solidFill>
                <a:ln w="3175" cmpd="sng">
                  <a:solidFill>
                    <a:srgbClr val="663300"/>
                  </a:solidFill>
                  <a:round/>
                  <a:headEnd/>
                  <a:tailEnd/>
                </a:ln>
              </p:spPr>
              <p:txBody>
                <a:bodyPr/>
                <a:lstStyle/>
                <a:p>
                  <a:endParaRPr lang="en-US"/>
                </a:p>
              </p:txBody>
            </p:sp>
            <p:sp>
              <p:nvSpPr>
                <p:cNvPr id="152639" name="Freeform 63"/>
                <p:cNvSpPr>
                  <a:spLocks/>
                </p:cNvSpPr>
                <p:nvPr/>
              </p:nvSpPr>
              <p:spPr bwMode="auto">
                <a:xfrm rot="14923250" flipH="1">
                  <a:off x="3888" y="2032"/>
                  <a:ext cx="111" cy="272"/>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663300"/>
                </a:solidFill>
                <a:ln w="3175" cmpd="sng">
                  <a:solidFill>
                    <a:srgbClr val="663300"/>
                  </a:solidFill>
                  <a:round/>
                  <a:headEnd/>
                  <a:tailEnd/>
                </a:ln>
              </p:spPr>
              <p:txBody>
                <a:bodyPr/>
                <a:lstStyle/>
                <a:p>
                  <a:endParaRPr lang="en-US"/>
                </a:p>
              </p:txBody>
            </p:sp>
            <p:sp>
              <p:nvSpPr>
                <p:cNvPr id="152640" name="Freeform 64"/>
                <p:cNvSpPr>
                  <a:spLocks/>
                </p:cNvSpPr>
                <p:nvPr/>
              </p:nvSpPr>
              <p:spPr bwMode="auto">
                <a:xfrm rot="14392819" flipH="1">
                  <a:off x="4116" y="1524"/>
                  <a:ext cx="72" cy="144"/>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663300"/>
                </a:solidFill>
                <a:ln w="3175" cmpd="sng">
                  <a:solidFill>
                    <a:srgbClr val="663300"/>
                  </a:solidFill>
                  <a:round/>
                  <a:headEnd/>
                  <a:tailEnd/>
                </a:ln>
              </p:spPr>
              <p:txBody>
                <a:bodyPr/>
                <a:lstStyle/>
                <a:p>
                  <a:endParaRPr lang="en-US"/>
                </a:p>
              </p:txBody>
            </p:sp>
            <p:sp>
              <p:nvSpPr>
                <p:cNvPr id="152641" name="Freeform 65"/>
                <p:cNvSpPr>
                  <a:spLocks/>
                </p:cNvSpPr>
                <p:nvPr/>
              </p:nvSpPr>
              <p:spPr bwMode="auto">
                <a:xfrm rot="16023658" flipH="1">
                  <a:off x="4137" y="1527"/>
                  <a:ext cx="85" cy="200"/>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663300"/>
                </a:solidFill>
                <a:ln w="3175" cmpd="sng">
                  <a:solidFill>
                    <a:srgbClr val="663300"/>
                  </a:solidFill>
                  <a:round/>
                  <a:headEnd/>
                  <a:tailEnd/>
                </a:ln>
              </p:spPr>
              <p:txBody>
                <a:bodyPr/>
                <a:lstStyle/>
                <a:p>
                  <a:endParaRPr lang="en-US"/>
                </a:p>
              </p:txBody>
            </p:sp>
            <p:sp>
              <p:nvSpPr>
                <p:cNvPr id="152642" name="Freeform 66"/>
                <p:cNvSpPr>
                  <a:spLocks/>
                </p:cNvSpPr>
                <p:nvPr/>
              </p:nvSpPr>
              <p:spPr bwMode="auto">
                <a:xfrm rot="12416600">
                  <a:off x="4624" y="1248"/>
                  <a:ext cx="80" cy="163"/>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663300"/>
                </a:solidFill>
                <a:ln w="3175" cmpd="sng">
                  <a:solidFill>
                    <a:srgbClr val="663300"/>
                  </a:solidFill>
                  <a:round/>
                  <a:headEnd/>
                  <a:tailEnd/>
                </a:ln>
              </p:spPr>
              <p:txBody>
                <a:bodyPr/>
                <a:lstStyle/>
                <a:p>
                  <a:endParaRPr lang="en-US"/>
                </a:p>
              </p:txBody>
            </p:sp>
            <p:sp>
              <p:nvSpPr>
                <p:cNvPr id="152643" name="Freeform 67"/>
                <p:cNvSpPr>
                  <a:spLocks/>
                </p:cNvSpPr>
                <p:nvPr/>
              </p:nvSpPr>
              <p:spPr bwMode="auto">
                <a:xfrm rot="11256710">
                  <a:off x="4416" y="1296"/>
                  <a:ext cx="80" cy="163"/>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663300"/>
                </a:solidFill>
                <a:ln w="3175" cmpd="sng">
                  <a:solidFill>
                    <a:srgbClr val="663300"/>
                  </a:solidFill>
                  <a:round/>
                  <a:headEnd/>
                  <a:tailEnd/>
                </a:ln>
              </p:spPr>
              <p:txBody>
                <a:bodyPr/>
                <a:lstStyle/>
                <a:p>
                  <a:endParaRPr lang="en-US"/>
                </a:p>
              </p:txBody>
            </p:sp>
            <p:sp>
              <p:nvSpPr>
                <p:cNvPr id="152644" name="Freeform 68"/>
                <p:cNvSpPr>
                  <a:spLocks/>
                </p:cNvSpPr>
                <p:nvPr/>
              </p:nvSpPr>
              <p:spPr bwMode="auto">
                <a:xfrm rot="16070035" flipH="1">
                  <a:off x="4465" y="1335"/>
                  <a:ext cx="85" cy="200"/>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663300"/>
                </a:solidFill>
                <a:ln w="3175" cmpd="sng">
                  <a:solidFill>
                    <a:srgbClr val="663300"/>
                  </a:solidFill>
                  <a:round/>
                  <a:headEnd/>
                  <a:tailEnd/>
                </a:ln>
              </p:spPr>
              <p:txBody>
                <a:bodyPr/>
                <a:lstStyle/>
                <a:p>
                  <a:endParaRPr lang="en-US"/>
                </a:p>
              </p:txBody>
            </p:sp>
            <p:sp>
              <p:nvSpPr>
                <p:cNvPr id="152645" name="Freeform 69"/>
                <p:cNvSpPr>
                  <a:spLocks/>
                </p:cNvSpPr>
                <p:nvPr/>
              </p:nvSpPr>
              <p:spPr bwMode="auto">
                <a:xfrm rot="2303324" flipH="1">
                  <a:off x="4272" y="1816"/>
                  <a:ext cx="85" cy="200"/>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663300"/>
                </a:solidFill>
                <a:ln w="3175" cmpd="sng">
                  <a:solidFill>
                    <a:srgbClr val="663300"/>
                  </a:solidFill>
                  <a:round/>
                  <a:headEnd/>
                  <a:tailEnd/>
                </a:ln>
              </p:spPr>
              <p:txBody>
                <a:bodyPr/>
                <a:lstStyle/>
                <a:p>
                  <a:endParaRPr lang="en-US"/>
                </a:p>
              </p:txBody>
            </p:sp>
            <p:sp>
              <p:nvSpPr>
                <p:cNvPr id="152646" name="Freeform 70"/>
                <p:cNvSpPr>
                  <a:spLocks/>
                </p:cNvSpPr>
                <p:nvPr/>
              </p:nvSpPr>
              <p:spPr bwMode="auto">
                <a:xfrm rot="20659951" flipH="1">
                  <a:off x="4296" y="1632"/>
                  <a:ext cx="72" cy="144"/>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663300"/>
                </a:solidFill>
                <a:ln w="3175" cmpd="sng">
                  <a:solidFill>
                    <a:srgbClr val="663300"/>
                  </a:solidFill>
                  <a:round/>
                  <a:headEnd/>
                  <a:tailEnd/>
                </a:ln>
              </p:spPr>
              <p:txBody>
                <a:bodyPr/>
                <a:lstStyle/>
                <a:p>
                  <a:endParaRPr lang="en-US"/>
                </a:p>
              </p:txBody>
            </p:sp>
            <p:sp>
              <p:nvSpPr>
                <p:cNvPr id="152647" name="Freeform 71"/>
                <p:cNvSpPr>
                  <a:spLocks/>
                </p:cNvSpPr>
                <p:nvPr/>
              </p:nvSpPr>
              <p:spPr bwMode="auto">
                <a:xfrm rot="14649555">
                  <a:off x="4266" y="1414"/>
                  <a:ext cx="80" cy="163"/>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663300"/>
                </a:solidFill>
                <a:ln w="3175" cmpd="sng">
                  <a:solidFill>
                    <a:srgbClr val="663300"/>
                  </a:solidFill>
                  <a:round/>
                  <a:headEnd/>
                  <a:tailEnd/>
                </a:ln>
              </p:spPr>
              <p:txBody>
                <a:bodyPr/>
                <a:lstStyle/>
                <a:p>
                  <a:endParaRPr lang="en-US"/>
                </a:p>
              </p:txBody>
            </p:sp>
          </p:grpSp>
        </p:grpSp>
      </p:grpSp>
      <p:sp>
        <p:nvSpPr>
          <p:cNvPr id="152648" name="WordArt 72"/>
          <p:cNvSpPr>
            <a:spLocks noChangeArrowheads="1" noChangeShapeType="1" noTextEdit="1"/>
          </p:cNvSpPr>
          <p:nvPr/>
        </p:nvSpPr>
        <p:spPr bwMode="auto">
          <a:xfrm rot="491556">
            <a:off x="7313613" y="1524000"/>
            <a:ext cx="681037" cy="273050"/>
          </a:xfrm>
          <a:prstGeom prst="rect">
            <a:avLst/>
          </a:prstGeom>
        </p:spPr>
        <p:txBody>
          <a:bodyPr wrap="none" fromWordArt="1">
            <a:prstTxWarp prst="textChevronInverted">
              <a:avLst>
                <a:gd name="adj" fmla="val 75000"/>
              </a:avLst>
            </a:prstTxWarp>
          </a:bodyPr>
          <a:lstStyle/>
          <a:p>
            <a:pPr algn="ctr"/>
            <a:r>
              <a:rPr lang="en-US" sz="3600" kern="10">
                <a:ln w="12700">
                  <a:noFill/>
                  <a:round/>
                  <a:headEnd/>
                  <a:tailEnd/>
                </a:ln>
                <a:solidFill>
                  <a:srgbClr val="996633"/>
                </a:solidFill>
                <a:latin typeface="Arial Black"/>
              </a:rPr>
              <a:t>Jericho</a:t>
            </a:r>
          </a:p>
        </p:txBody>
      </p:sp>
      <p:sp>
        <p:nvSpPr>
          <p:cNvPr id="152649" name="Oval 73"/>
          <p:cNvSpPr>
            <a:spLocks noChangeArrowheads="1"/>
          </p:cNvSpPr>
          <p:nvPr/>
        </p:nvSpPr>
        <p:spPr bwMode="auto">
          <a:xfrm>
            <a:off x="7532688" y="1828800"/>
            <a:ext cx="87312" cy="71438"/>
          </a:xfrm>
          <a:prstGeom prst="ellipse">
            <a:avLst/>
          </a:prstGeom>
          <a:solidFill>
            <a:srgbClr val="663300"/>
          </a:solidFill>
          <a:ln w="57150" algn="ctr">
            <a:solidFill>
              <a:srgbClr val="663300"/>
            </a:solidFill>
            <a:round/>
            <a:headEnd/>
            <a:tailEnd/>
          </a:ln>
          <a:effectLst/>
        </p:spPr>
        <p:txBody>
          <a:bodyPr wrap="none" anchor="ctr"/>
          <a:lstStyle/>
          <a:p>
            <a:endParaRPr lang="en-US"/>
          </a:p>
        </p:txBody>
      </p:sp>
      <p:sp>
        <p:nvSpPr>
          <p:cNvPr id="152650" name="Text Box 74"/>
          <p:cNvSpPr txBox="1">
            <a:spLocks noChangeArrowheads="1"/>
          </p:cNvSpPr>
          <p:nvPr/>
        </p:nvSpPr>
        <p:spPr bwMode="auto">
          <a:xfrm>
            <a:off x="304800" y="30163"/>
            <a:ext cx="2286000" cy="579437"/>
          </a:xfrm>
          <a:prstGeom prst="rect">
            <a:avLst/>
          </a:prstGeom>
          <a:noFill/>
          <a:ln w="9525" algn="ctr">
            <a:noFill/>
            <a:miter lim="800000"/>
            <a:headEnd/>
            <a:tailEnd/>
          </a:ln>
          <a:effectLst/>
        </p:spPr>
        <p:txBody>
          <a:bodyPr>
            <a:spAutoFit/>
          </a:bodyPr>
          <a:lstStyle/>
          <a:p>
            <a:pPr eaLnBrk="0" hangingPunct="0"/>
            <a:r>
              <a:rPr lang="en-US" sz="3200" u="sng">
                <a:solidFill>
                  <a:srgbClr val="00FFFF"/>
                </a:solidFill>
                <a:latin typeface="Fette Engschrift" pitchFamily="2" charset="0"/>
              </a:rPr>
              <a:t>Entering Canaan</a:t>
            </a:r>
          </a:p>
        </p:txBody>
      </p:sp>
      <p:grpSp>
        <p:nvGrpSpPr>
          <p:cNvPr id="152651" name="Group 75"/>
          <p:cNvGrpSpPr>
            <a:grpSpLocks/>
          </p:cNvGrpSpPr>
          <p:nvPr/>
        </p:nvGrpSpPr>
        <p:grpSpPr bwMode="auto">
          <a:xfrm>
            <a:off x="3130550" y="1600200"/>
            <a:ext cx="2362200" cy="693738"/>
            <a:chOff x="2016" y="1008"/>
            <a:chExt cx="1488" cy="437"/>
          </a:xfrm>
        </p:grpSpPr>
        <p:sp>
          <p:nvSpPr>
            <p:cNvPr id="152652" name="Rectangle 76"/>
            <p:cNvSpPr>
              <a:spLocks noChangeArrowheads="1"/>
            </p:cNvSpPr>
            <p:nvPr/>
          </p:nvSpPr>
          <p:spPr bwMode="auto">
            <a:xfrm>
              <a:off x="2105" y="1008"/>
              <a:ext cx="1310" cy="432"/>
            </a:xfrm>
            <a:prstGeom prst="rect">
              <a:avLst/>
            </a:prstGeom>
            <a:solidFill>
              <a:srgbClr val="CCECFF"/>
            </a:solidFill>
            <a:ln w="19050" algn="ctr">
              <a:solidFill>
                <a:srgbClr val="000099"/>
              </a:solidFill>
              <a:miter lim="800000"/>
              <a:headEnd/>
              <a:tailEnd/>
            </a:ln>
            <a:effectLst/>
          </p:spPr>
          <p:txBody>
            <a:bodyPr wrap="none" anchor="ctr"/>
            <a:lstStyle/>
            <a:p>
              <a:endParaRPr lang="en-US"/>
            </a:p>
          </p:txBody>
        </p:sp>
        <p:sp>
          <p:nvSpPr>
            <p:cNvPr id="152653" name="Text Box 77"/>
            <p:cNvSpPr txBox="1">
              <a:spLocks noChangeArrowheads="1"/>
            </p:cNvSpPr>
            <p:nvPr/>
          </p:nvSpPr>
          <p:spPr bwMode="auto">
            <a:xfrm>
              <a:off x="2016" y="1019"/>
              <a:ext cx="1488" cy="426"/>
            </a:xfrm>
            <a:prstGeom prst="rect">
              <a:avLst/>
            </a:prstGeom>
            <a:noFill/>
            <a:ln w="19050" algn="ctr">
              <a:noFill/>
              <a:miter lim="800000"/>
              <a:headEnd/>
              <a:tailEnd/>
            </a:ln>
            <a:effectLst>
              <a:outerShdw dist="12700" algn="ctr" rotWithShape="0">
                <a:schemeClr val="bg1"/>
              </a:outerShdw>
            </a:effectLst>
          </p:spPr>
          <p:txBody>
            <a:bodyPr>
              <a:spAutoFit/>
            </a:bodyPr>
            <a:lstStyle/>
            <a:p>
              <a:pPr algn="ctr" eaLnBrk="0" hangingPunct="0">
                <a:lnSpc>
                  <a:spcPct val="80000"/>
                </a:lnSpc>
              </a:pPr>
              <a:r>
                <a:rPr lang="en-US" sz="2400" b="1">
                  <a:solidFill>
                    <a:srgbClr val="000099"/>
                  </a:solidFill>
                </a:rPr>
                <a:t>Foundation</a:t>
              </a:r>
            </a:p>
            <a:p>
              <a:pPr algn="ctr" eaLnBrk="0" hangingPunct="0">
                <a:lnSpc>
                  <a:spcPct val="80000"/>
                </a:lnSpc>
              </a:pPr>
              <a:r>
                <a:rPr lang="en-US" sz="2400" b="1">
                  <a:solidFill>
                    <a:srgbClr val="000099"/>
                  </a:solidFill>
                </a:rPr>
                <a:t>of substance</a:t>
              </a:r>
            </a:p>
          </p:txBody>
        </p:sp>
      </p:grpSp>
      <p:sp>
        <p:nvSpPr>
          <p:cNvPr id="152654" name="AutoShape 78"/>
          <p:cNvSpPr>
            <a:spLocks noChangeArrowheads="1"/>
          </p:cNvSpPr>
          <p:nvPr/>
        </p:nvSpPr>
        <p:spPr bwMode="auto">
          <a:xfrm rot="5400000">
            <a:off x="4273550" y="101600"/>
            <a:ext cx="228600" cy="4724400"/>
          </a:xfrm>
          <a:prstGeom prst="downArrow">
            <a:avLst>
              <a:gd name="adj1" fmla="val 41667"/>
              <a:gd name="adj2" fmla="val 206284"/>
            </a:avLst>
          </a:prstGeom>
          <a:gradFill rotWithShape="1">
            <a:gsLst>
              <a:gs pos="0">
                <a:srgbClr val="FF9900"/>
              </a:gs>
              <a:gs pos="100000">
                <a:srgbClr val="FFFF00"/>
              </a:gs>
            </a:gsLst>
            <a:lin ang="5400000" scaled="1"/>
          </a:gradFill>
          <a:ln w="38100" algn="ctr">
            <a:noFill/>
            <a:miter lim="800000"/>
            <a:headEnd/>
            <a:tailEnd/>
          </a:ln>
          <a:effectLst/>
        </p:spPr>
        <p:txBody>
          <a:bodyPr rot="10800000" vert="eaVert" wrap="none" anchor="ctr"/>
          <a:lstStyle/>
          <a:p>
            <a:pPr algn="ctr"/>
            <a:endParaRPr lang="en-US">
              <a:latin typeface="Arial Black" pitchFamily="34" charset="0"/>
            </a:endParaRPr>
          </a:p>
        </p:txBody>
      </p:sp>
      <p:grpSp>
        <p:nvGrpSpPr>
          <p:cNvPr id="152655" name="Group 79"/>
          <p:cNvGrpSpPr>
            <a:grpSpLocks/>
          </p:cNvGrpSpPr>
          <p:nvPr/>
        </p:nvGrpSpPr>
        <p:grpSpPr bwMode="auto">
          <a:xfrm>
            <a:off x="6445250" y="1892300"/>
            <a:ext cx="1752600" cy="990600"/>
            <a:chOff x="4176" y="1584"/>
            <a:chExt cx="1104" cy="624"/>
          </a:xfrm>
        </p:grpSpPr>
        <p:sp>
          <p:nvSpPr>
            <p:cNvPr id="152656" name="Oval 80"/>
            <p:cNvSpPr>
              <a:spLocks noChangeArrowheads="1"/>
            </p:cNvSpPr>
            <p:nvPr/>
          </p:nvSpPr>
          <p:spPr bwMode="auto">
            <a:xfrm>
              <a:off x="4176" y="1584"/>
              <a:ext cx="1104" cy="624"/>
            </a:xfrm>
            <a:prstGeom prst="ellipse">
              <a:avLst/>
            </a:prstGeom>
            <a:gradFill rotWithShape="0">
              <a:gsLst>
                <a:gs pos="0">
                  <a:srgbClr val="FFCC66"/>
                </a:gs>
                <a:gs pos="100000">
                  <a:srgbClr val="FF9900"/>
                </a:gs>
              </a:gsLst>
              <a:path path="shape">
                <a:fillToRect l="50000" t="50000" r="50000" b="50000"/>
              </a:path>
            </a:gradFill>
            <a:ln w="12700" algn="ctr">
              <a:solidFill>
                <a:srgbClr val="CC6600"/>
              </a:solidFill>
              <a:round/>
              <a:headEnd/>
              <a:tailEnd/>
            </a:ln>
            <a:effectLst>
              <a:outerShdw dist="64758" dir="4721404" algn="ctr" rotWithShape="0">
                <a:srgbClr val="B65B00"/>
              </a:outerShdw>
            </a:effectLst>
          </p:spPr>
          <p:txBody>
            <a:bodyPr wrap="none" anchor="ctr"/>
            <a:lstStyle/>
            <a:p>
              <a:pPr algn="ctr" eaLnBrk="0" hangingPunct="0"/>
              <a:endParaRPr lang="en-US" sz="3600">
                <a:solidFill>
                  <a:srgbClr val="5A002D"/>
                </a:solidFill>
                <a:latin typeface="Impact" pitchFamily="34" charset="0"/>
              </a:endParaRPr>
            </a:p>
          </p:txBody>
        </p:sp>
        <p:grpSp>
          <p:nvGrpSpPr>
            <p:cNvPr id="152657" name="Group 81"/>
            <p:cNvGrpSpPr>
              <a:grpSpLocks/>
            </p:cNvGrpSpPr>
            <p:nvPr/>
          </p:nvGrpSpPr>
          <p:grpSpPr bwMode="auto">
            <a:xfrm>
              <a:off x="4333" y="1784"/>
              <a:ext cx="791" cy="288"/>
              <a:chOff x="4368" y="1808"/>
              <a:chExt cx="791" cy="288"/>
            </a:xfrm>
          </p:grpSpPr>
          <p:sp>
            <p:nvSpPr>
              <p:cNvPr id="152658" name="WordArt 82"/>
              <p:cNvSpPr>
                <a:spLocks noChangeArrowheads="1" noChangeShapeType="1" noTextEdit="1"/>
              </p:cNvSpPr>
              <p:nvPr/>
            </p:nvSpPr>
            <p:spPr bwMode="auto">
              <a:xfrm>
                <a:off x="4425" y="1808"/>
                <a:ext cx="678" cy="144"/>
              </a:xfrm>
              <a:prstGeom prst="rect">
                <a:avLst/>
              </a:prstGeom>
            </p:spPr>
            <p:txBody>
              <a:bodyPr spcFirstLastPara="1" wrap="none" fromWordArt="1">
                <a:prstTxWarp prst="textArchUp">
                  <a:avLst>
                    <a:gd name="adj" fmla="val 10800000"/>
                  </a:avLst>
                </a:prstTxWarp>
              </a:bodyPr>
              <a:lstStyle/>
              <a:p>
                <a:pPr algn="ctr"/>
                <a:r>
                  <a:rPr lang="en-US" sz="3600" kern="10">
                    <a:ln w="19050">
                      <a:solidFill>
                        <a:srgbClr val="680000"/>
                      </a:solidFill>
                      <a:round/>
                      <a:headEnd/>
                      <a:tailEnd/>
                    </a:ln>
                    <a:solidFill>
                      <a:schemeClr val="bg1"/>
                    </a:solidFill>
                    <a:latin typeface="Impact"/>
                  </a:rPr>
                  <a:t>Younger</a:t>
                </a:r>
              </a:p>
            </p:txBody>
          </p:sp>
          <p:sp>
            <p:nvSpPr>
              <p:cNvPr id="152659" name="WordArt 83"/>
              <p:cNvSpPr>
                <a:spLocks noChangeArrowheads="1" noChangeShapeType="1" noTextEdit="1"/>
              </p:cNvSpPr>
              <p:nvPr/>
            </p:nvSpPr>
            <p:spPr bwMode="auto">
              <a:xfrm>
                <a:off x="4368" y="1952"/>
                <a:ext cx="791" cy="144"/>
              </a:xfrm>
              <a:prstGeom prst="rect">
                <a:avLst/>
              </a:prstGeom>
            </p:spPr>
            <p:txBody>
              <a:bodyPr spcFirstLastPara="1" wrap="none" fromWordArt="1">
                <a:prstTxWarp prst="textArchDown">
                  <a:avLst>
                    <a:gd name="adj" fmla="val 0"/>
                  </a:avLst>
                </a:prstTxWarp>
              </a:bodyPr>
              <a:lstStyle/>
              <a:p>
                <a:pPr algn="ctr"/>
                <a:r>
                  <a:rPr lang="en-US" sz="3600" kern="10">
                    <a:ln w="19050">
                      <a:solidFill>
                        <a:srgbClr val="680000"/>
                      </a:solidFill>
                      <a:round/>
                      <a:headEnd/>
                      <a:tailEnd/>
                    </a:ln>
                    <a:solidFill>
                      <a:schemeClr val="bg1"/>
                    </a:solidFill>
                    <a:latin typeface="Impact"/>
                  </a:rPr>
                  <a:t>Israelites</a:t>
                </a:r>
              </a:p>
            </p:txBody>
          </p:sp>
        </p:grpSp>
      </p:grpSp>
      <p:grpSp>
        <p:nvGrpSpPr>
          <p:cNvPr id="152660" name="Group 84"/>
          <p:cNvGrpSpPr>
            <a:grpSpLocks/>
          </p:cNvGrpSpPr>
          <p:nvPr/>
        </p:nvGrpSpPr>
        <p:grpSpPr bwMode="auto">
          <a:xfrm>
            <a:off x="2178050" y="2578100"/>
            <a:ext cx="4267200" cy="457200"/>
            <a:chOff x="1440" y="1584"/>
            <a:chExt cx="2688" cy="288"/>
          </a:xfrm>
        </p:grpSpPr>
        <p:sp>
          <p:nvSpPr>
            <p:cNvPr id="152661" name="Rectangle 85"/>
            <p:cNvSpPr>
              <a:spLocks noChangeArrowheads="1"/>
            </p:cNvSpPr>
            <p:nvPr/>
          </p:nvSpPr>
          <p:spPr bwMode="auto">
            <a:xfrm>
              <a:off x="1470" y="1608"/>
              <a:ext cx="2628" cy="239"/>
            </a:xfrm>
            <a:prstGeom prst="rect">
              <a:avLst/>
            </a:prstGeom>
            <a:solidFill>
              <a:srgbClr val="5900B2"/>
            </a:solidFill>
            <a:ln w="38100" algn="ctr">
              <a:solidFill>
                <a:srgbClr val="6600CC"/>
              </a:solidFill>
              <a:miter lim="800000"/>
              <a:headEnd/>
              <a:tailEnd/>
            </a:ln>
            <a:effectLst/>
          </p:spPr>
          <p:txBody>
            <a:bodyPr wrap="none" anchor="ctr"/>
            <a:lstStyle/>
            <a:p>
              <a:endParaRPr lang="en-US"/>
            </a:p>
          </p:txBody>
        </p:sp>
        <p:sp>
          <p:nvSpPr>
            <p:cNvPr id="152662" name="Text Box 86"/>
            <p:cNvSpPr txBox="1">
              <a:spLocks noChangeArrowheads="1"/>
            </p:cNvSpPr>
            <p:nvPr/>
          </p:nvSpPr>
          <p:spPr bwMode="auto">
            <a:xfrm>
              <a:off x="1440" y="1584"/>
              <a:ext cx="2688" cy="288"/>
            </a:xfrm>
            <a:prstGeom prst="rect">
              <a:avLst/>
            </a:prstGeom>
            <a:noFill/>
            <a:ln w="19050">
              <a:noFill/>
              <a:miter lim="800000"/>
              <a:headEnd/>
              <a:tailEnd/>
            </a:ln>
            <a:effectLst>
              <a:outerShdw dist="12700" algn="ctr" rotWithShape="0">
                <a:schemeClr val="tx1"/>
              </a:outerShdw>
            </a:effectLst>
          </p:spPr>
          <p:txBody>
            <a:bodyPr>
              <a:spAutoFit/>
            </a:bodyPr>
            <a:lstStyle/>
            <a:p>
              <a:pPr algn="ctr" eaLnBrk="0" hangingPunct="0"/>
              <a:r>
                <a:rPr lang="en-US" sz="2400">
                  <a:solidFill>
                    <a:schemeClr val="bg1"/>
                  </a:solidFill>
                  <a:latin typeface="Impact" pitchFamily="34" charset="0"/>
                </a:rPr>
                <a:t>Success of dispensation to start</a:t>
              </a:r>
            </a:p>
          </p:txBody>
        </p:sp>
      </p:grpSp>
      <p:sp>
        <p:nvSpPr>
          <p:cNvPr id="152663" name="AutoShape 87"/>
          <p:cNvSpPr>
            <a:spLocks noChangeArrowheads="1"/>
          </p:cNvSpPr>
          <p:nvPr/>
        </p:nvSpPr>
        <p:spPr bwMode="auto">
          <a:xfrm>
            <a:off x="4176713" y="3416300"/>
            <a:ext cx="266700" cy="201613"/>
          </a:xfrm>
          <a:prstGeom prst="downArrow">
            <a:avLst>
              <a:gd name="adj1" fmla="val 34722"/>
              <a:gd name="adj2" fmla="val 44269"/>
            </a:avLst>
          </a:prstGeom>
          <a:solidFill>
            <a:srgbClr val="DC9300"/>
          </a:solidFill>
          <a:ln w="38100">
            <a:noFill/>
            <a:miter lim="800000"/>
            <a:headEnd/>
            <a:tailEnd/>
          </a:ln>
          <a:effectLst/>
        </p:spPr>
        <p:txBody>
          <a:bodyPr wrap="none" anchor="ctr"/>
          <a:lstStyle/>
          <a:p>
            <a:endParaRPr lang="en-US"/>
          </a:p>
        </p:txBody>
      </p:sp>
      <p:grpSp>
        <p:nvGrpSpPr>
          <p:cNvPr id="152664" name="Group 88"/>
          <p:cNvGrpSpPr>
            <a:grpSpLocks/>
          </p:cNvGrpSpPr>
          <p:nvPr/>
        </p:nvGrpSpPr>
        <p:grpSpPr bwMode="auto">
          <a:xfrm>
            <a:off x="3298825" y="3095625"/>
            <a:ext cx="2024063" cy="354013"/>
            <a:chOff x="2019" y="1910"/>
            <a:chExt cx="1275" cy="223"/>
          </a:xfrm>
        </p:grpSpPr>
        <p:sp>
          <p:nvSpPr>
            <p:cNvPr id="152665" name="Oval 89"/>
            <p:cNvSpPr>
              <a:spLocks noChangeArrowheads="1"/>
            </p:cNvSpPr>
            <p:nvPr/>
          </p:nvSpPr>
          <p:spPr bwMode="auto">
            <a:xfrm>
              <a:off x="2019" y="1910"/>
              <a:ext cx="1275" cy="219"/>
            </a:xfrm>
            <a:prstGeom prst="ellipse">
              <a:avLst/>
            </a:prstGeom>
            <a:gradFill rotWithShape="0">
              <a:gsLst>
                <a:gs pos="0">
                  <a:srgbClr val="FFE2A9"/>
                </a:gs>
                <a:gs pos="100000">
                  <a:srgbClr val="FFC269"/>
                </a:gs>
              </a:gsLst>
              <a:path path="shape">
                <a:fillToRect l="50000" t="50000" r="50000" b="50000"/>
              </a:path>
            </a:gradFill>
            <a:ln w="12700" algn="ctr">
              <a:solidFill>
                <a:srgbClr val="CC6600"/>
              </a:solidFill>
              <a:round/>
              <a:headEnd/>
              <a:tailEnd/>
            </a:ln>
            <a:effectLst>
              <a:outerShdw dist="52363" dir="4557825" algn="ctr" rotWithShape="0">
                <a:srgbClr val="B65B00"/>
              </a:outerShdw>
            </a:effectLst>
          </p:spPr>
          <p:txBody>
            <a:bodyPr wrap="none" anchor="ctr"/>
            <a:lstStyle/>
            <a:p>
              <a:endParaRPr lang="en-US"/>
            </a:p>
          </p:txBody>
        </p:sp>
        <p:sp>
          <p:nvSpPr>
            <p:cNvPr id="152666" name="Text Box 90"/>
            <p:cNvSpPr txBox="1">
              <a:spLocks noChangeArrowheads="1"/>
            </p:cNvSpPr>
            <p:nvPr/>
          </p:nvSpPr>
          <p:spPr bwMode="auto">
            <a:xfrm>
              <a:off x="2080" y="1928"/>
              <a:ext cx="1152" cy="205"/>
            </a:xfrm>
            <a:prstGeom prst="rect">
              <a:avLst/>
            </a:prstGeom>
            <a:noFill/>
            <a:ln w="19050" algn="ctr">
              <a:noFill/>
              <a:miter lim="800000"/>
              <a:headEnd/>
              <a:tailEnd/>
            </a:ln>
            <a:effectLst/>
          </p:spPr>
          <p:txBody>
            <a:bodyPr>
              <a:spAutoFit/>
            </a:bodyPr>
            <a:lstStyle/>
            <a:p>
              <a:pPr algn="ctr" eaLnBrk="0" hangingPunct="0">
                <a:lnSpc>
                  <a:spcPct val="90000"/>
                </a:lnSpc>
              </a:pPr>
              <a:r>
                <a:rPr lang="en-US" sz="1700">
                  <a:solidFill>
                    <a:srgbClr val="4C2600"/>
                  </a:solidFill>
                  <a:latin typeface="Impact" pitchFamily="34" charset="0"/>
                </a:rPr>
                <a:t>Three-day course</a:t>
              </a:r>
            </a:p>
          </p:txBody>
        </p:sp>
      </p:grpSp>
      <p:sp>
        <p:nvSpPr>
          <p:cNvPr id="152667" name="Text Box 91"/>
          <p:cNvSpPr txBox="1">
            <a:spLocks noChangeArrowheads="1"/>
          </p:cNvSpPr>
          <p:nvPr/>
        </p:nvSpPr>
        <p:spPr bwMode="auto">
          <a:xfrm>
            <a:off x="5410200" y="3321050"/>
            <a:ext cx="2743200" cy="412750"/>
          </a:xfrm>
          <a:prstGeom prst="rect">
            <a:avLst/>
          </a:prstGeom>
          <a:noFill/>
          <a:ln w="9525">
            <a:noFill/>
            <a:miter lim="800000"/>
            <a:headEnd/>
            <a:tailEnd/>
          </a:ln>
          <a:effectLst/>
        </p:spPr>
        <p:txBody>
          <a:bodyPr>
            <a:spAutoFit/>
          </a:bodyPr>
          <a:lstStyle/>
          <a:p>
            <a:pPr>
              <a:spcBef>
                <a:spcPct val="50000"/>
              </a:spcBef>
            </a:pPr>
            <a:r>
              <a:rPr lang="en-US" sz="2100">
                <a:solidFill>
                  <a:srgbClr val="FFE2A9"/>
                </a:solidFill>
                <a:latin typeface="Arial Black" pitchFamily="34" charset="0"/>
              </a:rPr>
              <a:t>(Ark of Covenant)</a:t>
            </a:r>
          </a:p>
        </p:txBody>
      </p:sp>
      <p:pic>
        <p:nvPicPr>
          <p:cNvPr id="152668" name="Picture 92" descr="Crossing the Jordan River"/>
          <p:cNvPicPr>
            <a:picLocks noChangeAspect="1" noChangeArrowheads="1"/>
          </p:cNvPicPr>
          <p:nvPr/>
        </p:nvPicPr>
        <p:blipFill>
          <a:blip r:embed="rId4" cstate="print"/>
          <a:srcRect/>
          <a:stretch>
            <a:fillRect/>
          </a:stretch>
        </p:blipFill>
        <p:spPr bwMode="auto">
          <a:xfrm>
            <a:off x="2446338" y="157163"/>
            <a:ext cx="3967162" cy="5554662"/>
          </a:xfrm>
          <a:prstGeom prst="rect">
            <a:avLst/>
          </a:prstGeom>
          <a:noFill/>
        </p:spPr>
      </p:pic>
      <p:sp>
        <p:nvSpPr>
          <p:cNvPr id="152669" name="AutoShape 93"/>
          <p:cNvSpPr>
            <a:spLocks noChangeArrowheads="1"/>
          </p:cNvSpPr>
          <p:nvPr/>
        </p:nvSpPr>
        <p:spPr bwMode="auto">
          <a:xfrm rot="10800000">
            <a:off x="1344613" y="1362075"/>
            <a:ext cx="207962" cy="623888"/>
          </a:xfrm>
          <a:prstGeom prst="downArrow">
            <a:avLst>
              <a:gd name="adj1" fmla="val 41380"/>
              <a:gd name="adj2" fmla="val 70250"/>
            </a:avLst>
          </a:prstGeom>
          <a:solidFill>
            <a:srgbClr val="6600CC"/>
          </a:solidFill>
          <a:ln w="9525" algn="ctr">
            <a:solidFill>
              <a:srgbClr val="6600CC"/>
            </a:solidFill>
            <a:miter lim="800000"/>
            <a:headEnd/>
            <a:tailEnd/>
          </a:ln>
          <a:effectLst/>
        </p:spPr>
        <p:txBody>
          <a:bodyPr rot="10800000" wrap="none" anchor="ctr"/>
          <a:lstStyle/>
          <a:p>
            <a:pPr algn="ctr"/>
            <a:endParaRPr lang="en-US">
              <a:latin typeface="Arial Black" pitchFamily="34" charset="0"/>
            </a:endParaRPr>
          </a:p>
        </p:txBody>
      </p:sp>
      <p:grpSp>
        <p:nvGrpSpPr>
          <p:cNvPr id="152670" name="Group 94"/>
          <p:cNvGrpSpPr>
            <a:grpSpLocks/>
          </p:cNvGrpSpPr>
          <p:nvPr/>
        </p:nvGrpSpPr>
        <p:grpSpPr bwMode="auto">
          <a:xfrm>
            <a:off x="1106488" y="673100"/>
            <a:ext cx="684212" cy="676275"/>
            <a:chOff x="4704" y="288"/>
            <a:chExt cx="672" cy="720"/>
          </a:xfrm>
        </p:grpSpPr>
        <p:sp>
          <p:nvSpPr>
            <p:cNvPr id="152671" name="Oval 95"/>
            <p:cNvSpPr>
              <a:spLocks noChangeArrowheads="1"/>
            </p:cNvSpPr>
            <p:nvPr/>
          </p:nvSpPr>
          <p:spPr bwMode="auto">
            <a:xfrm>
              <a:off x="4704" y="288"/>
              <a:ext cx="672" cy="720"/>
            </a:xfrm>
            <a:prstGeom prst="ellipse">
              <a:avLst/>
            </a:prstGeom>
            <a:gradFill rotWithShape="0">
              <a:gsLst>
                <a:gs pos="0">
                  <a:srgbClr val="FFFFFF"/>
                </a:gs>
                <a:gs pos="100000">
                  <a:srgbClr val="FFFFFF"/>
                </a:gs>
              </a:gsLst>
              <a:lin ang="2700000" scaled="1"/>
            </a:gradFill>
            <a:ln w="12700">
              <a:round/>
              <a:headEnd/>
              <a:tailEnd/>
            </a:ln>
            <a:effectLst/>
            <a:scene3d>
              <a:camera prst="legacyPerspectiveTop"/>
              <a:lightRig rig="legacyFlat3" dir="t"/>
            </a:scene3d>
            <a:sp3d extrusionH="430200" prstMaterial="legacyMatte">
              <a:bevelT w="13500" h="13500" prst="angle"/>
              <a:bevelB w="13500" h="13500" prst="angle"/>
              <a:extrusionClr>
                <a:srgbClr val="9900FF"/>
              </a:extrusionClr>
            </a:sp3d>
          </p:spPr>
          <p:txBody>
            <a:bodyPr wrap="none" anchor="ctr">
              <a:flatTx/>
            </a:bodyPr>
            <a:lstStyle/>
            <a:p>
              <a:pPr algn="ctr" eaLnBrk="0" hangingPunct="0"/>
              <a:endParaRPr lang="en-US" sz="4800" b="1">
                <a:solidFill>
                  <a:srgbClr val="6600CC"/>
                </a:solidFill>
                <a:latin typeface="Impact" pitchFamily="34" charset="0"/>
              </a:endParaRPr>
            </a:p>
          </p:txBody>
        </p:sp>
        <p:sp>
          <p:nvSpPr>
            <p:cNvPr id="152672" name="WordArt 96"/>
            <p:cNvSpPr>
              <a:spLocks noChangeArrowheads="1" noChangeShapeType="1" noTextEdit="1"/>
            </p:cNvSpPr>
            <p:nvPr/>
          </p:nvSpPr>
          <p:spPr bwMode="auto">
            <a:xfrm>
              <a:off x="4778" y="492"/>
              <a:ext cx="517" cy="344"/>
            </a:xfrm>
            <a:prstGeom prst="rect">
              <a:avLst/>
            </a:prstGeom>
          </p:spPr>
          <p:txBody>
            <a:bodyPr wrap="none" fromWordArt="1">
              <a:prstTxWarp prst="textPlain">
                <a:avLst>
                  <a:gd name="adj" fmla="val 50000"/>
                </a:avLst>
              </a:prstTxWarp>
            </a:bodyPr>
            <a:lstStyle/>
            <a:p>
              <a:pPr algn="ctr"/>
              <a:r>
                <a:rPr lang="en-US" sz="3600" kern="10">
                  <a:ln w="38100">
                    <a:solidFill>
                      <a:srgbClr val="6600CC"/>
                    </a:solidFill>
                    <a:round/>
                    <a:headEnd/>
                    <a:tailEnd/>
                  </a:ln>
                  <a:solidFill>
                    <a:schemeClr val="bg1"/>
                  </a:solidFill>
                  <a:latin typeface="Impact"/>
                </a:rPr>
                <a:t>God</a:t>
              </a:r>
            </a:p>
          </p:txBody>
        </p:sp>
      </p:grpSp>
      <p:grpSp>
        <p:nvGrpSpPr>
          <p:cNvPr id="152673" name="Group 97"/>
          <p:cNvGrpSpPr>
            <a:grpSpLocks/>
          </p:cNvGrpSpPr>
          <p:nvPr/>
        </p:nvGrpSpPr>
        <p:grpSpPr bwMode="auto">
          <a:xfrm>
            <a:off x="915988" y="1636713"/>
            <a:ext cx="1066800" cy="488950"/>
            <a:chOff x="1344" y="2736"/>
            <a:chExt cx="1056" cy="528"/>
          </a:xfrm>
        </p:grpSpPr>
        <p:sp>
          <p:nvSpPr>
            <p:cNvPr id="152674" name="Oval 98"/>
            <p:cNvSpPr>
              <a:spLocks noChangeArrowheads="1"/>
            </p:cNvSpPr>
            <p:nvPr/>
          </p:nvSpPr>
          <p:spPr bwMode="auto">
            <a:xfrm>
              <a:off x="1344" y="2736"/>
              <a:ext cx="1056" cy="528"/>
            </a:xfrm>
            <a:prstGeom prst="ellipse">
              <a:avLst/>
            </a:prstGeom>
            <a:gradFill rotWithShape="0">
              <a:gsLst>
                <a:gs pos="0">
                  <a:srgbClr val="FFFFCC"/>
                </a:gs>
                <a:gs pos="100000">
                  <a:srgbClr val="FFFF00"/>
                </a:gs>
              </a:gsLst>
              <a:path path="shape">
                <a:fillToRect l="50000" t="50000" r="50000" b="50000"/>
              </a:path>
            </a:gradFill>
            <a:ln w="12700" algn="ctr">
              <a:solidFill>
                <a:srgbClr val="FFCC00"/>
              </a:solidFill>
              <a:round/>
              <a:headEnd/>
              <a:tailEnd/>
            </a:ln>
            <a:effectLst>
              <a:outerShdw dist="64758" dir="4721404" algn="ctr" rotWithShape="0">
                <a:srgbClr val="DEB400"/>
              </a:outerShdw>
            </a:effectLst>
          </p:spPr>
          <p:txBody>
            <a:bodyPr wrap="none" anchor="ctr"/>
            <a:lstStyle/>
            <a:p>
              <a:pPr algn="ctr" eaLnBrk="0" hangingPunct="0"/>
              <a:endParaRPr lang="en-US" sz="3600">
                <a:solidFill>
                  <a:srgbClr val="5A002D"/>
                </a:solidFill>
                <a:latin typeface="Impact" pitchFamily="34" charset="0"/>
              </a:endParaRPr>
            </a:p>
          </p:txBody>
        </p:sp>
        <p:sp>
          <p:nvSpPr>
            <p:cNvPr id="152675" name="WordArt 99"/>
            <p:cNvSpPr>
              <a:spLocks noChangeArrowheads="1" noChangeShapeType="1" noTextEdit="1"/>
            </p:cNvSpPr>
            <p:nvPr/>
          </p:nvSpPr>
          <p:spPr bwMode="auto">
            <a:xfrm>
              <a:off x="1535" y="2856"/>
              <a:ext cx="674" cy="288"/>
            </a:xfrm>
            <a:prstGeom prst="rect">
              <a:avLst/>
            </a:prstGeom>
          </p:spPr>
          <p:txBody>
            <a:bodyPr wrap="none" fromWordArt="1">
              <a:prstTxWarp prst="textInflate">
                <a:avLst>
                  <a:gd name="adj" fmla="val 13634"/>
                </a:avLst>
              </a:prstTxWarp>
            </a:bodyPr>
            <a:lstStyle/>
            <a:p>
              <a:pPr algn="ctr"/>
              <a:r>
                <a:rPr lang="en-US" sz="3600" kern="10">
                  <a:ln w="38100">
                    <a:noFill/>
                    <a:round/>
                    <a:headEnd/>
                    <a:tailEnd/>
                  </a:ln>
                  <a:solidFill>
                    <a:srgbClr val="580000"/>
                  </a:solidFill>
                  <a:latin typeface="Impact"/>
                </a:rPr>
                <a:t>Moses</a:t>
              </a:r>
            </a:p>
          </p:txBody>
        </p:sp>
      </p:grpSp>
      <p:grpSp>
        <p:nvGrpSpPr>
          <p:cNvPr id="152676" name="Group 100"/>
          <p:cNvGrpSpPr>
            <a:grpSpLocks/>
          </p:cNvGrpSpPr>
          <p:nvPr/>
        </p:nvGrpSpPr>
        <p:grpSpPr bwMode="auto">
          <a:xfrm>
            <a:off x="912813" y="2209800"/>
            <a:ext cx="1066800" cy="487363"/>
            <a:chOff x="480" y="1680"/>
            <a:chExt cx="893" cy="408"/>
          </a:xfrm>
        </p:grpSpPr>
        <p:sp>
          <p:nvSpPr>
            <p:cNvPr id="152677" name="Oval 101"/>
            <p:cNvSpPr>
              <a:spLocks noChangeArrowheads="1"/>
            </p:cNvSpPr>
            <p:nvPr/>
          </p:nvSpPr>
          <p:spPr bwMode="auto">
            <a:xfrm>
              <a:off x="480" y="1680"/>
              <a:ext cx="893" cy="408"/>
            </a:xfrm>
            <a:prstGeom prst="ellipse">
              <a:avLst/>
            </a:prstGeom>
            <a:gradFill rotWithShape="0">
              <a:gsLst>
                <a:gs pos="0">
                  <a:srgbClr val="FFFFCC"/>
                </a:gs>
                <a:gs pos="100000">
                  <a:srgbClr val="FFFF00"/>
                </a:gs>
              </a:gsLst>
              <a:path path="shape">
                <a:fillToRect l="50000" t="50000" r="50000" b="50000"/>
              </a:path>
            </a:gradFill>
            <a:ln w="12700" algn="ctr">
              <a:solidFill>
                <a:srgbClr val="FFCC00"/>
              </a:solidFill>
              <a:round/>
              <a:headEnd/>
              <a:tailEnd/>
            </a:ln>
            <a:effectLst>
              <a:outerShdw dist="64758" dir="4721404" algn="ctr" rotWithShape="0">
                <a:srgbClr val="DEB400"/>
              </a:outerShdw>
            </a:effectLst>
          </p:spPr>
          <p:txBody>
            <a:bodyPr wrap="none" anchor="ctr"/>
            <a:lstStyle/>
            <a:p>
              <a:pPr algn="ctr" eaLnBrk="0" hangingPunct="0"/>
              <a:endParaRPr lang="en-US" sz="3600">
                <a:solidFill>
                  <a:srgbClr val="5A002D"/>
                </a:solidFill>
                <a:latin typeface="Impact" pitchFamily="34" charset="0"/>
              </a:endParaRPr>
            </a:p>
          </p:txBody>
        </p:sp>
        <p:sp>
          <p:nvSpPr>
            <p:cNvPr id="152678" name="WordArt 102"/>
            <p:cNvSpPr>
              <a:spLocks noChangeArrowheads="1" noChangeShapeType="1" noTextEdit="1"/>
            </p:cNvSpPr>
            <p:nvPr/>
          </p:nvSpPr>
          <p:spPr bwMode="auto">
            <a:xfrm>
              <a:off x="609" y="1773"/>
              <a:ext cx="635" cy="222"/>
            </a:xfrm>
            <a:prstGeom prst="rect">
              <a:avLst/>
            </a:prstGeom>
          </p:spPr>
          <p:txBody>
            <a:bodyPr wrap="none" fromWordArt="1">
              <a:prstTxWarp prst="textInflate">
                <a:avLst>
                  <a:gd name="adj" fmla="val 13634"/>
                </a:avLst>
              </a:prstTxWarp>
            </a:bodyPr>
            <a:lstStyle/>
            <a:p>
              <a:pPr algn="ctr"/>
              <a:r>
                <a:rPr lang="en-US" sz="3600" kern="10">
                  <a:ln w="38100">
                    <a:noFill/>
                    <a:round/>
                    <a:headEnd/>
                    <a:tailEnd/>
                  </a:ln>
                  <a:solidFill>
                    <a:srgbClr val="580000"/>
                  </a:solidFill>
                  <a:latin typeface="Impact"/>
                </a:rPr>
                <a:t>Joshua</a:t>
              </a:r>
            </a:p>
          </p:txBody>
        </p:sp>
      </p:grpSp>
      <p:grpSp>
        <p:nvGrpSpPr>
          <p:cNvPr id="152679" name="Group 103"/>
          <p:cNvGrpSpPr>
            <a:grpSpLocks/>
          </p:cNvGrpSpPr>
          <p:nvPr/>
        </p:nvGrpSpPr>
        <p:grpSpPr bwMode="auto">
          <a:xfrm>
            <a:off x="3298825" y="3629025"/>
            <a:ext cx="2024063" cy="366713"/>
            <a:chOff x="2019" y="2246"/>
            <a:chExt cx="1275" cy="231"/>
          </a:xfrm>
        </p:grpSpPr>
        <p:sp>
          <p:nvSpPr>
            <p:cNvPr id="152680" name="Oval 104"/>
            <p:cNvSpPr>
              <a:spLocks noChangeArrowheads="1"/>
            </p:cNvSpPr>
            <p:nvPr/>
          </p:nvSpPr>
          <p:spPr bwMode="auto">
            <a:xfrm>
              <a:off x="2019" y="2246"/>
              <a:ext cx="1275" cy="219"/>
            </a:xfrm>
            <a:prstGeom prst="ellipse">
              <a:avLst/>
            </a:prstGeom>
            <a:gradFill rotWithShape="0">
              <a:gsLst>
                <a:gs pos="0">
                  <a:srgbClr val="FFE2A9"/>
                </a:gs>
                <a:gs pos="100000">
                  <a:srgbClr val="FFC269"/>
                </a:gs>
              </a:gsLst>
              <a:path path="shape">
                <a:fillToRect l="50000" t="50000" r="50000" b="50000"/>
              </a:path>
            </a:gradFill>
            <a:ln w="12700" algn="ctr">
              <a:solidFill>
                <a:srgbClr val="CC6600"/>
              </a:solidFill>
              <a:round/>
              <a:headEnd/>
              <a:tailEnd/>
            </a:ln>
            <a:effectLst>
              <a:outerShdw dist="52363" dir="4557825" algn="ctr" rotWithShape="0">
                <a:srgbClr val="B65B00"/>
              </a:outerShdw>
            </a:effectLst>
          </p:spPr>
          <p:txBody>
            <a:bodyPr wrap="none" anchor="ctr"/>
            <a:lstStyle/>
            <a:p>
              <a:endParaRPr lang="en-US"/>
            </a:p>
          </p:txBody>
        </p:sp>
        <p:sp>
          <p:nvSpPr>
            <p:cNvPr id="152681" name="Text Box 105"/>
            <p:cNvSpPr txBox="1">
              <a:spLocks noChangeArrowheads="1"/>
            </p:cNvSpPr>
            <p:nvPr/>
          </p:nvSpPr>
          <p:spPr bwMode="auto">
            <a:xfrm>
              <a:off x="2105" y="2246"/>
              <a:ext cx="1104" cy="231"/>
            </a:xfrm>
            <a:prstGeom prst="rect">
              <a:avLst/>
            </a:prstGeom>
            <a:noFill/>
            <a:ln w="19050" algn="ctr">
              <a:noFill/>
              <a:miter lim="800000"/>
              <a:headEnd/>
              <a:tailEnd/>
            </a:ln>
            <a:effectLst>
              <a:outerShdw dist="12700" algn="ctr" rotWithShape="0">
                <a:srgbClr val="660033"/>
              </a:outerShdw>
            </a:effectLst>
          </p:spPr>
          <p:txBody>
            <a:bodyPr>
              <a:spAutoFit/>
            </a:bodyPr>
            <a:lstStyle/>
            <a:p>
              <a:pPr algn="ctr" eaLnBrk="0" hangingPunct="0">
                <a:lnSpc>
                  <a:spcPct val="90000"/>
                </a:lnSpc>
              </a:pPr>
              <a:r>
                <a:rPr lang="en-US" sz="2000" b="1">
                  <a:solidFill>
                    <a:srgbClr val="4C2600"/>
                  </a:solidFill>
                </a:rPr>
                <a:t>Jordan River</a:t>
              </a:r>
            </a:p>
          </p:txBody>
        </p:sp>
      </p:grpSp>
      <p:pic>
        <p:nvPicPr>
          <p:cNvPr id="152684" name="Picture 108" descr="The passage of the Jordan"/>
          <p:cNvPicPr>
            <a:picLocks noChangeAspect="1" noChangeArrowheads="1"/>
          </p:cNvPicPr>
          <p:nvPr/>
        </p:nvPicPr>
        <p:blipFill>
          <a:blip r:embed="rId5" cstate="print">
            <a:lum bright="6000" contrast="-24000"/>
          </a:blip>
          <a:srcRect t="10025" b="1433"/>
          <a:stretch>
            <a:fillRect/>
          </a:stretch>
        </p:blipFill>
        <p:spPr bwMode="auto">
          <a:xfrm>
            <a:off x="465138" y="579438"/>
            <a:ext cx="8172450" cy="5291137"/>
          </a:xfrm>
          <a:prstGeom prst="rect">
            <a:avLst/>
          </a:prstGeom>
          <a:solidFill>
            <a:srgbClr val="FFFFE3"/>
          </a:solidFill>
        </p:spPr>
      </p:pic>
      <p:sp>
        <p:nvSpPr>
          <p:cNvPr id="152682" name="Rectangle 106"/>
          <p:cNvSpPr>
            <a:spLocks noChangeArrowheads="1"/>
          </p:cNvSpPr>
          <p:nvPr/>
        </p:nvSpPr>
        <p:spPr bwMode="auto">
          <a:xfrm>
            <a:off x="0" y="5715000"/>
            <a:ext cx="9144000" cy="1143000"/>
          </a:xfrm>
          <a:prstGeom prst="rect">
            <a:avLst/>
          </a:prstGeom>
          <a:solidFill>
            <a:schemeClr val="tx1"/>
          </a:solidFill>
          <a:ln w="9525">
            <a:solidFill>
              <a:schemeClr val="tx1"/>
            </a:solidFill>
            <a:miter lim="800000"/>
            <a:headEnd/>
            <a:tailEnd/>
          </a:ln>
          <a:effectLst/>
        </p:spPr>
        <p:txBody>
          <a:bodyPr wrap="none" anchor="ctr"/>
          <a:lstStyle/>
          <a:p>
            <a:endParaRPr lang="en-US"/>
          </a:p>
        </p:txBody>
      </p:sp>
      <p:sp>
        <p:nvSpPr>
          <p:cNvPr id="152683" name="Text Box 107"/>
          <p:cNvSpPr txBox="1">
            <a:spLocks noChangeArrowheads="1"/>
          </p:cNvSpPr>
          <p:nvPr/>
        </p:nvSpPr>
        <p:spPr bwMode="auto">
          <a:xfrm>
            <a:off x="1066800" y="5943600"/>
            <a:ext cx="7162800" cy="676275"/>
          </a:xfrm>
          <a:prstGeom prst="rect">
            <a:avLst/>
          </a:prstGeom>
          <a:noFill/>
          <a:ln w="9525">
            <a:noFill/>
            <a:miter lim="800000"/>
            <a:headEnd/>
            <a:tailEnd/>
          </a:ln>
          <a:effectLst/>
        </p:spPr>
        <p:txBody>
          <a:bodyPr>
            <a:spAutoFit/>
          </a:bodyPr>
          <a:lstStyle/>
          <a:p>
            <a:pPr eaLnBrk="0" hangingPunct="0">
              <a:lnSpc>
                <a:spcPct val="80000"/>
              </a:lnSpc>
            </a:pPr>
            <a:r>
              <a:rPr lang="en-US" sz="2400" b="1">
                <a:solidFill>
                  <a:schemeClr val="bg1"/>
                </a:solidFill>
                <a:latin typeface="Arial Narrow" pitchFamily="34" charset="0"/>
              </a:rPr>
              <a:t>When the Ark entered the </a:t>
            </a:r>
            <a:r>
              <a:rPr lang="en-US" sz="2400" b="1" u="sng">
                <a:solidFill>
                  <a:schemeClr val="bg1"/>
                </a:solidFill>
                <a:latin typeface="Arial Narrow" pitchFamily="34" charset="0"/>
              </a:rPr>
              <a:t>Jordan River</a:t>
            </a:r>
            <a:r>
              <a:rPr lang="en-US" sz="2400" b="1">
                <a:solidFill>
                  <a:schemeClr val="bg1"/>
                </a:solidFill>
                <a:latin typeface="Arial Narrow" pitchFamily="34" charset="0"/>
              </a:rPr>
              <a:t>, its waters parted, opening the way for the people to walk on the riverbed.</a:t>
            </a:r>
            <a:endParaRPr lang="en-US" sz="2000" u="sng">
              <a:solidFill>
                <a:schemeClr val="bg1"/>
              </a:solidFill>
            </a:endParaRPr>
          </a:p>
        </p:txBody>
      </p:sp>
    </p:spTree>
  </p:cSld>
  <p:clrMapOvr>
    <a:masterClrMapping/>
  </p:clrMapOvr>
  <p:transition>
    <p:split orient="vert" dir="in"/>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152683"/>
                                        </p:tgtEl>
                                        <p:attrNameLst>
                                          <p:attrName>style.visibility</p:attrName>
                                        </p:attrNameLst>
                                      </p:cBhvr>
                                      <p:to>
                                        <p:strVal val="visible"/>
                                      </p:to>
                                    </p:set>
                                    <p:animEffect transition="in" filter="barn(outVertical)">
                                      <p:cBhvr>
                                        <p:cTn id="7" dur="500"/>
                                        <p:tgtEl>
                                          <p:spTgt spid="152683"/>
                                        </p:tgtEl>
                                      </p:cBhvr>
                                    </p:animEffect>
                                  </p:childTnLst>
                                </p:cTn>
                              </p:par>
                              <p:par>
                                <p:cTn id="8" presetID="10" presetClass="exit" presetSubtype="0" fill="hold" nodeType="withEffect">
                                  <p:stCondLst>
                                    <p:cond delay="0"/>
                                  </p:stCondLst>
                                  <p:childTnLst>
                                    <p:animEffect transition="out" filter="fade">
                                      <p:cBhvr>
                                        <p:cTn id="9" dur="2000"/>
                                        <p:tgtEl>
                                          <p:spTgt spid="152684"/>
                                        </p:tgtEl>
                                      </p:cBhvr>
                                    </p:animEffect>
                                    <p:set>
                                      <p:cBhvr>
                                        <p:cTn id="10" dur="1" fill="hold">
                                          <p:stCondLst>
                                            <p:cond delay="1999"/>
                                          </p:stCondLst>
                                        </p:cTn>
                                        <p:tgtEl>
                                          <p:spTgt spid="152684"/>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23" presetClass="entr" presetSubtype="272" fill="hold" nodeType="clickEffect">
                                  <p:stCondLst>
                                    <p:cond delay="0"/>
                                  </p:stCondLst>
                                  <p:childTnLst>
                                    <p:set>
                                      <p:cBhvr>
                                        <p:cTn id="14" dur="1" fill="hold">
                                          <p:stCondLst>
                                            <p:cond delay="0"/>
                                          </p:stCondLst>
                                        </p:cTn>
                                        <p:tgtEl>
                                          <p:spTgt spid="152679"/>
                                        </p:tgtEl>
                                        <p:attrNameLst>
                                          <p:attrName>style.visibility</p:attrName>
                                        </p:attrNameLst>
                                      </p:cBhvr>
                                      <p:to>
                                        <p:strVal val="visible"/>
                                      </p:to>
                                    </p:set>
                                    <p:anim calcmode="lin" valueType="num">
                                      <p:cBhvr>
                                        <p:cTn id="15" dur="1000" fill="hold"/>
                                        <p:tgtEl>
                                          <p:spTgt spid="152679"/>
                                        </p:tgtEl>
                                        <p:attrNameLst>
                                          <p:attrName>ppt_w</p:attrName>
                                        </p:attrNameLst>
                                      </p:cBhvr>
                                      <p:tavLst>
                                        <p:tav tm="0">
                                          <p:val>
                                            <p:strVal val="2/3*#ppt_w"/>
                                          </p:val>
                                        </p:tav>
                                        <p:tav tm="100000">
                                          <p:val>
                                            <p:strVal val="#ppt_w"/>
                                          </p:val>
                                        </p:tav>
                                      </p:tavLst>
                                    </p:anim>
                                    <p:anim calcmode="lin" valueType="num">
                                      <p:cBhvr>
                                        <p:cTn id="16" dur="1000" fill="hold"/>
                                        <p:tgtEl>
                                          <p:spTgt spid="152679"/>
                                        </p:tgtEl>
                                        <p:attrNameLst>
                                          <p:attrName>ppt_h</p:attrName>
                                        </p:attrNameLst>
                                      </p:cBhvr>
                                      <p:tavLst>
                                        <p:tav tm="0">
                                          <p:val>
                                            <p:strVal val="2/3*#ppt_h"/>
                                          </p:val>
                                        </p:tav>
                                        <p:tav tm="100000">
                                          <p:val>
                                            <p:strVal val="#ppt_h"/>
                                          </p:val>
                                        </p:tav>
                                      </p:tavLst>
                                    </p:anim>
                                  </p:childTnLst>
                                </p:cTn>
                              </p:par>
                              <p:par>
                                <p:cTn id="17" presetID="10" presetClass="entr" presetSubtype="0" fill="hold" grpId="0" nodeType="withEffect">
                                  <p:stCondLst>
                                    <p:cond delay="0"/>
                                  </p:stCondLst>
                                  <p:childTnLst>
                                    <p:set>
                                      <p:cBhvr>
                                        <p:cTn id="18" dur="1" fill="hold">
                                          <p:stCondLst>
                                            <p:cond delay="0"/>
                                          </p:stCondLst>
                                        </p:cTn>
                                        <p:tgtEl>
                                          <p:spTgt spid="152663"/>
                                        </p:tgtEl>
                                        <p:attrNameLst>
                                          <p:attrName>style.visibility</p:attrName>
                                        </p:attrNameLst>
                                      </p:cBhvr>
                                      <p:to>
                                        <p:strVal val="visible"/>
                                      </p:to>
                                    </p:set>
                                    <p:animEffect transition="in" filter="fade">
                                      <p:cBhvr>
                                        <p:cTn id="19" dur="1000"/>
                                        <p:tgtEl>
                                          <p:spTgt spid="152663"/>
                                        </p:tgtEl>
                                      </p:cBhvr>
                                    </p:animEffect>
                                  </p:childTnLst>
                                </p:cTn>
                              </p:par>
                              <p:par>
                                <p:cTn id="20" presetID="10" presetClass="entr" presetSubtype="0" fill="hold" nodeType="withEffect">
                                  <p:stCondLst>
                                    <p:cond delay="1000"/>
                                  </p:stCondLst>
                                  <p:childTnLst>
                                    <p:set>
                                      <p:cBhvr>
                                        <p:cTn id="21" dur="1" fill="hold">
                                          <p:stCondLst>
                                            <p:cond delay="0"/>
                                          </p:stCondLst>
                                        </p:cTn>
                                        <p:tgtEl>
                                          <p:spTgt spid="152668"/>
                                        </p:tgtEl>
                                        <p:attrNameLst>
                                          <p:attrName>style.visibility</p:attrName>
                                        </p:attrNameLst>
                                      </p:cBhvr>
                                      <p:to>
                                        <p:strVal val="visible"/>
                                      </p:to>
                                    </p:set>
                                    <p:animEffect transition="in" filter="fade">
                                      <p:cBhvr>
                                        <p:cTn id="22" dur="2000"/>
                                        <p:tgtEl>
                                          <p:spTgt spid="152668"/>
                                        </p:tgtEl>
                                      </p:cBhvr>
                                    </p:animEffect>
                                  </p:childTnLst>
                                </p:cTn>
                              </p:par>
                              <p:par>
                                <p:cTn id="23" presetID="6" presetClass="emph" presetSubtype="0" decel="50000" autoRev="1" fill="remove" nodeType="withEffect">
                                  <p:stCondLst>
                                    <p:cond delay="1000"/>
                                  </p:stCondLst>
                                  <p:childTnLst>
                                    <p:animScale>
                                      <p:cBhvr>
                                        <p:cTn id="24" dur="2000" fill="hold"/>
                                        <p:tgtEl>
                                          <p:spTgt spid="152679"/>
                                        </p:tgtEl>
                                      </p:cBhvr>
                                      <p:by x="150000" y="150000"/>
                                    </p:animScale>
                                  </p:childTnLst>
                                </p:cTn>
                              </p:par>
                            </p:childTnLst>
                          </p:cTn>
                        </p:par>
                        <p:par>
                          <p:cTn id="25" fill="hold">
                            <p:stCondLst>
                              <p:cond delay="5000"/>
                            </p:stCondLst>
                            <p:childTnLst>
                              <p:par>
                                <p:cTn id="26" presetID="10" presetClass="exit" presetSubtype="0" fill="hold" nodeType="afterEffect">
                                  <p:stCondLst>
                                    <p:cond delay="0"/>
                                  </p:stCondLst>
                                  <p:childTnLst>
                                    <p:animEffect transition="out" filter="fade">
                                      <p:cBhvr>
                                        <p:cTn id="27" dur="2000"/>
                                        <p:tgtEl>
                                          <p:spTgt spid="152679"/>
                                        </p:tgtEl>
                                      </p:cBhvr>
                                    </p:animEffect>
                                    <p:set>
                                      <p:cBhvr>
                                        <p:cTn id="28" dur="1" fill="hold">
                                          <p:stCondLst>
                                            <p:cond delay="1999"/>
                                          </p:stCondLst>
                                        </p:cTn>
                                        <p:tgtEl>
                                          <p:spTgt spid="15267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2663" grpId="0" animBg="1"/>
      <p:bldP spid="152683" grpId="0"/>
    </p:bldLst>
  </p:timing>
</p:sld>
</file>

<file path=ppt/slides/slide98.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153602" name="Picture 2" descr="Sinai_New_11_13_03"/>
          <p:cNvPicPr>
            <a:picLocks noChangeAspect="1" noChangeArrowheads="1"/>
          </p:cNvPicPr>
          <p:nvPr/>
        </p:nvPicPr>
        <p:blipFill>
          <a:blip r:embed="rId3" cstate="print">
            <a:lum bright="-30000"/>
          </a:blip>
          <a:srcRect/>
          <a:stretch>
            <a:fillRect/>
          </a:stretch>
        </p:blipFill>
        <p:spPr bwMode="auto">
          <a:xfrm>
            <a:off x="738188" y="628650"/>
            <a:ext cx="7667625" cy="5924550"/>
          </a:xfrm>
          <a:prstGeom prst="rect">
            <a:avLst/>
          </a:prstGeom>
          <a:noFill/>
        </p:spPr>
      </p:pic>
      <p:sp>
        <p:nvSpPr>
          <p:cNvPr id="153603" name="AutoShape 3"/>
          <p:cNvSpPr>
            <a:spLocks noChangeArrowheads="1"/>
          </p:cNvSpPr>
          <p:nvPr/>
        </p:nvSpPr>
        <p:spPr bwMode="auto">
          <a:xfrm rot="10800000">
            <a:off x="1344613" y="1362075"/>
            <a:ext cx="207962" cy="623888"/>
          </a:xfrm>
          <a:prstGeom prst="downArrow">
            <a:avLst>
              <a:gd name="adj1" fmla="val 41380"/>
              <a:gd name="adj2" fmla="val 70250"/>
            </a:avLst>
          </a:prstGeom>
          <a:solidFill>
            <a:srgbClr val="6600CC"/>
          </a:solidFill>
          <a:ln w="9525" algn="ctr">
            <a:solidFill>
              <a:srgbClr val="6600CC"/>
            </a:solidFill>
            <a:miter lim="800000"/>
            <a:headEnd/>
            <a:tailEnd/>
          </a:ln>
          <a:effectLst/>
        </p:spPr>
        <p:txBody>
          <a:bodyPr rot="10800000" wrap="none" anchor="ctr"/>
          <a:lstStyle/>
          <a:p>
            <a:pPr algn="ctr"/>
            <a:endParaRPr lang="en-US">
              <a:latin typeface="Arial Black" pitchFamily="34" charset="0"/>
            </a:endParaRPr>
          </a:p>
        </p:txBody>
      </p:sp>
      <p:grpSp>
        <p:nvGrpSpPr>
          <p:cNvPr id="153604" name="Group 4"/>
          <p:cNvGrpSpPr>
            <a:grpSpLocks/>
          </p:cNvGrpSpPr>
          <p:nvPr/>
        </p:nvGrpSpPr>
        <p:grpSpPr bwMode="auto">
          <a:xfrm>
            <a:off x="1106488" y="673100"/>
            <a:ext cx="684212" cy="676275"/>
            <a:chOff x="4704" y="288"/>
            <a:chExt cx="672" cy="720"/>
          </a:xfrm>
        </p:grpSpPr>
        <p:sp>
          <p:nvSpPr>
            <p:cNvPr id="153605" name="Oval 5"/>
            <p:cNvSpPr>
              <a:spLocks noChangeArrowheads="1"/>
            </p:cNvSpPr>
            <p:nvPr/>
          </p:nvSpPr>
          <p:spPr bwMode="auto">
            <a:xfrm>
              <a:off x="4704" y="288"/>
              <a:ext cx="672" cy="720"/>
            </a:xfrm>
            <a:prstGeom prst="ellipse">
              <a:avLst/>
            </a:prstGeom>
            <a:gradFill rotWithShape="0">
              <a:gsLst>
                <a:gs pos="0">
                  <a:srgbClr val="FFFFFF"/>
                </a:gs>
                <a:gs pos="100000">
                  <a:srgbClr val="FFFFFF"/>
                </a:gs>
              </a:gsLst>
              <a:lin ang="2700000" scaled="1"/>
            </a:gradFill>
            <a:ln w="12700">
              <a:round/>
              <a:headEnd/>
              <a:tailEnd/>
            </a:ln>
            <a:effectLst/>
            <a:scene3d>
              <a:camera prst="legacyPerspectiveTop"/>
              <a:lightRig rig="legacyFlat3" dir="t"/>
            </a:scene3d>
            <a:sp3d extrusionH="430200" prstMaterial="legacyMatte">
              <a:bevelT w="13500" h="13500" prst="angle"/>
              <a:bevelB w="13500" h="13500" prst="angle"/>
              <a:extrusionClr>
                <a:srgbClr val="9900FF"/>
              </a:extrusionClr>
            </a:sp3d>
          </p:spPr>
          <p:txBody>
            <a:bodyPr wrap="none" anchor="ctr">
              <a:flatTx/>
            </a:bodyPr>
            <a:lstStyle/>
            <a:p>
              <a:pPr algn="ctr" eaLnBrk="0" hangingPunct="0"/>
              <a:endParaRPr lang="en-US" sz="4800" b="1">
                <a:solidFill>
                  <a:srgbClr val="6600CC"/>
                </a:solidFill>
                <a:latin typeface="Impact" pitchFamily="34" charset="0"/>
              </a:endParaRPr>
            </a:p>
          </p:txBody>
        </p:sp>
        <p:sp>
          <p:nvSpPr>
            <p:cNvPr id="153606" name="WordArt 6"/>
            <p:cNvSpPr>
              <a:spLocks noChangeArrowheads="1" noChangeShapeType="1" noTextEdit="1"/>
            </p:cNvSpPr>
            <p:nvPr/>
          </p:nvSpPr>
          <p:spPr bwMode="auto">
            <a:xfrm>
              <a:off x="4778" y="492"/>
              <a:ext cx="517" cy="344"/>
            </a:xfrm>
            <a:prstGeom prst="rect">
              <a:avLst/>
            </a:prstGeom>
          </p:spPr>
          <p:txBody>
            <a:bodyPr wrap="none" fromWordArt="1">
              <a:prstTxWarp prst="textPlain">
                <a:avLst>
                  <a:gd name="adj" fmla="val 50000"/>
                </a:avLst>
              </a:prstTxWarp>
            </a:bodyPr>
            <a:lstStyle/>
            <a:p>
              <a:pPr algn="ctr"/>
              <a:r>
                <a:rPr lang="en-US" sz="3600" kern="10">
                  <a:ln w="38100">
                    <a:solidFill>
                      <a:srgbClr val="6600CC"/>
                    </a:solidFill>
                    <a:round/>
                    <a:headEnd/>
                    <a:tailEnd/>
                  </a:ln>
                  <a:solidFill>
                    <a:schemeClr val="bg1"/>
                  </a:solidFill>
                  <a:latin typeface="Impact"/>
                </a:rPr>
                <a:t>God</a:t>
              </a:r>
            </a:p>
          </p:txBody>
        </p:sp>
      </p:grpSp>
      <p:grpSp>
        <p:nvGrpSpPr>
          <p:cNvPr id="153607" name="Group 7"/>
          <p:cNvGrpSpPr>
            <a:grpSpLocks/>
          </p:cNvGrpSpPr>
          <p:nvPr/>
        </p:nvGrpSpPr>
        <p:grpSpPr bwMode="auto">
          <a:xfrm>
            <a:off x="915988" y="1636713"/>
            <a:ext cx="1066800" cy="488950"/>
            <a:chOff x="1344" y="2736"/>
            <a:chExt cx="1056" cy="528"/>
          </a:xfrm>
        </p:grpSpPr>
        <p:sp>
          <p:nvSpPr>
            <p:cNvPr id="153608" name="Oval 8"/>
            <p:cNvSpPr>
              <a:spLocks noChangeArrowheads="1"/>
            </p:cNvSpPr>
            <p:nvPr/>
          </p:nvSpPr>
          <p:spPr bwMode="auto">
            <a:xfrm>
              <a:off x="1344" y="2736"/>
              <a:ext cx="1056" cy="528"/>
            </a:xfrm>
            <a:prstGeom prst="ellipse">
              <a:avLst/>
            </a:prstGeom>
            <a:gradFill rotWithShape="0">
              <a:gsLst>
                <a:gs pos="0">
                  <a:srgbClr val="FFFFCC"/>
                </a:gs>
                <a:gs pos="100000">
                  <a:srgbClr val="FFFF00"/>
                </a:gs>
              </a:gsLst>
              <a:path path="shape">
                <a:fillToRect l="50000" t="50000" r="50000" b="50000"/>
              </a:path>
            </a:gradFill>
            <a:ln w="12700" algn="ctr">
              <a:solidFill>
                <a:srgbClr val="FFCC00"/>
              </a:solidFill>
              <a:round/>
              <a:headEnd/>
              <a:tailEnd/>
            </a:ln>
            <a:effectLst>
              <a:outerShdw dist="64758" dir="4721404" algn="ctr" rotWithShape="0">
                <a:srgbClr val="DEB400"/>
              </a:outerShdw>
            </a:effectLst>
          </p:spPr>
          <p:txBody>
            <a:bodyPr wrap="none" anchor="ctr"/>
            <a:lstStyle/>
            <a:p>
              <a:pPr algn="ctr" eaLnBrk="0" hangingPunct="0"/>
              <a:endParaRPr lang="en-US" sz="3600">
                <a:solidFill>
                  <a:srgbClr val="5A002D"/>
                </a:solidFill>
                <a:latin typeface="Impact" pitchFamily="34" charset="0"/>
              </a:endParaRPr>
            </a:p>
          </p:txBody>
        </p:sp>
        <p:sp>
          <p:nvSpPr>
            <p:cNvPr id="153609" name="WordArt 9"/>
            <p:cNvSpPr>
              <a:spLocks noChangeArrowheads="1" noChangeShapeType="1" noTextEdit="1"/>
            </p:cNvSpPr>
            <p:nvPr/>
          </p:nvSpPr>
          <p:spPr bwMode="auto">
            <a:xfrm>
              <a:off x="1535" y="2856"/>
              <a:ext cx="674" cy="288"/>
            </a:xfrm>
            <a:prstGeom prst="rect">
              <a:avLst/>
            </a:prstGeom>
          </p:spPr>
          <p:txBody>
            <a:bodyPr wrap="none" fromWordArt="1">
              <a:prstTxWarp prst="textInflate">
                <a:avLst>
                  <a:gd name="adj" fmla="val 13634"/>
                </a:avLst>
              </a:prstTxWarp>
            </a:bodyPr>
            <a:lstStyle/>
            <a:p>
              <a:pPr algn="ctr"/>
              <a:r>
                <a:rPr lang="en-US" sz="3600" kern="10">
                  <a:ln w="38100">
                    <a:noFill/>
                    <a:round/>
                    <a:headEnd/>
                    <a:tailEnd/>
                  </a:ln>
                  <a:solidFill>
                    <a:srgbClr val="580000"/>
                  </a:solidFill>
                  <a:latin typeface="Impact"/>
                </a:rPr>
                <a:t>Moses</a:t>
              </a:r>
            </a:p>
          </p:txBody>
        </p:sp>
      </p:grpSp>
      <p:grpSp>
        <p:nvGrpSpPr>
          <p:cNvPr id="153610" name="Group 10"/>
          <p:cNvGrpSpPr>
            <a:grpSpLocks/>
          </p:cNvGrpSpPr>
          <p:nvPr/>
        </p:nvGrpSpPr>
        <p:grpSpPr bwMode="auto">
          <a:xfrm>
            <a:off x="912813" y="2209800"/>
            <a:ext cx="1066800" cy="487363"/>
            <a:chOff x="480" y="1680"/>
            <a:chExt cx="893" cy="408"/>
          </a:xfrm>
        </p:grpSpPr>
        <p:sp>
          <p:nvSpPr>
            <p:cNvPr id="153611" name="Oval 11"/>
            <p:cNvSpPr>
              <a:spLocks noChangeArrowheads="1"/>
            </p:cNvSpPr>
            <p:nvPr/>
          </p:nvSpPr>
          <p:spPr bwMode="auto">
            <a:xfrm>
              <a:off x="480" y="1680"/>
              <a:ext cx="893" cy="408"/>
            </a:xfrm>
            <a:prstGeom prst="ellipse">
              <a:avLst/>
            </a:prstGeom>
            <a:gradFill rotWithShape="0">
              <a:gsLst>
                <a:gs pos="0">
                  <a:srgbClr val="FFFFCC"/>
                </a:gs>
                <a:gs pos="100000">
                  <a:srgbClr val="FFFF00"/>
                </a:gs>
              </a:gsLst>
              <a:path path="shape">
                <a:fillToRect l="50000" t="50000" r="50000" b="50000"/>
              </a:path>
            </a:gradFill>
            <a:ln w="12700" algn="ctr">
              <a:solidFill>
                <a:srgbClr val="FFCC00"/>
              </a:solidFill>
              <a:round/>
              <a:headEnd/>
              <a:tailEnd/>
            </a:ln>
            <a:effectLst>
              <a:outerShdw dist="64758" dir="4721404" algn="ctr" rotWithShape="0">
                <a:srgbClr val="DEB400"/>
              </a:outerShdw>
            </a:effectLst>
          </p:spPr>
          <p:txBody>
            <a:bodyPr wrap="none" anchor="ctr"/>
            <a:lstStyle/>
            <a:p>
              <a:pPr algn="ctr" eaLnBrk="0" hangingPunct="0"/>
              <a:endParaRPr lang="en-US" sz="3600">
                <a:solidFill>
                  <a:srgbClr val="5A002D"/>
                </a:solidFill>
                <a:latin typeface="Impact" pitchFamily="34" charset="0"/>
              </a:endParaRPr>
            </a:p>
          </p:txBody>
        </p:sp>
        <p:sp>
          <p:nvSpPr>
            <p:cNvPr id="153612" name="WordArt 12"/>
            <p:cNvSpPr>
              <a:spLocks noChangeArrowheads="1" noChangeShapeType="1" noTextEdit="1"/>
            </p:cNvSpPr>
            <p:nvPr/>
          </p:nvSpPr>
          <p:spPr bwMode="auto">
            <a:xfrm>
              <a:off x="609" y="1773"/>
              <a:ext cx="635" cy="222"/>
            </a:xfrm>
            <a:prstGeom prst="rect">
              <a:avLst/>
            </a:prstGeom>
          </p:spPr>
          <p:txBody>
            <a:bodyPr wrap="none" fromWordArt="1">
              <a:prstTxWarp prst="textInflate">
                <a:avLst>
                  <a:gd name="adj" fmla="val 13634"/>
                </a:avLst>
              </a:prstTxWarp>
            </a:bodyPr>
            <a:lstStyle/>
            <a:p>
              <a:pPr algn="ctr"/>
              <a:r>
                <a:rPr lang="en-US" sz="3600" kern="10">
                  <a:ln w="38100">
                    <a:noFill/>
                    <a:round/>
                    <a:headEnd/>
                    <a:tailEnd/>
                  </a:ln>
                  <a:solidFill>
                    <a:srgbClr val="580000"/>
                  </a:solidFill>
                  <a:latin typeface="Impact"/>
                </a:rPr>
                <a:t>Joshua</a:t>
              </a:r>
            </a:p>
          </p:txBody>
        </p:sp>
      </p:grpSp>
      <p:grpSp>
        <p:nvGrpSpPr>
          <p:cNvPr id="153613" name="Group 13"/>
          <p:cNvGrpSpPr>
            <a:grpSpLocks/>
          </p:cNvGrpSpPr>
          <p:nvPr/>
        </p:nvGrpSpPr>
        <p:grpSpPr bwMode="auto">
          <a:xfrm>
            <a:off x="2590800" y="1866900"/>
            <a:ext cx="4870450" cy="736600"/>
            <a:chOff x="1632" y="1176"/>
            <a:chExt cx="3068" cy="464"/>
          </a:xfrm>
        </p:grpSpPr>
        <p:sp>
          <p:nvSpPr>
            <p:cNvPr id="153614" name="WordArt 14"/>
            <p:cNvSpPr>
              <a:spLocks noChangeArrowheads="1" noChangeShapeType="1"/>
            </p:cNvSpPr>
            <p:nvPr/>
          </p:nvSpPr>
          <p:spPr bwMode="auto">
            <a:xfrm rot="21507697" flipH="1">
              <a:off x="1632" y="1549"/>
              <a:ext cx="440" cy="45"/>
            </a:xfrm>
            <a:prstGeom prst="rect">
              <a:avLst/>
            </a:prstGeom>
          </p:spPr>
          <p:txBody>
            <a:bodyPr wrap="none" fromWordArt="1">
              <a:prstTxWarp prst="textPlain">
                <a:avLst>
                  <a:gd name="adj" fmla="val 50000"/>
                </a:avLst>
              </a:prstTxWarp>
            </a:bodyPr>
            <a:lstStyle/>
            <a:p>
              <a:pPr algn="ctr"/>
              <a:r>
                <a:rPr lang="en-US" sz="3600" b="1" kern="10" spc="-360">
                  <a:ln w="3175">
                    <a:noFill/>
                    <a:round/>
                    <a:headEnd/>
                    <a:tailEnd/>
                  </a:ln>
                  <a:solidFill>
                    <a:srgbClr val="8E5F00"/>
                  </a:solidFill>
                  <a:latin typeface="Trebuchet MS"/>
                </a:rPr>
                <a:t>......</a:t>
              </a:r>
            </a:p>
          </p:txBody>
        </p:sp>
        <p:sp>
          <p:nvSpPr>
            <p:cNvPr id="153615" name="WordArt 15"/>
            <p:cNvSpPr>
              <a:spLocks noChangeArrowheads="1" noChangeShapeType="1"/>
            </p:cNvSpPr>
            <p:nvPr/>
          </p:nvSpPr>
          <p:spPr bwMode="auto">
            <a:xfrm rot="610922" flipH="1">
              <a:off x="2077" y="1595"/>
              <a:ext cx="441" cy="45"/>
            </a:xfrm>
            <a:prstGeom prst="rect">
              <a:avLst/>
            </a:prstGeom>
          </p:spPr>
          <p:txBody>
            <a:bodyPr wrap="none" fromWordArt="1">
              <a:prstTxWarp prst="textPlain">
                <a:avLst>
                  <a:gd name="adj" fmla="val 50000"/>
                </a:avLst>
              </a:prstTxWarp>
            </a:bodyPr>
            <a:lstStyle/>
            <a:p>
              <a:pPr algn="ctr"/>
              <a:r>
                <a:rPr lang="en-US" sz="3600" b="1" kern="10" spc="-360">
                  <a:ln w="3175">
                    <a:noFill/>
                    <a:round/>
                    <a:headEnd/>
                    <a:tailEnd/>
                  </a:ln>
                  <a:solidFill>
                    <a:srgbClr val="8E5F00"/>
                  </a:solidFill>
                  <a:latin typeface="Trebuchet MS"/>
                </a:rPr>
                <a:t>......</a:t>
              </a:r>
            </a:p>
          </p:txBody>
        </p:sp>
        <p:sp>
          <p:nvSpPr>
            <p:cNvPr id="153616" name="WordArt 16"/>
            <p:cNvSpPr>
              <a:spLocks noChangeArrowheads="1" noChangeShapeType="1"/>
            </p:cNvSpPr>
            <p:nvPr/>
          </p:nvSpPr>
          <p:spPr bwMode="auto">
            <a:xfrm rot="21061518" flipH="1">
              <a:off x="2527" y="1595"/>
              <a:ext cx="440" cy="45"/>
            </a:xfrm>
            <a:prstGeom prst="rect">
              <a:avLst/>
            </a:prstGeom>
          </p:spPr>
          <p:txBody>
            <a:bodyPr wrap="none" fromWordArt="1">
              <a:prstTxWarp prst="textPlain">
                <a:avLst>
                  <a:gd name="adj" fmla="val 50000"/>
                </a:avLst>
              </a:prstTxWarp>
            </a:bodyPr>
            <a:lstStyle/>
            <a:p>
              <a:pPr algn="ctr"/>
              <a:r>
                <a:rPr lang="en-US" sz="3600" b="1" kern="10" spc="-360">
                  <a:ln w="3175">
                    <a:noFill/>
                    <a:round/>
                    <a:headEnd/>
                    <a:tailEnd/>
                  </a:ln>
                  <a:solidFill>
                    <a:srgbClr val="8E5F00"/>
                  </a:solidFill>
                  <a:latin typeface="Trebuchet MS"/>
                </a:rPr>
                <a:t>......</a:t>
              </a:r>
            </a:p>
          </p:txBody>
        </p:sp>
        <p:sp>
          <p:nvSpPr>
            <p:cNvPr id="153617" name="WordArt 17"/>
            <p:cNvSpPr>
              <a:spLocks noChangeArrowheads="1" noChangeShapeType="1"/>
            </p:cNvSpPr>
            <p:nvPr/>
          </p:nvSpPr>
          <p:spPr bwMode="auto">
            <a:xfrm rot="21354047" flipH="1">
              <a:off x="2992" y="1549"/>
              <a:ext cx="440" cy="45"/>
            </a:xfrm>
            <a:prstGeom prst="rect">
              <a:avLst/>
            </a:prstGeom>
          </p:spPr>
          <p:txBody>
            <a:bodyPr wrap="none" fromWordArt="1">
              <a:prstTxWarp prst="textPlain">
                <a:avLst>
                  <a:gd name="adj" fmla="val 50000"/>
                </a:avLst>
              </a:prstTxWarp>
            </a:bodyPr>
            <a:lstStyle/>
            <a:p>
              <a:pPr algn="ctr"/>
              <a:r>
                <a:rPr lang="en-US" sz="3600" b="1" kern="10" spc="-360">
                  <a:ln w="3175">
                    <a:noFill/>
                    <a:round/>
                    <a:headEnd/>
                    <a:tailEnd/>
                  </a:ln>
                  <a:solidFill>
                    <a:srgbClr val="8E5F00"/>
                  </a:solidFill>
                  <a:latin typeface="Trebuchet MS"/>
                </a:rPr>
                <a:t>......</a:t>
              </a:r>
            </a:p>
          </p:txBody>
        </p:sp>
        <p:sp>
          <p:nvSpPr>
            <p:cNvPr id="153618" name="WordArt 18"/>
            <p:cNvSpPr>
              <a:spLocks noChangeArrowheads="1" noChangeShapeType="1"/>
            </p:cNvSpPr>
            <p:nvPr/>
          </p:nvSpPr>
          <p:spPr bwMode="auto">
            <a:xfrm rot="21031569" flipH="1">
              <a:off x="3456" y="1488"/>
              <a:ext cx="440" cy="44"/>
            </a:xfrm>
            <a:prstGeom prst="rect">
              <a:avLst/>
            </a:prstGeom>
          </p:spPr>
          <p:txBody>
            <a:bodyPr wrap="none" fromWordArt="1">
              <a:prstTxWarp prst="textPlain">
                <a:avLst>
                  <a:gd name="adj" fmla="val 50000"/>
                </a:avLst>
              </a:prstTxWarp>
            </a:bodyPr>
            <a:lstStyle/>
            <a:p>
              <a:pPr algn="ctr"/>
              <a:r>
                <a:rPr lang="en-US" sz="3600" b="1" kern="10" spc="-360">
                  <a:ln w="3175">
                    <a:noFill/>
                    <a:round/>
                    <a:headEnd/>
                    <a:tailEnd/>
                  </a:ln>
                  <a:solidFill>
                    <a:srgbClr val="8E5F00"/>
                  </a:solidFill>
                  <a:latin typeface="Trebuchet MS"/>
                </a:rPr>
                <a:t>......</a:t>
              </a:r>
            </a:p>
          </p:txBody>
        </p:sp>
        <p:sp>
          <p:nvSpPr>
            <p:cNvPr id="153619" name="WordArt 19"/>
            <p:cNvSpPr>
              <a:spLocks noChangeArrowheads="1" noChangeShapeType="1"/>
            </p:cNvSpPr>
            <p:nvPr/>
          </p:nvSpPr>
          <p:spPr bwMode="auto">
            <a:xfrm rot="20677690" flipH="1">
              <a:off x="3912" y="1392"/>
              <a:ext cx="441" cy="45"/>
            </a:xfrm>
            <a:prstGeom prst="rect">
              <a:avLst/>
            </a:prstGeom>
          </p:spPr>
          <p:txBody>
            <a:bodyPr wrap="none" fromWordArt="1">
              <a:prstTxWarp prst="textPlain">
                <a:avLst>
                  <a:gd name="adj" fmla="val 50000"/>
                </a:avLst>
              </a:prstTxWarp>
            </a:bodyPr>
            <a:lstStyle/>
            <a:p>
              <a:pPr algn="ctr"/>
              <a:r>
                <a:rPr lang="en-US" sz="3600" b="1" kern="10" spc="-360">
                  <a:ln w="3175">
                    <a:noFill/>
                    <a:round/>
                    <a:headEnd/>
                    <a:tailEnd/>
                  </a:ln>
                  <a:solidFill>
                    <a:srgbClr val="8E5F00"/>
                  </a:solidFill>
                  <a:latin typeface="Trebuchet MS"/>
                </a:rPr>
                <a:t>......</a:t>
              </a:r>
            </a:p>
          </p:txBody>
        </p:sp>
        <p:sp>
          <p:nvSpPr>
            <p:cNvPr id="153620" name="Freeform 20"/>
            <p:cNvSpPr>
              <a:spLocks/>
            </p:cNvSpPr>
            <p:nvPr/>
          </p:nvSpPr>
          <p:spPr bwMode="auto">
            <a:xfrm rot="-1908834">
              <a:off x="4512" y="1176"/>
              <a:ext cx="188" cy="168"/>
            </a:xfrm>
            <a:custGeom>
              <a:avLst/>
              <a:gdLst/>
              <a:ahLst/>
              <a:cxnLst>
                <a:cxn ang="0">
                  <a:pos x="307" y="232"/>
                </a:cxn>
                <a:cxn ang="0">
                  <a:pos x="0" y="466"/>
                </a:cxn>
                <a:cxn ang="0">
                  <a:pos x="118" y="466"/>
                </a:cxn>
                <a:cxn ang="0">
                  <a:pos x="425" y="232"/>
                </a:cxn>
                <a:cxn ang="0">
                  <a:pos x="118" y="0"/>
                </a:cxn>
                <a:cxn ang="0">
                  <a:pos x="0" y="0"/>
                </a:cxn>
                <a:cxn ang="0">
                  <a:pos x="307" y="232"/>
                </a:cxn>
              </a:cxnLst>
              <a:rect l="0" t="0" r="r" b="b"/>
              <a:pathLst>
                <a:path w="425" h="466">
                  <a:moveTo>
                    <a:pt x="307" y="232"/>
                  </a:moveTo>
                  <a:lnTo>
                    <a:pt x="0" y="466"/>
                  </a:lnTo>
                  <a:lnTo>
                    <a:pt x="118" y="466"/>
                  </a:lnTo>
                  <a:lnTo>
                    <a:pt x="425" y="232"/>
                  </a:lnTo>
                  <a:lnTo>
                    <a:pt x="118" y="0"/>
                  </a:lnTo>
                  <a:lnTo>
                    <a:pt x="0" y="0"/>
                  </a:lnTo>
                  <a:lnTo>
                    <a:pt x="307" y="232"/>
                  </a:lnTo>
                  <a:close/>
                </a:path>
              </a:pathLst>
            </a:custGeom>
            <a:solidFill>
              <a:srgbClr val="8E5F00"/>
            </a:solidFill>
            <a:ln w="19050" cmpd="sng">
              <a:noFill/>
              <a:round/>
              <a:headEnd/>
              <a:tailEnd/>
            </a:ln>
          </p:spPr>
          <p:txBody>
            <a:bodyPr/>
            <a:lstStyle/>
            <a:p>
              <a:endParaRPr lang="en-US"/>
            </a:p>
          </p:txBody>
        </p:sp>
        <p:sp>
          <p:nvSpPr>
            <p:cNvPr id="153621" name="WordArt 21"/>
            <p:cNvSpPr>
              <a:spLocks noChangeArrowheads="1" noChangeShapeType="1"/>
            </p:cNvSpPr>
            <p:nvPr/>
          </p:nvSpPr>
          <p:spPr bwMode="auto">
            <a:xfrm rot="20378945" flipH="1">
              <a:off x="4215" y="1296"/>
              <a:ext cx="441" cy="45"/>
            </a:xfrm>
            <a:prstGeom prst="rect">
              <a:avLst/>
            </a:prstGeom>
          </p:spPr>
          <p:txBody>
            <a:bodyPr wrap="none" fromWordArt="1">
              <a:prstTxWarp prst="textPlain">
                <a:avLst>
                  <a:gd name="adj" fmla="val 50000"/>
                </a:avLst>
              </a:prstTxWarp>
            </a:bodyPr>
            <a:lstStyle/>
            <a:p>
              <a:pPr algn="ctr"/>
              <a:r>
                <a:rPr lang="en-US" sz="3600" b="1" kern="10" spc="-360">
                  <a:ln w="3175">
                    <a:noFill/>
                    <a:round/>
                    <a:headEnd/>
                    <a:tailEnd/>
                  </a:ln>
                  <a:solidFill>
                    <a:srgbClr val="8E5F00"/>
                  </a:solidFill>
                  <a:latin typeface="Trebuchet MS"/>
                </a:rPr>
                <a:t>......</a:t>
              </a:r>
            </a:p>
          </p:txBody>
        </p:sp>
      </p:grpSp>
      <p:sp>
        <p:nvSpPr>
          <p:cNvPr id="153622" name="Freeform 22"/>
          <p:cNvSpPr>
            <a:spLocks/>
          </p:cNvSpPr>
          <p:nvPr/>
        </p:nvSpPr>
        <p:spPr bwMode="auto">
          <a:xfrm>
            <a:off x="4135438" y="4678363"/>
            <a:ext cx="436562" cy="225425"/>
          </a:xfrm>
          <a:custGeom>
            <a:avLst/>
            <a:gdLst/>
            <a:ahLst/>
            <a:cxnLst>
              <a:cxn ang="0">
                <a:pos x="0" y="3424"/>
              </a:cxn>
              <a:cxn ang="0">
                <a:pos x="925" y="1452"/>
              </a:cxn>
              <a:cxn ang="0">
                <a:pos x="1332" y="1627"/>
              </a:cxn>
              <a:cxn ang="0">
                <a:pos x="2486" y="0"/>
              </a:cxn>
              <a:cxn ang="0">
                <a:pos x="3527" y="727"/>
              </a:cxn>
              <a:cxn ang="0">
                <a:pos x="4134" y="2265"/>
              </a:cxn>
              <a:cxn ang="0">
                <a:pos x="4454" y="2148"/>
              </a:cxn>
              <a:cxn ang="0">
                <a:pos x="5350" y="3339"/>
              </a:cxn>
              <a:cxn ang="0">
                <a:pos x="0" y="3424"/>
              </a:cxn>
            </a:cxnLst>
            <a:rect l="0" t="0" r="r" b="b"/>
            <a:pathLst>
              <a:path w="5350" h="3424">
                <a:moveTo>
                  <a:pt x="0" y="3424"/>
                </a:moveTo>
                <a:lnTo>
                  <a:pt x="925" y="1452"/>
                </a:lnTo>
                <a:lnTo>
                  <a:pt x="1332" y="1627"/>
                </a:lnTo>
                <a:lnTo>
                  <a:pt x="2486" y="0"/>
                </a:lnTo>
                <a:lnTo>
                  <a:pt x="3527" y="727"/>
                </a:lnTo>
                <a:lnTo>
                  <a:pt x="4134" y="2265"/>
                </a:lnTo>
                <a:lnTo>
                  <a:pt x="4454" y="2148"/>
                </a:lnTo>
                <a:lnTo>
                  <a:pt x="5350" y="3339"/>
                </a:lnTo>
                <a:lnTo>
                  <a:pt x="0" y="3424"/>
                </a:lnTo>
                <a:close/>
              </a:path>
            </a:pathLst>
          </a:custGeom>
          <a:gradFill rotWithShape="1">
            <a:gsLst>
              <a:gs pos="0">
                <a:srgbClr val="996600"/>
              </a:gs>
              <a:gs pos="100000">
                <a:srgbClr val="663300"/>
              </a:gs>
            </a:gsLst>
            <a:lin ang="5400000" scaled="1"/>
          </a:gradFill>
          <a:ln w="9525">
            <a:noFill/>
            <a:round/>
            <a:headEnd/>
            <a:tailEnd/>
          </a:ln>
        </p:spPr>
        <p:txBody>
          <a:bodyPr/>
          <a:lstStyle/>
          <a:p>
            <a:endParaRPr lang="en-US"/>
          </a:p>
        </p:txBody>
      </p:sp>
      <p:sp>
        <p:nvSpPr>
          <p:cNvPr id="153623" name="WordArt 23"/>
          <p:cNvSpPr>
            <a:spLocks noChangeArrowheads="1" noChangeShapeType="1" noTextEdit="1"/>
          </p:cNvSpPr>
          <p:nvPr/>
        </p:nvSpPr>
        <p:spPr bwMode="auto">
          <a:xfrm>
            <a:off x="3886200" y="4800600"/>
            <a:ext cx="930275" cy="228600"/>
          </a:xfrm>
          <a:prstGeom prst="rect">
            <a:avLst/>
          </a:prstGeom>
        </p:spPr>
        <p:txBody>
          <a:bodyPr spcFirstLastPara="1" wrap="none" fromWordArt="1">
            <a:prstTxWarp prst="textArchDown">
              <a:avLst>
                <a:gd name="adj" fmla="val 145229"/>
              </a:avLst>
            </a:prstTxWarp>
          </a:bodyPr>
          <a:lstStyle/>
          <a:p>
            <a:pPr algn="ctr"/>
            <a:r>
              <a:rPr lang="en-US" sz="3600" kern="10">
                <a:ln w="3175">
                  <a:noFill/>
                  <a:round/>
                  <a:headEnd/>
                  <a:tailEnd/>
                </a:ln>
                <a:solidFill>
                  <a:srgbClr val="996633"/>
                </a:solidFill>
                <a:latin typeface="Arial Black"/>
              </a:rPr>
              <a:t>Mt. Horeb</a:t>
            </a:r>
          </a:p>
        </p:txBody>
      </p:sp>
      <p:grpSp>
        <p:nvGrpSpPr>
          <p:cNvPr id="153624" name="Group 24"/>
          <p:cNvGrpSpPr>
            <a:grpSpLocks/>
          </p:cNvGrpSpPr>
          <p:nvPr/>
        </p:nvGrpSpPr>
        <p:grpSpPr bwMode="auto">
          <a:xfrm>
            <a:off x="5638800" y="2565400"/>
            <a:ext cx="685800" cy="330200"/>
            <a:chOff x="2112" y="1236"/>
            <a:chExt cx="1920" cy="924"/>
          </a:xfrm>
        </p:grpSpPr>
        <p:sp>
          <p:nvSpPr>
            <p:cNvPr id="153625" name="Oval 25"/>
            <p:cNvSpPr>
              <a:spLocks noChangeArrowheads="1"/>
            </p:cNvSpPr>
            <p:nvPr/>
          </p:nvSpPr>
          <p:spPr bwMode="auto">
            <a:xfrm>
              <a:off x="3977" y="1632"/>
              <a:ext cx="55" cy="45"/>
            </a:xfrm>
            <a:prstGeom prst="ellipse">
              <a:avLst/>
            </a:prstGeom>
            <a:solidFill>
              <a:srgbClr val="996633"/>
            </a:solidFill>
            <a:ln w="3175" algn="ctr">
              <a:noFill/>
              <a:round/>
              <a:headEnd/>
              <a:tailEnd/>
            </a:ln>
            <a:effectLst/>
          </p:spPr>
          <p:txBody>
            <a:bodyPr/>
            <a:lstStyle/>
            <a:p>
              <a:pPr algn="ctr"/>
              <a:endParaRPr lang="en-US" sz="3200">
                <a:solidFill>
                  <a:srgbClr val="000099"/>
                </a:solidFill>
                <a:latin typeface="Arial Black" pitchFamily="34" charset="0"/>
              </a:endParaRPr>
            </a:p>
          </p:txBody>
        </p:sp>
        <p:grpSp>
          <p:nvGrpSpPr>
            <p:cNvPr id="153626" name="Group 26"/>
            <p:cNvGrpSpPr>
              <a:grpSpLocks/>
            </p:cNvGrpSpPr>
            <p:nvPr/>
          </p:nvGrpSpPr>
          <p:grpSpPr bwMode="auto">
            <a:xfrm>
              <a:off x="2112" y="1236"/>
              <a:ext cx="1824" cy="924"/>
              <a:chOff x="2112" y="1236"/>
              <a:chExt cx="1824" cy="924"/>
            </a:xfrm>
          </p:grpSpPr>
          <p:sp>
            <p:nvSpPr>
              <p:cNvPr id="153627" name="WordArt 27"/>
              <p:cNvSpPr>
                <a:spLocks noChangeArrowheads="1" noChangeShapeType="1" noTextEdit="1"/>
              </p:cNvSpPr>
              <p:nvPr/>
            </p:nvSpPr>
            <p:spPr bwMode="auto">
              <a:xfrm>
                <a:off x="2112" y="1236"/>
                <a:ext cx="1732" cy="648"/>
              </a:xfrm>
              <a:prstGeom prst="rect">
                <a:avLst/>
              </a:prstGeom>
            </p:spPr>
            <p:txBody>
              <a:bodyPr wrap="none" fromWordArt="1">
                <a:prstTxWarp prst="textCurveDown">
                  <a:avLst>
                    <a:gd name="adj" fmla="val 52630"/>
                  </a:avLst>
                </a:prstTxWarp>
              </a:bodyPr>
              <a:lstStyle/>
              <a:p>
                <a:pPr algn="ctr"/>
                <a:r>
                  <a:rPr lang="en-US" sz="3600" kern="10">
                    <a:ln w="3175">
                      <a:noFill/>
                      <a:round/>
                      <a:headEnd/>
                      <a:tailEnd/>
                    </a:ln>
                    <a:solidFill>
                      <a:srgbClr val="996633"/>
                    </a:solidFill>
                    <a:latin typeface="Arial Black"/>
                  </a:rPr>
                  <a:t>Kadesh</a:t>
                </a:r>
              </a:p>
            </p:txBody>
          </p:sp>
          <p:sp>
            <p:nvSpPr>
              <p:cNvPr id="153628" name="WordArt 28"/>
              <p:cNvSpPr>
                <a:spLocks noChangeArrowheads="1" noChangeShapeType="1" noTextEdit="1"/>
              </p:cNvSpPr>
              <p:nvPr/>
            </p:nvSpPr>
            <p:spPr bwMode="auto">
              <a:xfrm rot="-952815">
                <a:off x="2208" y="1536"/>
                <a:ext cx="1669" cy="624"/>
              </a:xfrm>
              <a:prstGeom prst="rect">
                <a:avLst/>
              </a:prstGeom>
            </p:spPr>
            <p:txBody>
              <a:bodyPr wrap="none" fromWordArt="1">
                <a:prstTxWarp prst="textCurveDown">
                  <a:avLst>
                    <a:gd name="adj" fmla="val 52630"/>
                  </a:avLst>
                </a:prstTxWarp>
              </a:bodyPr>
              <a:lstStyle/>
              <a:p>
                <a:pPr algn="ctr"/>
                <a:r>
                  <a:rPr lang="en-US" sz="3600" kern="10">
                    <a:ln w="3175">
                      <a:noFill/>
                      <a:round/>
                      <a:headEnd/>
                      <a:tailEnd/>
                    </a:ln>
                    <a:solidFill>
                      <a:srgbClr val="996633"/>
                    </a:solidFill>
                    <a:latin typeface="Arial Black"/>
                  </a:rPr>
                  <a:t>barnea</a:t>
                </a:r>
              </a:p>
            </p:txBody>
          </p:sp>
          <p:sp>
            <p:nvSpPr>
              <p:cNvPr id="153629" name="WordArt 29"/>
              <p:cNvSpPr>
                <a:spLocks noChangeArrowheads="1" noChangeShapeType="1" noTextEdit="1"/>
              </p:cNvSpPr>
              <p:nvPr/>
            </p:nvSpPr>
            <p:spPr bwMode="auto">
              <a:xfrm rot="9346286" flipV="1">
                <a:off x="3877" y="1680"/>
                <a:ext cx="59" cy="48"/>
              </a:xfrm>
              <a:prstGeom prst="rect">
                <a:avLst/>
              </a:prstGeom>
            </p:spPr>
            <p:txBody>
              <a:bodyPr wrap="none" fromWordArt="1">
                <a:prstTxWarp prst="textWave1">
                  <a:avLst>
                    <a:gd name="adj1" fmla="val 0"/>
                    <a:gd name="adj2" fmla="val 0"/>
                  </a:avLst>
                </a:prstTxWarp>
              </a:bodyPr>
              <a:lstStyle/>
              <a:p>
                <a:pPr algn="ctr"/>
                <a:r>
                  <a:rPr lang="en-US" sz="3600" kern="10">
                    <a:ln w="3175">
                      <a:noFill/>
                      <a:round/>
                      <a:headEnd/>
                      <a:tailEnd/>
                    </a:ln>
                    <a:solidFill>
                      <a:srgbClr val="996633"/>
                    </a:solidFill>
                    <a:latin typeface="Arial Black"/>
                  </a:rPr>
                  <a:t>-</a:t>
                </a:r>
              </a:p>
            </p:txBody>
          </p:sp>
        </p:grpSp>
      </p:grpSp>
      <p:grpSp>
        <p:nvGrpSpPr>
          <p:cNvPr id="153630" name="Group 30"/>
          <p:cNvGrpSpPr>
            <a:grpSpLocks/>
          </p:cNvGrpSpPr>
          <p:nvPr/>
        </p:nvGrpSpPr>
        <p:grpSpPr bwMode="auto">
          <a:xfrm>
            <a:off x="6705600" y="1905000"/>
            <a:ext cx="1447800" cy="1392238"/>
            <a:chOff x="4320" y="1296"/>
            <a:chExt cx="912" cy="877"/>
          </a:xfrm>
        </p:grpSpPr>
        <p:grpSp>
          <p:nvGrpSpPr>
            <p:cNvPr id="153631" name="Group 31"/>
            <p:cNvGrpSpPr>
              <a:grpSpLocks/>
            </p:cNvGrpSpPr>
            <p:nvPr/>
          </p:nvGrpSpPr>
          <p:grpSpPr bwMode="auto">
            <a:xfrm>
              <a:off x="4320" y="1536"/>
              <a:ext cx="574" cy="637"/>
              <a:chOff x="4320" y="1536"/>
              <a:chExt cx="574" cy="637"/>
            </a:xfrm>
          </p:grpSpPr>
          <p:sp>
            <p:nvSpPr>
              <p:cNvPr id="153632" name="WordArt 32"/>
              <p:cNvSpPr>
                <a:spLocks noChangeArrowheads="1" noChangeShapeType="1" noTextEdit="1"/>
              </p:cNvSpPr>
              <p:nvPr/>
            </p:nvSpPr>
            <p:spPr bwMode="auto">
              <a:xfrm>
                <a:off x="4800" y="1536"/>
                <a:ext cx="48" cy="48"/>
              </a:xfrm>
              <a:prstGeom prst="rect">
                <a:avLst/>
              </a:prstGeom>
            </p:spPr>
            <p:txBody>
              <a:bodyPr wrap="none" fromWordArt="1">
                <a:prstTxWarp prst="textPlain">
                  <a:avLst>
                    <a:gd name="adj" fmla="val 50000"/>
                  </a:avLst>
                </a:prstTxWarp>
              </a:bodyPr>
              <a:lstStyle/>
              <a:p>
                <a:pPr algn="ctr"/>
                <a:r>
                  <a:rPr lang="en-US" sz="3600" kern="10">
                    <a:ln w="9525">
                      <a:solidFill>
                        <a:srgbClr val="824100"/>
                      </a:solidFill>
                      <a:round/>
                      <a:headEnd/>
                      <a:tailEnd/>
                    </a:ln>
                    <a:solidFill>
                      <a:srgbClr val="824100"/>
                    </a:solidFill>
                    <a:latin typeface="Century"/>
                  </a:rPr>
                  <a:t>.</a:t>
                </a:r>
              </a:p>
            </p:txBody>
          </p:sp>
          <p:sp>
            <p:nvSpPr>
              <p:cNvPr id="153633" name="Arc 33"/>
              <p:cNvSpPr>
                <a:spLocks/>
              </p:cNvSpPr>
              <p:nvPr/>
            </p:nvSpPr>
            <p:spPr bwMode="auto">
              <a:xfrm rot="6715497">
                <a:off x="4345" y="2029"/>
                <a:ext cx="119" cy="170"/>
              </a:xfrm>
              <a:custGeom>
                <a:avLst/>
                <a:gdLst>
                  <a:gd name="G0" fmla="+- 0 0 0"/>
                  <a:gd name="G1" fmla="+- 21192 0 0"/>
                  <a:gd name="G2" fmla="+- 21600 0 0"/>
                  <a:gd name="T0" fmla="*/ 4178 w 18156"/>
                  <a:gd name="T1" fmla="*/ 0 h 21192"/>
                  <a:gd name="T2" fmla="*/ 18156 w 18156"/>
                  <a:gd name="T3" fmla="*/ 9490 h 21192"/>
                  <a:gd name="T4" fmla="*/ 0 w 18156"/>
                  <a:gd name="T5" fmla="*/ 21192 h 21192"/>
                </a:gdLst>
                <a:ahLst/>
                <a:cxnLst>
                  <a:cxn ang="0">
                    <a:pos x="T0" y="T1"/>
                  </a:cxn>
                  <a:cxn ang="0">
                    <a:pos x="T2" y="T3"/>
                  </a:cxn>
                  <a:cxn ang="0">
                    <a:pos x="T4" y="T5"/>
                  </a:cxn>
                </a:cxnLst>
                <a:rect l="0" t="0" r="r" b="b"/>
                <a:pathLst>
                  <a:path w="18156" h="21192" fill="none" extrusionOk="0">
                    <a:moveTo>
                      <a:pt x="4178" y="-1"/>
                    </a:moveTo>
                    <a:cubicBezTo>
                      <a:pt x="9932" y="1134"/>
                      <a:pt x="14978" y="4560"/>
                      <a:pt x="18155" y="9490"/>
                    </a:cubicBezTo>
                  </a:path>
                  <a:path w="18156" h="21192" stroke="0" extrusionOk="0">
                    <a:moveTo>
                      <a:pt x="4178" y="-1"/>
                    </a:moveTo>
                    <a:cubicBezTo>
                      <a:pt x="9932" y="1134"/>
                      <a:pt x="14978" y="4560"/>
                      <a:pt x="18155" y="9490"/>
                    </a:cubicBezTo>
                    <a:lnTo>
                      <a:pt x="0" y="21192"/>
                    </a:lnTo>
                    <a:close/>
                  </a:path>
                </a:pathLst>
              </a:custGeom>
              <a:noFill/>
              <a:ln w="38100">
                <a:solidFill>
                  <a:srgbClr val="824100"/>
                </a:solidFill>
                <a:round/>
                <a:headEnd/>
                <a:tailEnd/>
              </a:ln>
              <a:effectLst/>
            </p:spPr>
            <p:txBody>
              <a:bodyPr anchor="ctr">
                <a:spAutoFit/>
              </a:bodyPr>
              <a:lstStyle/>
              <a:p>
                <a:endParaRPr lang="en-US"/>
              </a:p>
            </p:txBody>
          </p:sp>
          <p:sp>
            <p:nvSpPr>
              <p:cNvPr id="153634" name="WordArt 34"/>
              <p:cNvSpPr>
                <a:spLocks noChangeArrowheads="1" noChangeShapeType="1" noTextEdit="1"/>
              </p:cNvSpPr>
              <p:nvPr/>
            </p:nvSpPr>
            <p:spPr bwMode="auto">
              <a:xfrm>
                <a:off x="4510" y="2052"/>
                <a:ext cx="48" cy="48"/>
              </a:xfrm>
              <a:prstGeom prst="rect">
                <a:avLst/>
              </a:prstGeom>
            </p:spPr>
            <p:txBody>
              <a:bodyPr wrap="none" fromWordArt="1">
                <a:prstTxWarp prst="textPlain">
                  <a:avLst>
                    <a:gd name="adj" fmla="val 50000"/>
                  </a:avLst>
                </a:prstTxWarp>
              </a:bodyPr>
              <a:lstStyle/>
              <a:p>
                <a:pPr algn="ctr"/>
                <a:r>
                  <a:rPr lang="en-US" sz="3600" kern="10">
                    <a:ln w="9525">
                      <a:solidFill>
                        <a:srgbClr val="824100"/>
                      </a:solidFill>
                      <a:round/>
                      <a:headEnd/>
                      <a:tailEnd/>
                    </a:ln>
                    <a:solidFill>
                      <a:srgbClr val="824100"/>
                    </a:solidFill>
                    <a:latin typeface="Century"/>
                  </a:rPr>
                  <a:t>.</a:t>
                </a:r>
              </a:p>
            </p:txBody>
          </p:sp>
          <p:sp>
            <p:nvSpPr>
              <p:cNvPr id="153635" name="Arc 35"/>
              <p:cNvSpPr>
                <a:spLocks/>
              </p:cNvSpPr>
              <p:nvPr/>
            </p:nvSpPr>
            <p:spPr bwMode="auto">
              <a:xfrm rot="9622134" flipV="1">
                <a:off x="4558" y="1929"/>
                <a:ext cx="144" cy="171"/>
              </a:xfrm>
              <a:custGeom>
                <a:avLst/>
                <a:gdLst>
                  <a:gd name="G0" fmla="+- 0 0 0"/>
                  <a:gd name="G1" fmla="+- 21192 0 0"/>
                  <a:gd name="G2" fmla="+- 21600 0 0"/>
                  <a:gd name="T0" fmla="*/ 4178 w 18156"/>
                  <a:gd name="T1" fmla="*/ 0 h 21192"/>
                  <a:gd name="T2" fmla="*/ 18156 w 18156"/>
                  <a:gd name="T3" fmla="*/ 9490 h 21192"/>
                  <a:gd name="T4" fmla="*/ 0 w 18156"/>
                  <a:gd name="T5" fmla="*/ 21192 h 21192"/>
                </a:gdLst>
                <a:ahLst/>
                <a:cxnLst>
                  <a:cxn ang="0">
                    <a:pos x="T0" y="T1"/>
                  </a:cxn>
                  <a:cxn ang="0">
                    <a:pos x="T2" y="T3"/>
                  </a:cxn>
                  <a:cxn ang="0">
                    <a:pos x="T4" y="T5"/>
                  </a:cxn>
                </a:cxnLst>
                <a:rect l="0" t="0" r="r" b="b"/>
                <a:pathLst>
                  <a:path w="18156" h="21192" fill="none" extrusionOk="0">
                    <a:moveTo>
                      <a:pt x="4178" y="-1"/>
                    </a:moveTo>
                    <a:cubicBezTo>
                      <a:pt x="9932" y="1134"/>
                      <a:pt x="14978" y="4560"/>
                      <a:pt x="18155" y="9490"/>
                    </a:cubicBezTo>
                  </a:path>
                  <a:path w="18156" h="21192" stroke="0" extrusionOk="0">
                    <a:moveTo>
                      <a:pt x="4178" y="-1"/>
                    </a:moveTo>
                    <a:cubicBezTo>
                      <a:pt x="9932" y="1134"/>
                      <a:pt x="14978" y="4560"/>
                      <a:pt x="18155" y="9490"/>
                    </a:cubicBezTo>
                    <a:lnTo>
                      <a:pt x="0" y="21192"/>
                    </a:lnTo>
                    <a:close/>
                  </a:path>
                </a:pathLst>
              </a:custGeom>
              <a:noFill/>
              <a:ln w="38100">
                <a:solidFill>
                  <a:srgbClr val="824100"/>
                </a:solidFill>
                <a:round/>
                <a:headEnd/>
                <a:tailEnd/>
              </a:ln>
              <a:effectLst/>
            </p:spPr>
            <p:txBody>
              <a:bodyPr anchor="ctr">
                <a:spAutoFit/>
              </a:bodyPr>
              <a:lstStyle/>
              <a:p>
                <a:endParaRPr lang="en-US"/>
              </a:p>
            </p:txBody>
          </p:sp>
          <p:sp>
            <p:nvSpPr>
              <p:cNvPr id="153636" name="WordArt 36"/>
              <p:cNvSpPr>
                <a:spLocks noChangeArrowheads="1" noChangeShapeType="1" noTextEdit="1"/>
              </p:cNvSpPr>
              <p:nvPr/>
            </p:nvSpPr>
            <p:spPr bwMode="auto">
              <a:xfrm rot="-1150740">
                <a:off x="4654" y="1860"/>
                <a:ext cx="48" cy="48"/>
              </a:xfrm>
              <a:prstGeom prst="rect">
                <a:avLst/>
              </a:prstGeom>
            </p:spPr>
            <p:txBody>
              <a:bodyPr wrap="none" fromWordArt="1">
                <a:prstTxWarp prst="textPlain">
                  <a:avLst>
                    <a:gd name="adj" fmla="val 50000"/>
                  </a:avLst>
                </a:prstTxWarp>
              </a:bodyPr>
              <a:lstStyle/>
              <a:p>
                <a:pPr algn="ctr"/>
                <a:r>
                  <a:rPr lang="en-US" sz="3600" kern="10">
                    <a:ln w="9525">
                      <a:solidFill>
                        <a:srgbClr val="824100"/>
                      </a:solidFill>
                      <a:round/>
                      <a:headEnd/>
                      <a:tailEnd/>
                    </a:ln>
                    <a:solidFill>
                      <a:srgbClr val="824100"/>
                    </a:solidFill>
                    <a:latin typeface="Century"/>
                  </a:rPr>
                  <a:t>.</a:t>
                </a:r>
              </a:p>
            </p:txBody>
          </p:sp>
          <p:sp>
            <p:nvSpPr>
              <p:cNvPr id="153637" name="Arc 37"/>
              <p:cNvSpPr>
                <a:spLocks/>
              </p:cNvSpPr>
              <p:nvPr/>
            </p:nvSpPr>
            <p:spPr bwMode="auto">
              <a:xfrm rot="6715497">
                <a:off x="4681" y="1693"/>
                <a:ext cx="119" cy="170"/>
              </a:xfrm>
              <a:custGeom>
                <a:avLst/>
                <a:gdLst>
                  <a:gd name="G0" fmla="+- 0 0 0"/>
                  <a:gd name="G1" fmla="+- 21192 0 0"/>
                  <a:gd name="G2" fmla="+- 21600 0 0"/>
                  <a:gd name="T0" fmla="*/ 4178 w 18156"/>
                  <a:gd name="T1" fmla="*/ 0 h 21192"/>
                  <a:gd name="T2" fmla="*/ 18156 w 18156"/>
                  <a:gd name="T3" fmla="*/ 9490 h 21192"/>
                  <a:gd name="T4" fmla="*/ 0 w 18156"/>
                  <a:gd name="T5" fmla="*/ 21192 h 21192"/>
                </a:gdLst>
                <a:ahLst/>
                <a:cxnLst>
                  <a:cxn ang="0">
                    <a:pos x="T0" y="T1"/>
                  </a:cxn>
                  <a:cxn ang="0">
                    <a:pos x="T2" y="T3"/>
                  </a:cxn>
                  <a:cxn ang="0">
                    <a:pos x="T4" y="T5"/>
                  </a:cxn>
                </a:cxnLst>
                <a:rect l="0" t="0" r="r" b="b"/>
                <a:pathLst>
                  <a:path w="18156" h="21192" fill="none" extrusionOk="0">
                    <a:moveTo>
                      <a:pt x="4178" y="-1"/>
                    </a:moveTo>
                    <a:cubicBezTo>
                      <a:pt x="9932" y="1134"/>
                      <a:pt x="14978" y="4560"/>
                      <a:pt x="18155" y="9490"/>
                    </a:cubicBezTo>
                  </a:path>
                  <a:path w="18156" h="21192" stroke="0" extrusionOk="0">
                    <a:moveTo>
                      <a:pt x="4178" y="-1"/>
                    </a:moveTo>
                    <a:cubicBezTo>
                      <a:pt x="9932" y="1134"/>
                      <a:pt x="14978" y="4560"/>
                      <a:pt x="18155" y="9490"/>
                    </a:cubicBezTo>
                    <a:lnTo>
                      <a:pt x="0" y="21192"/>
                    </a:lnTo>
                    <a:close/>
                  </a:path>
                </a:pathLst>
              </a:custGeom>
              <a:noFill/>
              <a:ln w="38100">
                <a:solidFill>
                  <a:srgbClr val="824100"/>
                </a:solidFill>
                <a:round/>
                <a:headEnd/>
                <a:tailEnd/>
              </a:ln>
              <a:effectLst/>
            </p:spPr>
            <p:txBody>
              <a:bodyPr anchor="ctr">
                <a:spAutoFit/>
              </a:bodyPr>
              <a:lstStyle/>
              <a:p>
                <a:endParaRPr lang="en-US"/>
              </a:p>
            </p:txBody>
          </p:sp>
          <p:sp>
            <p:nvSpPr>
              <p:cNvPr id="153638" name="WordArt 38"/>
              <p:cNvSpPr>
                <a:spLocks noChangeArrowheads="1" noChangeShapeType="1" noTextEdit="1"/>
              </p:cNvSpPr>
              <p:nvPr/>
            </p:nvSpPr>
            <p:spPr bwMode="auto">
              <a:xfrm>
                <a:off x="4846" y="1716"/>
                <a:ext cx="48" cy="48"/>
              </a:xfrm>
              <a:prstGeom prst="rect">
                <a:avLst/>
              </a:prstGeom>
            </p:spPr>
            <p:txBody>
              <a:bodyPr wrap="none" fromWordArt="1">
                <a:prstTxWarp prst="textPlain">
                  <a:avLst>
                    <a:gd name="adj" fmla="val 50000"/>
                  </a:avLst>
                </a:prstTxWarp>
              </a:bodyPr>
              <a:lstStyle/>
              <a:p>
                <a:pPr algn="ctr"/>
                <a:r>
                  <a:rPr lang="en-US" sz="3600" kern="10">
                    <a:ln w="9525">
                      <a:solidFill>
                        <a:srgbClr val="824100"/>
                      </a:solidFill>
                      <a:round/>
                      <a:headEnd/>
                      <a:tailEnd/>
                    </a:ln>
                    <a:solidFill>
                      <a:srgbClr val="824100"/>
                    </a:solidFill>
                    <a:latin typeface="Century"/>
                  </a:rPr>
                  <a:t>.</a:t>
                </a:r>
              </a:p>
            </p:txBody>
          </p:sp>
          <p:sp>
            <p:nvSpPr>
              <p:cNvPr id="153639" name="Arc 39"/>
              <p:cNvSpPr>
                <a:spLocks/>
              </p:cNvSpPr>
              <p:nvPr/>
            </p:nvSpPr>
            <p:spPr bwMode="auto">
              <a:xfrm rot="8773144" flipV="1">
                <a:off x="4825" y="1584"/>
                <a:ext cx="48" cy="192"/>
              </a:xfrm>
              <a:custGeom>
                <a:avLst/>
                <a:gdLst>
                  <a:gd name="G0" fmla="+- 0 0 0"/>
                  <a:gd name="G1" fmla="+- 21192 0 0"/>
                  <a:gd name="G2" fmla="+- 21600 0 0"/>
                  <a:gd name="T0" fmla="*/ 4178 w 18156"/>
                  <a:gd name="T1" fmla="*/ 0 h 21192"/>
                  <a:gd name="T2" fmla="*/ 18156 w 18156"/>
                  <a:gd name="T3" fmla="*/ 9490 h 21192"/>
                  <a:gd name="T4" fmla="*/ 0 w 18156"/>
                  <a:gd name="T5" fmla="*/ 21192 h 21192"/>
                </a:gdLst>
                <a:ahLst/>
                <a:cxnLst>
                  <a:cxn ang="0">
                    <a:pos x="T0" y="T1"/>
                  </a:cxn>
                  <a:cxn ang="0">
                    <a:pos x="T2" y="T3"/>
                  </a:cxn>
                  <a:cxn ang="0">
                    <a:pos x="T4" y="T5"/>
                  </a:cxn>
                </a:cxnLst>
                <a:rect l="0" t="0" r="r" b="b"/>
                <a:pathLst>
                  <a:path w="18156" h="21192" fill="none" extrusionOk="0">
                    <a:moveTo>
                      <a:pt x="4178" y="-1"/>
                    </a:moveTo>
                    <a:cubicBezTo>
                      <a:pt x="9932" y="1134"/>
                      <a:pt x="14978" y="4560"/>
                      <a:pt x="18155" y="9490"/>
                    </a:cubicBezTo>
                  </a:path>
                  <a:path w="18156" h="21192" stroke="0" extrusionOk="0">
                    <a:moveTo>
                      <a:pt x="4178" y="-1"/>
                    </a:moveTo>
                    <a:cubicBezTo>
                      <a:pt x="9932" y="1134"/>
                      <a:pt x="14978" y="4560"/>
                      <a:pt x="18155" y="9490"/>
                    </a:cubicBezTo>
                    <a:lnTo>
                      <a:pt x="0" y="21192"/>
                    </a:lnTo>
                    <a:close/>
                  </a:path>
                </a:pathLst>
              </a:custGeom>
              <a:noFill/>
              <a:ln w="38100">
                <a:solidFill>
                  <a:srgbClr val="824100"/>
                </a:solidFill>
                <a:round/>
                <a:headEnd/>
                <a:tailEnd/>
              </a:ln>
              <a:effectLst/>
            </p:spPr>
            <p:txBody>
              <a:bodyPr anchor="ctr">
                <a:spAutoFit/>
              </a:bodyPr>
              <a:lstStyle/>
              <a:p>
                <a:endParaRPr lang="en-US"/>
              </a:p>
            </p:txBody>
          </p:sp>
        </p:grpSp>
        <p:grpSp>
          <p:nvGrpSpPr>
            <p:cNvPr id="153640" name="Group 40"/>
            <p:cNvGrpSpPr>
              <a:grpSpLocks/>
            </p:cNvGrpSpPr>
            <p:nvPr/>
          </p:nvGrpSpPr>
          <p:grpSpPr bwMode="auto">
            <a:xfrm>
              <a:off x="4800" y="1488"/>
              <a:ext cx="432" cy="101"/>
              <a:chOff x="4800" y="1488"/>
              <a:chExt cx="432" cy="101"/>
            </a:xfrm>
          </p:grpSpPr>
          <p:sp>
            <p:nvSpPr>
              <p:cNvPr id="153641" name="Arc 41"/>
              <p:cNvSpPr>
                <a:spLocks/>
              </p:cNvSpPr>
              <p:nvPr/>
            </p:nvSpPr>
            <p:spPr bwMode="auto">
              <a:xfrm rot="-12756078">
                <a:off x="5048" y="1488"/>
                <a:ext cx="107" cy="101"/>
              </a:xfrm>
              <a:custGeom>
                <a:avLst/>
                <a:gdLst>
                  <a:gd name="G0" fmla="+- 0 0 0"/>
                  <a:gd name="G1" fmla="+- 21037 0 0"/>
                  <a:gd name="G2" fmla="+- 21600 0 0"/>
                  <a:gd name="T0" fmla="*/ 4900 w 18156"/>
                  <a:gd name="T1" fmla="*/ 0 h 21037"/>
                  <a:gd name="T2" fmla="*/ 18156 w 18156"/>
                  <a:gd name="T3" fmla="*/ 9335 h 21037"/>
                  <a:gd name="T4" fmla="*/ 0 w 18156"/>
                  <a:gd name="T5" fmla="*/ 21037 h 21037"/>
                </a:gdLst>
                <a:ahLst/>
                <a:cxnLst>
                  <a:cxn ang="0">
                    <a:pos x="T0" y="T1"/>
                  </a:cxn>
                  <a:cxn ang="0">
                    <a:pos x="T2" y="T3"/>
                  </a:cxn>
                  <a:cxn ang="0">
                    <a:pos x="T4" y="T5"/>
                  </a:cxn>
                </a:cxnLst>
                <a:rect l="0" t="0" r="r" b="b"/>
                <a:pathLst>
                  <a:path w="18156" h="21037" fill="none" extrusionOk="0">
                    <a:moveTo>
                      <a:pt x="4899" y="0"/>
                    </a:moveTo>
                    <a:cubicBezTo>
                      <a:pt x="10363" y="1272"/>
                      <a:pt x="15116" y="4620"/>
                      <a:pt x="18155" y="9335"/>
                    </a:cubicBezTo>
                  </a:path>
                  <a:path w="18156" h="21037" stroke="0" extrusionOk="0">
                    <a:moveTo>
                      <a:pt x="4899" y="0"/>
                    </a:moveTo>
                    <a:cubicBezTo>
                      <a:pt x="10363" y="1272"/>
                      <a:pt x="15116" y="4620"/>
                      <a:pt x="18155" y="9335"/>
                    </a:cubicBezTo>
                    <a:lnTo>
                      <a:pt x="0" y="21037"/>
                    </a:lnTo>
                    <a:close/>
                  </a:path>
                </a:pathLst>
              </a:custGeom>
              <a:noFill/>
              <a:ln w="38100">
                <a:solidFill>
                  <a:srgbClr val="824100"/>
                </a:solidFill>
                <a:prstDash val="lgDashDot"/>
                <a:round/>
                <a:headEnd/>
                <a:tailEnd/>
              </a:ln>
              <a:effectLst/>
            </p:spPr>
            <p:txBody>
              <a:bodyPr anchor="ctr">
                <a:spAutoFit/>
              </a:bodyPr>
              <a:lstStyle/>
              <a:p>
                <a:endParaRPr lang="en-US"/>
              </a:p>
            </p:txBody>
          </p:sp>
          <p:sp>
            <p:nvSpPr>
              <p:cNvPr id="153642" name="Arc 42"/>
              <p:cNvSpPr>
                <a:spLocks/>
              </p:cNvSpPr>
              <p:nvPr/>
            </p:nvSpPr>
            <p:spPr bwMode="auto">
              <a:xfrm rot="14637100" flipV="1">
                <a:off x="4848" y="1488"/>
                <a:ext cx="48" cy="144"/>
              </a:xfrm>
              <a:custGeom>
                <a:avLst/>
                <a:gdLst>
                  <a:gd name="G0" fmla="+- 0 0 0"/>
                  <a:gd name="G1" fmla="+- 21192 0 0"/>
                  <a:gd name="G2" fmla="+- 21600 0 0"/>
                  <a:gd name="T0" fmla="*/ 4178 w 18156"/>
                  <a:gd name="T1" fmla="*/ 0 h 21192"/>
                  <a:gd name="T2" fmla="*/ 18156 w 18156"/>
                  <a:gd name="T3" fmla="*/ 9490 h 21192"/>
                  <a:gd name="T4" fmla="*/ 0 w 18156"/>
                  <a:gd name="T5" fmla="*/ 21192 h 21192"/>
                </a:gdLst>
                <a:ahLst/>
                <a:cxnLst>
                  <a:cxn ang="0">
                    <a:pos x="T0" y="T1"/>
                  </a:cxn>
                  <a:cxn ang="0">
                    <a:pos x="T2" y="T3"/>
                  </a:cxn>
                  <a:cxn ang="0">
                    <a:pos x="T4" y="T5"/>
                  </a:cxn>
                </a:cxnLst>
                <a:rect l="0" t="0" r="r" b="b"/>
                <a:pathLst>
                  <a:path w="18156" h="21192" fill="none" extrusionOk="0">
                    <a:moveTo>
                      <a:pt x="4178" y="-1"/>
                    </a:moveTo>
                    <a:cubicBezTo>
                      <a:pt x="9932" y="1134"/>
                      <a:pt x="14978" y="4560"/>
                      <a:pt x="18155" y="9490"/>
                    </a:cubicBezTo>
                  </a:path>
                  <a:path w="18156" h="21192" stroke="0" extrusionOk="0">
                    <a:moveTo>
                      <a:pt x="4178" y="-1"/>
                    </a:moveTo>
                    <a:cubicBezTo>
                      <a:pt x="9932" y="1134"/>
                      <a:pt x="14978" y="4560"/>
                      <a:pt x="18155" y="9490"/>
                    </a:cubicBezTo>
                    <a:lnTo>
                      <a:pt x="0" y="21192"/>
                    </a:lnTo>
                    <a:close/>
                  </a:path>
                </a:pathLst>
              </a:custGeom>
              <a:noFill/>
              <a:ln w="38100">
                <a:solidFill>
                  <a:srgbClr val="824100"/>
                </a:solidFill>
                <a:prstDash val="lgDashDot"/>
                <a:round/>
                <a:headEnd/>
                <a:tailEnd/>
              </a:ln>
              <a:effectLst/>
            </p:spPr>
            <p:txBody>
              <a:bodyPr anchor="ctr">
                <a:spAutoFit/>
              </a:bodyPr>
              <a:lstStyle/>
              <a:p>
                <a:endParaRPr lang="en-US"/>
              </a:p>
            </p:txBody>
          </p:sp>
          <p:sp>
            <p:nvSpPr>
              <p:cNvPr id="153643" name="WordArt 43"/>
              <p:cNvSpPr>
                <a:spLocks noChangeArrowheads="1" noChangeShapeType="1" noTextEdit="1"/>
              </p:cNvSpPr>
              <p:nvPr/>
            </p:nvSpPr>
            <p:spPr bwMode="auto">
              <a:xfrm>
                <a:off x="4992" y="1536"/>
                <a:ext cx="48" cy="48"/>
              </a:xfrm>
              <a:prstGeom prst="rect">
                <a:avLst/>
              </a:prstGeom>
            </p:spPr>
            <p:txBody>
              <a:bodyPr wrap="none" fromWordArt="1">
                <a:prstTxWarp prst="textPlain">
                  <a:avLst>
                    <a:gd name="adj" fmla="val 50000"/>
                  </a:avLst>
                </a:prstTxWarp>
              </a:bodyPr>
              <a:lstStyle/>
              <a:p>
                <a:pPr algn="ctr"/>
                <a:r>
                  <a:rPr lang="en-US" sz="3600" kern="10">
                    <a:ln w="9525">
                      <a:solidFill>
                        <a:srgbClr val="824100"/>
                      </a:solidFill>
                      <a:round/>
                      <a:headEnd/>
                      <a:tailEnd/>
                    </a:ln>
                    <a:solidFill>
                      <a:srgbClr val="824100"/>
                    </a:solidFill>
                    <a:latin typeface="Century"/>
                  </a:rPr>
                  <a:t>.</a:t>
                </a:r>
              </a:p>
            </p:txBody>
          </p:sp>
          <p:sp>
            <p:nvSpPr>
              <p:cNvPr id="153644" name="WordArt 44"/>
              <p:cNvSpPr>
                <a:spLocks noChangeArrowheads="1" noChangeShapeType="1" noTextEdit="1"/>
              </p:cNvSpPr>
              <p:nvPr/>
            </p:nvSpPr>
            <p:spPr bwMode="auto">
              <a:xfrm rot="14733363">
                <a:off x="5184" y="1536"/>
                <a:ext cx="48" cy="48"/>
              </a:xfrm>
              <a:prstGeom prst="rect">
                <a:avLst/>
              </a:prstGeom>
            </p:spPr>
            <p:txBody>
              <a:bodyPr wrap="none" fromWordArt="1">
                <a:prstTxWarp prst="textPlain">
                  <a:avLst>
                    <a:gd name="adj" fmla="val 50000"/>
                  </a:avLst>
                </a:prstTxWarp>
              </a:bodyPr>
              <a:lstStyle/>
              <a:p>
                <a:pPr algn="ctr"/>
                <a:r>
                  <a:rPr lang="en-US" sz="3600" kern="10">
                    <a:ln w="9525">
                      <a:solidFill>
                        <a:srgbClr val="824100"/>
                      </a:solidFill>
                      <a:round/>
                      <a:headEnd/>
                      <a:tailEnd/>
                    </a:ln>
                    <a:solidFill>
                      <a:srgbClr val="824100"/>
                    </a:solidFill>
                    <a:latin typeface="Century"/>
                  </a:rPr>
                  <a:t>.</a:t>
                </a:r>
              </a:p>
            </p:txBody>
          </p:sp>
        </p:grpSp>
        <p:grpSp>
          <p:nvGrpSpPr>
            <p:cNvPr id="153645" name="Group 45"/>
            <p:cNvGrpSpPr>
              <a:grpSpLocks/>
            </p:cNvGrpSpPr>
            <p:nvPr/>
          </p:nvGrpSpPr>
          <p:grpSpPr bwMode="auto">
            <a:xfrm>
              <a:off x="5136" y="1392"/>
              <a:ext cx="58" cy="136"/>
              <a:chOff x="5136" y="1392"/>
              <a:chExt cx="58" cy="136"/>
            </a:xfrm>
          </p:grpSpPr>
          <p:sp>
            <p:nvSpPr>
              <p:cNvPr id="153646" name="Arc 46"/>
              <p:cNvSpPr>
                <a:spLocks/>
              </p:cNvSpPr>
              <p:nvPr/>
            </p:nvSpPr>
            <p:spPr bwMode="auto">
              <a:xfrm rot="19833633" flipV="1">
                <a:off x="5136" y="1392"/>
                <a:ext cx="54" cy="136"/>
              </a:xfrm>
              <a:custGeom>
                <a:avLst/>
                <a:gdLst>
                  <a:gd name="G0" fmla="+- 0 0 0"/>
                  <a:gd name="G1" fmla="+- 19198 0 0"/>
                  <a:gd name="G2" fmla="+- 21600 0 0"/>
                  <a:gd name="T0" fmla="*/ 9898 w 19816"/>
                  <a:gd name="T1" fmla="*/ 0 h 19198"/>
                  <a:gd name="T2" fmla="*/ 19816 w 19816"/>
                  <a:gd name="T3" fmla="*/ 10602 h 19198"/>
                  <a:gd name="T4" fmla="*/ 0 w 19816"/>
                  <a:gd name="T5" fmla="*/ 19198 h 19198"/>
                </a:gdLst>
                <a:ahLst/>
                <a:cxnLst>
                  <a:cxn ang="0">
                    <a:pos x="T0" y="T1"/>
                  </a:cxn>
                  <a:cxn ang="0">
                    <a:pos x="T2" y="T3"/>
                  </a:cxn>
                  <a:cxn ang="0">
                    <a:pos x="T4" y="T5"/>
                  </a:cxn>
                </a:cxnLst>
                <a:rect l="0" t="0" r="r" b="b"/>
                <a:pathLst>
                  <a:path w="19816" h="19198" fill="none" extrusionOk="0">
                    <a:moveTo>
                      <a:pt x="9898" y="-1"/>
                    </a:moveTo>
                    <a:cubicBezTo>
                      <a:pt x="14328" y="2283"/>
                      <a:pt x="17832" y="6029"/>
                      <a:pt x="19815" y="10602"/>
                    </a:cubicBezTo>
                  </a:path>
                  <a:path w="19816" h="19198" stroke="0" extrusionOk="0">
                    <a:moveTo>
                      <a:pt x="9898" y="-1"/>
                    </a:moveTo>
                    <a:cubicBezTo>
                      <a:pt x="14328" y="2283"/>
                      <a:pt x="17832" y="6029"/>
                      <a:pt x="19815" y="10602"/>
                    </a:cubicBezTo>
                    <a:lnTo>
                      <a:pt x="0" y="19198"/>
                    </a:lnTo>
                    <a:close/>
                  </a:path>
                </a:pathLst>
              </a:custGeom>
              <a:noFill/>
              <a:ln w="38100">
                <a:solidFill>
                  <a:srgbClr val="824100"/>
                </a:solidFill>
                <a:round/>
                <a:headEnd/>
                <a:tailEnd/>
              </a:ln>
              <a:effectLst/>
            </p:spPr>
            <p:txBody>
              <a:bodyPr anchor="ctr">
                <a:spAutoFit/>
              </a:bodyPr>
              <a:lstStyle/>
              <a:p>
                <a:endParaRPr lang="en-US"/>
              </a:p>
            </p:txBody>
          </p:sp>
          <p:sp>
            <p:nvSpPr>
              <p:cNvPr id="153647" name="AutoShape 47"/>
              <p:cNvSpPr>
                <a:spLocks noChangeArrowheads="1"/>
              </p:cNvSpPr>
              <p:nvPr/>
            </p:nvSpPr>
            <p:spPr bwMode="auto">
              <a:xfrm rot="-1424285">
                <a:off x="5146" y="1392"/>
                <a:ext cx="48" cy="48"/>
              </a:xfrm>
              <a:prstGeom prst="triangle">
                <a:avLst>
                  <a:gd name="adj" fmla="val 52083"/>
                </a:avLst>
              </a:prstGeom>
              <a:solidFill>
                <a:srgbClr val="824100"/>
              </a:solidFill>
              <a:ln w="19050" algn="ctr">
                <a:solidFill>
                  <a:srgbClr val="824100"/>
                </a:solidFill>
                <a:miter lim="800000"/>
                <a:headEnd/>
                <a:tailEnd/>
              </a:ln>
              <a:effectLst/>
            </p:spPr>
            <p:txBody>
              <a:bodyPr anchor="ctr">
                <a:spAutoFit/>
              </a:bodyPr>
              <a:lstStyle/>
              <a:p>
                <a:endParaRPr lang="en-US"/>
              </a:p>
            </p:txBody>
          </p:sp>
        </p:grpSp>
        <p:sp>
          <p:nvSpPr>
            <p:cNvPr id="153648" name="AutoShape 48"/>
            <p:cNvSpPr>
              <a:spLocks noChangeArrowheads="1"/>
            </p:cNvSpPr>
            <p:nvPr/>
          </p:nvSpPr>
          <p:spPr bwMode="auto">
            <a:xfrm flipH="1">
              <a:off x="5088" y="1296"/>
              <a:ext cx="48" cy="48"/>
            </a:xfrm>
            <a:prstGeom prst="triangle">
              <a:avLst>
                <a:gd name="adj" fmla="val 50000"/>
              </a:avLst>
            </a:prstGeom>
            <a:solidFill>
              <a:srgbClr val="CC6600"/>
            </a:solidFill>
            <a:ln w="57150" algn="ctr">
              <a:solidFill>
                <a:srgbClr val="824100"/>
              </a:solidFill>
              <a:miter lim="800000"/>
              <a:headEnd/>
              <a:tailEnd/>
            </a:ln>
            <a:effectLst/>
          </p:spPr>
          <p:txBody>
            <a:bodyPr anchor="ctr">
              <a:spAutoFit/>
            </a:bodyPr>
            <a:lstStyle/>
            <a:p>
              <a:endParaRPr lang="en-US"/>
            </a:p>
          </p:txBody>
        </p:sp>
      </p:grpSp>
      <p:grpSp>
        <p:nvGrpSpPr>
          <p:cNvPr id="153649" name="Group 49"/>
          <p:cNvGrpSpPr>
            <a:grpSpLocks/>
          </p:cNvGrpSpPr>
          <p:nvPr/>
        </p:nvGrpSpPr>
        <p:grpSpPr bwMode="auto">
          <a:xfrm>
            <a:off x="2540000" y="1981200"/>
            <a:ext cx="4927600" cy="2773363"/>
            <a:chOff x="1600" y="1248"/>
            <a:chExt cx="3104" cy="1747"/>
          </a:xfrm>
        </p:grpSpPr>
        <p:sp>
          <p:nvSpPr>
            <p:cNvPr id="153650" name="Oval 50"/>
            <p:cNvSpPr>
              <a:spLocks noChangeArrowheads="1"/>
            </p:cNvSpPr>
            <p:nvPr/>
          </p:nvSpPr>
          <p:spPr bwMode="auto">
            <a:xfrm>
              <a:off x="4025" y="1680"/>
              <a:ext cx="55" cy="45"/>
            </a:xfrm>
            <a:prstGeom prst="ellipse">
              <a:avLst/>
            </a:prstGeom>
            <a:solidFill>
              <a:srgbClr val="663300"/>
            </a:solidFill>
            <a:ln w="57150">
              <a:solidFill>
                <a:srgbClr val="663300"/>
              </a:solidFill>
              <a:round/>
              <a:headEnd/>
              <a:tailEnd/>
            </a:ln>
            <a:effectLst/>
          </p:spPr>
          <p:txBody>
            <a:bodyPr wrap="none" anchor="ctr"/>
            <a:lstStyle/>
            <a:p>
              <a:pPr algn="ctr"/>
              <a:endParaRPr lang="en-US" sz="3200">
                <a:solidFill>
                  <a:srgbClr val="000099"/>
                </a:solidFill>
                <a:latin typeface="Arial Black" pitchFamily="34" charset="0"/>
              </a:endParaRPr>
            </a:p>
          </p:txBody>
        </p:sp>
        <p:grpSp>
          <p:nvGrpSpPr>
            <p:cNvPr id="153651" name="Group 51"/>
            <p:cNvGrpSpPr>
              <a:grpSpLocks/>
            </p:cNvGrpSpPr>
            <p:nvPr/>
          </p:nvGrpSpPr>
          <p:grpSpPr bwMode="auto">
            <a:xfrm>
              <a:off x="1600" y="1248"/>
              <a:ext cx="3104" cy="1747"/>
              <a:chOff x="1600" y="1248"/>
              <a:chExt cx="3104" cy="1747"/>
            </a:xfrm>
          </p:grpSpPr>
          <p:grpSp>
            <p:nvGrpSpPr>
              <p:cNvPr id="153652" name="Group 52"/>
              <p:cNvGrpSpPr>
                <a:grpSpLocks/>
              </p:cNvGrpSpPr>
              <p:nvPr/>
            </p:nvGrpSpPr>
            <p:grpSpPr bwMode="auto">
              <a:xfrm>
                <a:off x="1600" y="1567"/>
                <a:ext cx="1057" cy="1386"/>
                <a:chOff x="1600" y="1567"/>
                <a:chExt cx="1057" cy="1386"/>
              </a:xfrm>
            </p:grpSpPr>
            <p:sp>
              <p:nvSpPr>
                <p:cNvPr id="153653" name="Freeform 53"/>
                <p:cNvSpPr>
                  <a:spLocks/>
                </p:cNvSpPr>
                <p:nvPr/>
              </p:nvSpPr>
              <p:spPr bwMode="auto">
                <a:xfrm rot="-3700227">
                  <a:off x="1646" y="1553"/>
                  <a:ext cx="80" cy="163"/>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663300"/>
                </a:solidFill>
                <a:ln w="3175" cmpd="sng">
                  <a:solidFill>
                    <a:srgbClr val="663300"/>
                  </a:solidFill>
                  <a:round/>
                  <a:headEnd/>
                  <a:tailEnd/>
                </a:ln>
              </p:spPr>
              <p:txBody>
                <a:bodyPr/>
                <a:lstStyle/>
                <a:p>
                  <a:endParaRPr lang="en-US"/>
                </a:p>
              </p:txBody>
            </p:sp>
            <p:sp>
              <p:nvSpPr>
                <p:cNvPr id="153654" name="Freeform 54"/>
                <p:cNvSpPr>
                  <a:spLocks/>
                </p:cNvSpPr>
                <p:nvPr/>
              </p:nvSpPr>
              <p:spPr bwMode="auto">
                <a:xfrm rot="4199582" flipV="1">
                  <a:off x="1861" y="1501"/>
                  <a:ext cx="90" cy="278"/>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663300"/>
                </a:solidFill>
                <a:ln w="3175" cmpd="sng">
                  <a:solidFill>
                    <a:srgbClr val="663300"/>
                  </a:solidFill>
                  <a:round/>
                  <a:headEnd/>
                  <a:tailEnd/>
                </a:ln>
              </p:spPr>
              <p:txBody>
                <a:bodyPr/>
                <a:lstStyle/>
                <a:p>
                  <a:endParaRPr lang="en-US"/>
                </a:p>
              </p:txBody>
            </p:sp>
            <p:grpSp>
              <p:nvGrpSpPr>
                <p:cNvPr id="153655" name="Group 55"/>
                <p:cNvGrpSpPr>
                  <a:grpSpLocks/>
                </p:cNvGrpSpPr>
                <p:nvPr/>
              </p:nvGrpSpPr>
              <p:grpSpPr bwMode="auto">
                <a:xfrm>
                  <a:off x="1920" y="1595"/>
                  <a:ext cx="672" cy="1252"/>
                  <a:chOff x="1920" y="1595"/>
                  <a:chExt cx="672" cy="1252"/>
                </a:xfrm>
              </p:grpSpPr>
              <p:sp>
                <p:nvSpPr>
                  <p:cNvPr id="153656" name="Freeform 56"/>
                  <p:cNvSpPr>
                    <a:spLocks/>
                  </p:cNvSpPr>
                  <p:nvPr/>
                </p:nvSpPr>
                <p:spPr bwMode="auto">
                  <a:xfrm rot="1128864" flipH="1">
                    <a:off x="1990" y="1595"/>
                    <a:ext cx="111" cy="272"/>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663300"/>
                  </a:solidFill>
                  <a:ln w="3175" cmpd="sng">
                    <a:solidFill>
                      <a:srgbClr val="663300"/>
                    </a:solidFill>
                    <a:round/>
                    <a:headEnd/>
                    <a:tailEnd/>
                  </a:ln>
                </p:spPr>
                <p:txBody>
                  <a:bodyPr/>
                  <a:lstStyle/>
                  <a:p>
                    <a:endParaRPr lang="en-US"/>
                  </a:p>
                </p:txBody>
              </p:sp>
              <p:sp>
                <p:nvSpPr>
                  <p:cNvPr id="153657" name="Freeform 57"/>
                  <p:cNvSpPr>
                    <a:spLocks/>
                  </p:cNvSpPr>
                  <p:nvPr/>
                </p:nvSpPr>
                <p:spPr bwMode="auto">
                  <a:xfrm>
                    <a:off x="1934" y="1912"/>
                    <a:ext cx="111" cy="272"/>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663300"/>
                  </a:solidFill>
                  <a:ln w="3175" cmpd="sng">
                    <a:solidFill>
                      <a:srgbClr val="663300"/>
                    </a:solidFill>
                    <a:round/>
                    <a:headEnd/>
                    <a:tailEnd/>
                  </a:ln>
                </p:spPr>
                <p:txBody>
                  <a:bodyPr/>
                  <a:lstStyle/>
                  <a:p>
                    <a:endParaRPr lang="en-US"/>
                  </a:p>
                </p:txBody>
              </p:sp>
              <p:sp>
                <p:nvSpPr>
                  <p:cNvPr id="153658" name="Freeform 58"/>
                  <p:cNvSpPr>
                    <a:spLocks/>
                  </p:cNvSpPr>
                  <p:nvPr/>
                </p:nvSpPr>
                <p:spPr bwMode="auto">
                  <a:xfrm rot="-4541548">
                    <a:off x="2002" y="2174"/>
                    <a:ext cx="107" cy="272"/>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663300"/>
                  </a:solidFill>
                  <a:ln w="3175" cmpd="sng">
                    <a:solidFill>
                      <a:srgbClr val="663300"/>
                    </a:solidFill>
                    <a:round/>
                    <a:headEnd/>
                    <a:tailEnd/>
                  </a:ln>
                </p:spPr>
                <p:txBody>
                  <a:bodyPr/>
                  <a:lstStyle/>
                  <a:p>
                    <a:endParaRPr lang="en-US"/>
                  </a:p>
                </p:txBody>
              </p:sp>
              <p:sp>
                <p:nvSpPr>
                  <p:cNvPr id="153659" name="Freeform 59"/>
                  <p:cNvSpPr>
                    <a:spLocks/>
                  </p:cNvSpPr>
                  <p:nvPr/>
                </p:nvSpPr>
                <p:spPr bwMode="auto">
                  <a:xfrm rot="20566753" flipH="1">
                    <a:off x="2208" y="2400"/>
                    <a:ext cx="111" cy="272"/>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663300"/>
                  </a:solidFill>
                  <a:ln w="3175" cmpd="sng">
                    <a:solidFill>
                      <a:srgbClr val="663300"/>
                    </a:solidFill>
                    <a:round/>
                    <a:headEnd/>
                    <a:tailEnd/>
                  </a:ln>
                </p:spPr>
                <p:txBody>
                  <a:bodyPr/>
                  <a:lstStyle/>
                  <a:p>
                    <a:endParaRPr lang="en-US"/>
                  </a:p>
                </p:txBody>
              </p:sp>
              <p:sp>
                <p:nvSpPr>
                  <p:cNvPr id="153660" name="Freeform 60"/>
                  <p:cNvSpPr>
                    <a:spLocks/>
                  </p:cNvSpPr>
                  <p:nvPr/>
                </p:nvSpPr>
                <p:spPr bwMode="auto">
                  <a:xfrm rot="-3725283">
                    <a:off x="2400" y="2656"/>
                    <a:ext cx="111" cy="272"/>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663300"/>
                  </a:solidFill>
                  <a:ln w="3175" cmpd="sng">
                    <a:solidFill>
                      <a:srgbClr val="663300"/>
                    </a:solidFill>
                    <a:round/>
                    <a:headEnd/>
                    <a:tailEnd/>
                  </a:ln>
                </p:spPr>
                <p:txBody>
                  <a:bodyPr/>
                  <a:lstStyle/>
                  <a:p>
                    <a:endParaRPr lang="en-US"/>
                  </a:p>
                </p:txBody>
              </p:sp>
            </p:grpSp>
            <p:sp>
              <p:nvSpPr>
                <p:cNvPr id="153661" name="Oval 61"/>
                <p:cNvSpPr>
                  <a:spLocks noChangeArrowheads="1"/>
                </p:cNvSpPr>
                <p:nvPr/>
              </p:nvSpPr>
              <p:spPr bwMode="auto">
                <a:xfrm>
                  <a:off x="2602" y="2908"/>
                  <a:ext cx="55" cy="45"/>
                </a:xfrm>
                <a:prstGeom prst="ellipse">
                  <a:avLst/>
                </a:prstGeom>
                <a:solidFill>
                  <a:srgbClr val="663300"/>
                </a:solidFill>
                <a:ln w="57150">
                  <a:solidFill>
                    <a:srgbClr val="663300"/>
                  </a:solidFill>
                  <a:round/>
                  <a:headEnd/>
                  <a:tailEnd/>
                </a:ln>
                <a:effectLst/>
              </p:spPr>
              <p:txBody>
                <a:bodyPr wrap="none" anchor="ctr"/>
                <a:lstStyle/>
                <a:p>
                  <a:endParaRPr lang="en-US"/>
                </a:p>
              </p:txBody>
            </p:sp>
            <p:sp>
              <p:nvSpPr>
                <p:cNvPr id="153662" name="Oval 62"/>
                <p:cNvSpPr>
                  <a:spLocks noChangeArrowheads="1"/>
                </p:cNvSpPr>
                <p:nvPr/>
              </p:nvSpPr>
              <p:spPr bwMode="auto">
                <a:xfrm>
                  <a:off x="1767" y="1685"/>
                  <a:ext cx="56" cy="45"/>
                </a:xfrm>
                <a:prstGeom prst="ellipse">
                  <a:avLst/>
                </a:prstGeom>
                <a:solidFill>
                  <a:srgbClr val="663300"/>
                </a:solidFill>
                <a:ln w="57150">
                  <a:solidFill>
                    <a:srgbClr val="663300"/>
                  </a:solidFill>
                  <a:round/>
                  <a:headEnd/>
                  <a:tailEnd/>
                </a:ln>
                <a:effectLst/>
              </p:spPr>
              <p:txBody>
                <a:bodyPr wrap="none" anchor="ctr"/>
                <a:lstStyle/>
                <a:p>
                  <a:endParaRPr lang="en-US"/>
                </a:p>
              </p:txBody>
            </p:sp>
            <p:sp>
              <p:nvSpPr>
                <p:cNvPr id="153663" name="Oval 63"/>
                <p:cNvSpPr>
                  <a:spLocks noChangeArrowheads="1"/>
                </p:cNvSpPr>
                <p:nvPr/>
              </p:nvSpPr>
              <p:spPr bwMode="auto">
                <a:xfrm>
                  <a:off x="1600" y="1567"/>
                  <a:ext cx="56" cy="45"/>
                </a:xfrm>
                <a:prstGeom prst="ellipse">
                  <a:avLst/>
                </a:prstGeom>
                <a:solidFill>
                  <a:srgbClr val="663300"/>
                </a:solidFill>
                <a:ln w="57150">
                  <a:solidFill>
                    <a:srgbClr val="663300"/>
                  </a:solidFill>
                  <a:round/>
                  <a:headEnd/>
                  <a:tailEnd/>
                </a:ln>
                <a:effectLst/>
              </p:spPr>
              <p:txBody>
                <a:bodyPr wrap="none" anchor="ctr"/>
                <a:lstStyle/>
                <a:p>
                  <a:endParaRPr lang="en-US"/>
                </a:p>
              </p:txBody>
            </p:sp>
          </p:grpSp>
          <p:grpSp>
            <p:nvGrpSpPr>
              <p:cNvPr id="153664" name="Group 64"/>
              <p:cNvGrpSpPr>
                <a:grpSpLocks/>
              </p:cNvGrpSpPr>
              <p:nvPr/>
            </p:nvGrpSpPr>
            <p:grpSpPr bwMode="auto">
              <a:xfrm>
                <a:off x="2832" y="1248"/>
                <a:ext cx="1872" cy="1747"/>
                <a:chOff x="2832" y="1248"/>
                <a:chExt cx="1872" cy="1747"/>
              </a:xfrm>
            </p:grpSpPr>
            <p:sp>
              <p:nvSpPr>
                <p:cNvPr id="153665" name="Oval 65"/>
                <p:cNvSpPr>
                  <a:spLocks noChangeArrowheads="1"/>
                </p:cNvSpPr>
                <p:nvPr/>
              </p:nvSpPr>
              <p:spPr bwMode="auto">
                <a:xfrm>
                  <a:off x="3545" y="2547"/>
                  <a:ext cx="55" cy="45"/>
                </a:xfrm>
                <a:prstGeom prst="ellipse">
                  <a:avLst/>
                </a:prstGeom>
                <a:solidFill>
                  <a:srgbClr val="663300"/>
                </a:solidFill>
                <a:ln w="57150">
                  <a:solidFill>
                    <a:srgbClr val="663300"/>
                  </a:solidFill>
                  <a:round/>
                  <a:headEnd/>
                  <a:tailEnd/>
                </a:ln>
                <a:effectLst/>
              </p:spPr>
              <p:txBody>
                <a:bodyPr wrap="none" anchor="ctr"/>
                <a:lstStyle/>
                <a:p>
                  <a:endParaRPr lang="en-US"/>
                </a:p>
              </p:txBody>
            </p:sp>
            <p:sp>
              <p:nvSpPr>
                <p:cNvPr id="153666" name="Oval 66"/>
                <p:cNvSpPr>
                  <a:spLocks noChangeArrowheads="1"/>
                </p:cNvSpPr>
                <p:nvPr/>
              </p:nvSpPr>
              <p:spPr bwMode="auto">
                <a:xfrm>
                  <a:off x="4169" y="2067"/>
                  <a:ext cx="55" cy="45"/>
                </a:xfrm>
                <a:prstGeom prst="ellipse">
                  <a:avLst/>
                </a:prstGeom>
                <a:solidFill>
                  <a:srgbClr val="663300"/>
                </a:solidFill>
                <a:ln w="57150">
                  <a:solidFill>
                    <a:srgbClr val="663300"/>
                  </a:solidFill>
                  <a:round/>
                  <a:headEnd/>
                  <a:tailEnd/>
                </a:ln>
                <a:effectLst/>
              </p:spPr>
              <p:txBody>
                <a:bodyPr wrap="none" anchor="ctr"/>
                <a:lstStyle/>
                <a:p>
                  <a:endParaRPr lang="en-US"/>
                </a:p>
              </p:txBody>
            </p:sp>
            <p:sp>
              <p:nvSpPr>
                <p:cNvPr id="153667" name="Freeform 67"/>
                <p:cNvSpPr>
                  <a:spLocks/>
                </p:cNvSpPr>
                <p:nvPr/>
              </p:nvSpPr>
              <p:spPr bwMode="auto">
                <a:xfrm rot="-11501446">
                  <a:off x="4032" y="1792"/>
                  <a:ext cx="111" cy="272"/>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663300"/>
                </a:solidFill>
                <a:ln w="3175" cmpd="sng">
                  <a:solidFill>
                    <a:srgbClr val="663300"/>
                  </a:solidFill>
                  <a:round/>
                  <a:headEnd/>
                  <a:tailEnd/>
                </a:ln>
              </p:spPr>
              <p:txBody>
                <a:bodyPr/>
                <a:lstStyle/>
                <a:p>
                  <a:endParaRPr lang="en-US"/>
                </a:p>
              </p:txBody>
            </p:sp>
            <p:sp>
              <p:nvSpPr>
                <p:cNvPr id="153668" name="Freeform 68"/>
                <p:cNvSpPr>
                  <a:spLocks/>
                </p:cNvSpPr>
                <p:nvPr/>
              </p:nvSpPr>
              <p:spPr bwMode="auto">
                <a:xfrm rot="-9680793">
                  <a:off x="3637" y="2272"/>
                  <a:ext cx="107" cy="272"/>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663300"/>
                </a:solidFill>
                <a:ln w="3175" cmpd="sng">
                  <a:solidFill>
                    <a:srgbClr val="663300"/>
                  </a:solidFill>
                  <a:round/>
                  <a:headEnd/>
                  <a:tailEnd/>
                </a:ln>
              </p:spPr>
              <p:txBody>
                <a:bodyPr/>
                <a:lstStyle/>
                <a:p>
                  <a:endParaRPr lang="en-US"/>
                </a:p>
              </p:txBody>
            </p:sp>
            <p:sp>
              <p:nvSpPr>
                <p:cNvPr id="153669" name="Freeform 69"/>
                <p:cNvSpPr>
                  <a:spLocks/>
                </p:cNvSpPr>
                <p:nvPr/>
              </p:nvSpPr>
              <p:spPr bwMode="auto">
                <a:xfrm rot="4727632" flipV="1">
                  <a:off x="3032" y="2642"/>
                  <a:ext cx="90" cy="278"/>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663300"/>
                </a:solidFill>
                <a:ln w="3175" cmpd="sng">
                  <a:solidFill>
                    <a:srgbClr val="663300"/>
                  </a:solidFill>
                  <a:round/>
                  <a:headEnd/>
                  <a:tailEnd/>
                </a:ln>
              </p:spPr>
              <p:txBody>
                <a:bodyPr/>
                <a:lstStyle/>
                <a:p>
                  <a:endParaRPr lang="en-US"/>
                </a:p>
              </p:txBody>
            </p:sp>
            <p:sp>
              <p:nvSpPr>
                <p:cNvPr id="153670" name="Freeform 70"/>
                <p:cNvSpPr>
                  <a:spLocks/>
                </p:cNvSpPr>
                <p:nvPr/>
              </p:nvSpPr>
              <p:spPr bwMode="auto">
                <a:xfrm rot="12311760">
                  <a:off x="2832" y="2832"/>
                  <a:ext cx="80" cy="163"/>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663300"/>
                </a:solidFill>
                <a:ln w="3175" cmpd="sng">
                  <a:solidFill>
                    <a:srgbClr val="663300"/>
                  </a:solidFill>
                  <a:round/>
                  <a:headEnd/>
                  <a:tailEnd/>
                </a:ln>
              </p:spPr>
              <p:txBody>
                <a:bodyPr/>
                <a:lstStyle/>
                <a:p>
                  <a:endParaRPr lang="en-US"/>
                </a:p>
              </p:txBody>
            </p:sp>
            <p:sp>
              <p:nvSpPr>
                <p:cNvPr id="153671" name="Oval 71"/>
                <p:cNvSpPr>
                  <a:spLocks noChangeArrowheads="1"/>
                </p:cNvSpPr>
                <p:nvPr/>
              </p:nvSpPr>
              <p:spPr bwMode="auto">
                <a:xfrm>
                  <a:off x="3257" y="2688"/>
                  <a:ext cx="55" cy="45"/>
                </a:xfrm>
                <a:prstGeom prst="ellipse">
                  <a:avLst/>
                </a:prstGeom>
                <a:solidFill>
                  <a:srgbClr val="663300"/>
                </a:solidFill>
                <a:ln w="57150">
                  <a:solidFill>
                    <a:srgbClr val="663300"/>
                  </a:solidFill>
                  <a:round/>
                  <a:headEnd/>
                  <a:tailEnd/>
                </a:ln>
                <a:effectLst/>
              </p:spPr>
              <p:txBody>
                <a:bodyPr wrap="none" anchor="ctr"/>
                <a:lstStyle/>
                <a:p>
                  <a:endParaRPr lang="en-US"/>
                </a:p>
              </p:txBody>
            </p:sp>
            <p:sp>
              <p:nvSpPr>
                <p:cNvPr id="153672" name="Freeform 72"/>
                <p:cNvSpPr>
                  <a:spLocks/>
                </p:cNvSpPr>
                <p:nvPr/>
              </p:nvSpPr>
              <p:spPr bwMode="auto">
                <a:xfrm rot="15472822" flipH="1">
                  <a:off x="3369" y="2535"/>
                  <a:ext cx="85" cy="200"/>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663300"/>
                </a:solidFill>
                <a:ln w="3175" cmpd="sng">
                  <a:solidFill>
                    <a:srgbClr val="663300"/>
                  </a:solidFill>
                  <a:round/>
                  <a:headEnd/>
                  <a:tailEnd/>
                </a:ln>
              </p:spPr>
              <p:txBody>
                <a:bodyPr/>
                <a:lstStyle/>
                <a:p>
                  <a:endParaRPr lang="en-US"/>
                </a:p>
              </p:txBody>
            </p:sp>
            <p:sp>
              <p:nvSpPr>
                <p:cNvPr id="153673" name="Freeform 73"/>
                <p:cNvSpPr>
                  <a:spLocks/>
                </p:cNvSpPr>
                <p:nvPr/>
              </p:nvSpPr>
              <p:spPr bwMode="auto">
                <a:xfrm rot="14923250" flipH="1">
                  <a:off x="3888" y="2032"/>
                  <a:ext cx="111" cy="272"/>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663300"/>
                </a:solidFill>
                <a:ln w="3175" cmpd="sng">
                  <a:solidFill>
                    <a:srgbClr val="663300"/>
                  </a:solidFill>
                  <a:round/>
                  <a:headEnd/>
                  <a:tailEnd/>
                </a:ln>
              </p:spPr>
              <p:txBody>
                <a:bodyPr/>
                <a:lstStyle/>
                <a:p>
                  <a:endParaRPr lang="en-US"/>
                </a:p>
              </p:txBody>
            </p:sp>
            <p:sp>
              <p:nvSpPr>
                <p:cNvPr id="153674" name="Freeform 74"/>
                <p:cNvSpPr>
                  <a:spLocks/>
                </p:cNvSpPr>
                <p:nvPr/>
              </p:nvSpPr>
              <p:spPr bwMode="auto">
                <a:xfrm rot="14392819" flipH="1">
                  <a:off x="4116" y="1524"/>
                  <a:ext cx="72" cy="144"/>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663300"/>
                </a:solidFill>
                <a:ln w="3175" cmpd="sng">
                  <a:solidFill>
                    <a:srgbClr val="663300"/>
                  </a:solidFill>
                  <a:round/>
                  <a:headEnd/>
                  <a:tailEnd/>
                </a:ln>
              </p:spPr>
              <p:txBody>
                <a:bodyPr/>
                <a:lstStyle/>
                <a:p>
                  <a:endParaRPr lang="en-US"/>
                </a:p>
              </p:txBody>
            </p:sp>
            <p:sp>
              <p:nvSpPr>
                <p:cNvPr id="153675" name="Freeform 75"/>
                <p:cNvSpPr>
                  <a:spLocks/>
                </p:cNvSpPr>
                <p:nvPr/>
              </p:nvSpPr>
              <p:spPr bwMode="auto">
                <a:xfrm rot="16023658" flipH="1">
                  <a:off x="4137" y="1527"/>
                  <a:ext cx="85" cy="200"/>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663300"/>
                </a:solidFill>
                <a:ln w="3175" cmpd="sng">
                  <a:solidFill>
                    <a:srgbClr val="663300"/>
                  </a:solidFill>
                  <a:round/>
                  <a:headEnd/>
                  <a:tailEnd/>
                </a:ln>
              </p:spPr>
              <p:txBody>
                <a:bodyPr/>
                <a:lstStyle/>
                <a:p>
                  <a:endParaRPr lang="en-US"/>
                </a:p>
              </p:txBody>
            </p:sp>
            <p:sp>
              <p:nvSpPr>
                <p:cNvPr id="153676" name="Freeform 76"/>
                <p:cNvSpPr>
                  <a:spLocks/>
                </p:cNvSpPr>
                <p:nvPr/>
              </p:nvSpPr>
              <p:spPr bwMode="auto">
                <a:xfrm rot="12416600">
                  <a:off x="4624" y="1248"/>
                  <a:ext cx="80" cy="163"/>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663300"/>
                </a:solidFill>
                <a:ln w="3175" cmpd="sng">
                  <a:solidFill>
                    <a:srgbClr val="663300"/>
                  </a:solidFill>
                  <a:round/>
                  <a:headEnd/>
                  <a:tailEnd/>
                </a:ln>
              </p:spPr>
              <p:txBody>
                <a:bodyPr/>
                <a:lstStyle/>
                <a:p>
                  <a:endParaRPr lang="en-US"/>
                </a:p>
              </p:txBody>
            </p:sp>
            <p:sp>
              <p:nvSpPr>
                <p:cNvPr id="153677" name="Freeform 77"/>
                <p:cNvSpPr>
                  <a:spLocks/>
                </p:cNvSpPr>
                <p:nvPr/>
              </p:nvSpPr>
              <p:spPr bwMode="auto">
                <a:xfrm rot="11256710">
                  <a:off x="4416" y="1296"/>
                  <a:ext cx="80" cy="163"/>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663300"/>
                </a:solidFill>
                <a:ln w="3175" cmpd="sng">
                  <a:solidFill>
                    <a:srgbClr val="663300"/>
                  </a:solidFill>
                  <a:round/>
                  <a:headEnd/>
                  <a:tailEnd/>
                </a:ln>
              </p:spPr>
              <p:txBody>
                <a:bodyPr/>
                <a:lstStyle/>
                <a:p>
                  <a:endParaRPr lang="en-US"/>
                </a:p>
              </p:txBody>
            </p:sp>
            <p:sp>
              <p:nvSpPr>
                <p:cNvPr id="153678" name="Freeform 78"/>
                <p:cNvSpPr>
                  <a:spLocks/>
                </p:cNvSpPr>
                <p:nvPr/>
              </p:nvSpPr>
              <p:spPr bwMode="auto">
                <a:xfrm rot="16070035" flipH="1">
                  <a:off x="4465" y="1335"/>
                  <a:ext cx="85" cy="200"/>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663300"/>
                </a:solidFill>
                <a:ln w="3175" cmpd="sng">
                  <a:solidFill>
                    <a:srgbClr val="663300"/>
                  </a:solidFill>
                  <a:round/>
                  <a:headEnd/>
                  <a:tailEnd/>
                </a:ln>
              </p:spPr>
              <p:txBody>
                <a:bodyPr/>
                <a:lstStyle/>
                <a:p>
                  <a:endParaRPr lang="en-US"/>
                </a:p>
              </p:txBody>
            </p:sp>
            <p:sp>
              <p:nvSpPr>
                <p:cNvPr id="153679" name="Freeform 79"/>
                <p:cNvSpPr>
                  <a:spLocks/>
                </p:cNvSpPr>
                <p:nvPr/>
              </p:nvSpPr>
              <p:spPr bwMode="auto">
                <a:xfrm rot="2303324" flipH="1">
                  <a:off x="4272" y="1816"/>
                  <a:ext cx="85" cy="200"/>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663300"/>
                </a:solidFill>
                <a:ln w="3175" cmpd="sng">
                  <a:solidFill>
                    <a:srgbClr val="663300"/>
                  </a:solidFill>
                  <a:round/>
                  <a:headEnd/>
                  <a:tailEnd/>
                </a:ln>
              </p:spPr>
              <p:txBody>
                <a:bodyPr/>
                <a:lstStyle/>
                <a:p>
                  <a:endParaRPr lang="en-US"/>
                </a:p>
              </p:txBody>
            </p:sp>
            <p:sp>
              <p:nvSpPr>
                <p:cNvPr id="153680" name="Freeform 80"/>
                <p:cNvSpPr>
                  <a:spLocks/>
                </p:cNvSpPr>
                <p:nvPr/>
              </p:nvSpPr>
              <p:spPr bwMode="auto">
                <a:xfrm rot="20659951" flipH="1">
                  <a:off x="4296" y="1632"/>
                  <a:ext cx="72" cy="144"/>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663300"/>
                </a:solidFill>
                <a:ln w="3175" cmpd="sng">
                  <a:solidFill>
                    <a:srgbClr val="663300"/>
                  </a:solidFill>
                  <a:round/>
                  <a:headEnd/>
                  <a:tailEnd/>
                </a:ln>
              </p:spPr>
              <p:txBody>
                <a:bodyPr/>
                <a:lstStyle/>
                <a:p>
                  <a:endParaRPr lang="en-US"/>
                </a:p>
              </p:txBody>
            </p:sp>
            <p:sp>
              <p:nvSpPr>
                <p:cNvPr id="153681" name="Freeform 81"/>
                <p:cNvSpPr>
                  <a:spLocks/>
                </p:cNvSpPr>
                <p:nvPr/>
              </p:nvSpPr>
              <p:spPr bwMode="auto">
                <a:xfrm rot="14649555">
                  <a:off x="4266" y="1414"/>
                  <a:ext cx="80" cy="163"/>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663300"/>
                </a:solidFill>
                <a:ln w="3175" cmpd="sng">
                  <a:solidFill>
                    <a:srgbClr val="663300"/>
                  </a:solidFill>
                  <a:round/>
                  <a:headEnd/>
                  <a:tailEnd/>
                </a:ln>
              </p:spPr>
              <p:txBody>
                <a:bodyPr/>
                <a:lstStyle/>
                <a:p>
                  <a:endParaRPr lang="en-US"/>
                </a:p>
              </p:txBody>
            </p:sp>
          </p:grpSp>
        </p:grpSp>
      </p:grpSp>
      <p:sp>
        <p:nvSpPr>
          <p:cNvPr id="153682" name="WordArt 82"/>
          <p:cNvSpPr>
            <a:spLocks noChangeArrowheads="1" noChangeShapeType="1" noTextEdit="1"/>
          </p:cNvSpPr>
          <p:nvPr/>
        </p:nvSpPr>
        <p:spPr bwMode="auto">
          <a:xfrm rot="491556">
            <a:off x="7313613" y="1524000"/>
            <a:ext cx="681037" cy="273050"/>
          </a:xfrm>
          <a:prstGeom prst="rect">
            <a:avLst/>
          </a:prstGeom>
        </p:spPr>
        <p:txBody>
          <a:bodyPr wrap="none" fromWordArt="1">
            <a:prstTxWarp prst="textChevronInverted">
              <a:avLst>
                <a:gd name="adj" fmla="val 75000"/>
              </a:avLst>
            </a:prstTxWarp>
          </a:bodyPr>
          <a:lstStyle/>
          <a:p>
            <a:pPr algn="ctr"/>
            <a:r>
              <a:rPr lang="en-US" sz="3600" kern="10">
                <a:ln w="12700">
                  <a:noFill/>
                  <a:round/>
                  <a:headEnd/>
                  <a:tailEnd/>
                </a:ln>
                <a:solidFill>
                  <a:srgbClr val="996633"/>
                </a:solidFill>
                <a:latin typeface="Arial Black"/>
              </a:rPr>
              <a:t>Jericho</a:t>
            </a:r>
          </a:p>
        </p:txBody>
      </p:sp>
      <p:sp>
        <p:nvSpPr>
          <p:cNvPr id="153683" name="Oval 83"/>
          <p:cNvSpPr>
            <a:spLocks noChangeArrowheads="1"/>
          </p:cNvSpPr>
          <p:nvPr/>
        </p:nvSpPr>
        <p:spPr bwMode="auto">
          <a:xfrm>
            <a:off x="7532688" y="1828800"/>
            <a:ext cx="87312" cy="71438"/>
          </a:xfrm>
          <a:prstGeom prst="ellipse">
            <a:avLst/>
          </a:prstGeom>
          <a:solidFill>
            <a:srgbClr val="663300"/>
          </a:solidFill>
          <a:ln w="57150" algn="ctr">
            <a:solidFill>
              <a:srgbClr val="663300"/>
            </a:solidFill>
            <a:round/>
            <a:headEnd/>
            <a:tailEnd/>
          </a:ln>
          <a:effectLst/>
        </p:spPr>
        <p:txBody>
          <a:bodyPr wrap="none" anchor="ctr"/>
          <a:lstStyle/>
          <a:p>
            <a:endParaRPr lang="en-US"/>
          </a:p>
        </p:txBody>
      </p:sp>
      <p:sp>
        <p:nvSpPr>
          <p:cNvPr id="153684" name="Text Box 84"/>
          <p:cNvSpPr txBox="1">
            <a:spLocks noChangeArrowheads="1"/>
          </p:cNvSpPr>
          <p:nvPr/>
        </p:nvSpPr>
        <p:spPr bwMode="auto">
          <a:xfrm>
            <a:off x="304800" y="30163"/>
            <a:ext cx="2286000" cy="579437"/>
          </a:xfrm>
          <a:prstGeom prst="rect">
            <a:avLst/>
          </a:prstGeom>
          <a:noFill/>
          <a:ln w="9525" algn="ctr">
            <a:noFill/>
            <a:miter lim="800000"/>
            <a:headEnd/>
            <a:tailEnd/>
          </a:ln>
          <a:effectLst/>
        </p:spPr>
        <p:txBody>
          <a:bodyPr>
            <a:spAutoFit/>
          </a:bodyPr>
          <a:lstStyle/>
          <a:p>
            <a:pPr eaLnBrk="0" hangingPunct="0"/>
            <a:r>
              <a:rPr lang="en-US" sz="3200" u="sng">
                <a:solidFill>
                  <a:srgbClr val="00FFFF"/>
                </a:solidFill>
                <a:latin typeface="Fette Engschrift" pitchFamily="2" charset="0"/>
              </a:rPr>
              <a:t>Entering Canaan</a:t>
            </a:r>
          </a:p>
        </p:txBody>
      </p:sp>
      <p:grpSp>
        <p:nvGrpSpPr>
          <p:cNvPr id="153685" name="Group 85"/>
          <p:cNvGrpSpPr>
            <a:grpSpLocks/>
          </p:cNvGrpSpPr>
          <p:nvPr/>
        </p:nvGrpSpPr>
        <p:grpSpPr bwMode="auto">
          <a:xfrm>
            <a:off x="3130550" y="1600200"/>
            <a:ext cx="2362200" cy="693738"/>
            <a:chOff x="2016" y="1008"/>
            <a:chExt cx="1488" cy="437"/>
          </a:xfrm>
        </p:grpSpPr>
        <p:sp>
          <p:nvSpPr>
            <p:cNvPr id="153686" name="Rectangle 86"/>
            <p:cNvSpPr>
              <a:spLocks noChangeArrowheads="1"/>
            </p:cNvSpPr>
            <p:nvPr/>
          </p:nvSpPr>
          <p:spPr bwMode="auto">
            <a:xfrm>
              <a:off x="2105" y="1008"/>
              <a:ext cx="1310" cy="432"/>
            </a:xfrm>
            <a:prstGeom prst="rect">
              <a:avLst/>
            </a:prstGeom>
            <a:solidFill>
              <a:srgbClr val="CCECFF"/>
            </a:solidFill>
            <a:ln w="19050" algn="ctr">
              <a:solidFill>
                <a:srgbClr val="000099"/>
              </a:solidFill>
              <a:miter lim="800000"/>
              <a:headEnd/>
              <a:tailEnd/>
            </a:ln>
            <a:effectLst/>
          </p:spPr>
          <p:txBody>
            <a:bodyPr wrap="none" anchor="ctr"/>
            <a:lstStyle/>
            <a:p>
              <a:endParaRPr lang="en-US"/>
            </a:p>
          </p:txBody>
        </p:sp>
        <p:sp>
          <p:nvSpPr>
            <p:cNvPr id="153687" name="Text Box 87"/>
            <p:cNvSpPr txBox="1">
              <a:spLocks noChangeArrowheads="1"/>
            </p:cNvSpPr>
            <p:nvPr/>
          </p:nvSpPr>
          <p:spPr bwMode="auto">
            <a:xfrm>
              <a:off x="2016" y="1019"/>
              <a:ext cx="1488" cy="426"/>
            </a:xfrm>
            <a:prstGeom prst="rect">
              <a:avLst/>
            </a:prstGeom>
            <a:noFill/>
            <a:ln w="19050" algn="ctr">
              <a:noFill/>
              <a:miter lim="800000"/>
              <a:headEnd/>
              <a:tailEnd/>
            </a:ln>
            <a:effectLst>
              <a:outerShdw dist="12700" algn="ctr" rotWithShape="0">
                <a:schemeClr val="bg1"/>
              </a:outerShdw>
            </a:effectLst>
          </p:spPr>
          <p:txBody>
            <a:bodyPr>
              <a:spAutoFit/>
            </a:bodyPr>
            <a:lstStyle/>
            <a:p>
              <a:pPr algn="ctr" eaLnBrk="0" hangingPunct="0">
                <a:lnSpc>
                  <a:spcPct val="80000"/>
                </a:lnSpc>
              </a:pPr>
              <a:r>
                <a:rPr lang="en-US" sz="2400" b="1">
                  <a:solidFill>
                    <a:srgbClr val="000099"/>
                  </a:solidFill>
                </a:rPr>
                <a:t>Foundation</a:t>
              </a:r>
            </a:p>
            <a:p>
              <a:pPr algn="ctr" eaLnBrk="0" hangingPunct="0">
                <a:lnSpc>
                  <a:spcPct val="80000"/>
                </a:lnSpc>
              </a:pPr>
              <a:r>
                <a:rPr lang="en-US" sz="2400" b="1">
                  <a:solidFill>
                    <a:srgbClr val="000099"/>
                  </a:solidFill>
                </a:rPr>
                <a:t>of substance</a:t>
              </a:r>
            </a:p>
          </p:txBody>
        </p:sp>
      </p:grpSp>
      <p:sp>
        <p:nvSpPr>
          <p:cNvPr id="153688" name="AutoShape 88"/>
          <p:cNvSpPr>
            <a:spLocks noChangeArrowheads="1"/>
          </p:cNvSpPr>
          <p:nvPr/>
        </p:nvSpPr>
        <p:spPr bwMode="auto">
          <a:xfrm rot="5400000">
            <a:off x="4273550" y="101600"/>
            <a:ext cx="228600" cy="4724400"/>
          </a:xfrm>
          <a:prstGeom prst="downArrow">
            <a:avLst>
              <a:gd name="adj1" fmla="val 41667"/>
              <a:gd name="adj2" fmla="val 206284"/>
            </a:avLst>
          </a:prstGeom>
          <a:gradFill rotWithShape="1">
            <a:gsLst>
              <a:gs pos="0">
                <a:srgbClr val="FF9900"/>
              </a:gs>
              <a:gs pos="100000">
                <a:srgbClr val="FFFF00"/>
              </a:gs>
            </a:gsLst>
            <a:lin ang="5400000" scaled="1"/>
          </a:gradFill>
          <a:ln w="38100" algn="ctr">
            <a:noFill/>
            <a:miter lim="800000"/>
            <a:headEnd/>
            <a:tailEnd/>
          </a:ln>
          <a:effectLst/>
        </p:spPr>
        <p:txBody>
          <a:bodyPr rot="10800000" vert="eaVert" wrap="none" anchor="ctr"/>
          <a:lstStyle/>
          <a:p>
            <a:pPr algn="ctr"/>
            <a:endParaRPr lang="en-US">
              <a:latin typeface="Arial Black" pitchFamily="34" charset="0"/>
            </a:endParaRPr>
          </a:p>
        </p:txBody>
      </p:sp>
      <p:grpSp>
        <p:nvGrpSpPr>
          <p:cNvPr id="153689" name="Group 89"/>
          <p:cNvGrpSpPr>
            <a:grpSpLocks/>
          </p:cNvGrpSpPr>
          <p:nvPr/>
        </p:nvGrpSpPr>
        <p:grpSpPr bwMode="auto">
          <a:xfrm>
            <a:off x="6445250" y="1892300"/>
            <a:ext cx="1752600" cy="990600"/>
            <a:chOff x="4176" y="1584"/>
            <a:chExt cx="1104" cy="624"/>
          </a:xfrm>
        </p:grpSpPr>
        <p:sp>
          <p:nvSpPr>
            <p:cNvPr id="153690" name="Oval 90"/>
            <p:cNvSpPr>
              <a:spLocks noChangeArrowheads="1"/>
            </p:cNvSpPr>
            <p:nvPr/>
          </p:nvSpPr>
          <p:spPr bwMode="auto">
            <a:xfrm>
              <a:off x="4176" y="1584"/>
              <a:ext cx="1104" cy="624"/>
            </a:xfrm>
            <a:prstGeom prst="ellipse">
              <a:avLst/>
            </a:prstGeom>
            <a:gradFill rotWithShape="0">
              <a:gsLst>
                <a:gs pos="0">
                  <a:srgbClr val="FFCC66"/>
                </a:gs>
                <a:gs pos="100000">
                  <a:srgbClr val="FF9900"/>
                </a:gs>
              </a:gsLst>
              <a:path path="shape">
                <a:fillToRect l="50000" t="50000" r="50000" b="50000"/>
              </a:path>
            </a:gradFill>
            <a:ln w="12700" algn="ctr">
              <a:solidFill>
                <a:srgbClr val="CC6600"/>
              </a:solidFill>
              <a:round/>
              <a:headEnd/>
              <a:tailEnd/>
            </a:ln>
            <a:effectLst>
              <a:outerShdw dist="64758" dir="4721404" algn="ctr" rotWithShape="0">
                <a:srgbClr val="B65B00"/>
              </a:outerShdw>
            </a:effectLst>
          </p:spPr>
          <p:txBody>
            <a:bodyPr wrap="none" anchor="ctr"/>
            <a:lstStyle/>
            <a:p>
              <a:pPr algn="ctr" eaLnBrk="0" hangingPunct="0"/>
              <a:endParaRPr lang="en-US" sz="3600">
                <a:solidFill>
                  <a:srgbClr val="5A002D"/>
                </a:solidFill>
                <a:latin typeface="Impact" pitchFamily="34" charset="0"/>
              </a:endParaRPr>
            </a:p>
          </p:txBody>
        </p:sp>
        <p:grpSp>
          <p:nvGrpSpPr>
            <p:cNvPr id="153691" name="Group 91"/>
            <p:cNvGrpSpPr>
              <a:grpSpLocks/>
            </p:cNvGrpSpPr>
            <p:nvPr/>
          </p:nvGrpSpPr>
          <p:grpSpPr bwMode="auto">
            <a:xfrm>
              <a:off x="4333" y="1784"/>
              <a:ext cx="791" cy="288"/>
              <a:chOff x="4368" y="1808"/>
              <a:chExt cx="791" cy="288"/>
            </a:xfrm>
          </p:grpSpPr>
          <p:sp>
            <p:nvSpPr>
              <p:cNvPr id="153692" name="WordArt 92"/>
              <p:cNvSpPr>
                <a:spLocks noChangeArrowheads="1" noChangeShapeType="1" noTextEdit="1"/>
              </p:cNvSpPr>
              <p:nvPr/>
            </p:nvSpPr>
            <p:spPr bwMode="auto">
              <a:xfrm>
                <a:off x="4425" y="1808"/>
                <a:ext cx="678" cy="144"/>
              </a:xfrm>
              <a:prstGeom prst="rect">
                <a:avLst/>
              </a:prstGeom>
            </p:spPr>
            <p:txBody>
              <a:bodyPr spcFirstLastPara="1" wrap="none" fromWordArt="1">
                <a:prstTxWarp prst="textArchUp">
                  <a:avLst>
                    <a:gd name="adj" fmla="val 10800000"/>
                  </a:avLst>
                </a:prstTxWarp>
              </a:bodyPr>
              <a:lstStyle/>
              <a:p>
                <a:pPr algn="ctr"/>
                <a:r>
                  <a:rPr lang="en-US" sz="3600" kern="10">
                    <a:ln w="19050">
                      <a:solidFill>
                        <a:srgbClr val="680000"/>
                      </a:solidFill>
                      <a:round/>
                      <a:headEnd/>
                      <a:tailEnd/>
                    </a:ln>
                    <a:solidFill>
                      <a:schemeClr val="bg1"/>
                    </a:solidFill>
                    <a:latin typeface="Impact"/>
                  </a:rPr>
                  <a:t>Younger</a:t>
                </a:r>
              </a:p>
            </p:txBody>
          </p:sp>
          <p:sp>
            <p:nvSpPr>
              <p:cNvPr id="153693" name="WordArt 93"/>
              <p:cNvSpPr>
                <a:spLocks noChangeArrowheads="1" noChangeShapeType="1" noTextEdit="1"/>
              </p:cNvSpPr>
              <p:nvPr/>
            </p:nvSpPr>
            <p:spPr bwMode="auto">
              <a:xfrm>
                <a:off x="4368" y="1952"/>
                <a:ext cx="791" cy="144"/>
              </a:xfrm>
              <a:prstGeom prst="rect">
                <a:avLst/>
              </a:prstGeom>
            </p:spPr>
            <p:txBody>
              <a:bodyPr spcFirstLastPara="1" wrap="none" fromWordArt="1">
                <a:prstTxWarp prst="textArchDown">
                  <a:avLst>
                    <a:gd name="adj" fmla="val 0"/>
                  </a:avLst>
                </a:prstTxWarp>
              </a:bodyPr>
              <a:lstStyle/>
              <a:p>
                <a:pPr algn="ctr"/>
                <a:r>
                  <a:rPr lang="en-US" sz="3600" kern="10">
                    <a:ln w="19050">
                      <a:solidFill>
                        <a:srgbClr val="680000"/>
                      </a:solidFill>
                      <a:round/>
                      <a:headEnd/>
                      <a:tailEnd/>
                    </a:ln>
                    <a:solidFill>
                      <a:schemeClr val="bg1"/>
                    </a:solidFill>
                    <a:latin typeface="Impact"/>
                  </a:rPr>
                  <a:t>Israelites</a:t>
                </a:r>
              </a:p>
            </p:txBody>
          </p:sp>
        </p:grpSp>
      </p:grpSp>
      <p:grpSp>
        <p:nvGrpSpPr>
          <p:cNvPr id="153694" name="Group 94"/>
          <p:cNvGrpSpPr>
            <a:grpSpLocks/>
          </p:cNvGrpSpPr>
          <p:nvPr/>
        </p:nvGrpSpPr>
        <p:grpSpPr bwMode="auto">
          <a:xfrm>
            <a:off x="2178050" y="2578100"/>
            <a:ext cx="4267200" cy="457200"/>
            <a:chOff x="1440" y="1584"/>
            <a:chExt cx="2688" cy="288"/>
          </a:xfrm>
        </p:grpSpPr>
        <p:sp>
          <p:nvSpPr>
            <p:cNvPr id="153695" name="Rectangle 95"/>
            <p:cNvSpPr>
              <a:spLocks noChangeArrowheads="1"/>
            </p:cNvSpPr>
            <p:nvPr/>
          </p:nvSpPr>
          <p:spPr bwMode="auto">
            <a:xfrm>
              <a:off x="1470" y="1608"/>
              <a:ext cx="2628" cy="239"/>
            </a:xfrm>
            <a:prstGeom prst="rect">
              <a:avLst/>
            </a:prstGeom>
            <a:solidFill>
              <a:srgbClr val="5900B2"/>
            </a:solidFill>
            <a:ln w="38100" algn="ctr">
              <a:solidFill>
                <a:srgbClr val="6600CC"/>
              </a:solidFill>
              <a:miter lim="800000"/>
              <a:headEnd/>
              <a:tailEnd/>
            </a:ln>
            <a:effectLst/>
          </p:spPr>
          <p:txBody>
            <a:bodyPr wrap="none" anchor="ctr"/>
            <a:lstStyle/>
            <a:p>
              <a:endParaRPr lang="en-US"/>
            </a:p>
          </p:txBody>
        </p:sp>
        <p:sp>
          <p:nvSpPr>
            <p:cNvPr id="153696" name="Text Box 96"/>
            <p:cNvSpPr txBox="1">
              <a:spLocks noChangeArrowheads="1"/>
            </p:cNvSpPr>
            <p:nvPr/>
          </p:nvSpPr>
          <p:spPr bwMode="auto">
            <a:xfrm>
              <a:off x="1440" y="1584"/>
              <a:ext cx="2688" cy="288"/>
            </a:xfrm>
            <a:prstGeom prst="rect">
              <a:avLst/>
            </a:prstGeom>
            <a:noFill/>
            <a:ln w="19050">
              <a:noFill/>
              <a:miter lim="800000"/>
              <a:headEnd/>
              <a:tailEnd/>
            </a:ln>
            <a:effectLst>
              <a:outerShdw dist="12700" algn="ctr" rotWithShape="0">
                <a:schemeClr val="tx1"/>
              </a:outerShdw>
            </a:effectLst>
          </p:spPr>
          <p:txBody>
            <a:bodyPr>
              <a:spAutoFit/>
            </a:bodyPr>
            <a:lstStyle/>
            <a:p>
              <a:pPr algn="ctr" eaLnBrk="0" hangingPunct="0"/>
              <a:r>
                <a:rPr lang="en-US" sz="2400">
                  <a:solidFill>
                    <a:schemeClr val="bg1"/>
                  </a:solidFill>
                  <a:latin typeface="Impact" pitchFamily="34" charset="0"/>
                </a:rPr>
                <a:t>Success of dispensation to start</a:t>
              </a:r>
            </a:p>
          </p:txBody>
        </p:sp>
      </p:grpSp>
      <p:sp>
        <p:nvSpPr>
          <p:cNvPr id="153697" name="AutoShape 97"/>
          <p:cNvSpPr>
            <a:spLocks noChangeArrowheads="1"/>
          </p:cNvSpPr>
          <p:nvPr/>
        </p:nvSpPr>
        <p:spPr bwMode="auto">
          <a:xfrm>
            <a:off x="4176713" y="3949700"/>
            <a:ext cx="266700" cy="200025"/>
          </a:xfrm>
          <a:prstGeom prst="downArrow">
            <a:avLst>
              <a:gd name="adj1" fmla="val 34722"/>
              <a:gd name="adj2" fmla="val 44269"/>
            </a:avLst>
          </a:prstGeom>
          <a:solidFill>
            <a:srgbClr val="DC9300"/>
          </a:solidFill>
          <a:ln w="38100">
            <a:noFill/>
            <a:miter lim="800000"/>
            <a:headEnd/>
            <a:tailEnd/>
          </a:ln>
          <a:effectLst/>
        </p:spPr>
        <p:txBody>
          <a:bodyPr wrap="none" anchor="ctr"/>
          <a:lstStyle/>
          <a:p>
            <a:endParaRPr lang="en-US"/>
          </a:p>
        </p:txBody>
      </p:sp>
      <p:sp>
        <p:nvSpPr>
          <p:cNvPr id="153698" name="AutoShape 98"/>
          <p:cNvSpPr>
            <a:spLocks noChangeArrowheads="1"/>
          </p:cNvSpPr>
          <p:nvPr/>
        </p:nvSpPr>
        <p:spPr bwMode="auto">
          <a:xfrm>
            <a:off x="4176713" y="3416300"/>
            <a:ext cx="266700" cy="201613"/>
          </a:xfrm>
          <a:prstGeom prst="downArrow">
            <a:avLst>
              <a:gd name="adj1" fmla="val 34722"/>
              <a:gd name="adj2" fmla="val 44269"/>
            </a:avLst>
          </a:prstGeom>
          <a:solidFill>
            <a:srgbClr val="DC9300"/>
          </a:solidFill>
          <a:ln w="38100">
            <a:noFill/>
            <a:miter lim="800000"/>
            <a:headEnd/>
            <a:tailEnd/>
          </a:ln>
          <a:effectLst/>
        </p:spPr>
        <p:txBody>
          <a:bodyPr wrap="none" anchor="ctr"/>
          <a:lstStyle/>
          <a:p>
            <a:endParaRPr lang="en-US"/>
          </a:p>
        </p:txBody>
      </p:sp>
      <p:grpSp>
        <p:nvGrpSpPr>
          <p:cNvPr id="153699" name="Group 99"/>
          <p:cNvGrpSpPr>
            <a:grpSpLocks/>
          </p:cNvGrpSpPr>
          <p:nvPr/>
        </p:nvGrpSpPr>
        <p:grpSpPr bwMode="auto">
          <a:xfrm>
            <a:off x="3298825" y="3629025"/>
            <a:ext cx="2024063" cy="366713"/>
            <a:chOff x="2019" y="2246"/>
            <a:chExt cx="1275" cy="231"/>
          </a:xfrm>
        </p:grpSpPr>
        <p:sp>
          <p:nvSpPr>
            <p:cNvPr id="153700" name="Oval 100"/>
            <p:cNvSpPr>
              <a:spLocks noChangeArrowheads="1"/>
            </p:cNvSpPr>
            <p:nvPr/>
          </p:nvSpPr>
          <p:spPr bwMode="auto">
            <a:xfrm>
              <a:off x="2019" y="2246"/>
              <a:ext cx="1275" cy="219"/>
            </a:xfrm>
            <a:prstGeom prst="ellipse">
              <a:avLst/>
            </a:prstGeom>
            <a:gradFill rotWithShape="0">
              <a:gsLst>
                <a:gs pos="0">
                  <a:srgbClr val="FFE2A9"/>
                </a:gs>
                <a:gs pos="100000">
                  <a:srgbClr val="FFC269"/>
                </a:gs>
              </a:gsLst>
              <a:path path="shape">
                <a:fillToRect l="50000" t="50000" r="50000" b="50000"/>
              </a:path>
            </a:gradFill>
            <a:ln w="12700" algn="ctr">
              <a:solidFill>
                <a:srgbClr val="CC6600"/>
              </a:solidFill>
              <a:round/>
              <a:headEnd/>
              <a:tailEnd/>
            </a:ln>
            <a:effectLst>
              <a:outerShdw dist="52363" dir="4557825" algn="ctr" rotWithShape="0">
                <a:srgbClr val="B65B00"/>
              </a:outerShdw>
            </a:effectLst>
          </p:spPr>
          <p:txBody>
            <a:bodyPr wrap="none" anchor="ctr"/>
            <a:lstStyle/>
            <a:p>
              <a:endParaRPr lang="en-US"/>
            </a:p>
          </p:txBody>
        </p:sp>
        <p:sp>
          <p:nvSpPr>
            <p:cNvPr id="153701" name="Text Box 101"/>
            <p:cNvSpPr txBox="1">
              <a:spLocks noChangeArrowheads="1"/>
            </p:cNvSpPr>
            <p:nvPr/>
          </p:nvSpPr>
          <p:spPr bwMode="auto">
            <a:xfrm>
              <a:off x="2105" y="2246"/>
              <a:ext cx="1104" cy="231"/>
            </a:xfrm>
            <a:prstGeom prst="rect">
              <a:avLst/>
            </a:prstGeom>
            <a:noFill/>
            <a:ln w="19050" algn="ctr">
              <a:noFill/>
              <a:miter lim="800000"/>
              <a:headEnd/>
              <a:tailEnd/>
            </a:ln>
            <a:effectLst>
              <a:outerShdw dist="12700" algn="ctr" rotWithShape="0">
                <a:srgbClr val="660033"/>
              </a:outerShdw>
            </a:effectLst>
          </p:spPr>
          <p:txBody>
            <a:bodyPr>
              <a:spAutoFit/>
            </a:bodyPr>
            <a:lstStyle/>
            <a:p>
              <a:pPr algn="ctr" eaLnBrk="0" hangingPunct="0">
                <a:lnSpc>
                  <a:spcPct val="90000"/>
                </a:lnSpc>
              </a:pPr>
              <a:r>
                <a:rPr lang="en-US" sz="2000" b="1">
                  <a:solidFill>
                    <a:srgbClr val="4C2600"/>
                  </a:solidFill>
                </a:rPr>
                <a:t>Jordan River</a:t>
              </a:r>
            </a:p>
          </p:txBody>
        </p:sp>
      </p:grpSp>
      <p:grpSp>
        <p:nvGrpSpPr>
          <p:cNvPr id="153702" name="Group 102"/>
          <p:cNvGrpSpPr>
            <a:grpSpLocks/>
          </p:cNvGrpSpPr>
          <p:nvPr/>
        </p:nvGrpSpPr>
        <p:grpSpPr bwMode="auto">
          <a:xfrm>
            <a:off x="3298825" y="3095625"/>
            <a:ext cx="2024063" cy="354013"/>
            <a:chOff x="2019" y="1910"/>
            <a:chExt cx="1275" cy="223"/>
          </a:xfrm>
        </p:grpSpPr>
        <p:sp>
          <p:nvSpPr>
            <p:cNvPr id="153703" name="Oval 103"/>
            <p:cNvSpPr>
              <a:spLocks noChangeArrowheads="1"/>
            </p:cNvSpPr>
            <p:nvPr/>
          </p:nvSpPr>
          <p:spPr bwMode="auto">
            <a:xfrm>
              <a:off x="2019" y="1910"/>
              <a:ext cx="1275" cy="219"/>
            </a:xfrm>
            <a:prstGeom prst="ellipse">
              <a:avLst/>
            </a:prstGeom>
            <a:gradFill rotWithShape="0">
              <a:gsLst>
                <a:gs pos="0">
                  <a:srgbClr val="FFE2A9"/>
                </a:gs>
                <a:gs pos="100000">
                  <a:srgbClr val="FFC269"/>
                </a:gs>
              </a:gsLst>
              <a:path path="shape">
                <a:fillToRect l="50000" t="50000" r="50000" b="50000"/>
              </a:path>
            </a:gradFill>
            <a:ln w="12700" algn="ctr">
              <a:solidFill>
                <a:srgbClr val="CC6600"/>
              </a:solidFill>
              <a:round/>
              <a:headEnd/>
              <a:tailEnd/>
            </a:ln>
            <a:effectLst>
              <a:outerShdw dist="52363" dir="4557825" algn="ctr" rotWithShape="0">
                <a:srgbClr val="B65B00"/>
              </a:outerShdw>
            </a:effectLst>
          </p:spPr>
          <p:txBody>
            <a:bodyPr wrap="none" anchor="ctr"/>
            <a:lstStyle/>
            <a:p>
              <a:endParaRPr lang="en-US"/>
            </a:p>
          </p:txBody>
        </p:sp>
        <p:sp>
          <p:nvSpPr>
            <p:cNvPr id="153704" name="Text Box 104"/>
            <p:cNvSpPr txBox="1">
              <a:spLocks noChangeArrowheads="1"/>
            </p:cNvSpPr>
            <p:nvPr/>
          </p:nvSpPr>
          <p:spPr bwMode="auto">
            <a:xfrm>
              <a:off x="2080" y="1928"/>
              <a:ext cx="1152" cy="205"/>
            </a:xfrm>
            <a:prstGeom prst="rect">
              <a:avLst/>
            </a:prstGeom>
            <a:noFill/>
            <a:ln w="19050" algn="ctr">
              <a:noFill/>
              <a:miter lim="800000"/>
              <a:headEnd/>
              <a:tailEnd/>
            </a:ln>
            <a:effectLst/>
          </p:spPr>
          <p:txBody>
            <a:bodyPr>
              <a:spAutoFit/>
            </a:bodyPr>
            <a:lstStyle/>
            <a:p>
              <a:pPr algn="ctr" eaLnBrk="0" hangingPunct="0">
                <a:lnSpc>
                  <a:spcPct val="90000"/>
                </a:lnSpc>
              </a:pPr>
              <a:r>
                <a:rPr lang="en-US" sz="1700">
                  <a:solidFill>
                    <a:srgbClr val="4C2600"/>
                  </a:solidFill>
                  <a:latin typeface="Impact" pitchFamily="34" charset="0"/>
                </a:rPr>
                <a:t>Three-day course</a:t>
              </a:r>
            </a:p>
          </p:txBody>
        </p:sp>
      </p:grpSp>
      <p:sp>
        <p:nvSpPr>
          <p:cNvPr id="153705" name="Text Box 105"/>
          <p:cNvSpPr txBox="1">
            <a:spLocks noChangeArrowheads="1"/>
          </p:cNvSpPr>
          <p:nvPr/>
        </p:nvSpPr>
        <p:spPr bwMode="auto">
          <a:xfrm>
            <a:off x="5410200" y="3321050"/>
            <a:ext cx="2743200" cy="412750"/>
          </a:xfrm>
          <a:prstGeom prst="rect">
            <a:avLst/>
          </a:prstGeom>
          <a:noFill/>
          <a:ln w="9525">
            <a:noFill/>
            <a:miter lim="800000"/>
            <a:headEnd/>
            <a:tailEnd/>
          </a:ln>
          <a:effectLst/>
        </p:spPr>
        <p:txBody>
          <a:bodyPr>
            <a:spAutoFit/>
          </a:bodyPr>
          <a:lstStyle/>
          <a:p>
            <a:pPr>
              <a:spcBef>
                <a:spcPct val="50000"/>
              </a:spcBef>
            </a:pPr>
            <a:r>
              <a:rPr lang="en-US" sz="2100">
                <a:solidFill>
                  <a:srgbClr val="FFE2A9"/>
                </a:solidFill>
                <a:latin typeface="Arial Black" pitchFamily="34" charset="0"/>
              </a:rPr>
              <a:t>(Ark of Covenant)</a:t>
            </a:r>
          </a:p>
        </p:txBody>
      </p:sp>
      <p:pic>
        <p:nvPicPr>
          <p:cNvPr id="153706" name="Picture 106" descr="Crossing the Jordan River"/>
          <p:cNvPicPr>
            <a:picLocks noChangeAspect="1" noChangeArrowheads="1"/>
          </p:cNvPicPr>
          <p:nvPr/>
        </p:nvPicPr>
        <p:blipFill>
          <a:blip r:embed="rId4" cstate="print"/>
          <a:srcRect/>
          <a:stretch>
            <a:fillRect/>
          </a:stretch>
        </p:blipFill>
        <p:spPr bwMode="auto">
          <a:xfrm>
            <a:off x="2446338" y="157163"/>
            <a:ext cx="3967162" cy="5554662"/>
          </a:xfrm>
          <a:prstGeom prst="rect">
            <a:avLst/>
          </a:prstGeom>
          <a:noFill/>
        </p:spPr>
      </p:pic>
      <p:grpSp>
        <p:nvGrpSpPr>
          <p:cNvPr id="153707" name="Group 107"/>
          <p:cNvGrpSpPr>
            <a:grpSpLocks/>
          </p:cNvGrpSpPr>
          <p:nvPr/>
        </p:nvGrpSpPr>
        <p:grpSpPr bwMode="auto">
          <a:xfrm>
            <a:off x="3298825" y="4102100"/>
            <a:ext cx="2024063" cy="469900"/>
            <a:chOff x="2085" y="3244"/>
            <a:chExt cx="1275" cy="296"/>
          </a:xfrm>
        </p:grpSpPr>
        <p:sp>
          <p:nvSpPr>
            <p:cNvPr id="153708" name="Oval 108"/>
            <p:cNvSpPr>
              <a:spLocks noChangeArrowheads="1"/>
            </p:cNvSpPr>
            <p:nvPr/>
          </p:nvSpPr>
          <p:spPr bwMode="auto">
            <a:xfrm>
              <a:off x="2085" y="3282"/>
              <a:ext cx="1275" cy="219"/>
            </a:xfrm>
            <a:prstGeom prst="ellipse">
              <a:avLst/>
            </a:prstGeom>
            <a:gradFill rotWithShape="0">
              <a:gsLst>
                <a:gs pos="0">
                  <a:srgbClr val="FFE2A9"/>
                </a:gs>
                <a:gs pos="100000">
                  <a:srgbClr val="FFC269"/>
                </a:gs>
              </a:gsLst>
              <a:path path="shape">
                <a:fillToRect l="50000" t="50000" r="50000" b="50000"/>
              </a:path>
            </a:gradFill>
            <a:ln w="12700" algn="ctr">
              <a:solidFill>
                <a:srgbClr val="CC6600"/>
              </a:solidFill>
              <a:round/>
              <a:headEnd/>
              <a:tailEnd/>
            </a:ln>
            <a:effectLst>
              <a:outerShdw dist="52363" dir="4557825" algn="ctr" rotWithShape="0">
                <a:srgbClr val="B65B00"/>
              </a:outerShdw>
            </a:effectLst>
          </p:spPr>
          <p:txBody>
            <a:bodyPr wrap="none" anchor="ctr"/>
            <a:lstStyle/>
            <a:p>
              <a:endParaRPr lang="en-US"/>
            </a:p>
          </p:txBody>
        </p:sp>
        <p:sp>
          <p:nvSpPr>
            <p:cNvPr id="153709" name="Text Box 109"/>
            <p:cNvSpPr txBox="1">
              <a:spLocks noChangeArrowheads="1"/>
            </p:cNvSpPr>
            <p:nvPr/>
          </p:nvSpPr>
          <p:spPr bwMode="auto">
            <a:xfrm>
              <a:off x="2218" y="3244"/>
              <a:ext cx="1008" cy="296"/>
            </a:xfrm>
            <a:prstGeom prst="rect">
              <a:avLst/>
            </a:prstGeom>
            <a:noFill/>
            <a:ln w="19050" algn="ctr">
              <a:noFill/>
              <a:miter lim="800000"/>
              <a:headEnd/>
              <a:tailEnd/>
            </a:ln>
            <a:effectLst>
              <a:outerShdw dist="12700" algn="ctr" rotWithShape="0">
                <a:srgbClr val="660033"/>
              </a:outerShdw>
            </a:effectLst>
          </p:spPr>
          <p:txBody>
            <a:bodyPr>
              <a:spAutoFit/>
            </a:bodyPr>
            <a:lstStyle/>
            <a:p>
              <a:pPr algn="ctr" eaLnBrk="0" hangingPunct="0">
                <a:lnSpc>
                  <a:spcPct val="95000"/>
                </a:lnSpc>
              </a:pPr>
              <a:r>
                <a:rPr lang="en-US" sz="2600" b="1">
                  <a:solidFill>
                    <a:srgbClr val="4C2600"/>
                  </a:solidFill>
                </a:rPr>
                <a:t>Gilgal</a:t>
              </a:r>
            </a:p>
          </p:txBody>
        </p:sp>
      </p:grpSp>
      <p:sp>
        <p:nvSpPr>
          <p:cNvPr id="153710" name="Text Box 110"/>
          <p:cNvSpPr txBox="1">
            <a:spLocks noChangeArrowheads="1"/>
          </p:cNvSpPr>
          <p:nvPr/>
        </p:nvSpPr>
        <p:spPr bwMode="auto">
          <a:xfrm>
            <a:off x="5410200" y="4130675"/>
            <a:ext cx="1905000" cy="412750"/>
          </a:xfrm>
          <a:prstGeom prst="rect">
            <a:avLst/>
          </a:prstGeom>
          <a:noFill/>
          <a:ln w="9525">
            <a:noFill/>
            <a:miter lim="800000"/>
            <a:headEnd/>
            <a:tailEnd/>
          </a:ln>
          <a:effectLst/>
        </p:spPr>
        <p:txBody>
          <a:bodyPr>
            <a:spAutoFit/>
          </a:bodyPr>
          <a:lstStyle/>
          <a:p>
            <a:pPr>
              <a:spcBef>
                <a:spcPct val="50000"/>
              </a:spcBef>
            </a:pPr>
            <a:r>
              <a:rPr lang="en-US" sz="2100">
                <a:ln w="12700">
                  <a:solidFill>
                    <a:schemeClr val="tx1"/>
                  </a:solidFill>
                </a:ln>
                <a:solidFill>
                  <a:srgbClr val="FFE2A9"/>
                </a:solidFill>
                <a:latin typeface="Arial Black" pitchFamily="34" charset="0"/>
              </a:rPr>
              <a:t>(12 Stones)</a:t>
            </a:r>
          </a:p>
        </p:txBody>
      </p:sp>
      <p:pic>
        <p:nvPicPr>
          <p:cNvPr id="153711" name="Picture 111" descr="Setting up the stones of memorial"/>
          <p:cNvPicPr>
            <a:picLocks noChangeAspect="1" noChangeArrowheads="1"/>
          </p:cNvPicPr>
          <p:nvPr/>
        </p:nvPicPr>
        <p:blipFill>
          <a:blip r:embed="rId5" cstate="print">
            <a:lum bright="12000" contrast="-24000"/>
          </a:blip>
          <a:srcRect t="2687" b="12341"/>
          <a:stretch>
            <a:fillRect/>
          </a:stretch>
        </p:blipFill>
        <p:spPr bwMode="auto">
          <a:xfrm>
            <a:off x="712788" y="609600"/>
            <a:ext cx="7716837" cy="5391150"/>
          </a:xfrm>
          <a:prstGeom prst="rect">
            <a:avLst/>
          </a:prstGeom>
          <a:solidFill>
            <a:srgbClr val="FFFFE3"/>
          </a:solidFill>
          <a:ln w="9525" algn="ctr">
            <a:noFill/>
            <a:miter lim="800000"/>
            <a:headEnd/>
            <a:tailEnd/>
          </a:ln>
          <a:effectLst/>
        </p:spPr>
      </p:pic>
      <p:sp>
        <p:nvSpPr>
          <p:cNvPr id="153712" name="Text Box 112"/>
          <p:cNvSpPr txBox="1">
            <a:spLocks noChangeArrowheads="1"/>
          </p:cNvSpPr>
          <p:nvPr/>
        </p:nvSpPr>
        <p:spPr bwMode="auto">
          <a:xfrm>
            <a:off x="5419725" y="4140200"/>
            <a:ext cx="1905000" cy="412750"/>
          </a:xfrm>
          <a:prstGeom prst="rect">
            <a:avLst/>
          </a:prstGeom>
          <a:noFill/>
          <a:ln w="9525">
            <a:noFill/>
            <a:miter lim="800000"/>
            <a:headEnd/>
            <a:tailEnd/>
          </a:ln>
          <a:effectLst>
            <a:outerShdw dist="53882" dir="2700000" algn="ctr" rotWithShape="0">
              <a:srgbClr val="000000"/>
            </a:outerShdw>
          </a:effectLst>
        </p:spPr>
        <p:txBody>
          <a:bodyPr>
            <a:spAutoFit/>
          </a:bodyPr>
          <a:lstStyle/>
          <a:p>
            <a:pPr>
              <a:spcBef>
                <a:spcPct val="50000"/>
              </a:spcBef>
            </a:pPr>
            <a:r>
              <a:rPr lang="en-US" sz="2100">
                <a:ln w="12700">
                  <a:solidFill>
                    <a:schemeClr val="tx1"/>
                  </a:solidFill>
                </a:ln>
                <a:solidFill>
                  <a:srgbClr val="FFE2A9"/>
                </a:solidFill>
                <a:latin typeface="Arial Black" pitchFamily="34" charset="0"/>
              </a:rPr>
              <a:t>(12 Stones)</a:t>
            </a:r>
          </a:p>
        </p:txBody>
      </p:sp>
      <p:sp>
        <p:nvSpPr>
          <p:cNvPr id="153713" name="Rectangle 113"/>
          <p:cNvSpPr>
            <a:spLocks noChangeArrowheads="1"/>
          </p:cNvSpPr>
          <p:nvPr/>
        </p:nvSpPr>
        <p:spPr bwMode="auto">
          <a:xfrm>
            <a:off x="0" y="5715000"/>
            <a:ext cx="9144000" cy="1143000"/>
          </a:xfrm>
          <a:prstGeom prst="rect">
            <a:avLst/>
          </a:prstGeom>
          <a:solidFill>
            <a:schemeClr val="tx1"/>
          </a:solidFill>
          <a:ln w="9525">
            <a:solidFill>
              <a:schemeClr val="tx1"/>
            </a:solidFill>
            <a:miter lim="800000"/>
            <a:headEnd/>
            <a:tailEnd/>
          </a:ln>
          <a:effectLst/>
        </p:spPr>
        <p:txBody>
          <a:bodyPr wrap="none" anchor="ctr"/>
          <a:lstStyle/>
          <a:p>
            <a:endParaRPr lang="en-US"/>
          </a:p>
        </p:txBody>
      </p:sp>
      <p:grpSp>
        <p:nvGrpSpPr>
          <p:cNvPr id="153714" name="Group 114"/>
          <p:cNvGrpSpPr>
            <a:grpSpLocks/>
          </p:cNvGrpSpPr>
          <p:nvPr/>
        </p:nvGrpSpPr>
        <p:grpSpPr bwMode="auto">
          <a:xfrm>
            <a:off x="1014413" y="5715003"/>
            <a:ext cx="7267575" cy="1054101"/>
            <a:chOff x="384" y="3649"/>
            <a:chExt cx="4773" cy="664"/>
          </a:xfrm>
        </p:grpSpPr>
        <p:sp>
          <p:nvSpPr>
            <p:cNvPr id="153715" name="Text Box 115"/>
            <p:cNvSpPr txBox="1">
              <a:spLocks noChangeArrowheads="1"/>
            </p:cNvSpPr>
            <p:nvPr/>
          </p:nvSpPr>
          <p:spPr bwMode="auto">
            <a:xfrm>
              <a:off x="624" y="3696"/>
              <a:ext cx="4533" cy="617"/>
            </a:xfrm>
            <a:prstGeom prst="rect">
              <a:avLst/>
            </a:prstGeom>
            <a:noFill/>
            <a:ln w="9525">
              <a:noFill/>
              <a:miter lim="800000"/>
              <a:headEnd/>
              <a:tailEnd/>
            </a:ln>
            <a:effectLst/>
          </p:spPr>
          <p:txBody>
            <a:bodyPr>
              <a:spAutoFit/>
            </a:bodyPr>
            <a:lstStyle/>
            <a:p>
              <a:pPr eaLnBrk="0" hangingPunct="0">
                <a:lnSpc>
                  <a:spcPct val="80000"/>
                </a:lnSpc>
              </a:pPr>
              <a:r>
                <a:rPr lang="en-US" sz="2400" b="1" dirty="0">
                  <a:solidFill>
                    <a:schemeClr val="bg1"/>
                  </a:solidFill>
                  <a:latin typeface="Arial Narrow" pitchFamily="34" charset="0"/>
                </a:rPr>
                <a:t>After coming up out of the Jordan, they encamped in </a:t>
              </a:r>
              <a:r>
                <a:rPr lang="en-US" sz="2400" b="1" u="sng" dirty="0" err="1">
                  <a:solidFill>
                    <a:schemeClr val="bg1"/>
                  </a:solidFill>
                  <a:latin typeface="Arial Narrow" pitchFamily="34" charset="0"/>
                </a:rPr>
                <a:t>Gilgal</a:t>
              </a:r>
              <a:r>
                <a:rPr lang="en-US" sz="2400" b="1" dirty="0">
                  <a:solidFill>
                    <a:schemeClr val="bg1"/>
                  </a:solidFill>
                  <a:latin typeface="Arial Narrow" pitchFamily="34" charset="0"/>
                </a:rPr>
                <a:t> and set up the </a:t>
              </a:r>
              <a:r>
                <a:rPr lang="en-US" sz="2400" b="1" dirty="0">
                  <a:solidFill>
                    <a:srgbClr val="FFFF66"/>
                  </a:solidFill>
                  <a:latin typeface="Arial Narrow" pitchFamily="34" charset="0"/>
                </a:rPr>
                <a:t>twelve</a:t>
              </a:r>
              <a:r>
                <a:rPr lang="en-US" sz="2400" b="1" dirty="0">
                  <a:solidFill>
                    <a:schemeClr val="bg1"/>
                  </a:solidFill>
                  <a:latin typeface="Arial Narrow" pitchFamily="34" charset="0"/>
                </a:rPr>
                <a:t> stones there which they took out of the Jordan.</a:t>
              </a:r>
              <a:endParaRPr lang="en-US" sz="2000" u="sng" dirty="0">
                <a:solidFill>
                  <a:schemeClr val="bg1"/>
                </a:solidFill>
              </a:endParaRPr>
            </a:p>
          </p:txBody>
        </p:sp>
        <p:sp>
          <p:nvSpPr>
            <p:cNvPr id="153716" name="Text Box 116"/>
            <p:cNvSpPr txBox="1">
              <a:spLocks noChangeArrowheads="1"/>
            </p:cNvSpPr>
            <p:nvPr/>
          </p:nvSpPr>
          <p:spPr bwMode="auto">
            <a:xfrm>
              <a:off x="384" y="3649"/>
              <a:ext cx="202" cy="312"/>
            </a:xfrm>
            <a:prstGeom prst="rect">
              <a:avLst/>
            </a:prstGeom>
            <a:noFill/>
            <a:ln w="9525">
              <a:noFill/>
              <a:miter lim="800000"/>
              <a:headEnd/>
              <a:tailEnd/>
            </a:ln>
            <a:effectLst/>
          </p:spPr>
          <p:txBody>
            <a:bodyPr>
              <a:spAutoFit/>
            </a:bodyPr>
            <a:lstStyle/>
            <a:p>
              <a:pPr eaLnBrk="0" hangingPunct="0">
                <a:lnSpc>
                  <a:spcPct val="55000"/>
                </a:lnSpc>
              </a:pPr>
              <a:r>
                <a:rPr lang="en-US" sz="4800" b="1">
                  <a:solidFill>
                    <a:schemeClr val="bg1"/>
                  </a:solidFill>
                  <a:latin typeface="Times New Roman" pitchFamily="18" charset="0"/>
                  <a:sym typeface="CommonBullets" pitchFamily="34" charset="2"/>
                </a:rPr>
                <a:t></a:t>
              </a:r>
              <a:endParaRPr lang="en-US" sz="4800" b="1">
                <a:solidFill>
                  <a:schemeClr val="bg1"/>
                </a:solidFill>
                <a:latin typeface="Times New Roman" pitchFamily="18" charset="0"/>
              </a:endParaRPr>
            </a:p>
          </p:txBody>
        </p:sp>
      </p:grpSp>
    </p:spTree>
  </p:cSld>
  <p:clrMapOvr>
    <a:masterClrMapping/>
  </p:clrMapOvr>
  <p:transition>
    <p:split orient="vert" dir="in"/>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withEffect">
                                  <p:stCondLst>
                                    <p:cond delay="0"/>
                                  </p:stCondLst>
                                  <p:childTnLst>
                                    <p:set>
                                      <p:cBhvr>
                                        <p:cTn id="6" dur="1" fill="hold">
                                          <p:stCondLst>
                                            <p:cond delay="0"/>
                                          </p:stCondLst>
                                        </p:cTn>
                                        <p:tgtEl>
                                          <p:spTgt spid="153714"/>
                                        </p:tgtEl>
                                        <p:attrNameLst>
                                          <p:attrName>style.visibility</p:attrName>
                                        </p:attrNameLst>
                                      </p:cBhvr>
                                      <p:to>
                                        <p:strVal val="visible"/>
                                      </p:to>
                                    </p:set>
                                    <p:animEffect transition="in" filter="barn(outVertical)">
                                      <p:cBhvr>
                                        <p:cTn id="7" dur="500"/>
                                        <p:tgtEl>
                                          <p:spTgt spid="153714"/>
                                        </p:tgtEl>
                                      </p:cBhvr>
                                    </p:animEffect>
                                  </p:childTnLst>
                                </p:cTn>
                              </p:par>
                              <p:par>
                                <p:cTn id="8" presetID="10" presetClass="exit" presetSubtype="0" fill="hold" nodeType="withEffect">
                                  <p:stCondLst>
                                    <p:cond delay="1000"/>
                                  </p:stCondLst>
                                  <p:childTnLst>
                                    <p:animEffect transition="out" filter="fade">
                                      <p:cBhvr>
                                        <p:cTn id="9" dur="3000"/>
                                        <p:tgtEl>
                                          <p:spTgt spid="153706"/>
                                        </p:tgtEl>
                                      </p:cBhvr>
                                    </p:animEffect>
                                    <p:set>
                                      <p:cBhvr>
                                        <p:cTn id="10" dur="1" fill="hold">
                                          <p:stCondLst>
                                            <p:cond delay="2999"/>
                                          </p:stCondLst>
                                        </p:cTn>
                                        <p:tgtEl>
                                          <p:spTgt spid="153706"/>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23" presetClass="entr" presetSubtype="272" fill="hold" nodeType="clickEffect">
                                  <p:stCondLst>
                                    <p:cond delay="0"/>
                                  </p:stCondLst>
                                  <p:childTnLst>
                                    <p:set>
                                      <p:cBhvr>
                                        <p:cTn id="14" dur="1" fill="hold">
                                          <p:stCondLst>
                                            <p:cond delay="0"/>
                                          </p:stCondLst>
                                        </p:cTn>
                                        <p:tgtEl>
                                          <p:spTgt spid="153707"/>
                                        </p:tgtEl>
                                        <p:attrNameLst>
                                          <p:attrName>style.visibility</p:attrName>
                                        </p:attrNameLst>
                                      </p:cBhvr>
                                      <p:to>
                                        <p:strVal val="visible"/>
                                      </p:to>
                                    </p:set>
                                    <p:anim calcmode="lin" valueType="num">
                                      <p:cBhvr>
                                        <p:cTn id="15" dur="1000" fill="hold"/>
                                        <p:tgtEl>
                                          <p:spTgt spid="153707"/>
                                        </p:tgtEl>
                                        <p:attrNameLst>
                                          <p:attrName>ppt_w</p:attrName>
                                        </p:attrNameLst>
                                      </p:cBhvr>
                                      <p:tavLst>
                                        <p:tav tm="0">
                                          <p:val>
                                            <p:strVal val="2/3*#ppt_w"/>
                                          </p:val>
                                        </p:tav>
                                        <p:tav tm="100000">
                                          <p:val>
                                            <p:strVal val="#ppt_w"/>
                                          </p:val>
                                        </p:tav>
                                      </p:tavLst>
                                    </p:anim>
                                    <p:anim calcmode="lin" valueType="num">
                                      <p:cBhvr>
                                        <p:cTn id="16" dur="1000" fill="hold"/>
                                        <p:tgtEl>
                                          <p:spTgt spid="153707"/>
                                        </p:tgtEl>
                                        <p:attrNameLst>
                                          <p:attrName>ppt_h</p:attrName>
                                        </p:attrNameLst>
                                      </p:cBhvr>
                                      <p:tavLst>
                                        <p:tav tm="0">
                                          <p:val>
                                            <p:strVal val="2/3*#ppt_h"/>
                                          </p:val>
                                        </p:tav>
                                        <p:tav tm="100000">
                                          <p:val>
                                            <p:strVal val="#ppt_h"/>
                                          </p:val>
                                        </p:tav>
                                      </p:tavLst>
                                    </p:anim>
                                  </p:childTnLst>
                                </p:cTn>
                              </p:par>
                              <p:par>
                                <p:cTn id="17" presetID="10" presetClass="entr" presetSubtype="0" fill="hold" grpId="0" nodeType="withEffect">
                                  <p:stCondLst>
                                    <p:cond delay="0"/>
                                  </p:stCondLst>
                                  <p:childTnLst>
                                    <p:set>
                                      <p:cBhvr>
                                        <p:cTn id="18" dur="1" fill="hold">
                                          <p:stCondLst>
                                            <p:cond delay="0"/>
                                          </p:stCondLst>
                                        </p:cTn>
                                        <p:tgtEl>
                                          <p:spTgt spid="153697"/>
                                        </p:tgtEl>
                                        <p:attrNameLst>
                                          <p:attrName>style.visibility</p:attrName>
                                        </p:attrNameLst>
                                      </p:cBhvr>
                                      <p:to>
                                        <p:strVal val="visible"/>
                                      </p:to>
                                    </p:set>
                                    <p:animEffect transition="in" filter="fade">
                                      <p:cBhvr>
                                        <p:cTn id="19" dur="2000"/>
                                        <p:tgtEl>
                                          <p:spTgt spid="153697"/>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grpId="0" nodeType="clickEffect">
                                  <p:stCondLst>
                                    <p:cond delay="0"/>
                                  </p:stCondLst>
                                  <p:childTnLst>
                                    <p:set>
                                      <p:cBhvr>
                                        <p:cTn id="23" dur="1" fill="hold">
                                          <p:stCondLst>
                                            <p:cond delay="0"/>
                                          </p:stCondLst>
                                        </p:cTn>
                                        <p:tgtEl>
                                          <p:spTgt spid="153710"/>
                                        </p:tgtEl>
                                        <p:attrNameLst>
                                          <p:attrName>style.visibility</p:attrName>
                                        </p:attrNameLst>
                                      </p:cBhvr>
                                      <p:to>
                                        <p:strVal val="visible"/>
                                      </p:to>
                                    </p:set>
                                    <p:animEffect transition="in" filter="fade">
                                      <p:cBhvr>
                                        <p:cTn id="24" dur="1000"/>
                                        <p:tgtEl>
                                          <p:spTgt spid="153710"/>
                                        </p:tgtEl>
                                      </p:cBhvr>
                                    </p:animEffect>
                                  </p:childTnLst>
                                </p:cTn>
                              </p:par>
                              <p:par>
                                <p:cTn id="25" presetID="10" presetClass="entr" presetSubtype="0" fill="hold" nodeType="withEffect">
                                  <p:stCondLst>
                                    <p:cond delay="0"/>
                                  </p:stCondLst>
                                  <p:childTnLst>
                                    <p:set>
                                      <p:cBhvr>
                                        <p:cTn id="26" dur="1" fill="hold">
                                          <p:stCondLst>
                                            <p:cond delay="0"/>
                                          </p:stCondLst>
                                        </p:cTn>
                                        <p:tgtEl>
                                          <p:spTgt spid="153711"/>
                                        </p:tgtEl>
                                        <p:attrNameLst>
                                          <p:attrName>style.visibility</p:attrName>
                                        </p:attrNameLst>
                                      </p:cBhvr>
                                      <p:to>
                                        <p:strVal val="visible"/>
                                      </p:to>
                                    </p:set>
                                    <p:animEffect transition="in" filter="fade">
                                      <p:cBhvr>
                                        <p:cTn id="27" dur="2000"/>
                                        <p:tgtEl>
                                          <p:spTgt spid="153711"/>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153712"/>
                                        </p:tgtEl>
                                        <p:attrNameLst>
                                          <p:attrName>style.visibility</p:attrName>
                                        </p:attrNameLst>
                                      </p:cBhvr>
                                      <p:to>
                                        <p:strVal val="visible"/>
                                      </p:to>
                                    </p:set>
                                    <p:animEffect transition="in" filter="fade">
                                      <p:cBhvr>
                                        <p:cTn id="30" dur="1000"/>
                                        <p:tgtEl>
                                          <p:spTgt spid="153712"/>
                                        </p:tgtEl>
                                      </p:cBhvr>
                                    </p:animEffect>
                                  </p:childTnLst>
                                </p:cTn>
                              </p:par>
                            </p:childTnLst>
                          </p:cTn>
                        </p:par>
                        <p:par>
                          <p:cTn id="31" fill="hold">
                            <p:stCondLst>
                              <p:cond delay="2000"/>
                            </p:stCondLst>
                            <p:childTnLst>
                              <p:par>
                                <p:cTn id="32" presetID="10" presetClass="exit" presetSubtype="0" fill="hold" grpId="1" nodeType="afterEffect">
                                  <p:stCondLst>
                                    <p:cond delay="1500"/>
                                  </p:stCondLst>
                                  <p:childTnLst>
                                    <p:animEffect transition="out" filter="fade">
                                      <p:cBhvr>
                                        <p:cTn id="33" dur="2000"/>
                                        <p:tgtEl>
                                          <p:spTgt spid="153712"/>
                                        </p:tgtEl>
                                      </p:cBhvr>
                                    </p:animEffect>
                                    <p:set>
                                      <p:cBhvr>
                                        <p:cTn id="34" dur="1" fill="hold">
                                          <p:stCondLst>
                                            <p:cond delay="1999"/>
                                          </p:stCondLst>
                                        </p:cTn>
                                        <p:tgtEl>
                                          <p:spTgt spid="15371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97" grpId="0" animBg="1"/>
      <p:bldP spid="153710" grpId="0"/>
      <p:bldP spid="153712" grpId="0"/>
      <p:bldP spid="153712" grpId="1"/>
    </p:bldLst>
  </p:timing>
</p:sld>
</file>

<file path=ppt/slides/slide99.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154626" name="Picture 2" descr="Sinai_New_11_13_03"/>
          <p:cNvPicPr>
            <a:picLocks noChangeAspect="1" noChangeArrowheads="1"/>
          </p:cNvPicPr>
          <p:nvPr/>
        </p:nvPicPr>
        <p:blipFill>
          <a:blip r:embed="rId3" cstate="print">
            <a:lum bright="-30000"/>
          </a:blip>
          <a:srcRect/>
          <a:stretch>
            <a:fillRect/>
          </a:stretch>
        </p:blipFill>
        <p:spPr bwMode="auto">
          <a:xfrm>
            <a:off x="738188" y="628650"/>
            <a:ext cx="7667625" cy="5924550"/>
          </a:xfrm>
          <a:prstGeom prst="rect">
            <a:avLst/>
          </a:prstGeom>
          <a:noFill/>
        </p:spPr>
      </p:pic>
      <p:grpSp>
        <p:nvGrpSpPr>
          <p:cNvPr id="154627" name="Group 3"/>
          <p:cNvGrpSpPr>
            <a:grpSpLocks/>
          </p:cNvGrpSpPr>
          <p:nvPr/>
        </p:nvGrpSpPr>
        <p:grpSpPr bwMode="auto">
          <a:xfrm>
            <a:off x="2590800" y="1866900"/>
            <a:ext cx="4870450" cy="736600"/>
            <a:chOff x="1632" y="1176"/>
            <a:chExt cx="3068" cy="464"/>
          </a:xfrm>
        </p:grpSpPr>
        <p:sp>
          <p:nvSpPr>
            <p:cNvPr id="154628" name="WordArt 4"/>
            <p:cNvSpPr>
              <a:spLocks noChangeArrowheads="1" noChangeShapeType="1"/>
            </p:cNvSpPr>
            <p:nvPr/>
          </p:nvSpPr>
          <p:spPr bwMode="auto">
            <a:xfrm rot="21507697" flipH="1">
              <a:off x="1632" y="1549"/>
              <a:ext cx="440" cy="45"/>
            </a:xfrm>
            <a:prstGeom prst="rect">
              <a:avLst/>
            </a:prstGeom>
          </p:spPr>
          <p:txBody>
            <a:bodyPr wrap="none" fromWordArt="1">
              <a:prstTxWarp prst="textPlain">
                <a:avLst>
                  <a:gd name="adj" fmla="val 50000"/>
                </a:avLst>
              </a:prstTxWarp>
            </a:bodyPr>
            <a:lstStyle/>
            <a:p>
              <a:pPr algn="ctr"/>
              <a:r>
                <a:rPr lang="en-US" sz="3600" b="1" kern="10" spc="-360">
                  <a:ln w="3175">
                    <a:noFill/>
                    <a:round/>
                    <a:headEnd/>
                    <a:tailEnd/>
                  </a:ln>
                  <a:solidFill>
                    <a:srgbClr val="8E5F00"/>
                  </a:solidFill>
                  <a:latin typeface="Trebuchet MS"/>
                </a:rPr>
                <a:t>......</a:t>
              </a:r>
            </a:p>
          </p:txBody>
        </p:sp>
        <p:sp>
          <p:nvSpPr>
            <p:cNvPr id="154629" name="WordArt 5"/>
            <p:cNvSpPr>
              <a:spLocks noChangeArrowheads="1" noChangeShapeType="1"/>
            </p:cNvSpPr>
            <p:nvPr/>
          </p:nvSpPr>
          <p:spPr bwMode="auto">
            <a:xfrm rot="610922" flipH="1">
              <a:off x="2077" y="1595"/>
              <a:ext cx="441" cy="45"/>
            </a:xfrm>
            <a:prstGeom prst="rect">
              <a:avLst/>
            </a:prstGeom>
          </p:spPr>
          <p:txBody>
            <a:bodyPr wrap="none" fromWordArt="1">
              <a:prstTxWarp prst="textPlain">
                <a:avLst>
                  <a:gd name="adj" fmla="val 50000"/>
                </a:avLst>
              </a:prstTxWarp>
            </a:bodyPr>
            <a:lstStyle/>
            <a:p>
              <a:pPr algn="ctr"/>
              <a:r>
                <a:rPr lang="en-US" sz="3600" b="1" kern="10" spc="-360">
                  <a:ln w="3175">
                    <a:noFill/>
                    <a:round/>
                    <a:headEnd/>
                    <a:tailEnd/>
                  </a:ln>
                  <a:solidFill>
                    <a:srgbClr val="8E5F00"/>
                  </a:solidFill>
                  <a:latin typeface="Trebuchet MS"/>
                </a:rPr>
                <a:t>......</a:t>
              </a:r>
            </a:p>
          </p:txBody>
        </p:sp>
        <p:sp>
          <p:nvSpPr>
            <p:cNvPr id="154630" name="WordArt 6"/>
            <p:cNvSpPr>
              <a:spLocks noChangeArrowheads="1" noChangeShapeType="1"/>
            </p:cNvSpPr>
            <p:nvPr/>
          </p:nvSpPr>
          <p:spPr bwMode="auto">
            <a:xfrm rot="21061518" flipH="1">
              <a:off x="2527" y="1595"/>
              <a:ext cx="440" cy="45"/>
            </a:xfrm>
            <a:prstGeom prst="rect">
              <a:avLst/>
            </a:prstGeom>
          </p:spPr>
          <p:txBody>
            <a:bodyPr wrap="none" fromWordArt="1">
              <a:prstTxWarp prst="textPlain">
                <a:avLst>
                  <a:gd name="adj" fmla="val 50000"/>
                </a:avLst>
              </a:prstTxWarp>
            </a:bodyPr>
            <a:lstStyle/>
            <a:p>
              <a:pPr algn="ctr"/>
              <a:r>
                <a:rPr lang="en-US" sz="3600" b="1" kern="10" spc="-360">
                  <a:ln w="3175">
                    <a:noFill/>
                    <a:round/>
                    <a:headEnd/>
                    <a:tailEnd/>
                  </a:ln>
                  <a:solidFill>
                    <a:srgbClr val="8E5F00"/>
                  </a:solidFill>
                  <a:latin typeface="Trebuchet MS"/>
                </a:rPr>
                <a:t>......</a:t>
              </a:r>
            </a:p>
          </p:txBody>
        </p:sp>
        <p:sp>
          <p:nvSpPr>
            <p:cNvPr id="154631" name="WordArt 7"/>
            <p:cNvSpPr>
              <a:spLocks noChangeArrowheads="1" noChangeShapeType="1"/>
            </p:cNvSpPr>
            <p:nvPr/>
          </p:nvSpPr>
          <p:spPr bwMode="auto">
            <a:xfrm rot="21354047" flipH="1">
              <a:off x="2992" y="1549"/>
              <a:ext cx="440" cy="45"/>
            </a:xfrm>
            <a:prstGeom prst="rect">
              <a:avLst/>
            </a:prstGeom>
          </p:spPr>
          <p:txBody>
            <a:bodyPr wrap="none" fromWordArt="1">
              <a:prstTxWarp prst="textPlain">
                <a:avLst>
                  <a:gd name="adj" fmla="val 50000"/>
                </a:avLst>
              </a:prstTxWarp>
            </a:bodyPr>
            <a:lstStyle/>
            <a:p>
              <a:pPr algn="ctr"/>
              <a:r>
                <a:rPr lang="en-US" sz="3600" b="1" kern="10" spc="-360">
                  <a:ln w="3175">
                    <a:noFill/>
                    <a:round/>
                    <a:headEnd/>
                    <a:tailEnd/>
                  </a:ln>
                  <a:solidFill>
                    <a:srgbClr val="8E5F00"/>
                  </a:solidFill>
                  <a:latin typeface="Trebuchet MS"/>
                </a:rPr>
                <a:t>......</a:t>
              </a:r>
            </a:p>
          </p:txBody>
        </p:sp>
        <p:sp>
          <p:nvSpPr>
            <p:cNvPr id="154632" name="WordArt 8"/>
            <p:cNvSpPr>
              <a:spLocks noChangeArrowheads="1" noChangeShapeType="1"/>
            </p:cNvSpPr>
            <p:nvPr/>
          </p:nvSpPr>
          <p:spPr bwMode="auto">
            <a:xfrm rot="21031569" flipH="1">
              <a:off x="3456" y="1488"/>
              <a:ext cx="440" cy="44"/>
            </a:xfrm>
            <a:prstGeom prst="rect">
              <a:avLst/>
            </a:prstGeom>
          </p:spPr>
          <p:txBody>
            <a:bodyPr wrap="none" fromWordArt="1">
              <a:prstTxWarp prst="textPlain">
                <a:avLst>
                  <a:gd name="adj" fmla="val 50000"/>
                </a:avLst>
              </a:prstTxWarp>
            </a:bodyPr>
            <a:lstStyle/>
            <a:p>
              <a:pPr algn="ctr"/>
              <a:r>
                <a:rPr lang="en-US" sz="3600" b="1" kern="10" spc="-360">
                  <a:ln w="3175">
                    <a:noFill/>
                    <a:round/>
                    <a:headEnd/>
                    <a:tailEnd/>
                  </a:ln>
                  <a:solidFill>
                    <a:srgbClr val="8E5F00"/>
                  </a:solidFill>
                  <a:latin typeface="Trebuchet MS"/>
                </a:rPr>
                <a:t>......</a:t>
              </a:r>
            </a:p>
          </p:txBody>
        </p:sp>
        <p:sp>
          <p:nvSpPr>
            <p:cNvPr id="154633" name="WordArt 9"/>
            <p:cNvSpPr>
              <a:spLocks noChangeArrowheads="1" noChangeShapeType="1"/>
            </p:cNvSpPr>
            <p:nvPr/>
          </p:nvSpPr>
          <p:spPr bwMode="auto">
            <a:xfrm rot="20677690" flipH="1">
              <a:off x="3912" y="1392"/>
              <a:ext cx="441" cy="45"/>
            </a:xfrm>
            <a:prstGeom prst="rect">
              <a:avLst/>
            </a:prstGeom>
          </p:spPr>
          <p:txBody>
            <a:bodyPr wrap="none" fromWordArt="1">
              <a:prstTxWarp prst="textPlain">
                <a:avLst>
                  <a:gd name="adj" fmla="val 50000"/>
                </a:avLst>
              </a:prstTxWarp>
            </a:bodyPr>
            <a:lstStyle/>
            <a:p>
              <a:pPr algn="ctr"/>
              <a:r>
                <a:rPr lang="en-US" sz="3600" b="1" kern="10" spc="-360">
                  <a:ln w="3175">
                    <a:noFill/>
                    <a:round/>
                    <a:headEnd/>
                    <a:tailEnd/>
                  </a:ln>
                  <a:solidFill>
                    <a:srgbClr val="8E5F00"/>
                  </a:solidFill>
                  <a:latin typeface="Trebuchet MS"/>
                </a:rPr>
                <a:t>......</a:t>
              </a:r>
            </a:p>
          </p:txBody>
        </p:sp>
        <p:sp>
          <p:nvSpPr>
            <p:cNvPr id="154634" name="Freeform 10"/>
            <p:cNvSpPr>
              <a:spLocks/>
            </p:cNvSpPr>
            <p:nvPr/>
          </p:nvSpPr>
          <p:spPr bwMode="auto">
            <a:xfrm rot="-1908834">
              <a:off x="4512" y="1176"/>
              <a:ext cx="188" cy="168"/>
            </a:xfrm>
            <a:custGeom>
              <a:avLst/>
              <a:gdLst/>
              <a:ahLst/>
              <a:cxnLst>
                <a:cxn ang="0">
                  <a:pos x="307" y="232"/>
                </a:cxn>
                <a:cxn ang="0">
                  <a:pos x="0" y="466"/>
                </a:cxn>
                <a:cxn ang="0">
                  <a:pos x="118" y="466"/>
                </a:cxn>
                <a:cxn ang="0">
                  <a:pos x="425" y="232"/>
                </a:cxn>
                <a:cxn ang="0">
                  <a:pos x="118" y="0"/>
                </a:cxn>
                <a:cxn ang="0">
                  <a:pos x="0" y="0"/>
                </a:cxn>
                <a:cxn ang="0">
                  <a:pos x="307" y="232"/>
                </a:cxn>
              </a:cxnLst>
              <a:rect l="0" t="0" r="r" b="b"/>
              <a:pathLst>
                <a:path w="425" h="466">
                  <a:moveTo>
                    <a:pt x="307" y="232"/>
                  </a:moveTo>
                  <a:lnTo>
                    <a:pt x="0" y="466"/>
                  </a:lnTo>
                  <a:lnTo>
                    <a:pt x="118" y="466"/>
                  </a:lnTo>
                  <a:lnTo>
                    <a:pt x="425" y="232"/>
                  </a:lnTo>
                  <a:lnTo>
                    <a:pt x="118" y="0"/>
                  </a:lnTo>
                  <a:lnTo>
                    <a:pt x="0" y="0"/>
                  </a:lnTo>
                  <a:lnTo>
                    <a:pt x="307" y="232"/>
                  </a:lnTo>
                  <a:close/>
                </a:path>
              </a:pathLst>
            </a:custGeom>
            <a:solidFill>
              <a:srgbClr val="8E5F00"/>
            </a:solidFill>
            <a:ln w="19050" cmpd="sng">
              <a:noFill/>
              <a:round/>
              <a:headEnd/>
              <a:tailEnd/>
            </a:ln>
          </p:spPr>
          <p:txBody>
            <a:bodyPr/>
            <a:lstStyle/>
            <a:p>
              <a:endParaRPr lang="en-US"/>
            </a:p>
          </p:txBody>
        </p:sp>
        <p:sp>
          <p:nvSpPr>
            <p:cNvPr id="154635" name="WordArt 11"/>
            <p:cNvSpPr>
              <a:spLocks noChangeArrowheads="1" noChangeShapeType="1"/>
            </p:cNvSpPr>
            <p:nvPr/>
          </p:nvSpPr>
          <p:spPr bwMode="auto">
            <a:xfrm rot="20378945" flipH="1">
              <a:off x="4215" y="1296"/>
              <a:ext cx="441" cy="45"/>
            </a:xfrm>
            <a:prstGeom prst="rect">
              <a:avLst/>
            </a:prstGeom>
          </p:spPr>
          <p:txBody>
            <a:bodyPr wrap="none" fromWordArt="1">
              <a:prstTxWarp prst="textPlain">
                <a:avLst>
                  <a:gd name="adj" fmla="val 50000"/>
                </a:avLst>
              </a:prstTxWarp>
            </a:bodyPr>
            <a:lstStyle/>
            <a:p>
              <a:pPr algn="ctr"/>
              <a:r>
                <a:rPr lang="en-US" sz="3600" b="1" kern="10" spc="-360">
                  <a:ln w="3175">
                    <a:noFill/>
                    <a:round/>
                    <a:headEnd/>
                    <a:tailEnd/>
                  </a:ln>
                  <a:solidFill>
                    <a:srgbClr val="8E5F00"/>
                  </a:solidFill>
                  <a:latin typeface="Trebuchet MS"/>
                </a:rPr>
                <a:t>......</a:t>
              </a:r>
            </a:p>
          </p:txBody>
        </p:sp>
      </p:grpSp>
      <p:sp>
        <p:nvSpPr>
          <p:cNvPr id="154636" name="Freeform 12"/>
          <p:cNvSpPr>
            <a:spLocks/>
          </p:cNvSpPr>
          <p:nvPr/>
        </p:nvSpPr>
        <p:spPr bwMode="auto">
          <a:xfrm>
            <a:off x="4135438" y="4678363"/>
            <a:ext cx="436562" cy="225425"/>
          </a:xfrm>
          <a:custGeom>
            <a:avLst/>
            <a:gdLst/>
            <a:ahLst/>
            <a:cxnLst>
              <a:cxn ang="0">
                <a:pos x="0" y="3424"/>
              </a:cxn>
              <a:cxn ang="0">
                <a:pos x="925" y="1452"/>
              </a:cxn>
              <a:cxn ang="0">
                <a:pos x="1332" y="1627"/>
              </a:cxn>
              <a:cxn ang="0">
                <a:pos x="2486" y="0"/>
              </a:cxn>
              <a:cxn ang="0">
                <a:pos x="3527" y="727"/>
              </a:cxn>
              <a:cxn ang="0">
                <a:pos x="4134" y="2265"/>
              </a:cxn>
              <a:cxn ang="0">
                <a:pos x="4454" y="2148"/>
              </a:cxn>
              <a:cxn ang="0">
                <a:pos x="5350" y="3339"/>
              </a:cxn>
              <a:cxn ang="0">
                <a:pos x="0" y="3424"/>
              </a:cxn>
            </a:cxnLst>
            <a:rect l="0" t="0" r="r" b="b"/>
            <a:pathLst>
              <a:path w="5350" h="3424">
                <a:moveTo>
                  <a:pt x="0" y="3424"/>
                </a:moveTo>
                <a:lnTo>
                  <a:pt x="925" y="1452"/>
                </a:lnTo>
                <a:lnTo>
                  <a:pt x="1332" y="1627"/>
                </a:lnTo>
                <a:lnTo>
                  <a:pt x="2486" y="0"/>
                </a:lnTo>
                <a:lnTo>
                  <a:pt x="3527" y="727"/>
                </a:lnTo>
                <a:lnTo>
                  <a:pt x="4134" y="2265"/>
                </a:lnTo>
                <a:lnTo>
                  <a:pt x="4454" y="2148"/>
                </a:lnTo>
                <a:lnTo>
                  <a:pt x="5350" y="3339"/>
                </a:lnTo>
                <a:lnTo>
                  <a:pt x="0" y="3424"/>
                </a:lnTo>
                <a:close/>
              </a:path>
            </a:pathLst>
          </a:custGeom>
          <a:gradFill rotWithShape="1">
            <a:gsLst>
              <a:gs pos="0">
                <a:srgbClr val="996600"/>
              </a:gs>
              <a:gs pos="100000">
                <a:srgbClr val="663300"/>
              </a:gs>
            </a:gsLst>
            <a:lin ang="5400000" scaled="1"/>
          </a:gradFill>
          <a:ln w="9525">
            <a:noFill/>
            <a:round/>
            <a:headEnd/>
            <a:tailEnd/>
          </a:ln>
        </p:spPr>
        <p:txBody>
          <a:bodyPr/>
          <a:lstStyle/>
          <a:p>
            <a:endParaRPr lang="en-US"/>
          </a:p>
        </p:txBody>
      </p:sp>
      <p:sp>
        <p:nvSpPr>
          <p:cNvPr id="154637" name="WordArt 13"/>
          <p:cNvSpPr>
            <a:spLocks noChangeArrowheads="1" noChangeShapeType="1" noTextEdit="1"/>
          </p:cNvSpPr>
          <p:nvPr/>
        </p:nvSpPr>
        <p:spPr bwMode="auto">
          <a:xfrm>
            <a:off x="3886200" y="4800600"/>
            <a:ext cx="930275" cy="228600"/>
          </a:xfrm>
          <a:prstGeom prst="rect">
            <a:avLst/>
          </a:prstGeom>
        </p:spPr>
        <p:txBody>
          <a:bodyPr spcFirstLastPara="1" wrap="none" fromWordArt="1">
            <a:prstTxWarp prst="textArchDown">
              <a:avLst>
                <a:gd name="adj" fmla="val 145229"/>
              </a:avLst>
            </a:prstTxWarp>
          </a:bodyPr>
          <a:lstStyle/>
          <a:p>
            <a:pPr algn="ctr"/>
            <a:r>
              <a:rPr lang="en-US" sz="3600" kern="10">
                <a:ln w="3175">
                  <a:noFill/>
                  <a:round/>
                  <a:headEnd/>
                  <a:tailEnd/>
                </a:ln>
                <a:solidFill>
                  <a:srgbClr val="996633"/>
                </a:solidFill>
                <a:latin typeface="Arial Black"/>
              </a:rPr>
              <a:t>Mt. Horeb</a:t>
            </a:r>
          </a:p>
        </p:txBody>
      </p:sp>
      <p:grpSp>
        <p:nvGrpSpPr>
          <p:cNvPr id="154638" name="Group 14"/>
          <p:cNvGrpSpPr>
            <a:grpSpLocks/>
          </p:cNvGrpSpPr>
          <p:nvPr/>
        </p:nvGrpSpPr>
        <p:grpSpPr bwMode="auto">
          <a:xfrm>
            <a:off x="5638800" y="2565400"/>
            <a:ext cx="685800" cy="330200"/>
            <a:chOff x="2112" y="1236"/>
            <a:chExt cx="1920" cy="924"/>
          </a:xfrm>
        </p:grpSpPr>
        <p:sp>
          <p:nvSpPr>
            <p:cNvPr id="154639" name="Oval 15"/>
            <p:cNvSpPr>
              <a:spLocks noChangeArrowheads="1"/>
            </p:cNvSpPr>
            <p:nvPr/>
          </p:nvSpPr>
          <p:spPr bwMode="auto">
            <a:xfrm>
              <a:off x="3977" y="1632"/>
              <a:ext cx="55" cy="45"/>
            </a:xfrm>
            <a:prstGeom prst="ellipse">
              <a:avLst/>
            </a:prstGeom>
            <a:solidFill>
              <a:srgbClr val="996633"/>
            </a:solidFill>
            <a:ln w="3175" algn="ctr">
              <a:noFill/>
              <a:round/>
              <a:headEnd/>
              <a:tailEnd/>
            </a:ln>
            <a:effectLst/>
          </p:spPr>
          <p:txBody>
            <a:bodyPr/>
            <a:lstStyle/>
            <a:p>
              <a:pPr algn="ctr"/>
              <a:endParaRPr lang="en-US" sz="3200">
                <a:solidFill>
                  <a:srgbClr val="000099"/>
                </a:solidFill>
                <a:latin typeface="Arial Black" pitchFamily="34" charset="0"/>
              </a:endParaRPr>
            </a:p>
          </p:txBody>
        </p:sp>
        <p:grpSp>
          <p:nvGrpSpPr>
            <p:cNvPr id="154640" name="Group 16"/>
            <p:cNvGrpSpPr>
              <a:grpSpLocks/>
            </p:cNvGrpSpPr>
            <p:nvPr/>
          </p:nvGrpSpPr>
          <p:grpSpPr bwMode="auto">
            <a:xfrm>
              <a:off x="2112" y="1236"/>
              <a:ext cx="1824" cy="924"/>
              <a:chOff x="2112" y="1236"/>
              <a:chExt cx="1824" cy="924"/>
            </a:xfrm>
          </p:grpSpPr>
          <p:sp>
            <p:nvSpPr>
              <p:cNvPr id="154641" name="WordArt 17"/>
              <p:cNvSpPr>
                <a:spLocks noChangeArrowheads="1" noChangeShapeType="1" noTextEdit="1"/>
              </p:cNvSpPr>
              <p:nvPr/>
            </p:nvSpPr>
            <p:spPr bwMode="auto">
              <a:xfrm>
                <a:off x="2112" y="1236"/>
                <a:ext cx="1732" cy="648"/>
              </a:xfrm>
              <a:prstGeom prst="rect">
                <a:avLst/>
              </a:prstGeom>
            </p:spPr>
            <p:txBody>
              <a:bodyPr wrap="none" fromWordArt="1">
                <a:prstTxWarp prst="textCurveDown">
                  <a:avLst>
                    <a:gd name="adj" fmla="val 52630"/>
                  </a:avLst>
                </a:prstTxWarp>
              </a:bodyPr>
              <a:lstStyle/>
              <a:p>
                <a:pPr algn="ctr"/>
                <a:r>
                  <a:rPr lang="en-US" sz="3600" kern="10">
                    <a:ln w="3175">
                      <a:noFill/>
                      <a:round/>
                      <a:headEnd/>
                      <a:tailEnd/>
                    </a:ln>
                    <a:solidFill>
                      <a:srgbClr val="996633"/>
                    </a:solidFill>
                    <a:latin typeface="Arial Black"/>
                  </a:rPr>
                  <a:t>Kadesh</a:t>
                </a:r>
              </a:p>
            </p:txBody>
          </p:sp>
          <p:sp>
            <p:nvSpPr>
              <p:cNvPr id="154642" name="WordArt 18"/>
              <p:cNvSpPr>
                <a:spLocks noChangeArrowheads="1" noChangeShapeType="1" noTextEdit="1"/>
              </p:cNvSpPr>
              <p:nvPr/>
            </p:nvSpPr>
            <p:spPr bwMode="auto">
              <a:xfrm rot="-952815">
                <a:off x="2208" y="1536"/>
                <a:ext cx="1669" cy="624"/>
              </a:xfrm>
              <a:prstGeom prst="rect">
                <a:avLst/>
              </a:prstGeom>
            </p:spPr>
            <p:txBody>
              <a:bodyPr wrap="none" fromWordArt="1">
                <a:prstTxWarp prst="textCurveDown">
                  <a:avLst>
                    <a:gd name="adj" fmla="val 52630"/>
                  </a:avLst>
                </a:prstTxWarp>
              </a:bodyPr>
              <a:lstStyle/>
              <a:p>
                <a:pPr algn="ctr"/>
                <a:r>
                  <a:rPr lang="en-US" sz="3600" kern="10">
                    <a:ln w="3175">
                      <a:noFill/>
                      <a:round/>
                      <a:headEnd/>
                      <a:tailEnd/>
                    </a:ln>
                    <a:solidFill>
                      <a:srgbClr val="996633"/>
                    </a:solidFill>
                    <a:latin typeface="Arial Black"/>
                  </a:rPr>
                  <a:t>barnea</a:t>
                </a:r>
              </a:p>
            </p:txBody>
          </p:sp>
          <p:sp>
            <p:nvSpPr>
              <p:cNvPr id="154643" name="WordArt 19"/>
              <p:cNvSpPr>
                <a:spLocks noChangeArrowheads="1" noChangeShapeType="1" noTextEdit="1"/>
              </p:cNvSpPr>
              <p:nvPr/>
            </p:nvSpPr>
            <p:spPr bwMode="auto">
              <a:xfrm rot="9346286" flipV="1">
                <a:off x="3877" y="1680"/>
                <a:ext cx="59" cy="48"/>
              </a:xfrm>
              <a:prstGeom prst="rect">
                <a:avLst/>
              </a:prstGeom>
            </p:spPr>
            <p:txBody>
              <a:bodyPr wrap="none" fromWordArt="1">
                <a:prstTxWarp prst="textWave1">
                  <a:avLst>
                    <a:gd name="adj1" fmla="val 0"/>
                    <a:gd name="adj2" fmla="val 0"/>
                  </a:avLst>
                </a:prstTxWarp>
              </a:bodyPr>
              <a:lstStyle/>
              <a:p>
                <a:pPr algn="ctr"/>
                <a:r>
                  <a:rPr lang="en-US" sz="3600" kern="10">
                    <a:ln w="3175">
                      <a:noFill/>
                      <a:round/>
                      <a:headEnd/>
                      <a:tailEnd/>
                    </a:ln>
                    <a:solidFill>
                      <a:srgbClr val="996633"/>
                    </a:solidFill>
                    <a:latin typeface="Arial Black"/>
                  </a:rPr>
                  <a:t>-</a:t>
                </a:r>
              </a:p>
            </p:txBody>
          </p:sp>
        </p:grpSp>
      </p:grpSp>
      <p:grpSp>
        <p:nvGrpSpPr>
          <p:cNvPr id="154644" name="Group 20"/>
          <p:cNvGrpSpPr>
            <a:grpSpLocks/>
          </p:cNvGrpSpPr>
          <p:nvPr/>
        </p:nvGrpSpPr>
        <p:grpSpPr bwMode="auto">
          <a:xfrm>
            <a:off x="6705600" y="1905000"/>
            <a:ext cx="1447800" cy="1392238"/>
            <a:chOff x="4320" y="1296"/>
            <a:chExt cx="912" cy="877"/>
          </a:xfrm>
        </p:grpSpPr>
        <p:grpSp>
          <p:nvGrpSpPr>
            <p:cNvPr id="154645" name="Group 21"/>
            <p:cNvGrpSpPr>
              <a:grpSpLocks/>
            </p:cNvGrpSpPr>
            <p:nvPr/>
          </p:nvGrpSpPr>
          <p:grpSpPr bwMode="auto">
            <a:xfrm>
              <a:off x="4320" y="1536"/>
              <a:ext cx="574" cy="637"/>
              <a:chOff x="4320" y="1536"/>
              <a:chExt cx="574" cy="637"/>
            </a:xfrm>
          </p:grpSpPr>
          <p:sp>
            <p:nvSpPr>
              <p:cNvPr id="154646" name="WordArt 22"/>
              <p:cNvSpPr>
                <a:spLocks noChangeArrowheads="1" noChangeShapeType="1" noTextEdit="1"/>
              </p:cNvSpPr>
              <p:nvPr/>
            </p:nvSpPr>
            <p:spPr bwMode="auto">
              <a:xfrm>
                <a:off x="4800" y="1536"/>
                <a:ext cx="48" cy="48"/>
              </a:xfrm>
              <a:prstGeom prst="rect">
                <a:avLst/>
              </a:prstGeom>
            </p:spPr>
            <p:txBody>
              <a:bodyPr wrap="none" fromWordArt="1">
                <a:prstTxWarp prst="textPlain">
                  <a:avLst>
                    <a:gd name="adj" fmla="val 50000"/>
                  </a:avLst>
                </a:prstTxWarp>
              </a:bodyPr>
              <a:lstStyle/>
              <a:p>
                <a:pPr algn="ctr"/>
                <a:r>
                  <a:rPr lang="en-US" sz="3600" kern="10">
                    <a:ln w="9525">
                      <a:solidFill>
                        <a:srgbClr val="824100"/>
                      </a:solidFill>
                      <a:round/>
                      <a:headEnd/>
                      <a:tailEnd/>
                    </a:ln>
                    <a:solidFill>
                      <a:srgbClr val="824100"/>
                    </a:solidFill>
                    <a:latin typeface="Century"/>
                  </a:rPr>
                  <a:t>.</a:t>
                </a:r>
              </a:p>
            </p:txBody>
          </p:sp>
          <p:sp>
            <p:nvSpPr>
              <p:cNvPr id="154647" name="Arc 23"/>
              <p:cNvSpPr>
                <a:spLocks/>
              </p:cNvSpPr>
              <p:nvPr/>
            </p:nvSpPr>
            <p:spPr bwMode="auto">
              <a:xfrm rot="6715497">
                <a:off x="4345" y="2029"/>
                <a:ext cx="119" cy="170"/>
              </a:xfrm>
              <a:custGeom>
                <a:avLst/>
                <a:gdLst>
                  <a:gd name="G0" fmla="+- 0 0 0"/>
                  <a:gd name="G1" fmla="+- 21192 0 0"/>
                  <a:gd name="G2" fmla="+- 21600 0 0"/>
                  <a:gd name="T0" fmla="*/ 4178 w 18156"/>
                  <a:gd name="T1" fmla="*/ 0 h 21192"/>
                  <a:gd name="T2" fmla="*/ 18156 w 18156"/>
                  <a:gd name="T3" fmla="*/ 9490 h 21192"/>
                  <a:gd name="T4" fmla="*/ 0 w 18156"/>
                  <a:gd name="T5" fmla="*/ 21192 h 21192"/>
                </a:gdLst>
                <a:ahLst/>
                <a:cxnLst>
                  <a:cxn ang="0">
                    <a:pos x="T0" y="T1"/>
                  </a:cxn>
                  <a:cxn ang="0">
                    <a:pos x="T2" y="T3"/>
                  </a:cxn>
                  <a:cxn ang="0">
                    <a:pos x="T4" y="T5"/>
                  </a:cxn>
                </a:cxnLst>
                <a:rect l="0" t="0" r="r" b="b"/>
                <a:pathLst>
                  <a:path w="18156" h="21192" fill="none" extrusionOk="0">
                    <a:moveTo>
                      <a:pt x="4178" y="-1"/>
                    </a:moveTo>
                    <a:cubicBezTo>
                      <a:pt x="9932" y="1134"/>
                      <a:pt x="14978" y="4560"/>
                      <a:pt x="18155" y="9490"/>
                    </a:cubicBezTo>
                  </a:path>
                  <a:path w="18156" h="21192" stroke="0" extrusionOk="0">
                    <a:moveTo>
                      <a:pt x="4178" y="-1"/>
                    </a:moveTo>
                    <a:cubicBezTo>
                      <a:pt x="9932" y="1134"/>
                      <a:pt x="14978" y="4560"/>
                      <a:pt x="18155" y="9490"/>
                    </a:cubicBezTo>
                    <a:lnTo>
                      <a:pt x="0" y="21192"/>
                    </a:lnTo>
                    <a:close/>
                  </a:path>
                </a:pathLst>
              </a:custGeom>
              <a:noFill/>
              <a:ln w="38100">
                <a:solidFill>
                  <a:srgbClr val="824100"/>
                </a:solidFill>
                <a:round/>
                <a:headEnd/>
                <a:tailEnd/>
              </a:ln>
              <a:effectLst/>
            </p:spPr>
            <p:txBody>
              <a:bodyPr anchor="ctr">
                <a:spAutoFit/>
              </a:bodyPr>
              <a:lstStyle/>
              <a:p>
                <a:endParaRPr lang="en-US"/>
              </a:p>
            </p:txBody>
          </p:sp>
          <p:sp>
            <p:nvSpPr>
              <p:cNvPr id="154648" name="WordArt 24"/>
              <p:cNvSpPr>
                <a:spLocks noChangeArrowheads="1" noChangeShapeType="1" noTextEdit="1"/>
              </p:cNvSpPr>
              <p:nvPr/>
            </p:nvSpPr>
            <p:spPr bwMode="auto">
              <a:xfrm>
                <a:off x="4510" y="2052"/>
                <a:ext cx="48" cy="48"/>
              </a:xfrm>
              <a:prstGeom prst="rect">
                <a:avLst/>
              </a:prstGeom>
            </p:spPr>
            <p:txBody>
              <a:bodyPr wrap="none" fromWordArt="1">
                <a:prstTxWarp prst="textPlain">
                  <a:avLst>
                    <a:gd name="adj" fmla="val 50000"/>
                  </a:avLst>
                </a:prstTxWarp>
              </a:bodyPr>
              <a:lstStyle/>
              <a:p>
                <a:pPr algn="ctr"/>
                <a:r>
                  <a:rPr lang="en-US" sz="3600" kern="10">
                    <a:ln w="9525">
                      <a:solidFill>
                        <a:srgbClr val="824100"/>
                      </a:solidFill>
                      <a:round/>
                      <a:headEnd/>
                      <a:tailEnd/>
                    </a:ln>
                    <a:solidFill>
                      <a:srgbClr val="824100"/>
                    </a:solidFill>
                    <a:latin typeface="Century"/>
                  </a:rPr>
                  <a:t>.</a:t>
                </a:r>
              </a:p>
            </p:txBody>
          </p:sp>
          <p:sp>
            <p:nvSpPr>
              <p:cNvPr id="154649" name="Arc 25"/>
              <p:cNvSpPr>
                <a:spLocks/>
              </p:cNvSpPr>
              <p:nvPr/>
            </p:nvSpPr>
            <p:spPr bwMode="auto">
              <a:xfrm rot="9622134" flipV="1">
                <a:off x="4558" y="1929"/>
                <a:ext cx="144" cy="171"/>
              </a:xfrm>
              <a:custGeom>
                <a:avLst/>
                <a:gdLst>
                  <a:gd name="G0" fmla="+- 0 0 0"/>
                  <a:gd name="G1" fmla="+- 21192 0 0"/>
                  <a:gd name="G2" fmla="+- 21600 0 0"/>
                  <a:gd name="T0" fmla="*/ 4178 w 18156"/>
                  <a:gd name="T1" fmla="*/ 0 h 21192"/>
                  <a:gd name="T2" fmla="*/ 18156 w 18156"/>
                  <a:gd name="T3" fmla="*/ 9490 h 21192"/>
                  <a:gd name="T4" fmla="*/ 0 w 18156"/>
                  <a:gd name="T5" fmla="*/ 21192 h 21192"/>
                </a:gdLst>
                <a:ahLst/>
                <a:cxnLst>
                  <a:cxn ang="0">
                    <a:pos x="T0" y="T1"/>
                  </a:cxn>
                  <a:cxn ang="0">
                    <a:pos x="T2" y="T3"/>
                  </a:cxn>
                  <a:cxn ang="0">
                    <a:pos x="T4" y="T5"/>
                  </a:cxn>
                </a:cxnLst>
                <a:rect l="0" t="0" r="r" b="b"/>
                <a:pathLst>
                  <a:path w="18156" h="21192" fill="none" extrusionOk="0">
                    <a:moveTo>
                      <a:pt x="4178" y="-1"/>
                    </a:moveTo>
                    <a:cubicBezTo>
                      <a:pt x="9932" y="1134"/>
                      <a:pt x="14978" y="4560"/>
                      <a:pt x="18155" y="9490"/>
                    </a:cubicBezTo>
                  </a:path>
                  <a:path w="18156" h="21192" stroke="0" extrusionOk="0">
                    <a:moveTo>
                      <a:pt x="4178" y="-1"/>
                    </a:moveTo>
                    <a:cubicBezTo>
                      <a:pt x="9932" y="1134"/>
                      <a:pt x="14978" y="4560"/>
                      <a:pt x="18155" y="9490"/>
                    </a:cubicBezTo>
                    <a:lnTo>
                      <a:pt x="0" y="21192"/>
                    </a:lnTo>
                    <a:close/>
                  </a:path>
                </a:pathLst>
              </a:custGeom>
              <a:noFill/>
              <a:ln w="38100">
                <a:solidFill>
                  <a:srgbClr val="824100"/>
                </a:solidFill>
                <a:round/>
                <a:headEnd/>
                <a:tailEnd/>
              </a:ln>
              <a:effectLst/>
            </p:spPr>
            <p:txBody>
              <a:bodyPr anchor="ctr">
                <a:spAutoFit/>
              </a:bodyPr>
              <a:lstStyle/>
              <a:p>
                <a:endParaRPr lang="en-US"/>
              </a:p>
            </p:txBody>
          </p:sp>
          <p:sp>
            <p:nvSpPr>
              <p:cNvPr id="154650" name="WordArt 26"/>
              <p:cNvSpPr>
                <a:spLocks noChangeArrowheads="1" noChangeShapeType="1" noTextEdit="1"/>
              </p:cNvSpPr>
              <p:nvPr/>
            </p:nvSpPr>
            <p:spPr bwMode="auto">
              <a:xfrm rot="-1150740">
                <a:off x="4654" y="1860"/>
                <a:ext cx="48" cy="48"/>
              </a:xfrm>
              <a:prstGeom prst="rect">
                <a:avLst/>
              </a:prstGeom>
            </p:spPr>
            <p:txBody>
              <a:bodyPr wrap="none" fromWordArt="1">
                <a:prstTxWarp prst="textPlain">
                  <a:avLst>
                    <a:gd name="adj" fmla="val 50000"/>
                  </a:avLst>
                </a:prstTxWarp>
              </a:bodyPr>
              <a:lstStyle/>
              <a:p>
                <a:pPr algn="ctr"/>
                <a:r>
                  <a:rPr lang="en-US" sz="3600" kern="10">
                    <a:ln w="9525">
                      <a:solidFill>
                        <a:srgbClr val="824100"/>
                      </a:solidFill>
                      <a:round/>
                      <a:headEnd/>
                      <a:tailEnd/>
                    </a:ln>
                    <a:solidFill>
                      <a:srgbClr val="824100"/>
                    </a:solidFill>
                    <a:latin typeface="Century"/>
                  </a:rPr>
                  <a:t>.</a:t>
                </a:r>
              </a:p>
            </p:txBody>
          </p:sp>
          <p:sp>
            <p:nvSpPr>
              <p:cNvPr id="154651" name="Arc 27"/>
              <p:cNvSpPr>
                <a:spLocks/>
              </p:cNvSpPr>
              <p:nvPr/>
            </p:nvSpPr>
            <p:spPr bwMode="auto">
              <a:xfrm rot="6715497">
                <a:off x="4681" y="1693"/>
                <a:ext cx="119" cy="170"/>
              </a:xfrm>
              <a:custGeom>
                <a:avLst/>
                <a:gdLst>
                  <a:gd name="G0" fmla="+- 0 0 0"/>
                  <a:gd name="G1" fmla="+- 21192 0 0"/>
                  <a:gd name="G2" fmla="+- 21600 0 0"/>
                  <a:gd name="T0" fmla="*/ 4178 w 18156"/>
                  <a:gd name="T1" fmla="*/ 0 h 21192"/>
                  <a:gd name="T2" fmla="*/ 18156 w 18156"/>
                  <a:gd name="T3" fmla="*/ 9490 h 21192"/>
                  <a:gd name="T4" fmla="*/ 0 w 18156"/>
                  <a:gd name="T5" fmla="*/ 21192 h 21192"/>
                </a:gdLst>
                <a:ahLst/>
                <a:cxnLst>
                  <a:cxn ang="0">
                    <a:pos x="T0" y="T1"/>
                  </a:cxn>
                  <a:cxn ang="0">
                    <a:pos x="T2" y="T3"/>
                  </a:cxn>
                  <a:cxn ang="0">
                    <a:pos x="T4" y="T5"/>
                  </a:cxn>
                </a:cxnLst>
                <a:rect l="0" t="0" r="r" b="b"/>
                <a:pathLst>
                  <a:path w="18156" h="21192" fill="none" extrusionOk="0">
                    <a:moveTo>
                      <a:pt x="4178" y="-1"/>
                    </a:moveTo>
                    <a:cubicBezTo>
                      <a:pt x="9932" y="1134"/>
                      <a:pt x="14978" y="4560"/>
                      <a:pt x="18155" y="9490"/>
                    </a:cubicBezTo>
                  </a:path>
                  <a:path w="18156" h="21192" stroke="0" extrusionOk="0">
                    <a:moveTo>
                      <a:pt x="4178" y="-1"/>
                    </a:moveTo>
                    <a:cubicBezTo>
                      <a:pt x="9932" y="1134"/>
                      <a:pt x="14978" y="4560"/>
                      <a:pt x="18155" y="9490"/>
                    </a:cubicBezTo>
                    <a:lnTo>
                      <a:pt x="0" y="21192"/>
                    </a:lnTo>
                    <a:close/>
                  </a:path>
                </a:pathLst>
              </a:custGeom>
              <a:noFill/>
              <a:ln w="38100">
                <a:solidFill>
                  <a:srgbClr val="824100"/>
                </a:solidFill>
                <a:round/>
                <a:headEnd/>
                <a:tailEnd/>
              </a:ln>
              <a:effectLst/>
            </p:spPr>
            <p:txBody>
              <a:bodyPr anchor="ctr">
                <a:spAutoFit/>
              </a:bodyPr>
              <a:lstStyle/>
              <a:p>
                <a:endParaRPr lang="en-US"/>
              </a:p>
            </p:txBody>
          </p:sp>
          <p:sp>
            <p:nvSpPr>
              <p:cNvPr id="154652" name="WordArt 28"/>
              <p:cNvSpPr>
                <a:spLocks noChangeArrowheads="1" noChangeShapeType="1" noTextEdit="1"/>
              </p:cNvSpPr>
              <p:nvPr/>
            </p:nvSpPr>
            <p:spPr bwMode="auto">
              <a:xfrm>
                <a:off x="4846" y="1716"/>
                <a:ext cx="48" cy="48"/>
              </a:xfrm>
              <a:prstGeom prst="rect">
                <a:avLst/>
              </a:prstGeom>
            </p:spPr>
            <p:txBody>
              <a:bodyPr wrap="none" fromWordArt="1">
                <a:prstTxWarp prst="textPlain">
                  <a:avLst>
                    <a:gd name="adj" fmla="val 50000"/>
                  </a:avLst>
                </a:prstTxWarp>
              </a:bodyPr>
              <a:lstStyle/>
              <a:p>
                <a:pPr algn="ctr"/>
                <a:r>
                  <a:rPr lang="en-US" sz="3600" kern="10">
                    <a:ln w="9525">
                      <a:solidFill>
                        <a:srgbClr val="824100"/>
                      </a:solidFill>
                      <a:round/>
                      <a:headEnd/>
                      <a:tailEnd/>
                    </a:ln>
                    <a:solidFill>
                      <a:srgbClr val="824100"/>
                    </a:solidFill>
                    <a:latin typeface="Century"/>
                  </a:rPr>
                  <a:t>.</a:t>
                </a:r>
              </a:p>
            </p:txBody>
          </p:sp>
          <p:sp>
            <p:nvSpPr>
              <p:cNvPr id="154653" name="Arc 29"/>
              <p:cNvSpPr>
                <a:spLocks/>
              </p:cNvSpPr>
              <p:nvPr/>
            </p:nvSpPr>
            <p:spPr bwMode="auto">
              <a:xfrm rot="8773144" flipV="1">
                <a:off x="4825" y="1584"/>
                <a:ext cx="48" cy="192"/>
              </a:xfrm>
              <a:custGeom>
                <a:avLst/>
                <a:gdLst>
                  <a:gd name="G0" fmla="+- 0 0 0"/>
                  <a:gd name="G1" fmla="+- 21192 0 0"/>
                  <a:gd name="G2" fmla="+- 21600 0 0"/>
                  <a:gd name="T0" fmla="*/ 4178 w 18156"/>
                  <a:gd name="T1" fmla="*/ 0 h 21192"/>
                  <a:gd name="T2" fmla="*/ 18156 w 18156"/>
                  <a:gd name="T3" fmla="*/ 9490 h 21192"/>
                  <a:gd name="T4" fmla="*/ 0 w 18156"/>
                  <a:gd name="T5" fmla="*/ 21192 h 21192"/>
                </a:gdLst>
                <a:ahLst/>
                <a:cxnLst>
                  <a:cxn ang="0">
                    <a:pos x="T0" y="T1"/>
                  </a:cxn>
                  <a:cxn ang="0">
                    <a:pos x="T2" y="T3"/>
                  </a:cxn>
                  <a:cxn ang="0">
                    <a:pos x="T4" y="T5"/>
                  </a:cxn>
                </a:cxnLst>
                <a:rect l="0" t="0" r="r" b="b"/>
                <a:pathLst>
                  <a:path w="18156" h="21192" fill="none" extrusionOk="0">
                    <a:moveTo>
                      <a:pt x="4178" y="-1"/>
                    </a:moveTo>
                    <a:cubicBezTo>
                      <a:pt x="9932" y="1134"/>
                      <a:pt x="14978" y="4560"/>
                      <a:pt x="18155" y="9490"/>
                    </a:cubicBezTo>
                  </a:path>
                  <a:path w="18156" h="21192" stroke="0" extrusionOk="0">
                    <a:moveTo>
                      <a:pt x="4178" y="-1"/>
                    </a:moveTo>
                    <a:cubicBezTo>
                      <a:pt x="9932" y="1134"/>
                      <a:pt x="14978" y="4560"/>
                      <a:pt x="18155" y="9490"/>
                    </a:cubicBezTo>
                    <a:lnTo>
                      <a:pt x="0" y="21192"/>
                    </a:lnTo>
                    <a:close/>
                  </a:path>
                </a:pathLst>
              </a:custGeom>
              <a:noFill/>
              <a:ln w="38100">
                <a:solidFill>
                  <a:srgbClr val="824100"/>
                </a:solidFill>
                <a:round/>
                <a:headEnd/>
                <a:tailEnd/>
              </a:ln>
              <a:effectLst/>
            </p:spPr>
            <p:txBody>
              <a:bodyPr anchor="ctr">
                <a:spAutoFit/>
              </a:bodyPr>
              <a:lstStyle/>
              <a:p>
                <a:endParaRPr lang="en-US"/>
              </a:p>
            </p:txBody>
          </p:sp>
        </p:grpSp>
        <p:grpSp>
          <p:nvGrpSpPr>
            <p:cNvPr id="154654" name="Group 30"/>
            <p:cNvGrpSpPr>
              <a:grpSpLocks/>
            </p:cNvGrpSpPr>
            <p:nvPr/>
          </p:nvGrpSpPr>
          <p:grpSpPr bwMode="auto">
            <a:xfrm>
              <a:off x="4800" y="1488"/>
              <a:ext cx="432" cy="101"/>
              <a:chOff x="4800" y="1488"/>
              <a:chExt cx="432" cy="101"/>
            </a:xfrm>
          </p:grpSpPr>
          <p:sp>
            <p:nvSpPr>
              <p:cNvPr id="154655" name="Arc 31"/>
              <p:cNvSpPr>
                <a:spLocks/>
              </p:cNvSpPr>
              <p:nvPr/>
            </p:nvSpPr>
            <p:spPr bwMode="auto">
              <a:xfrm rot="-12756078">
                <a:off x="5048" y="1488"/>
                <a:ext cx="107" cy="101"/>
              </a:xfrm>
              <a:custGeom>
                <a:avLst/>
                <a:gdLst>
                  <a:gd name="G0" fmla="+- 0 0 0"/>
                  <a:gd name="G1" fmla="+- 21037 0 0"/>
                  <a:gd name="G2" fmla="+- 21600 0 0"/>
                  <a:gd name="T0" fmla="*/ 4900 w 18156"/>
                  <a:gd name="T1" fmla="*/ 0 h 21037"/>
                  <a:gd name="T2" fmla="*/ 18156 w 18156"/>
                  <a:gd name="T3" fmla="*/ 9335 h 21037"/>
                  <a:gd name="T4" fmla="*/ 0 w 18156"/>
                  <a:gd name="T5" fmla="*/ 21037 h 21037"/>
                </a:gdLst>
                <a:ahLst/>
                <a:cxnLst>
                  <a:cxn ang="0">
                    <a:pos x="T0" y="T1"/>
                  </a:cxn>
                  <a:cxn ang="0">
                    <a:pos x="T2" y="T3"/>
                  </a:cxn>
                  <a:cxn ang="0">
                    <a:pos x="T4" y="T5"/>
                  </a:cxn>
                </a:cxnLst>
                <a:rect l="0" t="0" r="r" b="b"/>
                <a:pathLst>
                  <a:path w="18156" h="21037" fill="none" extrusionOk="0">
                    <a:moveTo>
                      <a:pt x="4899" y="0"/>
                    </a:moveTo>
                    <a:cubicBezTo>
                      <a:pt x="10363" y="1272"/>
                      <a:pt x="15116" y="4620"/>
                      <a:pt x="18155" y="9335"/>
                    </a:cubicBezTo>
                  </a:path>
                  <a:path w="18156" h="21037" stroke="0" extrusionOk="0">
                    <a:moveTo>
                      <a:pt x="4899" y="0"/>
                    </a:moveTo>
                    <a:cubicBezTo>
                      <a:pt x="10363" y="1272"/>
                      <a:pt x="15116" y="4620"/>
                      <a:pt x="18155" y="9335"/>
                    </a:cubicBezTo>
                    <a:lnTo>
                      <a:pt x="0" y="21037"/>
                    </a:lnTo>
                    <a:close/>
                  </a:path>
                </a:pathLst>
              </a:custGeom>
              <a:noFill/>
              <a:ln w="38100">
                <a:solidFill>
                  <a:srgbClr val="824100"/>
                </a:solidFill>
                <a:prstDash val="lgDashDot"/>
                <a:round/>
                <a:headEnd/>
                <a:tailEnd/>
              </a:ln>
              <a:effectLst/>
            </p:spPr>
            <p:txBody>
              <a:bodyPr anchor="ctr">
                <a:spAutoFit/>
              </a:bodyPr>
              <a:lstStyle/>
              <a:p>
                <a:endParaRPr lang="en-US"/>
              </a:p>
            </p:txBody>
          </p:sp>
          <p:sp>
            <p:nvSpPr>
              <p:cNvPr id="154656" name="Arc 32"/>
              <p:cNvSpPr>
                <a:spLocks/>
              </p:cNvSpPr>
              <p:nvPr/>
            </p:nvSpPr>
            <p:spPr bwMode="auto">
              <a:xfrm rot="14637100" flipV="1">
                <a:off x="4848" y="1488"/>
                <a:ext cx="48" cy="144"/>
              </a:xfrm>
              <a:custGeom>
                <a:avLst/>
                <a:gdLst>
                  <a:gd name="G0" fmla="+- 0 0 0"/>
                  <a:gd name="G1" fmla="+- 21192 0 0"/>
                  <a:gd name="G2" fmla="+- 21600 0 0"/>
                  <a:gd name="T0" fmla="*/ 4178 w 18156"/>
                  <a:gd name="T1" fmla="*/ 0 h 21192"/>
                  <a:gd name="T2" fmla="*/ 18156 w 18156"/>
                  <a:gd name="T3" fmla="*/ 9490 h 21192"/>
                  <a:gd name="T4" fmla="*/ 0 w 18156"/>
                  <a:gd name="T5" fmla="*/ 21192 h 21192"/>
                </a:gdLst>
                <a:ahLst/>
                <a:cxnLst>
                  <a:cxn ang="0">
                    <a:pos x="T0" y="T1"/>
                  </a:cxn>
                  <a:cxn ang="0">
                    <a:pos x="T2" y="T3"/>
                  </a:cxn>
                  <a:cxn ang="0">
                    <a:pos x="T4" y="T5"/>
                  </a:cxn>
                </a:cxnLst>
                <a:rect l="0" t="0" r="r" b="b"/>
                <a:pathLst>
                  <a:path w="18156" h="21192" fill="none" extrusionOk="0">
                    <a:moveTo>
                      <a:pt x="4178" y="-1"/>
                    </a:moveTo>
                    <a:cubicBezTo>
                      <a:pt x="9932" y="1134"/>
                      <a:pt x="14978" y="4560"/>
                      <a:pt x="18155" y="9490"/>
                    </a:cubicBezTo>
                  </a:path>
                  <a:path w="18156" h="21192" stroke="0" extrusionOk="0">
                    <a:moveTo>
                      <a:pt x="4178" y="-1"/>
                    </a:moveTo>
                    <a:cubicBezTo>
                      <a:pt x="9932" y="1134"/>
                      <a:pt x="14978" y="4560"/>
                      <a:pt x="18155" y="9490"/>
                    </a:cubicBezTo>
                    <a:lnTo>
                      <a:pt x="0" y="21192"/>
                    </a:lnTo>
                    <a:close/>
                  </a:path>
                </a:pathLst>
              </a:custGeom>
              <a:noFill/>
              <a:ln w="38100">
                <a:solidFill>
                  <a:srgbClr val="824100"/>
                </a:solidFill>
                <a:prstDash val="lgDashDot"/>
                <a:round/>
                <a:headEnd/>
                <a:tailEnd/>
              </a:ln>
              <a:effectLst/>
            </p:spPr>
            <p:txBody>
              <a:bodyPr anchor="ctr">
                <a:spAutoFit/>
              </a:bodyPr>
              <a:lstStyle/>
              <a:p>
                <a:endParaRPr lang="en-US"/>
              </a:p>
            </p:txBody>
          </p:sp>
          <p:sp>
            <p:nvSpPr>
              <p:cNvPr id="154657" name="WordArt 33"/>
              <p:cNvSpPr>
                <a:spLocks noChangeArrowheads="1" noChangeShapeType="1" noTextEdit="1"/>
              </p:cNvSpPr>
              <p:nvPr/>
            </p:nvSpPr>
            <p:spPr bwMode="auto">
              <a:xfrm>
                <a:off x="4992" y="1536"/>
                <a:ext cx="48" cy="48"/>
              </a:xfrm>
              <a:prstGeom prst="rect">
                <a:avLst/>
              </a:prstGeom>
            </p:spPr>
            <p:txBody>
              <a:bodyPr wrap="none" fromWordArt="1">
                <a:prstTxWarp prst="textPlain">
                  <a:avLst>
                    <a:gd name="adj" fmla="val 50000"/>
                  </a:avLst>
                </a:prstTxWarp>
              </a:bodyPr>
              <a:lstStyle/>
              <a:p>
                <a:pPr algn="ctr"/>
                <a:r>
                  <a:rPr lang="en-US" sz="3600" kern="10">
                    <a:ln w="9525">
                      <a:solidFill>
                        <a:srgbClr val="824100"/>
                      </a:solidFill>
                      <a:round/>
                      <a:headEnd/>
                      <a:tailEnd/>
                    </a:ln>
                    <a:solidFill>
                      <a:srgbClr val="824100"/>
                    </a:solidFill>
                    <a:latin typeface="Century"/>
                  </a:rPr>
                  <a:t>.</a:t>
                </a:r>
              </a:p>
            </p:txBody>
          </p:sp>
          <p:sp>
            <p:nvSpPr>
              <p:cNvPr id="154658" name="WordArt 34"/>
              <p:cNvSpPr>
                <a:spLocks noChangeArrowheads="1" noChangeShapeType="1" noTextEdit="1"/>
              </p:cNvSpPr>
              <p:nvPr/>
            </p:nvSpPr>
            <p:spPr bwMode="auto">
              <a:xfrm rot="14733363">
                <a:off x="5184" y="1536"/>
                <a:ext cx="48" cy="48"/>
              </a:xfrm>
              <a:prstGeom prst="rect">
                <a:avLst/>
              </a:prstGeom>
            </p:spPr>
            <p:txBody>
              <a:bodyPr wrap="none" fromWordArt="1">
                <a:prstTxWarp prst="textPlain">
                  <a:avLst>
                    <a:gd name="adj" fmla="val 50000"/>
                  </a:avLst>
                </a:prstTxWarp>
              </a:bodyPr>
              <a:lstStyle/>
              <a:p>
                <a:pPr algn="ctr"/>
                <a:r>
                  <a:rPr lang="en-US" sz="3600" kern="10">
                    <a:ln w="9525">
                      <a:solidFill>
                        <a:srgbClr val="824100"/>
                      </a:solidFill>
                      <a:round/>
                      <a:headEnd/>
                      <a:tailEnd/>
                    </a:ln>
                    <a:solidFill>
                      <a:srgbClr val="824100"/>
                    </a:solidFill>
                    <a:latin typeface="Century"/>
                  </a:rPr>
                  <a:t>.</a:t>
                </a:r>
              </a:p>
            </p:txBody>
          </p:sp>
        </p:grpSp>
        <p:grpSp>
          <p:nvGrpSpPr>
            <p:cNvPr id="154659" name="Group 35"/>
            <p:cNvGrpSpPr>
              <a:grpSpLocks/>
            </p:cNvGrpSpPr>
            <p:nvPr/>
          </p:nvGrpSpPr>
          <p:grpSpPr bwMode="auto">
            <a:xfrm>
              <a:off x="5136" y="1392"/>
              <a:ext cx="58" cy="136"/>
              <a:chOff x="5136" y="1392"/>
              <a:chExt cx="58" cy="136"/>
            </a:xfrm>
          </p:grpSpPr>
          <p:sp>
            <p:nvSpPr>
              <p:cNvPr id="154660" name="Arc 36"/>
              <p:cNvSpPr>
                <a:spLocks/>
              </p:cNvSpPr>
              <p:nvPr/>
            </p:nvSpPr>
            <p:spPr bwMode="auto">
              <a:xfrm rot="19833633" flipV="1">
                <a:off x="5136" y="1392"/>
                <a:ext cx="54" cy="136"/>
              </a:xfrm>
              <a:custGeom>
                <a:avLst/>
                <a:gdLst>
                  <a:gd name="G0" fmla="+- 0 0 0"/>
                  <a:gd name="G1" fmla="+- 19198 0 0"/>
                  <a:gd name="G2" fmla="+- 21600 0 0"/>
                  <a:gd name="T0" fmla="*/ 9898 w 19816"/>
                  <a:gd name="T1" fmla="*/ 0 h 19198"/>
                  <a:gd name="T2" fmla="*/ 19816 w 19816"/>
                  <a:gd name="T3" fmla="*/ 10602 h 19198"/>
                  <a:gd name="T4" fmla="*/ 0 w 19816"/>
                  <a:gd name="T5" fmla="*/ 19198 h 19198"/>
                </a:gdLst>
                <a:ahLst/>
                <a:cxnLst>
                  <a:cxn ang="0">
                    <a:pos x="T0" y="T1"/>
                  </a:cxn>
                  <a:cxn ang="0">
                    <a:pos x="T2" y="T3"/>
                  </a:cxn>
                  <a:cxn ang="0">
                    <a:pos x="T4" y="T5"/>
                  </a:cxn>
                </a:cxnLst>
                <a:rect l="0" t="0" r="r" b="b"/>
                <a:pathLst>
                  <a:path w="19816" h="19198" fill="none" extrusionOk="0">
                    <a:moveTo>
                      <a:pt x="9898" y="-1"/>
                    </a:moveTo>
                    <a:cubicBezTo>
                      <a:pt x="14328" y="2283"/>
                      <a:pt x="17832" y="6029"/>
                      <a:pt x="19815" y="10602"/>
                    </a:cubicBezTo>
                  </a:path>
                  <a:path w="19816" h="19198" stroke="0" extrusionOk="0">
                    <a:moveTo>
                      <a:pt x="9898" y="-1"/>
                    </a:moveTo>
                    <a:cubicBezTo>
                      <a:pt x="14328" y="2283"/>
                      <a:pt x="17832" y="6029"/>
                      <a:pt x="19815" y="10602"/>
                    </a:cubicBezTo>
                    <a:lnTo>
                      <a:pt x="0" y="19198"/>
                    </a:lnTo>
                    <a:close/>
                  </a:path>
                </a:pathLst>
              </a:custGeom>
              <a:noFill/>
              <a:ln w="38100">
                <a:solidFill>
                  <a:srgbClr val="824100"/>
                </a:solidFill>
                <a:round/>
                <a:headEnd/>
                <a:tailEnd/>
              </a:ln>
              <a:effectLst/>
            </p:spPr>
            <p:txBody>
              <a:bodyPr anchor="ctr">
                <a:spAutoFit/>
              </a:bodyPr>
              <a:lstStyle/>
              <a:p>
                <a:endParaRPr lang="en-US"/>
              </a:p>
            </p:txBody>
          </p:sp>
          <p:sp>
            <p:nvSpPr>
              <p:cNvPr id="154661" name="AutoShape 37"/>
              <p:cNvSpPr>
                <a:spLocks noChangeArrowheads="1"/>
              </p:cNvSpPr>
              <p:nvPr/>
            </p:nvSpPr>
            <p:spPr bwMode="auto">
              <a:xfrm rot="-1424285">
                <a:off x="5146" y="1392"/>
                <a:ext cx="48" cy="48"/>
              </a:xfrm>
              <a:prstGeom prst="triangle">
                <a:avLst>
                  <a:gd name="adj" fmla="val 52083"/>
                </a:avLst>
              </a:prstGeom>
              <a:solidFill>
                <a:srgbClr val="824100"/>
              </a:solidFill>
              <a:ln w="19050" algn="ctr">
                <a:solidFill>
                  <a:srgbClr val="824100"/>
                </a:solidFill>
                <a:miter lim="800000"/>
                <a:headEnd/>
                <a:tailEnd/>
              </a:ln>
              <a:effectLst/>
            </p:spPr>
            <p:txBody>
              <a:bodyPr anchor="ctr">
                <a:spAutoFit/>
              </a:bodyPr>
              <a:lstStyle/>
              <a:p>
                <a:endParaRPr lang="en-US"/>
              </a:p>
            </p:txBody>
          </p:sp>
        </p:grpSp>
        <p:sp>
          <p:nvSpPr>
            <p:cNvPr id="154662" name="AutoShape 38"/>
            <p:cNvSpPr>
              <a:spLocks noChangeArrowheads="1"/>
            </p:cNvSpPr>
            <p:nvPr/>
          </p:nvSpPr>
          <p:spPr bwMode="auto">
            <a:xfrm flipH="1">
              <a:off x="5088" y="1296"/>
              <a:ext cx="48" cy="48"/>
            </a:xfrm>
            <a:prstGeom prst="triangle">
              <a:avLst>
                <a:gd name="adj" fmla="val 50000"/>
              </a:avLst>
            </a:prstGeom>
            <a:solidFill>
              <a:srgbClr val="CC6600"/>
            </a:solidFill>
            <a:ln w="57150" algn="ctr">
              <a:solidFill>
                <a:srgbClr val="824100"/>
              </a:solidFill>
              <a:miter lim="800000"/>
              <a:headEnd/>
              <a:tailEnd/>
            </a:ln>
            <a:effectLst/>
          </p:spPr>
          <p:txBody>
            <a:bodyPr anchor="ctr">
              <a:spAutoFit/>
            </a:bodyPr>
            <a:lstStyle/>
            <a:p>
              <a:endParaRPr lang="en-US"/>
            </a:p>
          </p:txBody>
        </p:sp>
      </p:grpSp>
      <p:grpSp>
        <p:nvGrpSpPr>
          <p:cNvPr id="154663" name="Group 39"/>
          <p:cNvGrpSpPr>
            <a:grpSpLocks/>
          </p:cNvGrpSpPr>
          <p:nvPr/>
        </p:nvGrpSpPr>
        <p:grpSpPr bwMode="auto">
          <a:xfrm>
            <a:off x="2540000" y="1981200"/>
            <a:ext cx="4927600" cy="2773363"/>
            <a:chOff x="1600" y="1248"/>
            <a:chExt cx="3104" cy="1747"/>
          </a:xfrm>
        </p:grpSpPr>
        <p:sp>
          <p:nvSpPr>
            <p:cNvPr id="154664" name="Oval 40"/>
            <p:cNvSpPr>
              <a:spLocks noChangeArrowheads="1"/>
            </p:cNvSpPr>
            <p:nvPr/>
          </p:nvSpPr>
          <p:spPr bwMode="auto">
            <a:xfrm>
              <a:off x="4025" y="1680"/>
              <a:ext cx="55" cy="45"/>
            </a:xfrm>
            <a:prstGeom prst="ellipse">
              <a:avLst/>
            </a:prstGeom>
            <a:solidFill>
              <a:srgbClr val="663300"/>
            </a:solidFill>
            <a:ln w="57150">
              <a:solidFill>
                <a:srgbClr val="663300"/>
              </a:solidFill>
              <a:round/>
              <a:headEnd/>
              <a:tailEnd/>
            </a:ln>
            <a:effectLst/>
          </p:spPr>
          <p:txBody>
            <a:bodyPr wrap="none" anchor="ctr"/>
            <a:lstStyle/>
            <a:p>
              <a:pPr algn="ctr"/>
              <a:endParaRPr lang="en-US" sz="3200">
                <a:solidFill>
                  <a:srgbClr val="000099"/>
                </a:solidFill>
                <a:latin typeface="Arial Black" pitchFamily="34" charset="0"/>
              </a:endParaRPr>
            </a:p>
          </p:txBody>
        </p:sp>
        <p:grpSp>
          <p:nvGrpSpPr>
            <p:cNvPr id="154665" name="Group 41"/>
            <p:cNvGrpSpPr>
              <a:grpSpLocks/>
            </p:cNvGrpSpPr>
            <p:nvPr/>
          </p:nvGrpSpPr>
          <p:grpSpPr bwMode="auto">
            <a:xfrm>
              <a:off x="1600" y="1248"/>
              <a:ext cx="3104" cy="1747"/>
              <a:chOff x="1600" y="1248"/>
              <a:chExt cx="3104" cy="1747"/>
            </a:xfrm>
          </p:grpSpPr>
          <p:grpSp>
            <p:nvGrpSpPr>
              <p:cNvPr id="154666" name="Group 42"/>
              <p:cNvGrpSpPr>
                <a:grpSpLocks/>
              </p:cNvGrpSpPr>
              <p:nvPr/>
            </p:nvGrpSpPr>
            <p:grpSpPr bwMode="auto">
              <a:xfrm>
                <a:off x="1600" y="1567"/>
                <a:ext cx="1057" cy="1386"/>
                <a:chOff x="1600" y="1567"/>
                <a:chExt cx="1057" cy="1386"/>
              </a:xfrm>
            </p:grpSpPr>
            <p:sp>
              <p:nvSpPr>
                <p:cNvPr id="154667" name="Freeform 43"/>
                <p:cNvSpPr>
                  <a:spLocks/>
                </p:cNvSpPr>
                <p:nvPr/>
              </p:nvSpPr>
              <p:spPr bwMode="auto">
                <a:xfrm rot="-3700227">
                  <a:off x="1646" y="1553"/>
                  <a:ext cx="80" cy="163"/>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663300"/>
                </a:solidFill>
                <a:ln w="3175" cmpd="sng">
                  <a:solidFill>
                    <a:srgbClr val="663300"/>
                  </a:solidFill>
                  <a:round/>
                  <a:headEnd/>
                  <a:tailEnd/>
                </a:ln>
              </p:spPr>
              <p:txBody>
                <a:bodyPr/>
                <a:lstStyle/>
                <a:p>
                  <a:endParaRPr lang="en-US"/>
                </a:p>
              </p:txBody>
            </p:sp>
            <p:sp>
              <p:nvSpPr>
                <p:cNvPr id="154668" name="Freeform 44"/>
                <p:cNvSpPr>
                  <a:spLocks/>
                </p:cNvSpPr>
                <p:nvPr/>
              </p:nvSpPr>
              <p:spPr bwMode="auto">
                <a:xfrm rot="4199582" flipV="1">
                  <a:off x="1861" y="1501"/>
                  <a:ext cx="90" cy="278"/>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663300"/>
                </a:solidFill>
                <a:ln w="3175" cmpd="sng">
                  <a:solidFill>
                    <a:srgbClr val="663300"/>
                  </a:solidFill>
                  <a:round/>
                  <a:headEnd/>
                  <a:tailEnd/>
                </a:ln>
              </p:spPr>
              <p:txBody>
                <a:bodyPr/>
                <a:lstStyle/>
                <a:p>
                  <a:endParaRPr lang="en-US"/>
                </a:p>
              </p:txBody>
            </p:sp>
            <p:grpSp>
              <p:nvGrpSpPr>
                <p:cNvPr id="154669" name="Group 45"/>
                <p:cNvGrpSpPr>
                  <a:grpSpLocks/>
                </p:cNvGrpSpPr>
                <p:nvPr/>
              </p:nvGrpSpPr>
              <p:grpSpPr bwMode="auto">
                <a:xfrm>
                  <a:off x="1920" y="1595"/>
                  <a:ext cx="672" cy="1252"/>
                  <a:chOff x="1920" y="1595"/>
                  <a:chExt cx="672" cy="1252"/>
                </a:xfrm>
              </p:grpSpPr>
              <p:sp>
                <p:nvSpPr>
                  <p:cNvPr id="154670" name="Freeform 46"/>
                  <p:cNvSpPr>
                    <a:spLocks/>
                  </p:cNvSpPr>
                  <p:nvPr/>
                </p:nvSpPr>
                <p:spPr bwMode="auto">
                  <a:xfrm rot="1128864" flipH="1">
                    <a:off x="1990" y="1595"/>
                    <a:ext cx="111" cy="272"/>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663300"/>
                  </a:solidFill>
                  <a:ln w="3175" cmpd="sng">
                    <a:solidFill>
                      <a:srgbClr val="663300"/>
                    </a:solidFill>
                    <a:round/>
                    <a:headEnd/>
                    <a:tailEnd/>
                  </a:ln>
                </p:spPr>
                <p:txBody>
                  <a:bodyPr/>
                  <a:lstStyle/>
                  <a:p>
                    <a:endParaRPr lang="en-US"/>
                  </a:p>
                </p:txBody>
              </p:sp>
              <p:sp>
                <p:nvSpPr>
                  <p:cNvPr id="154671" name="Freeform 47"/>
                  <p:cNvSpPr>
                    <a:spLocks/>
                  </p:cNvSpPr>
                  <p:nvPr/>
                </p:nvSpPr>
                <p:spPr bwMode="auto">
                  <a:xfrm>
                    <a:off x="1934" y="1912"/>
                    <a:ext cx="111" cy="272"/>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663300"/>
                  </a:solidFill>
                  <a:ln w="3175" cmpd="sng">
                    <a:solidFill>
                      <a:srgbClr val="663300"/>
                    </a:solidFill>
                    <a:round/>
                    <a:headEnd/>
                    <a:tailEnd/>
                  </a:ln>
                </p:spPr>
                <p:txBody>
                  <a:bodyPr/>
                  <a:lstStyle/>
                  <a:p>
                    <a:endParaRPr lang="en-US"/>
                  </a:p>
                </p:txBody>
              </p:sp>
              <p:sp>
                <p:nvSpPr>
                  <p:cNvPr id="154672" name="Freeform 48"/>
                  <p:cNvSpPr>
                    <a:spLocks/>
                  </p:cNvSpPr>
                  <p:nvPr/>
                </p:nvSpPr>
                <p:spPr bwMode="auto">
                  <a:xfrm rot="-4541548">
                    <a:off x="2002" y="2174"/>
                    <a:ext cx="107" cy="272"/>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663300"/>
                  </a:solidFill>
                  <a:ln w="3175" cmpd="sng">
                    <a:solidFill>
                      <a:srgbClr val="663300"/>
                    </a:solidFill>
                    <a:round/>
                    <a:headEnd/>
                    <a:tailEnd/>
                  </a:ln>
                </p:spPr>
                <p:txBody>
                  <a:bodyPr/>
                  <a:lstStyle/>
                  <a:p>
                    <a:endParaRPr lang="en-US"/>
                  </a:p>
                </p:txBody>
              </p:sp>
              <p:sp>
                <p:nvSpPr>
                  <p:cNvPr id="154673" name="Freeform 49"/>
                  <p:cNvSpPr>
                    <a:spLocks/>
                  </p:cNvSpPr>
                  <p:nvPr/>
                </p:nvSpPr>
                <p:spPr bwMode="auto">
                  <a:xfrm rot="20566753" flipH="1">
                    <a:off x="2208" y="2400"/>
                    <a:ext cx="111" cy="272"/>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663300"/>
                  </a:solidFill>
                  <a:ln w="3175" cmpd="sng">
                    <a:solidFill>
                      <a:srgbClr val="663300"/>
                    </a:solidFill>
                    <a:round/>
                    <a:headEnd/>
                    <a:tailEnd/>
                  </a:ln>
                </p:spPr>
                <p:txBody>
                  <a:bodyPr/>
                  <a:lstStyle/>
                  <a:p>
                    <a:endParaRPr lang="en-US"/>
                  </a:p>
                </p:txBody>
              </p:sp>
              <p:sp>
                <p:nvSpPr>
                  <p:cNvPr id="154674" name="Freeform 50"/>
                  <p:cNvSpPr>
                    <a:spLocks/>
                  </p:cNvSpPr>
                  <p:nvPr/>
                </p:nvSpPr>
                <p:spPr bwMode="auto">
                  <a:xfrm rot="-3725283">
                    <a:off x="2400" y="2656"/>
                    <a:ext cx="111" cy="272"/>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663300"/>
                  </a:solidFill>
                  <a:ln w="3175" cmpd="sng">
                    <a:solidFill>
                      <a:srgbClr val="663300"/>
                    </a:solidFill>
                    <a:round/>
                    <a:headEnd/>
                    <a:tailEnd/>
                  </a:ln>
                </p:spPr>
                <p:txBody>
                  <a:bodyPr/>
                  <a:lstStyle/>
                  <a:p>
                    <a:endParaRPr lang="en-US"/>
                  </a:p>
                </p:txBody>
              </p:sp>
            </p:grpSp>
            <p:sp>
              <p:nvSpPr>
                <p:cNvPr id="154675" name="Oval 51"/>
                <p:cNvSpPr>
                  <a:spLocks noChangeArrowheads="1"/>
                </p:cNvSpPr>
                <p:nvPr/>
              </p:nvSpPr>
              <p:spPr bwMode="auto">
                <a:xfrm>
                  <a:off x="2602" y="2908"/>
                  <a:ext cx="55" cy="45"/>
                </a:xfrm>
                <a:prstGeom prst="ellipse">
                  <a:avLst/>
                </a:prstGeom>
                <a:solidFill>
                  <a:srgbClr val="663300"/>
                </a:solidFill>
                <a:ln w="57150">
                  <a:solidFill>
                    <a:srgbClr val="663300"/>
                  </a:solidFill>
                  <a:round/>
                  <a:headEnd/>
                  <a:tailEnd/>
                </a:ln>
                <a:effectLst/>
              </p:spPr>
              <p:txBody>
                <a:bodyPr wrap="none" anchor="ctr"/>
                <a:lstStyle/>
                <a:p>
                  <a:endParaRPr lang="en-US"/>
                </a:p>
              </p:txBody>
            </p:sp>
            <p:sp>
              <p:nvSpPr>
                <p:cNvPr id="154676" name="Oval 52"/>
                <p:cNvSpPr>
                  <a:spLocks noChangeArrowheads="1"/>
                </p:cNvSpPr>
                <p:nvPr/>
              </p:nvSpPr>
              <p:spPr bwMode="auto">
                <a:xfrm>
                  <a:off x="1767" y="1685"/>
                  <a:ext cx="56" cy="45"/>
                </a:xfrm>
                <a:prstGeom prst="ellipse">
                  <a:avLst/>
                </a:prstGeom>
                <a:solidFill>
                  <a:srgbClr val="663300"/>
                </a:solidFill>
                <a:ln w="57150">
                  <a:solidFill>
                    <a:srgbClr val="663300"/>
                  </a:solidFill>
                  <a:round/>
                  <a:headEnd/>
                  <a:tailEnd/>
                </a:ln>
                <a:effectLst/>
              </p:spPr>
              <p:txBody>
                <a:bodyPr wrap="none" anchor="ctr"/>
                <a:lstStyle/>
                <a:p>
                  <a:endParaRPr lang="en-US"/>
                </a:p>
              </p:txBody>
            </p:sp>
            <p:sp>
              <p:nvSpPr>
                <p:cNvPr id="154677" name="Oval 53"/>
                <p:cNvSpPr>
                  <a:spLocks noChangeArrowheads="1"/>
                </p:cNvSpPr>
                <p:nvPr/>
              </p:nvSpPr>
              <p:spPr bwMode="auto">
                <a:xfrm>
                  <a:off x="1600" y="1567"/>
                  <a:ext cx="56" cy="45"/>
                </a:xfrm>
                <a:prstGeom prst="ellipse">
                  <a:avLst/>
                </a:prstGeom>
                <a:solidFill>
                  <a:srgbClr val="663300"/>
                </a:solidFill>
                <a:ln w="57150">
                  <a:solidFill>
                    <a:srgbClr val="663300"/>
                  </a:solidFill>
                  <a:round/>
                  <a:headEnd/>
                  <a:tailEnd/>
                </a:ln>
                <a:effectLst/>
              </p:spPr>
              <p:txBody>
                <a:bodyPr wrap="none" anchor="ctr"/>
                <a:lstStyle/>
                <a:p>
                  <a:endParaRPr lang="en-US"/>
                </a:p>
              </p:txBody>
            </p:sp>
          </p:grpSp>
          <p:grpSp>
            <p:nvGrpSpPr>
              <p:cNvPr id="154678" name="Group 54"/>
              <p:cNvGrpSpPr>
                <a:grpSpLocks/>
              </p:cNvGrpSpPr>
              <p:nvPr/>
            </p:nvGrpSpPr>
            <p:grpSpPr bwMode="auto">
              <a:xfrm>
                <a:off x="2832" y="1248"/>
                <a:ext cx="1872" cy="1747"/>
                <a:chOff x="2832" y="1248"/>
                <a:chExt cx="1872" cy="1747"/>
              </a:xfrm>
            </p:grpSpPr>
            <p:sp>
              <p:nvSpPr>
                <p:cNvPr id="154679" name="Oval 55"/>
                <p:cNvSpPr>
                  <a:spLocks noChangeArrowheads="1"/>
                </p:cNvSpPr>
                <p:nvPr/>
              </p:nvSpPr>
              <p:spPr bwMode="auto">
                <a:xfrm>
                  <a:off x="3545" y="2547"/>
                  <a:ext cx="55" cy="45"/>
                </a:xfrm>
                <a:prstGeom prst="ellipse">
                  <a:avLst/>
                </a:prstGeom>
                <a:solidFill>
                  <a:srgbClr val="663300"/>
                </a:solidFill>
                <a:ln w="57150">
                  <a:solidFill>
                    <a:srgbClr val="663300"/>
                  </a:solidFill>
                  <a:round/>
                  <a:headEnd/>
                  <a:tailEnd/>
                </a:ln>
                <a:effectLst/>
              </p:spPr>
              <p:txBody>
                <a:bodyPr wrap="none" anchor="ctr"/>
                <a:lstStyle/>
                <a:p>
                  <a:endParaRPr lang="en-US"/>
                </a:p>
              </p:txBody>
            </p:sp>
            <p:sp>
              <p:nvSpPr>
                <p:cNvPr id="154680" name="Oval 56"/>
                <p:cNvSpPr>
                  <a:spLocks noChangeArrowheads="1"/>
                </p:cNvSpPr>
                <p:nvPr/>
              </p:nvSpPr>
              <p:spPr bwMode="auto">
                <a:xfrm>
                  <a:off x="4169" y="2067"/>
                  <a:ext cx="55" cy="45"/>
                </a:xfrm>
                <a:prstGeom prst="ellipse">
                  <a:avLst/>
                </a:prstGeom>
                <a:solidFill>
                  <a:srgbClr val="663300"/>
                </a:solidFill>
                <a:ln w="57150">
                  <a:solidFill>
                    <a:srgbClr val="663300"/>
                  </a:solidFill>
                  <a:round/>
                  <a:headEnd/>
                  <a:tailEnd/>
                </a:ln>
                <a:effectLst/>
              </p:spPr>
              <p:txBody>
                <a:bodyPr wrap="none" anchor="ctr"/>
                <a:lstStyle/>
                <a:p>
                  <a:endParaRPr lang="en-US"/>
                </a:p>
              </p:txBody>
            </p:sp>
            <p:sp>
              <p:nvSpPr>
                <p:cNvPr id="154681" name="Freeform 57"/>
                <p:cNvSpPr>
                  <a:spLocks/>
                </p:cNvSpPr>
                <p:nvPr/>
              </p:nvSpPr>
              <p:spPr bwMode="auto">
                <a:xfrm rot="-11501446">
                  <a:off x="4032" y="1792"/>
                  <a:ext cx="111" cy="272"/>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663300"/>
                </a:solidFill>
                <a:ln w="3175" cmpd="sng">
                  <a:solidFill>
                    <a:srgbClr val="663300"/>
                  </a:solidFill>
                  <a:round/>
                  <a:headEnd/>
                  <a:tailEnd/>
                </a:ln>
              </p:spPr>
              <p:txBody>
                <a:bodyPr/>
                <a:lstStyle/>
                <a:p>
                  <a:endParaRPr lang="en-US"/>
                </a:p>
              </p:txBody>
            </p:sp>
            <p:sp>
              <p:nvSpPr>
                <p:cNvPr id="154682" name="Freeform 58"/>
                <p:cNvSpPr>
                  <a:spLocks/>
                </p:cNvSpPr>
                <p:nvPr/>
              </p:nvSpPr>
              <p:spPr bwMode="auto">
                <a:xfrm rot="-9680793">
                  <a:off x="3637" y="2272"/>
                  <a:ext cx="107" cy="272"/>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663300"/>
                </a:solidFill>
                <a:ln w="3175" cmpd="sng">
                  <a:solidFill>
                    <a:srgbClr val="663300"/>
                  </a:solidFill>
                  <a:round/>
                  <a:headEnd/>
                  <a:tailEnd/>
                </a:ln>
              </p:spPr>
              <p:txBody>
                <a:bodyPr/>
                <a:lstStyle/>
                <a:p>
                  <a:endParaRPr lang="en-US"/>
                </a:p>
              </p:txBody>
            </p:sp>
            <p:sp>
              <p:nvSpPr>
                <p:cNvPr id="154683" name="Freeform 59"/>
                <p:cNvSpPr>
                  <a:spLocks/>
                </p:cNvSpPr>
                <p:nvPr/>
              </p:nvSpPr>
              <p:spPr bwMode="auto">
                <a:xfrm rot="4727632" flipV="1">
                  <a:off x="3032" y="2642"/>
                  <a:ext cx="90" cy="278"/>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663300"/>
                </a:solidFill>
                <a:ln w="3175" cmpd="sng">
                  <a:solidFill>
                    <a:srgbClr val="663300"/>
                  </a:solidFill>
                  <a:round/>
                  <a:headEnd/>
                  <a:tailEnd/>
                </a:ln>
              </p:spPr>
              <p:txBody>
                <a:bodyPr/>
                <a:lstStyle/>
                <a:p>
                  <a:endParaRPr lang="en-US"/>
                </a:p>
              </p:txBody>
            </p:sp>
            <p:sp>
              <p:nvSpPr>
                <p:cNvPr id="154684" name="Freeform 60"/>
                <p:cNvSpPr>
                  <a:spLocks/>
                </p:cNvSpPr>
                <p:nvPr/>
              </p:nvSpPr>
              <p:spPr bwMode="auto">
                <a:xfrm rot="12311760">
                  <a:off x="2832" y="2832"/>
                  <a:ext cx="80" cy="163"/>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663300"/>
                </a:solidFill>
                <a:ln w="3175" cmpd="sng">
                  <a:solidFill>
                    <a:srgbClr val="663300"/>
                  </a:solidFill>
                  <a:round/>
                  <a:headEnd/>
                  <a:tailEnd/>
                </a:ln>
              </p:spPr>
              <p:txBody>
                <a:bodyPr/>
                <a:lstStyle/>
                <a:p>
                  <a:endParaRPr lang="en-US"/>
                </a:p>
              </p:txBody>
            </p:sp>
            <p:sp>
              <p:nvSpPr>
                <p:cNvPr id="154685" name="Oval 61"/>
                <p:cNvSpPr>
                  <a:spLocks noChangeArrowheads="1"/>
                </p:cNvSpPr>
                <p:nvPr/>
              </p:nvSpPr>
              <p:spPr bwMode="auto">
                <a:xfrm>
                  <a:off x="3257" y="2688"/>
                  <a:ext cx="55" cy="45"/>
                </a:xfrm>
                <a:prstGeom prst="ellipse">
                  <a:avLst/>
                </a:prstGeom>
                <a:solidFill>
                  <a:srgbClr val="663300"/>
                </a:solidFill>
                <a:ln w="57150">
                  <a:solidFill>
                    <a:srgbClr val="663300"/>
                  </a:solidFill>
                  <a:round/>
                  <a:headEnd/>
                  <a:tailEnd/>
                </a:ln>
                <a:effectLst/>
              </p:spPr>
              <p:txBody>
                <a:bodyPr wrap="none" anchor="ctr"/>
                <a:lstStyle/>
                <a:p>
                  <a:endParaRPr lang="en-US"/>
                </a:p>
              </p:txBody>
            </p:sp>
            <p:sp>
              <p:nvSpPr>
                <p:cNvPr id="154686" name="Freeform 62"/>
                <p:cNvSpPr>
                  <a:spLocks/>
                </p:cNvSpPr>
                <p:nvPr/>
              </p:nvSpPr>
              <p:spPr bwMode="auto">
                <a:xfrm rot="15472822" flipH="1">
                  <a:off x="3369" y="2535"/>
                  <a:ext cx="85" cy="200"/>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663300"/>
                </a:solidFill>
                <a:ln w="3175" cmpd="sng">
                  <a:solidFill>
                    <a:srgbClr val="663300"/>
                  </a:solidFill>
                  <a:round/>
                  <a:headEnd/>
                  <a:tailEnd/>
                </a:ln>
              </p:spPr>
              <p:txBody>
                <a:bodyPr/>
                <a:lstStyle/>
                <a:p>
                  <a:endParaRPr lang="en-US"/>
                </a:p>
              </p:txBody>
            </p:sp>
            <p:sp>
              <p:nvSpPr>
                <p:cNvPr id="154687" name="Freeform 63"/>
                <p:cNvSpPr>
                  <a:spLocks/>
                </p:cNvSpPr>
                <p:nvPr/>
              </p:nvSpPr>
              <p:spPr bwMode="auto">
                <a:xfrm rot="14923250" flipH="1">
                  <a:off x="3888" y="2032"/>
                  <a:ext cx="111" cy="272"/>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663300"/>
                </a:solidFill>
                <a:ln w="3175" cmpd="sng">
                  <a:solidFill>
                    <a:srgbClr val="663300"/>
                  </a:solidFill>
                  <a:round/>
                  <a:headEnd/>
                  <a:tailEnd/>
                </a:ln>
              </p:spPr>
              <p:txBody>
                <a:bodyPr/>
                <a:lstStyle/>
                <a:p>
                  <a:endParaRPr lang="en-US"/>
                </a:p>
              </p:txBody>
            </p:sp>
            <p:sp>
              <p:nvSpPr>
                <p:cNvPr id="154688" name="Freeform 64"/>
                <p:cNvSpPr>
                  <a:spLocks/>
                </p:cNvSpPr>
                <p:nvPr/>
              </p:nvSpPr>
              <p:spPr bwMode="auto">
                <a:xfrm rot="14392819" flipH="1">
                  <a:off x="4116" y="1524"/>
                  <a:ext cx="72" cy="144"/>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663300"/>
                </a:solidFill>
                <a:ln w="3175" cmpd="sng">
                  <a:solidFill>
                    <a:srgbClr val="663300"/>
                  </a:solidFill>
                  <a:round/>
                  <a:headEnd/>
                  <a:tailEnd/>
                </a:ln>
              </p:spPr>
              <p:txBody>
                <a:bodyPr/>
                <a:lstStyle/>
                <a:p>
                  <a:endParaRPr lang="en-US"/>
                </a:p>
              </p:txBody>
            </p:sp>
            <p:sp>
              <p:nvSpPr>
                <p:cNvPr id="154689" name="Freeform 65"/>
                <p:cNvSpPr>
                  <a:spLocks/>
                </p:cNvSpPr>
                <p:nvPr/>
              </p:nvSpPr>
              <p:spPr bwMode="auto">
                <a:xfrm rot="16023658" flipH="1">
                  <a:off x="4137" y="1527"/>
                  <a:ext cx="85" cy="200"/>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663300"/>
                </a:solidFill>
                <a:ln w="3175" cmpd="sng">
                  <a:solidFill>
                    <a:srgbClr val="663300"/>
                  </a:solidFill>
                  <a:round/>
                  <a:headEnd/>
                  <a:tailEnd/>
                </a:ln>
              </p:spPr>
              <p:txBody>
                <a:bodyPr/>
                <a:lstStyle/>
                <a:p>
                  <a:endParaRPr lang="en-US"/>
                </a:p>
              </p:txBody>
            </p:sp>
            <p:sp>
              <p:nvSpPr>
                <p:cNvPr id="154690" name="Freeform 66"/>
                <p:cNvSpPr>
                  <a:spLocks/>
                </p:cNvSpPr>
                <p:nvPr/>
              </p:nvSpPr>
              <p:spPr bwMode="auto">
                <a:xfrm rot="12416600">
                  <a:off x="4624" y="1248"/>
                  <a:ext cx="80" cy="163"/>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663300"/>
                </a:solidFill>
                <a:ln w="3175" cmpd="sng">
                  <a:solidFill>
                    <a:srgbClr val="663300"/>
                  </a:solidFill>
                  <a:round/>
                  <a:headEnd/>
                  <a:tailEnd/>
                </a:ln>
              </p:spPr>
              <p:txBody>
                <a:bodyPr/>
                <a:lstStyle/>
                <a:p>
                  <a:endParaRPr lang="en-US"/>
                </a:p>
              </p:txBody>
            </p:sp>
            <p:sp>
              <p:nvSpPr>
                <p:cNvPr id="154691" name="Freeform 67"/>
                <p:cNvSpPr>
                  <a:spLocks/>
                </p:cNvSpPr>
                <p:nvPr/>
              </p:nvSpPr>
              <p:spPr bwMode="auto">
                <a:xfrm rot="11256710">
                  <a:off x="4416" y="1296"/>
                  <a:ext cx="80" cy="163"/>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663300"/>
                </a:solidFill>
                <a:ln w="3175" cmpd="sng">
                  <a:solidFill>
                    <a:srgbClr val="663300"/>
                  </a:solidFill>
                  <a:round/>
                  <a:headEnd/>
                  <a:tailEnd/>
                </a:ln>
              </p:spPr>
              <p:txBody>
                <a:bodyPr/>
                <a:lstStyle/>
                <a:p>
                  <a:endParaRPr lang="en-US"/>
                </a:p>
              </p:txBody>
            </p:sp>
            <p:sp>
              <p:nvSpPr>
                <p:cNvPr id="154692" name="Freeform 68"/>
                <p:cNvSpPr>
                  <a:spLocks/>
                </p:cNvSpPr>
                <p:nvPr/>
              </p:nvSpPr>
              <p:spPr bwMode="auto">
                <a:xfrm rot="16070035" flipH="1">
                  <a:off x="4465" y="1335"/>
                  <a:ext cx="85" cy="200"/>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663300"/>
                </a:solidFill>
                <a:ln w="3175" cmpd="sng">
                  <a:solidFill>
                    <a:srgbClr val="663300"/>
                  </a:solidFill>
                  <a:round/>
                  <a:headEnd/>
                  <a:tailEnd/>
                </a:ln>
              </p:spPr>
              <p:txBody>
                <a:bodyPr/>
                <a:lstStyle/>
                <a:p>
                  <a:endParaRPr lang="en-US"/>
                </a:p>
              </p:txBody>
            </p:sp>
            <p:sp>
              <p:nvSpPr>
                <p:cNvPr id="154693" name="Freeform 69"/>
                <p:cNvSpPr>
                  <a:spLocks/>
                </p:cNvSpPr>
                <p:nvPr/>
              </p:nvSpPr>
              <p:spPr bwMode="auto">
                <a:xfrm rot="2303324" flipH="1">
                  <a:off x="4272" y="1816"/>
                  <a:ext cx="85" cy="200"/>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663300"/>
                </a:solidFill>
                <a:ln w="3175" cmpd="sng">
                  <a:solidFill>
                    <a:srgbClr val="663300"/>
                  </a:solidFill>
                  <a:round/>
                  <a:headEnd/>
                  <a:tailEnd/>
                </a:ln>
              </p:spPr>
              <p:txBody>
                <a:bodyPr/>
                <a:lstStyle/>
                <a:p>
                  <a:endParaRPr lang="en-US"/>
                </a:p>
              </p:txBody>
            </p:sp>
            <p:sp>
              <p:nvSpPr>
                <p:cNvPr id="154694" name="Freeform 70"/>
                <p:cNvSpPr>
                  <a:spLocks/>
                </p:cNvSpPr>
                <p:nvPr/>
              </p:nvSpPr>
              <p:spPr bwMode="auto">
                <a:xfrm rot="20659951" flipH="1">
                  <a:off x="4296" y="1632"/>
                  <a:ext cx="72" cy="144"/>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663300"/>
                </a:solidFill>
                <a:ln w="3175" cmpd="sng">
                  <a:solidFill>
                    <a:srgbClr val="663300"/>
                  </a:solidFill>
                  <a:round/>
                  <a:headEnd/>
                  <a:tailEnd/>
                </a:ln>
              </p:spPr>
              <p:txBody>
                <a:bodyPr/>
                <a:lstStyle/>
                <a:p>
                  <a:endParaRPr lang="en-US"/>
                </a:p>
              </p:txBody>
            </p:sp>
            <p:sp>
              <p:nvSpPr>
                <p:cNvPr id="154695" name="Freeform 71"/>
                <p:cNvSpPr>
                  <a:spLocks/>
                </p:cNvSpPr>
                <p:nvPr/>
              </p:nvSpPr>
              <p:spPr bwMode="auto">
                <a:xfrm rot="14649555">
                  <a:off x="4266" y="1414"/>
                  <a:ext cx="80" cy="163"/>
                </a:xfrm>
                <a:custGeom>
                  <a:avLst/>
                  <a:gdLst/>
                  <a:ahLst/>
                  <a:cxnLst>
                    <a:cxn ang="0">
                      <a:pos x="750" y="251"/>
                    </a:cxn>
                    <a:cxn ang="0">
                      <a:pos x="653" y="382"/>
                    </a:cxn>
                    <a:cxn ang="0">
                      <a:pos x="567" y="515"/>
                    </a:cxn>
                    <a:cxn ang="0">
                      <a:pos x="493" y="643"/>
                    </a:cxn>
                    <a:cxn ang="0">
                      <a:pos x="431" y="763"/>
                    </a:cxn>
                    <a:cxn ang="0">
                      <a:pos x="383" y="867"/>
                    </a:cxn>
                    <a:cxn ang="0">
                      <a:pos x="350" y="953"/>
                    </a:cxn>
                    <a:cxn ang="0">
                      <a:pos x="331" y="1014"/>
                    </a:cxn>
                    <a:cxn ang="0">
                      <a:pos x="355" y="1022"/>
                    </a:cxn>
                    <a:cxn ang="0">
                      <a:pos x="415" y="992"/>
                    </a:cxn>
                    <a:cxn ang="0">
                      <a:pos x="476" y="955"/>
                    </a:cxn>
                    <a:cxn ang="0">
                      <a:pos x="532" y="920"/>
                    </a:cxn>
                    <a:cxn ang="0">
                      <a:pos x="532" y="938"/>
                    </a:cxn>
                    <a:cxn ang="0">
                      <a:pos x="478" y="1017"/>
                    </a:cxn>
                    <a:cxn ang="0">
                      <a:pos x="417" y="1105"/>
                    </a:cxn>
                    <a:cxn ang="0">
                      <a:pos x="355" y="1192"/>
                    </a:cxn>
                    <a:cxn ang="0">
                      <a:pos x="297" y="1277"/>
                    </a:cxn>
                    <a:cxn ang="0">
                      <a:pos x="247" y="1351"/>
                    </a:cxn>
                    <a:cxn ang="0">
                      <a:pos x="209" y="1405"/>
                    </a:cxn>
                    <a:cxn ang="0">
                      <a:pos x="189" y="1437"/>
                    </a:cxn>
                    <a:cxn ang="0">
                      <a:pos x="179" y="1425"/>
                    </a:cxn>
                    <a:cxn ang="0">
                      <a:pos x="137" y="1331"/>
                    </a:cxn>
                    <a:cxn ang="0">
                      <a:pos x="74" y="1192"/>
                    </a:cxn>
                    <a:cxn ang="0">
                      <a:pos x="19" y="1064"/>
                    </a:cxn>
                    <a:cxn ang="0">
                      <a:pos x="46" y="1034"/>
                    </a:cxn>
                    <a:cxn ang="0">
                      <a:pos x="101" y="1049"/>
                    </a:cxn>
                    <a:cxn ang="0">
                      <a:pos x="132" y="1056"/>
                    </a:cxn>
                    <a:cxn ang="0">
                      <a:pos x="164" y="1063"/>
                    </a:cxn>
                    <a:cxn ang="0">
                      <a:pos x="187" y="1043"/>
                    </a:cxn>
                    <a:cxn ang="0">
                      <a:pos x="182" y="957"/>
                    </a:cxn>
                    <a:cxn ang="0">
                      <a:pos x="174" y="840"/>
                    </a:cxn>
                    <a:cxn ang="0">
                      <a:pos x="172" y="699"/>
                    </a:cxn>
                    <a:cxn ang="0">
                      <a:pos x="181" y="544"/>
                    </a:cxn>
                    <a:cxn ang="0">
                      <a:pos x="209" y="381"/>
                    </a:cxn>
                    <a:cxn ang="0">
                      <a:pos x="260" y="221"/>
                    </a:cxn>
                    <a:cxn ang="0">
                      <a:pos x="343" y="69"/>
                    </a:cxn>
                    <a:cxn ang="0">
                      <a:pos x="422" y="42"/>
                    </a:cxn>
                    <a:cxn ang="0">
                      <a:pos x="478" y="109"/>
                    </a:cxn>
                    <a:cxn ang="0">
                      <a:pos x="542" y="153"/>
                    </a:cxn>
                    <a:cxn ang="0">
                      <a:pos x="610" y="179"/>
                    </a:cxn>
                    <a:cxn ang="0">
                      <a:pos x="674" y="192"/>
                    </a:cxn>
                    <a:cxn ang="0">
                      <a:pos x="731" y="194"/>
                    </a:cxn>
                    <a:cxn ang="0">
                      <a:pos x="775" y="192"/>
                    </a:cxn>
                    <a:cxn ang="0">
                      <a:pos x="799" y="189"/>
                    </a:cxn>
                  </a:cxnLst>
                  <a:rect l="0" t="0" r="r" b="b"/>
                  <a:pathLst>
                    <a:path w="802" h="1440">
                      <a:moveTo>
                        <a:pt x="802" y="189"/>
                      </a:moveTo>
                      <a:lnTo>
                        <a:pt x="750" y="251"/>
                      </a:lnTo>
                      <a:lnTo>
                        <a:pt x="701" y="317"/>
                      </a:lnTo>
                      <a:lnTo>
                        <a:pt x="653" y="382"/>
                      </a:lnTo>
                      <a:lnTo>
                        <a:pt x="610" y="448"/>
                      </a:lnTo>
                      <a:lnTo>
                        <a:pt x="567" y="515"/>
                      </a:lnTo>
                      <a:lnTo>
                        <a:pt x="528" y="579"/>
                      </a:lnTo>
                      <a:lnTo>
                        <a:pt x="493" y="643"/>
                      </a:lnTo>
                      <a:lnTo>
                        <a:pt x="461" y="704"/>
                      </a:lnTo>
                      <a:lnTo>
                        <a:pt x="431" y="763"/>
                      </a:lnTo>
                      <a:lnTo>
                        <a:pt x="405" y="819"/>
                      </a:lnTo>
                      <a:lnTo>
                        <a:pt x="383" y="867"/>
                      </a:lnTo>
                      <a:lnTo>
                        <a:pt x="365" y="913"/>
                      </a:lnTo>
                      <a:lnTo>
                        <a:pt x="350" y="953"/>
                      </a:lnTo>
                      <a:lnTo>
                        <a:pt x="338" y="987"/>
                      </a:lnTo>
                      <a:lnTo>
                        <a:pt x="331" y="1014"/>
                      </a:lnTo>
                      <a:lnTo>
                        <a:pt x="328" y="1032"/>
                      </a:lnTo>
                      <a:lnTo>
                        <a:pt x="355" y="1022"/>
                      </a:lnTo>
                      <a:lnTo>
                        <a:pt x="385" y="1009"/>
                      </a:lnTo>
                      <a:lnTo>
                        <a:pt x="415" y="992"/>
                      </a:lnTo>
                      <a:lnTo>
                        <a:pt x="446" y="973"/>
                      </a:lnTo>
                      <a:lnTo>
                        <a:pt x="476" y="955"/>
                      </a:lnTo>
                      <a:lnTo>
                        <a:pt x="505" y="936"/>
                      </a:lnTo>
                      <a:lnTo>
                        <a:pt x="532" y="920"/>
                      </a:lnTo>
                      <a:lnTo>
                        <a:pt x="557" y="904"/>
                      </a:lnTo>
                      <a:lnTo>
                        <a:pt x="532" y="938"/>
                      </a:lnTo>
                      <a:lnTo>
                        <a:pt x="507" y="977"/>
                      </a:lnTo>
                      <a:lnTo>
                        <a:pt x="478" y="1017"/>
                      </a:lnTo>
                      <a:lnTo>
                        <a:pt x="447" y="1059"/>
                      </a:lnTo>
                      <a:lnTo>
                        <a:pt x="417" y="1105"/>
                      </a:lnTo>
                      <a:lnTo>
                        <a:pt x="385" y="1149"/>
                      </a:lnTo>
                      <a:lnTo>
                        <a:pt x="355" y="1192"/>
                      </a:lnTo>
                      <a:lnTo>
                        <a:pt x="326" y="1236"/>
                      </a:lnTo>
                      <a:lnTo>
                        <a:pt x="297" y="1277"/>
                      </a:lnTo>
                      <a:lnTo>
                        <a:pt x="270" y="1315"/>
                      </a:lnTo>
                      <a:lnTo>
                        <a:pt x="247" y="1351"/>
                      </a:lnTo>
                      <a:lnTo>
                        <a:pt x="226" y="1381"/>
                      </a:lnTo>
                      <a:lnTo>
                        <a:pt x="209" y="1405"/>
                      </a:lnTo>
                      <a:lnTo>
                        <a:pt x="196" y="1423"/>
                      </a:lnTo>
                      <a:lnTo>
                        <a:pt x="189" y="1437"/>
                      </a:lnTo>
                      <a:lnTo>
                        <a:pt x="186" y="1440"/>
                      </a:lnTo>
                      <a:lnTo>
                        <a:pt x="179" y="1425"/>
                      </a:lnTo>
                      <a:lnTo>
                        <a:pt x="162" y="1388"/>
                      </a:lnTo>
                      <a:lnTo>
                        <a:pt x="137" y="1331"/>
                      </a:lnTo>
                      <a:lnTo>
                        <a:pt x="106" y="1263"/>
                      </a:lnTo>
                      <a:lnTo>
                        <a:pt x="74" y="1192"/>
                      </a:lnTo>
                      <a:lnTo>
                        <a:pt x="44" y="1123"/>
                      </a:lnTo>
                      <a:lnTo>
                        <a:pt x="19" y="1064"/>
                      </a:lnTo>
                      <a:lnTo>
                        <a:pt x="0" y="1021"/>
                      </a:lnTo>
                      <a:lnTo>
                        <a:pt x="46" y="1034"/>
                      </a:lnTo>
                      <a:lnTo>
                        <a:pt x="78" y="1043"/>
                      </a:lnTo>
                      <a:lnTo>
                        <a:pt x="101" y="1049"/>
                      </a:lnTo>
                      <a:lnTo>
                        <a:pt x="118" y="1053"/>
                      </a:lnTo>
                      <a:lnTo>
                        <a:pt x="132" y="1056"/>
                      </a:lnTo>
                      <a:lnTo>
                        <a:pt x="147" y="1059"/>
                      </a:lnTo>
                      <a:lnTo>
                        <a:pt x="164" y="1063"/>
                      </a:lnTo>
                      <a:lnTo>
                        <a:pt x="189" y="1069"/>
                      </a:lnTo>
                      <a:lnTo>
                        <a:pt x="187" y="1043"/>
                      </a:lnTo>
                      <a:lnTo>
                        <a:pt x="186" y="1004"/>
                      </a:lnTo>
                      <a:lnTo>
                        <a:pt x="182" y="957"/>
                      </a:lnTo>
                      <a:lnTo>
                        <a:pt x="177" y="903"/>
                      </a:lnTo>
                      <a:lnTo>
                        <a:pt x="174" y="840"/>
                      </a:lnTo>
                      <a:lnTo>
                        <a:pt x="172" y="773"/>
                      </a:lnTo>
                      <a:lnTo>
                        <a:pt x="172" y="699"/>
                      </a:lnTo>
                      <a:lnTo>
                        <a:pt x="176" y="623"/>
                      </a:lnTo>
                      <a:lnTo>
                        <a:pt x="181" y="544"/>
                      </a:lnTo>
                      <a:lnTo>
                        <a:pt x="192" y="463"/>
                      </a:lnTo>
                      <a:lnTo>
                        <a:pt x="209" y="381"/>
                      </a:lnTo>
                      <a:lnTo>
                        <a:pt x="231" y="300"/>
                      </a:lnTo>
                      <a:lnTo>
                        <a:pt x="260" y="221"/>
                      </a:lnTo>
                      <a:lnTo>
                        <a:pt x="297" y="143"/>
                      </a:lnTo>
                      <a:lnTo>
                        <a:pt x="343" y="69"/>
                      </a:lnTo>
                      <a:lnTo>
                        <a:pt x="398" y="0"/>
                      </a:lnTo>
                      <a:lnTo>
                        <a:pt x="422" y="42"/>
                      </a:lnTo>
                      <a:lnTo>
                        <a:pt x="449" y="79"/>
                      </a:lnTo>
                      <a:lnTo>
                        <a:pt x="478" y="109"/>
                      </a:lnTo>
                      <a:lnTo>
                        <a:pt x="510" y="133"/>
                      </a:lnTo>
                      <a:lnTo>
                        <a:pt x="542" y="153"/>
                      </a:lnTo>
                      <a:lnTo>
                        <a:pt x="576" y="168"/>
                      </a:lnTo>
                      <a:lnTo>
                        <a:pt x="610" y="179"/>
                      </a:lnTo>
                      <a:lnTo>
                        <a:pt x="643" y="187"/>
                      </a:lnTo>
                      <a:lnTo>
                        <a:pt x="674" y="192"/>
                      </a:lnTo>
                      <a:lnTo>
                        <a:pt x="704" y="194"/>
                      </a:lnTo>
                      <a:lnTo>
                        <a:pt x="731" y="194"/>
                      </a:lnTo>
                      <a:lnTo>
                        <a:pt x="755" y="194"/>
                      </a:lnTo>
                      <a:lnTo>
                        <a:pt x="775" y="192"/>
                      </a:lnTo>
                      <a:lnTo>
                        <a:pt x="788" y="190"/>
                      </a:lnTo>
                      <a:lnTo>
                        <a:pt x="799" y="189"/>
                      </a:lnTo>
                      <a:lnTo>
                        <a:pt x="802" y="189"/>
                      </a:lnTo>
                      <a:close/>
                    </a:path>
                  </a:pathLst>
                </a:custGeom>
                <a:solidFill>
                  <a:srgbClr val="663300"/>
                </a:solidFill>
                <a:ln w="3175" cmpd="sng">
                  <a:solidFill>
                    <a:srgbClr val="663300"/>
                  </a:solidFill>
                  <a:round/>
                  <a:headEnd/>
                  <a:tailEnd/>
                </a:ln>
              </p:spPr>
              <p:txBody>
                <a:bodyPr/>
                <a:lstStyle/>
                <a:p>
                  <a:endParaRPr lang="en-US"/>
                </a:p>
              </p:txBody>
            </p:sp>
          </p:grpSp>
        </p:grpSp>
      </p:grpSp>
      <p:sp>
        <p:nvSpPr>
          <p:cNvPr id="154696" name="WordArt 72"/>
          <p:cNvSpPr>
            <a:spLocks noChangeArrowheads="1" noChangeShapeType="1" noTextEdit="1"/>
          </p:cNvSpPr>
          <p:nvPr/>
        </p:nvSpPr>
        <p:spPr bwMode="auto">
          <a:xfrm rot="491556">
            <a:off x="7313613" y="1524000"/>
            <a:ext cx="681037" cy="273050"/>
          </a:xfrm>
          <a:prstGeom prst="rect">
            <a:avLst/>
          </a:prstGeom>
        </p:spPr>
        <p:txBody>
          <a:bodyPr wrap="none" fromWordArt="1">
            <a:prstTxWarp prst="textChevronInverted">
              <a:avLst>
                <a:gd name="adj" fmla="val 75000"/>
              </a:avLst>
            </a:prstTxWarp>
          </a:bodyPr>
          <a:lstStyle/>
          <a:p>
            <a:pPr algn="ctr"/>
            <a:r>
              <a:rPr lang="en-US" sz="3600" kern="10">
                <a:ln w="12700">
                  <a:noFill/>
                  <a:round/>
                  <a:headEnd/>
                  <a:tailEnd/>
                </a:ln>
                <a:solidFill>
                  <a:srgbClr val="996633"/>
                </a:solidFill>
                <a:latin typeface="Arial Black"/>
              </a:rPr>
              <a:t>Jericho</a:t>
            </a:r>
          </a:p>
        </p:txBody>
      </p:sp>
      <p:sp>
        <p:nvSpPr>
          <p:cNvPr id="154697" name="Oval 73"/>
          <p:cNvSpPr>
            <a:spLocks noChangeArrowheads="1"/>
          </p:cNvSpPr>
          <p:nvPr/>
        </p:nvSpPr>
        <p:spPr bwMode="auto">
          <a:xfrm>
            <a:off x="7532688" y="1828800"/>
            <a:ext cx="87312" cy="71438"/>
          </a:xfrm>
          <a:prstGeom prst="ellipse">
            <a:avLst/>
          </a:prstGeom>
          <a:solidFill>
            <a:srgbClr val="663300"/>
          </a:solidFill>
          <a:ln w="57150" algn="ctr">
            <a:solidFill>
              <a:srgbClr val="663300"/>
            </a:solidFill>
            <a:round/>
            <a:headEnd/>
            <a:tailEnd/>
          </a:ln>
          <a:effectLst/>
        </p:spPr>
        <p:txBody>
          <a:bodyPr wrap="none" anchor="ctr"/>
          <a:lstStyle/>
          <a:p>
            <a:endParaRPr lang="en-US"/>
          </a:p>
        </p:txBody>
      </p:sp>
      <p:sp>
        <p:nvSpPr>
          <p:cNvPr id="154698" name="Text Box 74"/>
          <p:cNvSpPr txBox="1">
            <a:spLocks noChangeArrowheads="1"/>
          </p:cNvSpPr>
          <p:nvPr/>
        </p:nvSpPr>
        <p:spPr bwMode="auto">
          <a:xfrm>
            <a:off x="304800" y="30163"/>
            <a:ext cx="2286000" cy="579437"/>
          </a:xfrm>
          <a:prstGeom prst="rect">
            <a:avLst/>
          </a:prstGeom>
          <a:noFill/>
          <a:ln w="9525" algn="ctr">
            <a:noFill/>
            <a:miter lim="800000"/>
            <a:headEnd/>
            <a:tailEnd/>
          </a:ln>
          <a:effectLst/>
        </p:spPr>
        <p:txBody>
          <a:bodyPr>
            <a:spAutoFit/>
          </a:bodyPr>
          <a:lstStyle/>
          <a:p>
            <a:pPr eaLnBrk="0" hangingPunct="0"/>
            <a:r>
              <a:rPr lang="en-US" sz="3200" u="sng">
                <a:solidFill>
                  <a:srgbClr val="00FFFF"/>
                </a:solidFill>
                <a:latin typeface="Fette Engschrift" pitchFamily="2" charset="0"/>
              </a:rPr>
              <a:t>Entering Canaan</a:t>
            </a:r>
          </a:p>
        </p:txBody>
      </p:sp>
      <p:grpSp>
        <p:nvGrpSpPr>
          <p:cNvPr id="154699" name="Group 75"/>
          <p:cNvGrpSpPr>
            <a:grpSpLocks/>
          </p:cNvGrpSpPr>
          <p:nvPr/>
        </p:nvGrpSpPr>
        <p:grpSpPr bwMode="auto">
          <a:xfrm>
            <a:off x="3130550" y="1600200"/>
            <a:ext cx="2362200" cy="693738"/>
            <a:chOff x="2016" y="1008"/>
            <a:chExt cx="1488" cy="437"/>
          </a:xfrm>
        </p:grpSpPr>
        <p:sp>
          <p:nvSpPr>
            <p:cNvPr id="154700" name="Rectangle 76"/>
            <p:cNvSpPr>
              <a:spLocks noChangeArrowheads="1"/>
            </p:cNvSpPr>
            <p:nvPr/>
          </p:nvSpPr>
          <p:spPr bwMode="auto">
            <a:xfrm>
              <a:off x="2105" y="1008"/>
              <a:ext cx="1310" cy="432"/>
            </a:xfrm>
            <a:prstGeom prst="rect">
              <a:avLst/>
            </a:prstGeom>
            <a:solidFill>
              <a:srgbClr val="CCECFF"/>
            </a:solidFill>
            <a:ln w="19050" algn="ctr">
              <a:solidFill>
                <a:srgbClr val="000099"/>
              </a:solidFill>
              <a:miter lim="800000"/>
              <a:headEnd/>
              <a:tailEnd/>
            </a:ln>
            <a:effectLst/>
          </p:spPr>
          <p:txBody>
            <a:bodyPr wrap="none" anchor="ctr"/>
            <a:lstStyle/>
            <a:p>
              <a:endParaRPr lang="en-US"/>
            </a:p>
          </p:txBody>
        </p:sp>
        <p:sp>
          <p:nvSpPr>
            <p:cNvPr id="154701" name="Text Box 77"/>
            <p:cNvSpPr txBox="1">
              <a:spLocks noChangeArrowheads="1"/>
            </p:cNvSpPr>
            <p:nvPr/>
          </p:nvSpPr>
          <p:spPr bwMode="auto">
            <a:xfrm>
              <a:off x="2016" y="1019"/>
              <a:ext cx="1488" cy="426"/>
            </a:xfrm>
            <a:prstGeom prst="rect">
              <a:avLst/>
            </a:prstGeom>
            <a:noFill/>
            <a:ln w="19050" algn="ctr">
              <a:noFill/>
              <a:miter lim="800000"/>
              <a:headEnd/>
              <a:tailEnd/>
            </a:ln>
            <a:effectLst>
              <a:outerShdw dist="12700" algn="ctr" rotWithShape="0">
                <a:schemeClr val="bg1"/>
              </a:outerShdw>
            </a:effectLst>
          </p:spPr>
          <p:txBody>
            <a:bodyPr>
              <a:spAutoFit/>
            </a:bodyPr>
            <a:lstStyle/>
            <a:p>
              <a:pPr algn="ctr" eaLnBrk="0" hangingPunct="0">
                <a:lnSpc>
                  <a:spcPct val="80000"/>
                </a:lnSpc>
              </a:pPr>
              <a:r>
                <a:rPr lang="en-US" sz="2400" b="1">
                  <a:solidFill>
                    <a:srgbClr val="000099"/>
                  </a:solidFill>
                </a:rPr>
                <a:t>Foundation</a:t>
              </a:r>
            </a:p>
            <a:p>
              <a:pPr algn="ctr" eaLnBrk="0" hangingPunct="0">
                <a:lnSpc>
                  <a:spcPct val="80000"/>
                </a:lnSpc>
              </a:pPr>
              <a:r>
                <a:rPr lang="en-US" sz="2400" b="1">
                  <a:solidFill>
                    <a:srgbClr val="000099"/>
                  </a:solidFill>
                </a:rPr>
                <a:t>of substance</a:t>
              </a:r>
            </a:p>
          </p:txBody>
        </p:sp>
      </p:grpSp>
      <p:sp>
        <p:nvSpPr>
          <p:cNvPr id="154702" name="AutoShape 78"/>
          <p:cNvSpPr>
            <a:spLocks noChangeArrowheads="1"/>
          </p:cNvSpPr>
          <p:nvPr/>
        </p:nvSpPr>
        <p:spPr bwMode="auto">
          <a:xfrm rot="5400000">
            <a:off x="4273550" y="101600"/>
            <a:ext cx="228600" cy="4724400"/>
          </a:xfrm>
          <a:prstGeom prst="downArrow">
            <a:avLst>
              <a:gd name="adj1" fmla="val 41667"/>
              <a:gd name="adj2" fmla="val 206284"/>
            </a:avLst>
          </a:prstGeom>
          <a:gradFill rotWithShape="1">
            <a:gsLst>
              <a:gs pos="0">
                <a:srgbClr val="FF9900"/>
              </a:gs>
              <a:gs pos="100000">
                <a:srgbClr val="FFFF00"/>
              </a:gs>
            </a:gsLst>
            <a:lin ang="5400000" scaled="1"/>
          </a:gradFill>
          <a:ln w="38100" algn="ctr">
            <a:noFill/>
            <a:miter lim="800000"/>
            <a:headEnd/>
            <a:tailEnd/>
          </a:ln>
          <a:effectLst/>
        </p:spPr>
        <p:txBody>
          <a:bodyPr rot="10800000" vert="eaVert" wrap="none" anchor="ctr"/>
          <a:lstStyle/>
          <a:p>
            <a:pPr algn="ctr"/>
            <a:endParaRPr lang="en-US">
              <a:latin typeface="Arial Black" pitchFamily="34" charset="0"/>
            </a:endParaRPr>
          </a:p>
        </p:txBody>
      </p:sp>
      <p:grpSp>
        <p:nvGrpSpPr>
          <p:cNvPr id="154703" name="Group 79"/>
          <p:cNvGrpSpPr>
            <a:grpSpLocks/>
          </p:cNvGrpSpPr>
          <p:nvPr/>
        </p:nvGrpSpPr>
        <p:grpSpPr bwMode="auto">
          <a:xfrm>
            <a:off x="6445250" y="1892300"/>
            <a:ext cx="1752600" cy="990600"/>
            <a:chOff x="4176" y="1584"/>
            <a:chExt cx="1104" cy="624"/>
          </a:xfrm>
        </p:grpSpPr>
        <p:sp>
          <p:nvSpPr>
            <p:cNvPr id="154704" name="Oval 80"/>
            <p:cNvSpPr>
              <a:spLocks noChangeArrowheads="1"/>
            </p:cNvSpPr>
            <p:nvPr/>
          </p:nvSpPr>
          <p:spPr bwMode="auto">
            <a:xfrm>
              <a:off x="4176" y="1584"/>
              <a:ext cx="1104" cy="624"/>
            </a:xfrm>
            <a:prstGeom prst="ellipse">
              <a:avLst/>
            </a:prstGeom>
            <a:gradFill rotWithShape="0">
              <a:gsLst>
                <a:gs pos="0">
                  <a:srgbClr val="FFCC66"/>
                </a:gs>
                <a:gs pos="100000">
                  <a:srgbClr val="FF9900"/>
                </a:gs>
              </a:gsLst>
              <a:path path="shape">
                <a:fillToRect l="50000" t="50000" r="50000" b="50000"/>
              </a:path>
            </a:gradFill>
            <a:ln w="12700" algn="ctr">
              <a:solidFill>
                <a:srgbClr val="CC6600"/>
              </a:solidFill>
              <a:round/>
              <a:headEnd/>
              <a:tailEnd/>
            </a:ln>
            <a:effectLst>
              <a:outerShdw dist="64758" dir="4721404" algn="ctr" rotWithShape="0">
                <a:srgbClr val="B65B00"/>
              </a:outerShdw>
            </a:effectLst>
          </p:spPr>
          <p:txBody>
            <a:bodyPr wrap="none" anchor="ctr"/>
            <a:lstStyle/>
            <a:p>
              <a:pPr algn="ctr" eaLnBrk="0" hangingPunct="0"/>
              <a:endParaRPr lang="en-US" sz="3600">
                <a:solidFill>
                  <a:srgbClr val="5A002D"/>
                </a:solidFill>
                <a:latin typeface="Impact" pitchFamily="34" charset="0"/>
              </a:endParaRPr>
            </a:p>
          </p:txBody>
        </p:sp>
        <p:grpSp>
          <p:nvGrpSpPr>
            <p:cNvPr id="154705" name="Group 81"/>
            <p:cNvGrpSpPr>
              <a:grpSpLocks/>
            </p:cNvGrpSpPr>
            <p:nvPr/>
          </p:nvGrpSpPr>
          <p:grpSpPr bwMode="auto">
            <a:xfrm>
              <a:off x="4333" y="1784"/>
              <a:ext cx="791" cy="288"/>
              <a:chOff x="4368" y="1808"/>
              <a:chExt cx="791" cy="288"/>
            </a:xfrm>
          </p:grpSpPr>
          <p:sp>
            <p:nvSpPr>
              <p:cNvPr id="154706" name="WordArt 82"/>
              <p:cNvSpPr>
                <a:spLocks noChangeArrowheads="1" noChangeShapeType="1" noTextEdit="1"/>
              </p:cNvSpPr>
              <p:nvPr/>
            </p:nvSpPr>
            <p:spPr bwMode="auto">
              <a:xfrm>
                <a:off x="4425" y="1808"/>
                <a:ext cx="678" cy="144"/>
              </a:xfrm>
              <a:prstGeom prst="rect">
                <a:avLst/>
              </a:prstGeom>
            </p:spPr>
            <p:txBody>
              <a:bodyPr spcFirstLastPara="1" wrap="none" fromWordArt="1">
                <a:prstTxWarp prst="textArchUp">
                  <a:avLst>
                    <a:gd name="adj" fmla="val 10800000"/>
                  </a:avLst>
                </a:prstTxWarp>
              </a:bodyPr>
              <a:lstStyle/>
              <a:p>
                <a:pPr algn="ctr"/>
                <a:r>
                  <a:rPr lang="en-US" sz="3600" kern="10">
                    <a:ln w="19050">
                      <a:solidFill>
                        <a:srgbClr val="680000"/>
                      </a:solidFill>
                      <a:round/>
                      <a:headEnd/>
                      <a:tailEnd/>
                    </a:ln>
                    <a:solidFill>
                      <a:schemeClr val="bg1"/>
                    </a:solidFill>
                    <a:latin typeface="Impact"/>
                  </a:rPr>
                  <a:t>Younger</a:t>
                </a:r>
              </a:p>
            </p:txBody>
          </p:sp>
          <p:sp>
            <p:nvSpPr>
              <p:cNvPr id="154707" name="WordArt 83"/>
              <p:cNvSpPr>
                <a:spLocks noChangeArrowheads="1" noChangeShapeType="1" noTextEdit="1"/>
              </p:cNvSpPr>
              <p:nvPr/>
            </p:nvSpPr>
            <p:spPr bwMode="auto">
              <a:xfrm>
                <a:off x="4368" y="1952"/>
                <a:ext cx="791" cy="144"/>
              </a:xfrm>
              <a:prstGeom prst="rect">
                <a:avLst/>
              </a:prstGeom>
            </p:spPr>
            <p:txBody>
              <a:bodyPr spcFirstLastPara="1" wrap="none" fromWordArt="1">
                <a:prstTxWarp prst="textArchDown">
                  <a:avLst>
                    <a:gd name="adj" fmla="val 0"/>
                  </a:avLst>
                </a:prstTxWarp>
              </a:bodyPr>
              <a:lstStyle/>
              <a:p>
                <a:pPr algn="ctr"/>
                <a:r>
                  <a:rPr lang="en-US" sz="3600" kern="10">
                    <a:ln w="19050">
                      <a:solidFill>
                        <a:srgbClr val="680000"/>
                      </a:solidFill>
                      <a:round/>
                      <a:headEnd/>
                      <a:tailEnd/>
                    </a:ln>
                    <a:solidFill>
                      <a:schemeClr val="bg1"/>
                    </a:solidFill>
                    <a:latin typeface="Impact"/>
                  </a:rPr>
                  <a:t>Israelites</a:t>
                </a:r>
              </a:p>
            </p:txBody>
          </p:sp>
        </p:grpSp>
      </p:grpSp>
      <p:grpSp>
        <p:nvGrpSpPr>
          <p:cNvPr id="154708" name="Group 84"/>
          <p:cNvGrpSpPr>
            <a:grpSpLocks/>
          </p:cNvGrpSpPr>
          <p:nvPr/>
        </p:nvGrpSpPr>
        <p:grpSpPr bwMode="auto">
          <a:xfrm>
            <a:off x="2178050" y="2578100"/>
            <a:ext cx="4267200" cy="457200"/>
            <a:chOff x="1440" y="1584"/>
            <a:chExt cx="2688" cy="288"/>
          </a:xfrm>
        </p:grpSpPr>
        <p:sp>
          <p:nvSpPr>
            <p:cNvPr id="154709" name="Rectangle 85"/>
            <p:cNvSpPr>
              <a:spLocks noChangeArrowheads="1"/>
            </p:cNvSpPr>
            <p:nvPr/>
          </p:nvSpPr>
          <p:spPr bwMode="auto">
            <a:xfrm>
              <a:off x="1470" y="1608"/>
              <a:ext cx="2628" cy="239"/>
            </a:xfrm>
            <a:prstGeom prst="rect">
              <a:avLst/>
            </a:prstGeom>
            <a:solidFill>
              <a:srgbClr val="5900B2"/>
            </a:solidFill>
            <a:ln w="38100" algn="ctr">
              <a:solidFill>
                <a:srgbClr val="6600CC"/>
              </a:solidFill>
              <a:miter lim="800000"/>
              <a:headEnd/>
              <a:tailEnd/>
            </a:ln>
            <a:effectLst/>
          </p:spPr>
          <p:txBody>
            <a:bodyPr wrap="none" anchor="ctr"/>
            <a:lstStyle/>
            <a:p>
              <a:endParaRPr lang="en-US"/>
            </a:p>
          </p:txBody>
        </p:sp>
        <p:sp>
          <p:nvSpPr>
            <p:cNvPr id="154710" name="Text Box 86"/>
            <p:cNvSpPr txBox="1">
              <a:spLocks noChangeArrowheads="1"/>
            </p:cNvSpPr>
            <p:nvPr/>
          </p:nvSpPr>
          <p:spPr bwMode="auto">
            <a:xfrm>
              <a:off x="1440" y="1584"/>
              <a:ext cx="2688" cy="288"/>
            </a:xfrm>
            <a:prstGeom prst="rect">
              <a:avLst/>
            </a:prstGeom>
            <a:noFill/>
            <a:ln w="19050">
              <a:noFill/>
              <a:miter lim="800000"/>
              <a:headEnd/>
              <a:tailEnd/>
            </a:ln>
            <a:effectLst>
              <a:outerShdw dist="12700" algn="ctr" rotWithShape="0">
                <a:schemeClr val="tx1"/>
              </a:outerShdw>
            </a:effectLst>
          </p:spPr>
          <p:txBody>
            <a:bodyPr>
              <a:spAutoFit/>
            </a:bodyPr>
            <a:lstStyle/>
            <a:p>
              <a:pPr algn="ctr" eaLnBrk="0" hangingPunct="0"/>
              <a:r>
                <a:rPr lang="en-US" sz="2400">
                  <a:solidFill>
                    <a:schemeClr val="bg1"/>
                  </a:solidFill>
                  <a:latin typeface="Impact" pitchFamily="34" charset="0"/>
                </a:rPr>
                <a:t>Success of dispensation to start</a:t>
              </a:r>
            </a:p>
          </p:txBody>
        </p:sp>
      </p:grpSp>
      <p:sp>
        <p:nvSpPr>
          <p:cNvPr id="154711" name="AutoShape 87"/>
          <p:cNvSpPr>
            <a:spLocks noChangeArrowheads="1"/>
          </p:cNvSpPr>
          <p:nvPr/>
        </p:nvSpPr>
        <p:spPr bwMode="auto">
          <a:xfrm>
            <a:off x="4176713" y="3416300"/>
            <a:ext cx="266700" cy="201613"/>
          </a:xfrm>
          <a:prstGeom prst="downArrow">
            <a:avLst>
              <a:gd name="adj1" fmla="val 34722"/>
              <a:gd name="adj2" fmla="val 44269"/>
            </a:avLst>
          </a:prstGeom>
          <a:solidFill>
            <a:srgbClr val="DC9300"/>
          </a:solidFill>
          <a:ln w="38100">
            <a:noFill/>
            <a:miter lim="800000"/>
            <a:headEnd/>
            <a:tailEnd/>
          </a:ln>
          <a:effectLst/>
        </p:spPr>
        <p:txBody>
          <a:bodyPr wrap="none" anchor="ctr"/>
          <a:lstStyle/>
          <a:p>
            <a:endParaRPr lang="en-US"/>
          </a:p>
        </p:txBody>
      </p:sp>
      <p:grpSp>
        <p:nvGrpSpPr>
          <p:cNvPr id="154712" name="Group 88"/>
          <p:cNvGrpSpPr>
            <a:grpSpLocks/>
          </p:cNvGrpSpPr>
          <p:nvPr/>
        </p:nvGrpSpPr>
        <p:grpSpPr bwMode="auto">
          <a:xfrm>
            <a:off x="3298825" y="3095625"/>
            <a:ext cx="2024063" cy="354013"/>
            <a:chOff x="2019" y="1910"/>
            <a:chExt cx="1275" cy="223"/>
          </a:xfrm>
        </p:grpSpPr>
        <p:sp>
          <p:nvSpPr>
            <p:cNvPr id="154713" name="Oval 89"/>
            <p:cNvSpPr>
              <a:spLocks noChangeArrowheads="1"/>
            </p:cNvSpPr>
            <p:nvPr/>
          </p:nvSpPr>
          <p:spPr bwMode="auto">
            <a:xfrm>
              <a:off x="2019" y="1910"/>
              <a:ext cx="1275" cy="219"/>
            </a:xfrm>
            <a:prstGeom prst="ellipse">
              <a:avLst/>
            </a:prstGeom>
            <a:gradFill rotWithShape="0">
              <a:gsLst>
                <a:gs pos="0">
                  <a:srgbClr val="FFE2A9"/>
                </a:gs>
                <a:gs pos="100000">
                  <a:srgbClr val="FFC269"/>
                </a:gs>
              </a:gsLst>
              <a:path path="shape">
                <a:fillToRect l="50000" t="50000" r="50000" b="50000"/>
              </a:path>
            </a:gradFill>
            <a:ln w="12700" algn="ctr">
              <a:solidFill>
                <a:srgbClr val="CC6600"/>
              </a:solidFill>
              <a:round/>
              <a:headEnd/>
              <a:tailEnd/>
            </a:ln>
            <a:effectLst>
              <a:outerShdw dist="52363" dir="4557825" algn="ctr" rotWithShape="0">
                <a:srgbClr val="B65B00"/>
              </a:outerShdw>
            </a:effectLst>
          </p:spPr>
          <p:txBody>
            <a:bodyPr wrap="none" anchor="ctr"/>
            <a:lstStyle/>
            <a:p>
              <a:endParaRPr lang="en-US"/>
            </a:p>
          </p:txBody>
        </p:sp>
        <p:sp>
          <p:nvSpPr>
            <p:cNvPr id="154714" name="Text Box 90"/>
            <p:cNvSpPr txBox="1">
              <a:spLocks noChangeArrowheads="1"/>
            </p:cNvSpPr>
            <p:nvPr/>
          </p:nvSpPr>
          <p:spPr bwMode="auto">
            <a:xfrm>
              <a:off x="2080" y="1928"/>
              <a:ext cx="1152" cy="205"/>
            </a:xfrm>
            <a:prstGeom prst="rect">
              <a:avLst/>
            </a:prstGeom>
            <a:noFill/>
            <a:ln w="19050" algn="ctr">
              <a:noFill/>
              <a:miter lim="800000"/>
              <a:headEnd/>
              <a:tailEnd/>
            </a:ln>
            <a:effectLst/>
          </p:spPr>
          <p:txBody>
            <a:bodyPr>
              <a:spAutoFit/>
            </a:bodyPr>
            <a:lstStyle/>
            <a:p>
              <a:pPr algn="ctr" eaLnBrk="0" hangingPunct="0">
                <a:lnSpc>
                  <a:spcPct val="90000"/>
                </a:lnSpc>
              </a:pPr>
              <a:r>
                <a:rPr lang="en-US" sz="1700">
                  <a:solidFill>
                    <a:srgbClr val="4C2600"/>
                  </a:solidFill>
                  <a:latin typeface="Impact" pitchFamily="34" charset="0"/>
                </a:rPr>
                <a:t>Three-day course</a:t>
              </a:r>
            </a:p>
          </p:txBody>
        </p:sp>
      </p:grpSp>
      <p:sp>
        <p:nvSpPr>
          <p:cNvPr id="154715" name="Text Box 91"/>
          <p:cNvSpPr txBox="1">
            <a:spLocks noChangeArrowheads="1"/>
          </p:cNvSpPr>
          <p:nvPr/>
        </p:nvSpPr>
        <p:spPr bwMode="auto">
          <a:xfrm>
            <a:off x="5410200" y="3321050"/>
            <a:ext cx="2743200" cy="412750"/>
          </a:xfrm>
          <a:prstGeom prst="rect">
            <a:avLst/>
          </a:prstGeom>
          <a:noFill/>
          <a:ln w="9525">
            <a:noFill/>
            <a:miter lim="800000"/>
            <a:headEnd/>
            <a:tailEnd/>
          </a:ln>
          <a:effectLst/>
        </p:spPr>
        <p:txBody>
          <a:bodyPr>
            <a:spAutoFit/>
          </a:bodyPr>
          <a:lstStyle/>
          <a:p>
            <a:pPr>
              <a:spcBef>
                <a:spcPct val="50000"/>
              </a:spcBef>
            </a:pPr>
            <a:r>
              <a:rPr lang="en-US" sz="2100">
                <a:solidFill>
                  <a:srgbClr val="FFE2A9"/>
                </a:solidFill>
                <a:latin typeface="Arial Black" pitchFamily="34" charset="0"/>
              </a:rPr>
              <a:t>(Ark of Covenant)</a:t>
            </a:r>
          </a:p>
        </p:txBody>
      </p:sp>
      <p:sp>
        <p:nvSpPr>
          <p:cNvPr id="154716" name="Text Box 92"/>
          <p:cNvSpPr txBox="1">
            <a:spLocks noChangeArrowheads="1"/>
          </p:cNvSpPr>
          <p:nvPr/>
        </p:nvSpPr>
        <p:spPr bwMode="auto">
          <a:xfrm>
            <a:off x="5410200" y="4130675"/>
            <a:ext cx="1905000" cy="412750"/>
          </a:xfrm>
          <a:prstGeom prst="rect">
            <a:avLst/>
          </a:prstGeom>
          <a:noFill/>
          <a:ln w="9525">
            <a:noFill/>
            <a:miter lim="800000"/>
            <a:headEnd/>
            <a:tailEnd/>
          </a:ln>
          <a:effectLst/>
        </p:spPr>
        <p:txBody>
          <a:bodyPr>
            <a:spAutoFit/>
          </a:bodyPr>
          <a:lstStyle/>
          <a:p>
            <a:pPr>
              <a:spcBef>
                <a:spcPct val="50000"/>
              </a:spcBef>
            </a:pPr>
            <a:r>
              <a:rPr lang="en-US" sz="2100">
                <a:solidFill>
                  <a:srgbClr val="FFE2A9"/>
                </a:solidFill>
                <a:latin typeface="Arial Black" pitchFamily="34" charset="0"/>
              </a:rPr>
              <a:t>(12 Stones)</a:t>
            </a:r>
          </a:p>
        </p:txBody>
      </p:sp>
      <p:sp>
        <p:nvSpPr>
          <p:cNvPr id="154717" name="AutoShape 93"/>
          <p:cNvSpPr>
            <a:spLocks noChangeArrowheads="1"/>
          </p:cNvSpPr>
          <p:nvPr/>
        </p:nvSpPr>
        <p:spPr bwMode="auto">
          <a:xfrm>
            <a:off x="4176713" y="4483100"/>
            <a:ext cx="266700" cy="200025"/>
          </a:xfrm>
          <a:prstGeom prst="downArrow">
            <a:avLst>
              <a:gd name="adj1" fmla="val 34722"/>
              <a:gd name="adj2" fmla="val 44269"/>
            </a:avLst>
          </a:prstGeom>
          <a:solidFill>
            <a:srgbClr val="DC9300"/>
          </a:solidFill>
          <a:ln w="38100">
            <a:noFill/>
            <a:miter lim="800000"/>
            <a:headEnd/>
            <a:tailEnd/>
          </a:ln>
          <a:effectLst/>
        </p:spPr>
        <p:txBody>
          <a:bodyPr wrap="none" anchor="ctr"/>
          <a:lstStyle/>
          <a:p>
            <a:pPr algn="ctr">
              <a:lnSpc>
                <a:spcPct val="115000"/>
              </a:lnSpc>
            </a:pPr>
            <a:endParaRPr lang="en-US" sz="3200">
              <a:latin typeface="Arial Black" pitchFamily="34" charset="0"/>
            </a:endParaRPr>
          </a:p>
        </p:txBody>
      </p:sp>
      <p:grpSp>
        <p:nvGrpSpPr>
          <p:cNvPr id="154718" name="Group 94"/>
          <p:cNvGrpSpPr>
            <a:grpSpLocks/>
          </p:cNvGrpSpPr>
          <p:nvPr/>
        </p:nvGrpSpPr>
        <p:grpSpPr bwMode="auto">
          <a:xfrm>
            <a:off x="3298825" y="4635500"/>
            <a:ext cx="2024063" cy="469900"/>
            <a:chOff x="2085" y="3244"/>
            <a:chExt cx="1275" cy="296"/>
          </a:xfrm>
        </p:grpSpPr>
        <p:sp>
          <p:nvSpPr>
            <p:cNvPr id="154719" name="Oval 95"/>
            <p:cNvSpPr>
              <a:spLocks noChangeArrowheads="1"/>
            </p:cNvSpPr>
            <p:nvPr/>
          </p:nvSpPr>
          <p:spPr bwMode="auto">
            <a:xfrm>
              <a:off x="2085" y="3282"/>
              <a:ext cx="1275" cy="219"/>
            </a:xfrm>
            <a:prstGeom prst="ellipse">
              <a:avLst/>
            </a:prstGeom>
            <a:gradFill rotWithShape="0">
              <a:gsLst>
                <a:gs pos="0">
                  <a:srgbClr val="FFE2A9"/>
                </a:gs>
                <a:gs pos="100000">
                  <a:srgbClr val="FFC269"/>
                </a:gs>
              </a:gsLst>
              <a:path path="shape">
                <a:fillToRect l="50000" t="50000" r="50000" b="50000"/>
              </a:path>
            </a:gradFill>
            <a:ln w="12700" algn="ctr">
              <a:solidFill>
                <a:srgbClr val="CC6600"/>
              </a:solidFill>
              <a:round/>
              <a:headEnd/>
              <a:tailEnd/>
            </a:ln>
            <a:effectLst>
              <a:outerShdw dist="52363" dir="4557825" algn="ctr" rotWithShape="0">
                <a:srgbClr val="B65B00"/>
              </a:outerShdw>
            </a:effectLst>
          </p:spPr>
          <p:txBody>
            <a:bodyPr wrap="none" anchor="ctr"/>
            <a:lstStyle/>
            <a:p>
              <a:endParaRPr lang="en-US"/>
            </a:p>
          </p:txBody>
        </p:sp>
        <p:sp>
          <p:nvSpPr>
            <p:cNvPr id="154720" name="Text Box 96"/>
            <p:cNvSpPr txBox="1">
              <a:spLocks noChangeArrowheads="1"/>
            </p:cNvSpPr>
            <p:nvPr/>
          </p:nvSpPr>
          <p:spPr bwMode="auto">
            <a:xfrm>
              <a:off x="2218" y="3244"/>
              <a:ext cx="1008" cy="296"/>
            </a:xfrm>
            <a:prstGeom prst="rect">
              <a:avLst/>
            </a:prstGeom>
            <a:noFill/>
            <a:ln w="19050" algn="ctr">
              <a:noFill/>
              <a:miter lim="800000"/>
              <a:headEnd/>
              <a:tailEnd/>
            </a:ln>
            <a:effectLst>
              <a:outerShdw dist="12700" algn="ctr" rotWithShape="0">
                <a:srgbClr val="660033"/>
              </a:outerShdw>
            </a:effectLst>
          </p:spPr>
          <p:txBody>
            <a:bodyPr>
              <a:spAutoFit/>
            </a:bodyPr>
            <a:lstStyle/>
            <a:p>
              <a:pPr algn="ctr" eaLnBrk="0" hangingPunct="0">
                <a:lnSpc>
                  <a:spcPct val="95000"/>
                </a:lnSpc>
              </a:pPr>
              <a:r>
                <a:rPr lang="en-US" sz="2600" b="1">
                  <a:solidFill>
                    <a:srgbClr val="4C2600"/>
                  </a:solidFill>
                </a:rPr>
                <a:t>Jericho</a:t>
              </a:r>
            </a:p>
          </p:txBody>
        </p:sp>
      </p:grpSp>
      <p:sp>
        <p:nvSpPr>
          <p:cNvPr id="154721" name="AutoShape 97"/>
          <p:cNvSpPr>
            <a:spLocks noChangeArrowheads="1"/>
          </p:cNvSpPr>
          <p:nvPr/>
        </p:nvSpPr>
        <p:spPr bwMode="auto">
          <a:xfrm>
            <a:off x="4176713" y="3949700"/>
            <a:ext cx="266700" cy="200025"/>
          </a:xfrm>
          <a:prstGeom prst="downArrow">
            <a:avLst>
              <a:gd name="adj1" fmla="val 34722"/>
              <a:gd name="adj2" fmla="val 44269"/>
            </a:avLst>
          </a:prstGeom>
          <a:solidFill>
            <a:srgbClr val="DC9300"/>
          </a:solidFill>
          <a:ln w="38100">
            <a:noFill/>
            <a:miter lim="800000"/>
            <a:headEnd/>
            <a:tailEnd/>
          </a:ln>
          <a:effectLst/>
        </p:spPr>
        <p:txBody>
          <a:bodyPr wrap="none" anchor="ctr"/>
          <a:lstStyle/>
          <a:p>
            <a:endParaRPr lang="en-US"/>
          </a:p>
        </p:txBody>
      </p:sp>
      <p:grpSp>
        <p:nvGrpSpPr>
          <p:cNvPr id="154722" name="Group 98"/>
          <p:cNvGrpSpPr>
            <a:grpSpLocks/>
          </p:cNvGrpSpPr>
          <p:nvPr/>
        </p:nvGrpSpPr>
        <p:grpSpPr bwMode="auto">
          <a:xfrm>
            <a:off x="3298825" y="4102100"/>
            <a:ext cx="2024063" cy="469900"/>
            <a:chOff x="2085" y="3244"/>
            <a:chExt cx="1275" cy="296"/>
          </a:xfrm>
        </p:grpSpPr>
        <p:sp>
          <p:nvSpPr>
            <p:cNvPr id="154723" name="Oval 99"/>
            <p:cNvSpPr>
              <a:spLocks noChangeArrowheads="1"/>
            </p:cNvSpPr>
            <p:nvPr/>
          </p:nvSpPr>
          <p:spPr bwMode="auto">
            <a:xfrm>
              <a:off x="2085" y="3282"/>
              <a:ext cx="1275" cy="219"/>
            </a:xfrm>
            <a:prstGeom prst="ellipse">
              <a:avLst/>
            </a:prstGeom>
            <a:gradFill rotWithShape="0">
              <a:gsLst>
                <a:gs pos="0">
                  <a:srgbClr val="FFE2A9"/>
                </a:gs>
                <a:gs pos="100000">
                  <a:srgbClr val="FFC269"/>
                </a:gs>
              </a:gsLst>
              <a:path path="shape">
                <a:fillToRect l="50000" t="50000" r="50000" b="50000"/>
              </a:path>
            </a:gradFill>
            <a:ln w="12700" algn="ctr">
              <a:solidFill>
                <a:srgbClr val="CC6600"/>
              </a:solidFill>
              <a:round/>
              <a:headEnd/>
              <a:tailEnd/>
            </a:ln>
            <a:effectLst>
              <a:outerShdw dist="52363" dir="4557825" algn="ctr" rotWithShape="0">
                <a:srgbClr val="B65B00"/>
              </a:outerShdw>
            </a:effectLst>
          </p:spPr>
          <p:txBody>
            <a:bodyPr wrap="none" anchor="ctr"/>
            <a:lstStyle/>
            <a:p>
              <a:endParaRPr lang="en-US"/>
            </a:p>
          </p:txBody>
        </p:sp>
        <p:sp>
          <p:nvSpPr>
            <p:cNvPr id="154724" name="Text Box 100"/>
            <p:cNvSpPr txBox="1">
              <a:spLocks noChangeArrowheads="1"/>
            </p:cNvSpPr>
            <p:nvPr/>
          </p:nvSpPr>
          <p:spPr bwMode="auto">
            <a:xfrm>
              <a:off x="2218" y="3244"/>
              <a:ext cx="1008" cy="296"/>
            </a:xfrm>
            <a:prstGeom prst="rect">
              <a:avLst/>
            </a:prstGeom>
            <a:noFill/>
            <a:ln w="19050" algn="ctr">
              <a:noFill/>
              <a:miter lim="800000"/>
              <a:headEnd/>
              <a:tailEnd/>
            </a:ln>
            <a:effectLst>
              <a:outerShdw dist="12700" algn="ctr" rotWithShape="0">
                <a:srgbClr val="660033"/>
              </a:outerShdw>
            </a:effectLst>
          </p:spPr>
          <p:txBody>
            <a:bodyPr>
              <a:spAutoFit/>
            </a:bodyPr>
            <a:lstStyle/>
            <a:p>
              <a:pPr algn="ctr" eaLnBrk="0" hangingPunct="0">
                <a:lnSpc>
                  <a:spcPct val="95000"/>
                </a:lnSpc>
              </a:pPr>
              <a:r>
                <a:rPr lang="en-US" sz="2600" b="1">
                  <a:solidFill>
                    <a:srgbClr val="4C2600"/>
                  </a:solidFill>
                </a:rPr>
                <a:t>Gilgal</a:t>
              </a:r>
            </a:p>
          </p:txBody>
        </p:sp>
      </p:grpSp>
      <p:grpSp>
        <p:nvGrpSpPr>
          <p:cNvPr id="154725" name="Group 101"/>
          <p:cNvGrpSpPr>
            <a:grpSpLocks/>
          </p:cNvGrpSpPr>
          <p:nvPr/>
        </p:nvGrpSpPr>
        <p:grpSpPr bwMode="auto">
          <a:xfrm>
            <a:off x="3298825" y="3629025"/>
            <a:ext cx="2024063" cy="366713"/>
            <a:chOff x="2019" y="2246"/>
            <a:chExt cx="1275" cy="231"/>
          </a:xfrm>
        </p:grpSpPr>
        <p:sp>
          <p:nvSpPr>
            <p:cNvPr id="154726" name="Oval 102"/>
            <p:cNvSpPr>
              <a:spLocks noChangeArrowheads="1"/>
            </p:cNvSpPr>
            <p:nvPr/>
          </p:nvSpPr>
          <p:spPr bwMode="auto">
            <a:xfrm>
              <a:off x="2019" y="2246"/>
              <a:ext cx="1275" cy="219"/>
            </a:xfrm>
            <a:prstGeom prst="ellipse">
              <a:avLst/>
            </a:prstGeom>
            <a:gradFill rotWithShape="0">
              <a:gsLst>
                <a:gs pos="0">
                  <a:srgbClr val="FFE2A9"/>
                </a:gs>
                <a:gs pos="100000">
                  <a:srgbClr val="FFC269"/>
                </a:gs>
              </a:gsLst>
              <a:path path="shape">
                <a:fillToRect l="50000" t="50000" r="50000" b="50000"/>
              </a:path>
            </a:gradFill>
            <a:ln w="12700" algn="ctr">
              <a:solidFill>
                <a:srgbClr val="CC6600"/>
              </a:solidFill>
              <a:round/>
              <a:headEnd/>
              <a:tailEnd/>
            </a:ln>
            <a:effectLst>
              <a:outerShdw dist="52363" dir="4557825" algn="ctr" rotWithShape="0">
                <a:srgbClr val="B65B00"/>
              </a:outerShdw>
            </a:effectLst>
          </p:spPr>
          <p:txBody>
            <a:bodyPr wrap="none" anchor="ctr"/>
            <a:lstStyle/>
            <a:p>
              <a:endParaRPr lang="en-US"/>
            </a:p>
          </p:txBody>
        </p:sp>
        <p:sp>
          <p:nvSpPr>
            <p:cNvPr id="154727" name="Text Box 103"/>
            <p:cNvSpPr txBox="1">
              <a:spLocks noChangeArrowheads="1"/>
            </p:cNvSpPr>
            <p:nvPr/>
          </p:nvSpPr>
          <p:spPr bwMode="auto">
            <a:xfrm>
              <a:off x="2105" y="2246"/>
              <a:ext cx="1104" cy="231"/>
            </a:xfrm>
            <a:prstGeom prst="rect">
              <a:avLst/>
            </a:prstGeom>
            <a:noFill/>
            <a:ln w="19050" algn="ctr">
              <a:noFill/>
              <a:miter lim="800000"/>
              <a:headEnd/>
              <a:tailEnd/>
            </a:ln>
            <a:effectLst>
              <a:outerShdw dist="12700" algn="ctr" rotWithShape="0">
                <a:srgbClr val="660033"/>
              </a:outerShdw>
            </a:effectLst>
          </p:spPr>
          <p:txBody>
            <a:bodyPr>
              <a:spAutoFit/>
            </a:bodyPr>
            <a:lstStyle/>
            <a:p>
              <a:pPr algn="ctr" eaLnBrk="0" hangingPunct="0">
                <a:lnSpc>
                  <a:spcPct val="90000"/>
                </a:lnSpc>
              </a:pPr>
              <a:r>
                <a:rPr lang="en-US" sz="2000" b="1">
                  <a:solidFill>
                    <a:srgbClr val="4C2600"/>
                  </a:solidFill>
                </a:rPr>
                <a:t>Jordan River</a:t>
              </a:r>
            </a:p>
          </p:txBody>
        </p:sp>
      </p:grpSp>
      <p:sp>
        <p:nvSpPr>
          <p:cNvPr id="154728" name="AutoShape 104"/>
          <p:cNvSpPr>
            <a:spLocks noChangeArrowheads="1"/>
          </p:cNvSpPr>
          <p:nvPr/>
        </p:nvSpPr>
        <p:spPr bwMode="auto">
          <a:xfrm rot="10800000">
            <a:off x="1344613" y="1362075"/>
            <a:ext cx="207962" cy="623888"/>
          </a:xfrm>
          <a:prstGeom prst="downArrow">
            <a:avLst>
              <a:gd name="adj1" fmla="val 41380"/>
              <a:gd name="adj2" fmla="val 70250"/>
            </a:avLst>
          </a:prstGeom>
          <a:solidFill>
            <a:srgbClr val="6600CC"/>
          </a:solidFill>
          <a:ln w="9525" algn="ctr">
            <a:solidFill>
              <a:srgbClr val="6600CC"/>
            </a:solidFill>
            <a:miter lim="800000"/>
            <a:headEnd/>
            <a:tailEnd/>
          </a:ln>
          <a:effectLst/>
        </p:spPr>
        <p:txBody>
          <a:bodyPr rot="10800000" wrap="none" anchor="ctr"/>
          <a:lstStyle/>
          <a:p>
            <a:pPr algn="ctr"/>
            <a:endParaRPr lang="en-US">
              <a:latin typeface="Arial Black" pitchFamily="34" charset="0"/>
            </a:endParaRPr>
          </a:p>
        </p:txBody>
      </p:sp>
      <p:grpSp>
        <p:nvGrpSpPr>
          <p:cNvPr id="154729" name="Group 105"/>
          <p:cNvGrpSpPr>
            <a:grpSpLocks/>
          </p:cNvGrpSpPr>
          <p:nvPr/>
        </p:nvGrpSpPr>
        <p:grpSpPr bwMode="auto">
          <a:xfrm>
            <a:off x="1106488" y="673100"/>
            <a:ext cx="684212" cy="676275"/>
            <a:chOff x="4704" y="288"/>
            <a:chExt cx="672" cy="720"/>
          </a:xfrm>
        </p:grpSpPr>
        <p:sp>
          <p:nvSpPr>
            <p:cNvPr id="154730" name="Oval 106"/>
            <p:cNvSpPr>
              <a:spLocks noChangeArrowheads="1"/>
            </p:cNvSpPr>
            <p:nvPr/>
          </p:nvSpPr>
          <p:spPr bwMode="auto">
            <a:xfrm>
              <a:off x="4704" y="288"/>
              <a:ext cx="672" cy="720"/>
            </a:xfrm>
            <a:prstGeom prst="ellipse">
              <a:avLst/>
            </a:prstGeom>
            <a:gradFill rotWithShape="0">
              <a:gsLst>
                <a:gs pos="0">
                  <a:srgbClr val="FFFFFF"/>
                </a:gs>
                <a:gs pos="100000">
                  <a:srgbClr val="FFFFFF"/>
                </a:gs>
              </a:gsLst>
              <a:lin ang="2700000" scaled="1"/>
            </a:gradFill>
            <a:ln w="12700">
              <a:round/>
              <a:headEnd/>
              <a:tailEnd/>
            </a:ln>
            <a:effectLst/>
            <a:scene3d>
              <a:camera prst="legacyPerspectiveTop"/>
              <a:lightRig rig="legacyFlat3" dir="t"/>
            </a:scene3d>
            <a:sp3d extrusionH="430200" prstMaterial="legacyMatte">
              <a:bevelT w="13500" h="13500" prst="angle"/>
              <a:bevelB w="13500" h="13500" prst="angle"/>
              <a:extrusionClr>
                <a:srgbClr val="9900FF"/>
              </a:extrusionClr>
            </a:sp3d>
          </p:spPr>
          <p:txBody>
            <a:bodyPr wrap="none" anchor="ctr">
              <a:flatTx/>
            </a:bodyPr>
            <a:lstStyle/>
            <a:p>
              <a:pPr algn="ctr" eaLnBrk="0" hangingPunct="0"/>
              <a:endParaRPr lang="en-US" sz="4800" b="1">
                <a:solidFill>
                  <a:srgbClr val="6600CC"/>
                </a:solidFill>
                <a:latin typeface="Impact" pitchFamily="34" charset="0"/>
              </a:endParaRPr>
            </a:p>
          </p:txBody>
        </p:sp>
        <p:sp>
          <p:nvSpPr>
            <p:cNvPr id="154731" name="WordArt 107"/>
            <p:cNvSpPr>
              <a:spLocks noChangeArrowheads="1" noChangeShapeType="1" noTextEdit="1"/>
            </p:cNvSpPr>
            <p:nvPr/>
          </p:nvSpPr>
          <p:spPr bwMode="auto">
            <a:xfrm>
              <a:off x="4778" y="492"/>
              <a:ext cx="517" cy="344"/>
            </a:xfrm>
            <a:prstGeom prst="rect">
              <a:avLst/>
            </a:prstGeom>
          </p:spPr>
          <p:txBody>
            <a:bodyPr wrap="none" fromWordArt="1">
              <a:prstTxWarp prst="textPlain">
                <a:avLst>
                  <a:gd name="adj" fmla="val 50000"/>
                </a:avLst>
              </a:prstTxWarp>
            </a:bodyPr>
            <a:lstStyle/>
            <a:p>
              <a:pPr algn="ctr"/>
              <a:r>
                <a:rPr lang="en-US" sz="3600" kern="10">
                  <a:ln w="38100">
                    <a:solidFill>
                      <a:srgbClr val="6600CC"/>
                    </a:solidFill>
                    <a:round/>
                    <a:headEnd/>
                    <a:tailEnd/>
                  </a:ln>
                  <a:solidFill>
                    <a:schemeClr val="bg1"/>
                  </a:solidFill>
                  <a:latin typeface="Impact"/>
                </a:rPr>
                <a:t>God</a:t>
              </a:r>
            </a:p>
          </p:txBody>
        </p:sp>
      </p:grpSp>
      <p:grpSp>
        <p:nvGrpSpPr>
          <p:cNvPr id="154732" name="Group 108"/>
          <p:cNvGrpSpPr>
            <a:grpSpLocks/>
          </p:cNvGrpSpPr>
          <p:nvPr/>
        </p:nvGrpSpPr>
        <p:grpSpPr bwMode="auto">
          <a:xfrm>
            <a:off x="915988" y="1636713"/>
            <a:ext cx="1066800" cy="488950"/>
            <a:chOff x="1344" y="2736"/>
            <a:chExt cx="1056" cy="528"/>
          </a:xfrm>
        </p:grpSpPr>
        <p:sp>
          <p:nvSpPr>
            <p:cNvPr id="154733" name="Oval 109"/>
            <p:cNvSpPr>
              <a:spLocks noChangeArrowheads="1"/>
            </p:cNvSpPr>
            <p:nvPr/>
          </p:nvSpPr>
          <p:spPr bwMode="auto">
            <a:xfrm>
              <a:off x="1344" y="2736"/>
              <a:ext cx="1056" cy="528"/>
            </a:xfrm>
            <a:prstGeom prst="ellipse">
              <a:avLst/>
            </a:prstGeom>
            <a:gradFill rotWithShape="0">
              <a:gsLst>
                <a:gs pos="0">
                  <a:srgbClr val="FFFFCC"/>
                </a:gs>
                <a:gs pos="100000">
                  <a:srgbClr val="FFFF00"/>
                </a:gs>
              </a:gsLst>
              <a:path path="shape">
                <a:fillToRect l="50000" t="50000" r="50000" b="50000"/>
              </a:path>
            </a:gradFill>
            <a:ln w="12700" algn="ctr">
              <a:solidFill>
                <a:srgbClr val="FFCC00"/>
              </a:solidFill>
              <a:round/>
              <a:headEnd/>
              <a:tailEnd/>
            </a:ln>
            <a:effectLst>
              <a:outerShdw dist="64758" dir="4721404" algn="ctr" rotWithShape="0">
                <a:srgbClr val="DEB400"/>
              </a:outerShdw>
            </a:effectLst>
          </p:spPr>
          <p:txBody>
            <a:bodyPr wrap="none" anchor="ctr"/>
            <a:lstStyle/>
            <a:p>
              <a:pPr algn="ctr" eaLnBrk="0" hangingPunct="0"/>
              <a:endParaRPr lang="en-US" sz="3600">
                <a:solidFill>
                  <a:srgbClr val="5A002D"/>
                </a:solidFill>
                <a:latin typeface="Impact" pitchFamily="34" charset="0"/>
              </a:endParaRPr>
            </a:p>
          </p:txBody>
        </p:sp>
        <p:sp>
          <p:nvSpPr>
            <p:cNvPr id="154734" name="WordArt 110"/>
            <p:cNvSpPr>
              <a:spLocks noChangeArrowheads="1" noChangeShapeType="1" noTextEdit="1"/>
            </p:cNvSpPr>
            <p:nvPr/>
          </p:nvSpPr>
          <p:spPr bwMode="auto">
            <a:xfrm>
              <a:off x="1535" y="2856"/>
              <a:ext cx="674" cy="288"/>
            </a:xfrm>
            <a:prstGeom prst="rect">
              <a:avLst/>
            </a:prstGeom>
          </p:spPr>
          <p:txBody>
            <a:bodyPr wrap="none" fromWordArt="1">
              <a:prstTxWarp prst="textInflate">
                <a:avLst>
                  <a:gd name="adj" fmla="val 13634"/>
                </a:avLst>
              </a:prstTxWarp>
            </a:bodyPr>
            <a:lstStyle/>
            <a:p>
              <a:pPr algn="ctr"/>
              <a:r>
                <a:rPr lang="en-US" sz="3600" kern="10">
                  <a:ln w="38100">
                    <a:noFill/>
                    <a:round/>
                    <a:headEnd/>
                    <a:tailEnd/>
                  </a:ln>
                  <a:solidFill>
                    <a:srgbClr val="580000"/>
                  </a:solidFill>
                  <a:latin typeface="Impact"/>
                </a:rPr>
                <a:t>Moses</a:t>
              </a:r>
            </a:p>
          </p:txBody>
        </p:sp>
      </p:grpSp>
      <p:grpSp>
        <p:nvGrpSpPr>
          <p:cNvPr id="154735" name="Group 111"/>
          <p:cNvGrpSpPr>
            <a:grpSpLocks/>
          </p:cNvGrpSpPr>
          <p:nvPr/>
        </p:nvGrpSpPr>
        <p:grpSpPr bwMode="auto">
          <a:xfrm>
            <a:off x="912813" y="2209800"/>
            <a:ext cx="1066800" cy="487363"/>
            <a:chOff x="480" y="1680"/>
            <a:chExt cx="893" cy="408"/>
          </a:xfrm>
        </p:grpSpPr>
        <p:sp>
          <p:nvSpPr>
            <p:cNvPr id="154736" name="Oval 112"/>
            <p:cNvSpPr>
              <a:spLocks noChangeArrowheads="1"/>
            </p:cNvSpPr>
            <p:nvPr/>
          </p:nvSpPr>
          <p:spPr bwMode="auto">
            <a:xfrm>
              <a:off x="480" y="1680"/>
              <a:ext cx="893" cy="408"/>
            </a:xfrm>
            <a:prstGeom prst="ellipse">
              <a:avLst/>
            </a:prstGeom>
            <a:gradFill rotWithShape="0">
              <a:gsLst>
                <a:gs pos="0">
                  <a:srgbClr val="FFFFCC"/>
                </a:gs>
                <a:gs pos="100000">
                  <a:srgbClr val="FFFF00"/>
                </a:gs>
              </a:gsLst>
              <a:path path="shape">
                <a:fillToRect l="50000" t="50000" r="50000" b="50000"/>
              </a:path>
            </a:gradFill>
            <a:ln w="12700" algn="ctr">
              <a:solidFill>
                <a:srgbClr val="FFCC00"/>
              </a:solidFill>
              <a:round/>
              <a:headEnd/>
              <a:tailEnd/>
            </a:ln>
            <a:effectLst>
              <a:outerShdw dist="64758" dir="4721404" algn="ctr" rotWithShape="0">
                <a:srgbClr val="DEB400"/>
              </a:outerShdw>
            </a:effectLst>
          </p:spPr>
          <p:txBody>
            <a:bodyPr wrap="none" anchor="ctr"/>
            <a:lstStyle/>
            <a:p>
              <a:pPr algn="ctr" eaLnBrk="0" hangingPunct="0"/>
              <a:endParaRPr lang="en-US" sz="3600">
                <a:solidFill>
                  <a:srgbClr val="5A002D"/>
                </a:solidFill>
                <a:latin typeface="Impact" pitchFamily="34" charset="0"/>
              </a:endParaRPr>
            </a:p>
          </p:txBody>
        </p:sp>
        <p:sp>
          <p:nvSpPr>
            <p:cNvPr id="154737" name="WordArt 113"/>
            <p:cNvSpPr>
              <a:spLocks noChangeArrowheads="1" noChangeShapeType="1" noTextEdit="1"/>
            </p:cNvSpPr>
            <p:nvPr/>
          </p:nvSpPr>
          <p:spPr bwMode="auto">
            <a:xfrm>
              <a:off x="609" y="1773"/>
              <a:ext cx="635" cy="222"/>
            </a:xfrm>
            <a:prstGeom prst="rect">
              <a:avLst/>
            </a:prstGeom>
          </p:spPr>
          <p:txBody>
            <a:bodyPr wrap="none" fromWordArt="1">
              <a:prstTxWarp prst="textInflate">
                <a:avLst>
                  <a:gd name="adj" fmla="val 13634"/>
                </a:avLst>
              </a:prstTxWarp>
            </a:bodyPr>
            <a:lstStyle/>
            <a:p>
              <a:pPr algn="ctr"/>
              <a:r>
                <a:rPr lang="en-US" sz="3600" kern="10">
                  <a:ln w="38100">
                    <a:noFill/>
                    <a:round/>
                    <a:headEnd/>
                    <a:tailEnd/>
                  </a:ln>
                  <a:solidFill>
                    <a:srgbClr val="580000"/>
                  </a:solidFill>
                  <a:latin typeface="Impact"/>
                </a:rPr>
                <a:t>Joshua</a:t>
              </a:r>
            </a:p>
          </p:txBody>
        </p:sp>
      </p:grpSp>
      <p:pic>
        <p:nvPicPr>
          <p:cNvPr id="154738" name="Picture 114" descr="Setting up the stones of memorial"/>
          <p:cNvPicPr>
            <a:picLocks noChangeAspect="1" noChangeArrowheads="1"/>
          </p:cNvPicPr>
          <p:nvPr/>
        </p:nvPicPr>
        <p:blipFill>
          <a:blip r:embed="rId4" cstate="print">
            <a:lum bright="12000" contrast="-24000"/>
          </a:blip>
          <a:srcRect t="2687" b="12341"/>
          <a:stretch>
            <a:fillRect/>
          </a:stretch>
        </p:blipFill>
        <p:spPr bwMode="auto">
          <a:xfrm>
            <a:off x="715963" y="609600"/>
            <a:ext cx="7716837" cy="5391150"/>
          </a:xfrm>
          <a:prstGeom prst="rect">
            <a:avLst/>
          </a:prstGeom>
          <a:solidFill>
            <a:srgbClr val="FFFFE3"/>
          </a:solidFill>
          <a:ln w="9525" algn="ctr">
            <a:noFill/>
            <a:miter lim="800000"/>
            <a:headEnd/>
            <a:tailEnd/>
          </a:ln>
          <a:effectLst/>
        </p:spPr>
      </p:pic>
      <p:pic>
        <p:nvPicPr>
          <p:cNvPr id="154739" name="Picture 115" descr="Falling down of the walls of Jericho"/>
          <p:cNvPicPr>
            <a:picLocks noChangeAspect="1" noChangeArrowheads="1"/>
          </p:cNvPicPr>
          <p:nvPr/>
        </p:nvPicPr>
        <p:blipFill>
          <a:blip r:embed="rId5" cstate="print">
            <a:lum contrast="-30000"/>
          </a:blip>
          <a:srcRect l="569" t="12379" r="4581" b="1172"/>
          <a:stretch>
            <a:fillRect/>
          </a:stretch>
        </p:blipFill>
        <p:spPr bwMode="auto">
          <a:xfrm>
            <a:off x="720725" y="609600"/>
            <a:ext cx="7751763" cy="5132388"/>
          </a:xfrm>
          <a:prstGeom prst="rect">
            <a:avLst/>
          </a:prstGeom>
          <a:solidFill>
            <a:srgbClr val="FFFFE3"/>
          </a:solidFill>
        </p:spPr>
      </p:pic>
      <p:sp>
        <p:nvSpPr>
          <p:cNvPr id="154740" name="Rectangle 116"/>
          <p:cNvSpPr>
            <a:spLocks noChangeArrowheads="1"/>
          </p:cNvSpPr>
          <p:nvPr/>
        </p:nvSpPr>
        <p:spPr bwMode="auto">
          <a:xfrm>
            <a:off x="0" y="5715000"/>
            <a:ext cx="9144000" cy="1143000"/>
          </a:xfrm>
          <a:prstGeom prst="rect">
            <a:avLst/>
          </a:prstGeom>
          <a:solidFill>
            <a:schemeClr val="tx1"/>
          </a:solidFill>
          <a:ln w="9525">
            <a:solidFill>
              <a:schemeClr val="tx1"/>
            </a:solidFill>
            <a:miter lim="800000"/>
            <a:headEnd/>
            <a:tailEnd/>
          </a:ln>
          <a:effectLst/>
        </p:spPr>
        <p:txBody>
          <a:bodyPr wrap="none" anchor="ctr"/>
          <a:lstStyle/>
          <a:p>
            <a:endParaRPr lang="en-US"/>
          </a:p>
        </p:txBody>
      </p:sp>
      <p:grpSp>
        <p:nvGrpSpPr>
          <p:cNvPr id="154741" name="Group 117"/>
          <p:cNvGrpSpPr>
            <a:grpSpLocks/>
          </p:cNvGrpSpPr>
          <p:nvPr/>
        </p:nvGrpSpPr>
        <p:grpSpPr bwMode="auto">
          <a:xfrm>
            <a:off x="885825" y="5762625"/>
            <a:ext cx="7577138" cy="990600"/>
            <a:chOff x="459" y="3600"/>
            <a:chExt cx="4773" cy="624"/>
          </a:xfrm>
        </p:grpSpPr>
        <p:sp>
          <p:nvSpPr>
            <p:cNvPr id="154742" name="Text Box 118"/>
            <p:cNvSpPr txBox="1">
              <a:spLocks noChangeArrowheads="1"/>
            </p:cNvSpPr>
            <p:nvPr/>
          </p:nvSpPr>
          <p:spPr bwMode="auto">
            <a:xfrm>
              <a:off x="699" y="3659"/>
              <a:ext cx="4533" cy="565"/>
            </a:xfrm>
            <a:prstGeom prst="rect">
              <a:avLst/>
            </a:prstGeom>
            <a:noFill/>
            <a:ln w="9525">
              <a:noFill/>
              <a:miter lim="800000"/>
              <a:headEnd/>
              <a:tailEnd/>
            </a:ln>
            <a:effectLst/>
          </p:spPr>
          <p:txBody>
            <a:bodyPr>
              <a:spAutoFit/>
            </a:bodyPr>
            <a:lstStyle/>
            <a:p>
              <a:pPr eaLnBrk="0" hangingPunct="0">
                <a:lnSpc>
                  <a:spcPct val="80000"/>
                </a:lnSpc>
              </a:pPr>
              <a:r>
                <a:rPr lang="en-US" sz="2200" b="1" dirty="0">
                  <a:solidFill>
                    <a:schemeClr val="bg1"/>
                  </a:solidFill>
                  <a:latin typeface="Arial Narrow" pitchFamily="34" charset="0"/>
                </a:rPr>
                <a:t>After the feast of Passover, they set out for the city of </a:t>
              </a:r>
              <a:r>
                <a:rPr lang="en-US" sz="2200" b="1" u="sng" dirty="0">
                  <a:solidFill>
                    <a:schemeClr val="bg1"/>
                  </a:solidFill>
                  <a:latin typeface="Arial Narrow" pitchFamily="34" charset="0"/>
                </a:rPr>
                <a:t>Jericho</a:t>
              </a:r>
              <a:r>
                <a:rPr lang="en-US" sz="2200" b="1" dirty="0">
                  <a:solidFill>
                    <a:schemeClr val="bg1"/>
                  </a:solidFill>
                  <a:latin typeface="Arial Narrow" pitchFamily="34" charset="0"/>
                </a:rPr>
                <a:t>. After </a:t>
              </a:r>
              <a:r>
                <a:rPr lang="en-US" sz="2200" b="1" dirty="0">
                  <a:solidFill>
                    <a:srgbClr val="FFFF66"/>
                  </a:solidFill>
                  <a:latin typeface="Arial Narrow" pitchFamily="34" charset="0"/>
                </a:rPr>
                <a:t>marching</a:t>
              </a:r>
              <a:r>
                <a:rPr lang="en-US" sz="2200" b="1" dirty="0">
                  <a:solidFill>
                    <a:schemeClr val="bg1"/>
                  </a:solidFill>
                  <a:latin typeface="Arial Narrow" pitchFamily="34" charset="0"/>
                </a:rPr>
                <a:t> around the city for seven days, they raised a great shout, and the city walls tumbled down </a:t>
              </a:r>
              <a:r>
                <a:rPr lang="en-US" sz="2000" dirty="0">
                  <a:solidFill>
                    <a:schemeClr val="bg1"/>
                  </a:solidFill>
                  <a:latin typeface="Arial Narrow" pitchFamily="34" charset="0"/>
                </a:rPr>
                <a:t>(p. 262-3).</a:t>
              </a:r>
              <a:endParaRPr lang="en-US" sz="2000" u="sng" dirty="0">
                <a:solidFill>
                  <a:schemeClr val="bg1"/>
                </a:solidFill>
                <a:latin typeface="Arial Narrow" pitchFamily="34" charset="0"/>
              </a:endParaRPr>
            </a:p>
          </p:txBody>
        </p:sp>
        <p:sp>
          <p:nvSpPr>
            <p:cNvPr id="154743" name="Text Box 119"/>
            <p:cNvSpPr txBox="1">
              <a:spLocks noChangeArrowheads="1"/>
            </p:cNvSpPr>
            <p:nvPr/>
          </p:nvSpPr>
          <p:spPr bwMode="auto">
            <a:xfrm>
              <a:off x="459" y="3600"/>
              <a:ext cx="202" cy="312"/>
            </a:xfrm>
            <a:prstGeom prst="rect">
              <a:avLst/>
            </a:prstGeom>
            <a:noFill/>
            <a:ln w="9525">
              <a:noFill/>
              <a:miter lim="800000"/>
              <a:headEnd/>
              <a:tailEnd/>
            </a:ln>
            <a:effectLst/>
          </p:spPr>
          <p:txBody>
            <a:bodyPr>
              <a:spAutoFit/>
            </a:bodyPr>
            <a:lstStyle/>
            <a:p>
              <a:pPr eaLnBrk="0" hangingPunct="0">
                <a:lnSpc>
                  <a:spcPct val="55000"/>
                </a:lnSpc>
              </a:pPr>
              <a:r>
                <a:rPr lang="en-US" sz="4800" b="1">
                  <a:solidFill>
                    <a:schemeClr val="bg1"/>
                  </a:solidFill>
                  <a:latin typeface="Times New Roman" pitchFamily="18" charset="0"/>
                  <a:sym typeface="CommonBullets" pitchFamily="34" charset="2"/>
                </a:rPr>
                <a:t></a:t>
              </a:r>
              <a:endParaRPr lang="en-US" sz="4800" b="1">
                <a:solidFill>
                  <a:schemeClr val="bg1"/>
                </a:solidFill>
                <a:latin typeface="Times New Roman" pitchFamily="18" charset="0"/>
              </a:endParaRPr>
            </a:p>
          </p:txBody>
        </p:sp>
      </p:grpSp>
    </p:spTree>
  </p:cSld>
  <p:clrMapOvr>
    <a:masterClrMapping/>
  </p:clrMapOvr>
  <p:transition>
    <p:split orient="vert" dir="in"/>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afterEffect">
                                  <p:stCondLst>
                                    <p:cond delay="0"/>
                                  </p:stCondLst>
                                  <p:childTnLst>
                                    <p:set>
                                      <p:cBhvr>
                                        <p:cTn id="6" dur="1" fill="hold">
                                          <p:stCondLst>
                                            <p:cond delay="0"/>
                                          </p:stCondLst>
                                        </p:cTn>
                                        <p:tgtEl>
                                          <p:spTgt spid="154741"/>
                                        </p:tgtEl>
                                        <p:attrNameLst>
                                          <p:attrName>style.visibility</p:attrName>
                                        </p:attrNameLst>
                                      </p:cBhvr>
                                      <p:to>
                                        <p:strVal val="visible"/>
                                      </p:to>
                                    </p:set>
                                    <p:animEffect transition="in" filter="barn(outVertical)">
                                      <p:cBhvr>
                                        <p:cTn id="7" dur="500"/>
                                        <p:tgtEl>
                                          <p:spTgt spid="154741"/>
                                        </p:tgtEl>
                                      </p:cBhvr>
                                    </p:animEffect>
                                  </p:childTnLst>
                                </p:cTn>
                              </p:par>
                            </p:childTnLst>
                          </p:cTn>
                        </p:par>
                        <p:par>
                          <p:cTn id="8" fill="hold">
                            <p:stCondLst>
                              <p:cond delay="500"/>
                            </p:stCondLst>
                            <p:childTnLst>
                              <p:par>
                                <p:cTn id="9" presetID="10" presetClass="exit" presetSubtype="0" fill="hold" nodeType="afterEffect">
                                  <p:stCondLst>
                                    <p:cond delay="0"/>
                                  </p:stCondLst>
                                  <p:childTnLst>
                                    <p:animEffect transition="out" filter="fade">
                                      <p:cBhvr>
                                        <p:cTn id="10" dur="2000"/>
                                        <p:tgtEl>
                                          <p:spTgt spid="154738"/>
                                        </p:tgtEl>
                                      </p:cBhvr>
                                    </p:animEffect>
                                    <p:set>
                                      <p:cBhvr>
                                        <p:cTn id="11" dur="1" fill="hold">
                                          <p:stCondLst>
                                            <p:cond delay="1999"/>
                                          </p:stCondLst>
                                        </p:cTn>
                                        <p:tgtEl>
                                          <p:spTgt spid="154738"/>
                                        </p:tgtEl>
                                        <p:attrNameLst>
                                          <p:attrName>style.visibility</p:attrName>
                                        </p:attrNameLst>
                                      </p:cBhvr>
                                      <p:to>
                                        <p:strVal val="hidden"/>
                                      </p:to>
                                    </p:set>
                                  </p:childTnLst>
                                </p:cTn>
                              </p:par>
                            </p:childTnLst>
                          </p:cTn>
                        </p:par>
                      </p:childTnLst>
                    </p:cTn>
                  </p:par>
                  <p:par>
                    <p:cTn id="12" fill="hold">
                      <p:stCondLst>
                        <p:cond delay="indefinite"/>
                      </p:stCondLst>
                      <p:childTnLst>
                        <p:par>
                          <p:cTn id="13" fill="hold">
                            <p:stCondLst>
                              <p:cond delay="0"/>
                            </p:stCondLst>
                            <p:childTnLst>
                              <p:par>
                                <p:cTn id="14" presetID="23" presetClass="entr" presetSubtype="16" fill="hold" nodeType="clickEffect">
                                  <p:stCondLst>
                                    <p:cond delay="0"/>
                                  </p:stCondLst>
                                  <p:childTnLst>
                                    <p:set>
                                      <p:cBhvr>
                                        <p:cTn id="15" dur="1" fill="hold">
                                          <p:stCondLst>
                                            <p:cond delay="0"/>
                                          </p:stCondLst>
                                        </p:cTn>
                                        <p:tgtEl>
                                          <p:spTgt spid="154718"/>
                                        </p:tgtEl>
                                        <p:attrNameLst>
                                          <p:attrName>style.visibility</p:attrName>
                                        </p:attrNameLst>
                                      </p:cBhvr>
                                      <p:to>
                                        <p:strVal val="visible"/>
                                      </p:to>
                                    </p:set>
                                    <p:anim calcmode="lin" valueType="num">
                                      <p:cBhvr>
                                        <p:cTn id="16" dur="1000" fill="hold"/>
                                        <p:tgtEl>
                                          <p:spTgt spid="154718"/>
                                        </p:tgtEl>
                                        <p:attrNameLst>
                                          <p:attrName>ppt_w</p:attrName>
                                        </p:attrNameLst>
                                      </p:cBhvr>
                                      <p:tavLst>
                                        <p:tav tm="0">
                                          <p:val>
                                            <p:fltVal val="0"/>
                                          </p:val>
                                        </p:tav>
                                        <p:tav tm="100000">
                                          <p:val>
                                            <p:strVal val="#ppt_w"/>
                                          </p:val>
                                        </p:tav>
                                      </p:tavLst>
                                    </p:anim>
                                    <p:anim calcmode="lin" valueType="num">
                                      <p:cBhvr>
                                        <p:cTn id="17" dur="1000" fill="hold"/>
                                        <p:tgtEl>
                                          <p:spTgt spid="154718"/>
                                        </p:tgtEl>
                                        <p:attrNameLst>
                                          <p:attrName>ppt_h</p:attrName>
                                        </p:attrNameLst>
                                      </p:cBhvr>
                                      <p:tavLst>
                                        <p:tav tm="0">
                                          <p:val>
                                            <p:fltVal val="0"/>
                                          </p:val>
                                        </p:tav>
                                        <p:tav tm="100000">
                                          <p:val>
                                            <p:strVal val="#ppt_h"/>
                                          </p:val>
                                        </p:tav>
                                      </p:tavLst>
                                    </p:anim>
                                  </p:childTnLst>
                                </p:cTn>
                              </p:par>
                              <p:par>
                                <p:cTn id="18" presetID="10" presetClass="entr" presetSubtype="0" fill="hold" grpId="0" nodeType="withEffect">
                                  <p:stCondLst>
                                    <p:cond delay="0"/>
                                  </p:stCondLst>
                                  <p:childTnLst>
                                    <p:set>
                                      <p:cBhvr>
                                        <p:cTn id="19" dur="1" fill="hold">
                                          <p:stCondLst>
                                            <p:cond delay="0"/>
                                          </p:stCondLst>
                                        </p:cTn>
                                        <p:tgtEl>
                                          <p:spTgt spid="154717"/>
                                        </p:tgtEl>
                                        <p:attrNameLst>
                                          <p:attrName>style.visibility</p:attrName>
                                        </p:attrNameLst>
                                      </p:cBhvr>
                                      <p:to>
                                        <p:strVal val="visible"/>
                                      </p:to>
                                    </p:set>
                                    <p:animEffect transition="in" filter="fade">
                                      <p:cBhvr>
                                        <p:cTn id="20" dur="1000"/>
                                        <p:tgtEl>
                                          <p:spTgt spid="154717"/>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154739"/>
                                        </p:tgtEl>
                                        <p:attrNameLst>
                                          <p:attrName>style.visibility</p:attrName>
                                        </p:attrNameLst>
                                      </p:cBhvr>
                                      <p:to>
                                        <p:strVal val="visible"/>
                                      </p:to>
                                    </p:set>
                                    <p:animEffect transition="in" filter="fade">
                                      <p:cBhvr>
                                        <p:cTn id="25" dur="2000"/>
                                        <p:tgtEl>
                                          <p:spTgt spid="1547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4717" grpId="0" animBg="1"/>
    </p:bldLst>
  </p:timing>
</p:sld>
</file>

<file path=ppt/theme/theme1.xml><?xml version="1.0" encoding="utf-8"?>
<a:theme xmlns:a="http://schemas.openxmlformats.org/drawingml/2006/main" name="1_Default Design">
  <a:themeElements>
    <a:clrScheme name="1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_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1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2562</TotalTime>
  <Words>6373</Words>
  <Application>Microsoft Office PowerPoint</Application>
  <PresentationFormat>On-screen Show (4:3)</PresentationFormat>
  <Paragraphs>2049</Paragraphs>
  <Slides>106</Slides>
  <Notes>106</Notes>
  <HiddenSlides>0</HiddenSlides>
  <MMClips>0</MMClips>
  <ScaleCrop>false</ScaleCrop>
  <HeadingPairs>
    <vt:vector size="6" baseType="variant">
      <vt:variant>
        <vt:lpstr>Fonts Used</vt:lpstr>
      </vt:variant>
      <vt:variant>
        <vt:i4>17</vt:i4>
      </vt:variant>
      <vt:variant>
        <vt:lpstr>Theme</vt:lpstr>
      </vt:variant>
      <vt:variant>
        <vt:i4>1</vt:i4>
      </vt:variant>
      <vt:variant>
        <vt:lpstr>Slide Titles</vt:lpstr>
      </vt:variant>
      <vt:variant>
        <vt:i4>106</vt:i4>
      </vt:variant>
    </vt:vector>
  </HeadingPairs>
  <TitlesOfParts>
    <vt:vector size="124" baseType="lpstr">
      <vt:lpstr>Arial</vt:lpstr>
      <vt:lpstr>Arial Black</vt:lpstr>
      <vt:lpstr>Impact</vt:lpstr>
      <vt:lpstr>Times New Roman</vt:lpstr>
      <vt:lpstr>Arial Narrow</vt:lpstr>
      <vt:lpstr>CommonBullets</vt:lpstr>
      <vt:lpstr>VAG Round</vt:lpstr>
      <vt:lpstr>Fette Engschrift</vt:lpstr>
      <vt:lpstr>Arial Rounded MT Bold</vt:lpstr>
      <vt:lpstr>Lithograph</vt:lpstr>
      <vt:lpstr>MANDELA</vt:lpstr>
      <vt:lpstr>One Stroke Script LET</vt:lpstr>
      <vt:lpstr>Trebuchet MS</vt:lpstr>
      <vt:lpstr>BATAVIA</vt:lpstr>
      <vt:lpstr>Imprint MT Shadow</vt:lpstr>
      <vt:lpstr>Century</vt:lpstr>
      <vt:lpstr>Eurostile</vt:lpstr>
      <vt:lpstr>1_Default Design</vt:lpstr>
      <vt:lpstr>Slide 1</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lpstr>Slide 21</vt:lpstr>
      <vt:lpstr>Slide 22</vt:lpstr>
      <vt:lpstr>Slide 23</vt:lpstr>
      <vt:lpstr>Slide 24</vt:lpstr>
      <vt:lpstr>Slide 25</vt:lpstr>
      <vt:lpstr>Slide 26</vt:lpstr>
      <vt:lpstr>Slide 27</vt:lpstr>
      <vt:lpstr>Slide 28</vt:lpstr>
      <vt:lpstr>Slide 29</vt:lpstr>
      <vt:lpstr>Slide 30</vt:lpstr>
      <vt:lpstr>Slide 31</vt:lpstr>
      <vt:lpstr>Slide 32</vt:lpstr>
      <vt:lpstr>Slide 33</vt:lpstr>
      <vt:lpstr>Slide 34</vt:lpstr>
      <vt:lpstr>Slide 35</vt:lpstr>
      <vt:lpstr>Slide 36</vt:lpstr>
      <vt:lpstr>Slide 37</vt:lpstr>
      <vt:lpstr>Slide 38</vt:lpstr>
      <vt:lpstr>Slide 39</vt:lpstr>
      <vt:lpstr>Slide 40</vt:lpstr>
      <vt:lpstr>Slide 41</vt:lpstr>
      <vt:lpstr>Slide 42</vt:lpstr>
      <vt:lpstr>Slide 43</vt:lpstr>
      <vt:lpstr>Slide 44</vt:lpstr>
      <vt:lpstr>Slide 45</vt:lpstr>
      <vt:lpstr>Slide 46</vt:lpstr>
      <vt:lpstr>Slide 47</vt:lpstr>
      <vt:lpstr>Slide 48</vt:lpstr>
      <vt:lpstr>Slide 49</vt:lpstr>
      <vt:lpstr>Slide 50</vt:lpstr>
      <vt:lpstr>Slide 51</vt:lpstr>
      <vt:lpstr>Slide 52</vt:lpstr>
      <vt:lpstr>Slide 53</vt:lpstr>
      <vt:lpstr>Slide 54</vt:lpstr>
      <vt:lpstr>Slide 55</vt:lpstr>
      <vt:lpstr>Slide 56</vt:lpstr>
      <vt:lpstr>Slide 57</vt:lpstr>
      <vt:lpstr>Slide 58</vt:lpstr>
      <vt:lpstr>Slide 59</vt:lpstr>
      <vt:lpstr>Slide 60</vt:lpstr>
      <vt:lpstr>Slide 61</vt:lpstr>
      <vt:lpstr>Slide 62</vt:lpstr>
      <vt:lpstr>Slide 63</vt:lpstr>
      <vt:lpstr>Slide 64</vt:lpstr>
      <vt:lpstr>Slide 65</vt:lpstr>
      <vt:lpstr>Slide 66</vt:lpstr>
      <vt:lpstr>Slide 67</vt:lpstr>
      <vt:lpstr>Slide 68</vt:lpstr>
      <vt:lpstr>Slide 69</vt:lpstr>
      <vt:lpstr>Slide 70</vt:lpstr>
      <vt:lpstr>Slide 71</vt:lpstr>
      <vt:lpstr>Slide 72</vt:lpstr>
      <vt:lpstr>Slide 73</vt:lpstr>
      <vt:lpstr>Slide 74</vt:lpstr>
      <vt:lpstr>Slide 75</vt:lpstr>
      <vt:lpstr>Slide 76</vt:lpstr>
      <vt:lpstr>Slide 77</vt:lpstr>
      <vt:lpstr>Slide 78</vt:lpstr>
      <vt:lpstr>Slide 79</vt:lpstr>
      <vt:lpstr>Slide 80</vt:lpstr>
      <vt:lpstr>Slide 81</vt:lpstr>
      <vt:lpstr>Slide 82</vt:lpstr>
      <vt:lpstr>Slide 83</vt:lpstr>
      <vt:lpstr>Slide 84</vt:lpstr>
      <vt:lpstr>Slide 85</vt:lpstr>
      <vt:lpstr>Slide 86</vt:lpstr>
      <vt:lpstr>Slide 87</vt:lpstr>
      <vt:lpstr>Slide 88</vt:lpstr>
      <vt:lpstr>Slide 89</vt:lpstr>
      <vt:lpstr>Slide 90</vt:lpstr>
      <vt:lpstr>Slide 91</vt:lpstr>
      <vt:lpstr>Slide 92</vt:lpstr>
      <vt:lpstr>Slide 93</vt:lpstr>
      <vt:lpstr>Slide 94</vt:lpstr>
      <vt:lpstr>Slide 95</vt:lpstr>
      <vt:lpstr>Slide 96</vt:lpstr>
      <vt:lpstr>Slide 97</vt:lpstr>
      <vt:lpstr>Slide 98</vt:lpstr>
      <vt:lpstr>Slide 99</vt:lpstr>
      <vt:lpstr>Slide 100</vt:lpstr>
      <vt:lpstr>Slide 101</vt:lpstr>
      <vt:lpstr>Slide 102</vt:lpstr>
      <vt:lpstr>Slide 103</vt:lpstr>
      <vt:lpstr>Slide 104</vt:lpstr>
      <vt:lpstr>Slide 105</vt:lpstr>
      <vt:lpstr>Slide 106</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Exposition of the Divine Principle</dc:title>
  <dc:subject>PART II- Ch2-S1:  Moses in the Providence of Restoration</dc:subject>
  <dc:creator/>
  <dc:description>Powerpoint slideshow: created by Eleonore de Watteville.
This Powerpoint slideshow is based on “Exposition of the Divine Principle - Diagramed Lecture Manual for the RED PART - published by THE HOUSE OF UNIFICATION FOR WORLD PEACE, Seoul, Korea.</dc:description>
  <cp:lastModifiedBy>Eleonore de Watteville</cp:lastModifiedBy>
  <cp:revision>173</cp:revision>
  <dcterms:created xsi:type="dcterms:W3CDTF">2004-06-14T05:04:04Z</dcterms:created>
  <dcterms:modified xsi:type="dcterms:W3CDTF">2014-04-28T21:25:57Z</dcterms:modified>
</cp:coreProperties>
</file>