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62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8" r:id="rId95"/>
    <p:sldId id="361" r:id="rId96"/>
    <p:sldId id="363" r:id="rId97"/>
  </p:sldIdLst>
  <p:sldSz cx="9144000" cy="6858000" type="screen4x3"/>
  <p:notesSz cx="6858000" cy="9144000"/>
  <p:embeddedFontLst>
    <p:embeddedFont>
      <p:font typeface="Arial Black" pitchFamily="34" charset="0"/>
      <p:bold r:id="rId99"/>
    </p:embeddedFont>
    <p:embeddedFont>
      <p:font typeface="Impact" pitchFamily="34" charset="0"/>
      <p:regular r:id="rId100"/>
    </p:embeddedFont>
    <p:embeddedFont>
      <p:font typeface="Haettenschweiler" charset="0"/>
      <p:regular r:id="rId101"/>
    </p:embeddedFont>
    <p:embeddedFont>
      <p:font typeface="Arial Narrow" pitchFamily="34" charset="0"/>
      <p:regular r:id="rId102"/>
      <p:bold r:id="rId103"/>
      <p:italic r:id="rId104"/>
      <p:boldItalic r:id="rId105"/>
    </p:embeddedFont>
    <p:embeddedFont>
      <p:font typeface="Tahoma" pitchFamily="34" charset="0"/>
      <p:regular r:id="rId106"/>
      <p:bold r:id="rId107"/>
    </p:embeddedFont>
    <p:embeddedFont>
      <p:font typeface="Copperplate Gothic Light" charset="0"/>
      <p:regular r:id="rId108"/>
    </p:embeddedFont>
    <p:embeddedFont>
      <p:font typeface="Eurostile" charset="0"/>
      <p:regular r:id="rId109"/>
      <p:bold r:id="rId110"/>
    </p:embeddedFont>
    <p:embeddedFont>
      <p:font typeface="Arial Rounded MT Bold" charset="0"/>
      <p:regular r:id="rId1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CCFF"/>
    <a:srgbClr val="5200A4"/>
    <a:srgbClr val="003300"/>
    <a:srgbClr val="660066"/>
    <a:srgbClr val="333399"/>
    <a:srgbClr val="6600CC"/>
    <a:srgbClr val="000066"/>
    <a:srgbClr val="460023"/>
    <a:srgbClr val="3600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90859" autoAdjust="0"/>
  </p:normalViewPr>
  <p:slideViewPr>
    <p:cSldViewPr showGuides="1">
      <p:cViewPr>
        <p:scale>
          <a:sx n="84" d="100"/>
          <a:sy n="84" d="100"/>
        </p:scale>
        <p:origin x="-630" y="-312"/>
      </p:cViewPr>
      <p:guideLst>
        <p:guide orient="horz" pos="3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4.fntdata"/><Relationship Id="rId110" Type="http://schemas.openxmlformats.org/officeDocument/2006/relationships/font" Target="fonts/font12.fntdata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8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Relationship Id="rId22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6" Type="http://schemas.openxmlformats.org/officeDocument/2006/relationships/image" Target="../media/image33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A34A43-B0F0-46C9-AB63-8CF85096A4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5B30E-0635-4E5F-AD0B-23B54FC00141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4A43-B0F0-46C9-AB63-8CF85096A44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844C5-DF8B-4845-B4BE-82E32AB72E54}" type="slidenum">
              <a:rPr lang="en-US"/>
              <a:pPr/>
              <a:t>78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B4926-7E49-4735-BDF8-A2BAEE18ED92}" type="slidenum">
              <a:rPr lang="en-US"/>
              <a:pPr/>
              <a:t>83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72720-6DA5-4975-A924-9259B39B5BE1}" type="slidenum">
              <a:rPr lang="en-US"/>
              <a:pPr/>
              <a:t>84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92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5D3BB-858B-4865-9397-676C042BA8E8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DA605-797B-4FED-958B-504A98F41093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3A939-94E2-417D-843A-243C21C223B8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E270B-4731-4A31-94CC-E92557BCD969}" type="slidenum">
              <a:rPr lang="en-US"/>
              <a:pPr/>
              <a:t>38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D7423-4D46-4706-8143-E57C36C2C01B}" type="slidenum">
              <a:rPr lang="en-US"/>
              <a:pPr/>
              <a:t>43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0995F-8954-474F-BF65-5C4E53D0BD96}" type="slidenum">
              <a:rPr lang="en-US"/>
              <a:pPr/>
              <a:t>59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7BFB0-61E7-4987-890F-2DA2250138AE}" type="slidenum">
              <a:rPr lang="en-US"/>
              <a:pPr/>
              <a:t>60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C0513-9826-45E1-AD80-FE18DF34A398}" type="slidenum">
              <a:rPr lang="en-US"/>
              <a:pPr/>
              <a:t>69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F04F-6F65-44FF-A2D1-819401AEF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0E92-81C4-453E-8390-C401B3A93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89ED5-337D-4397-B12C-129F818EE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90AB-9A5F-4FBE-96EB-462AA0E60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E9946-CD32-4EFA-A040-5F1EA253A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0E50-08C1-4692-9629-886CC789B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9E329-E03F-421F-AC81-23CF3FF5E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5CB1-3FC0-4271-BF79-7727F44BD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0719-0987-45E8-8DF1-04D9A73E1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23031-6EFD-4858-B4EE-4DC165197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A9F8-9E25-4DDC-945B-A05AB9EEF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19734A-3961-422D-B561-BFF0D82667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46.wmf"/><Relationship Id="rId26" Type="http://schemas.openxmlformats.org/officeDocument/2006/relationships/oleObject" Target="../embeddings/oleObject2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0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0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18" Type="http://schemas.openxmlformats.org/officeDocument/2006/relationships/image" Target="../media/image99.wmf"/><Relationship Id="rId3" Type="http://schemas.openxmlformats.org/officeDocument/2006/relationships/image" Target="../media/image85.png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92.wmf"/><Relationship Id="rId5" Type="http://schemas.openxmlformats.org/officeDocument/2006/relationships/image" Target="../media/image87.png"/><Relationship Id="rId15" Type="http://schemas.openxmlformats.org/officeDocument/2006/relationships/image" Target="../media/image96.wmf"/><Relationship Id="rId10" Type="http://schemas.openxmlformats.org/officeDocument/2006/relationships/image" Target="../media/image91.wmf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89488" y="2590800"/>
            <a:ext cx="362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6600CC"/>
                </a:solidFill>
                <a:latin typeface="Impact" pitchFamily="34" charset="0"/>
              </a:rPr>
              <a:t>Unsichtbar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16513" y="5084763"/>
            <a:ext cx="284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99"/>
                </a:solidFill>
                <a:latin typeface="Impact" pitchFamily="34" charset="0"/>
              </a:rPr>
              <a:t>Sichtbar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spc="300" smtClean="0">
                <a:solidFill>
                  <a:srgbClr val="6600CC"/>
                </a:solidFill>
                <a:latin typeface="Impact" pitchFamily="34" charset="0"/>
              </a:rPr>
              <a:t>Geist</a:t>
            </a:r>
            <a:endParaRPr lang="en-US" sz="4400" spc="30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Körper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3" name="Picture 7" descr="GOD PARTIALasinPOCr"/>
          <p:cNvPicPr>
            <a:picLocks noChangeAspect="1" noChangeArrowheads="1"/>
          </p:cNvPicPr>
          <p:nvPr/>
        </p:nvPicPr>
        <p:blipFill>
          <a:blip r:embed="rId2" cstate="print"/>
          <a:srcRect r="2631" b="57831"/>
          <a:stretch>
            <a:fillRect/>
          </a:stretch>
        </p:blipFill>
        <p:spPr bwMode="auto">
          <a:xfrm>
            <a:off x="-19050" y="0"/>
            <a:ext cx="9163050" cy="2111375"/>
          </a:xfrm>
          <a:prstGeom prst="rect">
            <a:avLst/>
          </a:prstGeom>
          <a:noFill/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nimBg="1" autoUpdateAnimBg="0"/>
      <p:bldP spid="14341" grpId="0" animBg="1" autoUpdateAnimBg="0"/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657600" y="228600"/>
            <a:ext cx="5257800" cy="6934200"/>
            <a:chOff x="2304" y="0"/>
            <a:chExt cx="3312" cy="4368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2304" y="0"/>
              <a:ext cx="3216" cy="4368"/>
              <a:chOff x="2304" y="144"/>
              <a:chExt cx="3216" cy="4368"/>
            </a:xfrm>
          </p:grpSpPr>
          <p:grpSp>
            <p:nvGrpSpPr>
              <p:cNvPr id="15364" name="Group 4"/>
              <p:cNvGrpSpPr>
                <a:grpSpLocks/>
              </p:cNvGrpSpPr>
              <p:nvPr/>
            </p:nvGrpSpPr>
            <p:grpSpPr bwMode="auto">
              <a:xfrm>
                <a:off x="3686" y="163"/>
                <a:ext cx="826" cy="509"/>
                <a:chOff x="3067" y="240"/>
                <a:chExt cx="826" cy="509"/>
              </a:xfrm>
            </p:grpSpPr>
            <p:sp>
              <p:nvSpPr>
                <p:cNvPr id="15365" name="Freeform 5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" name="Freeform 6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Freeform 7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Freeform 8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Freeform 9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" name="Freeform 10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5371" name="Picture 11" descr="painting stand alon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8333"/>
              <a:stretch>
                <a:fillRect/>
              </a:stretch>
            </p:blipFill>
            <p:spPr bwMode="auto">
              <a:xfrm>
                <a:off x="2304" y="144"/>
                <a:ext cx="3216" cy="4368"/>
              </a:xfrm>
              <a:prstGeom prst="rect">
                <a:avLst/>
              </a:prstGeom>
              <a:noFill/>
            </p:spPr>
          </p:pic>
        </p:grpSp>
        <p:pic>
          <p:nvPicPr>
            <p:cNvPr id="15372" name="Picture 12" descr="4790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432"/>
              <a:ext cx="3264" cy="2175"/>
            </a:xfrm>
            <a:prstGeom prst="rect">
              <a:avLst/>
            </a:prstGeom>
            <a:noFill/>
          </p:spPr>
        </p:pic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448" y="2544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4800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28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Werk</a:t>
            </a: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des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Künstlers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20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6858000" y="2209800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Ursache</a:t>
            </a:r>
            <a:endParaRPr lang="en-US" sz="4400" dirty="0">
              <a:ln w="19050">
                <a:solidFill>
                  <a:schemeClr val="tx1"/>
                </a:solidFill>
              </a:ln>
              <a:latin typeface="Impact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6858000" y="472122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b="1" dirty="0" err="1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latin typeface="Impact" pitchFamily="34" charset="0"/>
              </a:rPr>
              <a:t>Wirkung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28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CC"/>
                </a:solidFill>
                <a:latin typeface="Impact" pitchFamily="34" charset="0"/>
              </a:rPr>
              <a:t>Geist des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CC"/>
                </a:solidFill>
                <a:latin typeface="Impact" pitchFamily="34" charset="0"/>
              </a:rPr>
              <a:t>Künstlers</a:t>
            </a:r>
            <a:endParaRPr lang="en-US" sz="32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2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80" name="Picture 20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5383" name="Picture 23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 autoUpdateAnimBg="0"/>
      <p:bldP spid="15375" grpId="0" autoUpdateAnimBg="0"/>
      <p:bldP spid="15376" grpId="0" autoUpdateAnimBg="0"/>
      <p:bldP spid="15377" grpId="0" animBg="1" autoUpdateAnimBg="0"/>
      <p:bldP spid="15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657600" y="228600"/>
            <a:ext cx="5105400" cy="6934200"/>
            <a:chOff x="2304" y="144"/>
            <a:chExt cx="3216" cy="4368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3686" y="163"/>
              <a:ext cx="826" cy="509"/>
              <a:chOff x="3067" y="240"/>
              <a:chExt cx="826" cy="509"/>
            </a:xfrm>
          </p:grpSpPr>
          <p:sp>
            <p:nvSpPr>
              <p:cNvPr id="16388" name="Freeform 4"/>
              <p:cNvSpPr>
                <a:spLocks/>
              </p:cNvSpPr>
              <p:nvPr/>
            </p:nvSpPr>
            <p:spPr bwMode="auto">
              <a:xfrm>
                <a:off x="3555" y="336"/>
                <a:ext cx="227" cy="270"/>
              </a:xfrm>
              <a:custGeom>
                <a:avLst/>
                <a:gdLst/>
                <a:ahLst/>
                <a:cxnLst>
                  <a:cxn ang="0">
                    <a:pos x="266" y="111"/>
                  </a:cxn>
                  <a:cxn ang="0">
                    <a:pos x="292" y="168"/>
                  </a:cxn>
                  <a:cxn ang="0">
                    <a:pos x="293" y="179"/>
                  </a:cxn>
                  <a:cxn ang="0">
                    <a:pos x="292" y="238"/>
                  </a:cxn>
                  <a:cxn ang="0">
                    <a:pos x="297" y="244"/>
                  </a:cxn>
                  <a:cxn ang="0">
                    <a:pos x="316" y="271"/>
                  </a:cxn>
                  <a:cxn ang="0">
                    <a:pos x="320" y="271"/>
                  </a:cxn>
                  <a:cxn ang="0">
                    <a:pos x="340" y="271"/>
                  </a:cxn>
                  <a:cxn ang="0">
                    <a:pos x="343" y="276"/>
                  </a:cxn>
                  <a:cxn ang="0">
                    <a:pos x="403" y="399"/>
                  </a:cxn>
                  <a:cxn ang="0">
                    <a:pos x="443" y="473"/>
                  </a:cxn>
                  <a:cxn ang="0">
                    <a:pos x="406" y="480"/>
                  </a:cxn>
                  <a:cxn ang="0">
                    <a:pos x="220" y="510"/>
                  </a:cxn>
                  <a:cxn ang="0">
                    <a:pos x="214" y="510"/>
                  </a:cxn>
                  <a:cxn ang="0">
                    <a:pos x="158" y="503"/>
                  </a:cxn>
                  <a:cxn ang="0">
                    <a:pos x="125" y="497"/>
                  </a:cxn>
                  <a:cxn ang="0">
                    <a:pos x="103" y="433"/>
                  </a:cxn>
                  <a:cxn ang="0">
                    <a:pos x="92" y="394"/>
                  </a:cxn>
                  <a:cxn ang="0">
                    <a:pos x="84" y="322"/>
                  </a:cxn>
                  <a:cxn ang="0">
                    <a:pos x="79" y="278"/>
                  </a:cxn>
                  <a:cxn ang="0">
                    <a:pos x="69" y="249"/>
                  </a:cxn>
                  <a:cxn ang="0">
                    <a:pos x="23" y="94"/>
                  </a:cxn>
                  <a:cxn ang="0">
                    <a:pos x="19" y="82"/>
                  </a:cxn>
                  <a:cxn ang="0">
                    <a:pos x="0" y="47"/>
                  </a:cxn>
                  <a:cxn ang="0">
                    <a:pos x="4" y="44"/>
                  </a:cxn>
                  <a:cxn ang="0">
                    <a:pos x="31" y="32"/>
                  </a:cxn>
                  <a:cxn ang="0">
                    <a:pos x="35" y="30"/>
                  </a:cxn>
                  <a:cxn ang="0">
                    <a:pos x="104" y="13"/>
                  </a:cxn>
                  <a:cxn ang="0">
                    <a:pos x="149" y="0"/>
                  </a:cxn>
                  <a:cxn ang="0">
                    <a:pos x="178" y="0"/>
                  </a:cxn>
                  <a:cxn ang="0">
                    <a:pos x="195" y="0"/>
                  </a:cxn>
                  <a:cxn ang="0">
                    <a:pos x="236" y="63"/>
                  </a:cxn>
                  <a:cxn ang="0">
                    <a:pos x="262" y="100"/>
                  </a:cxn>
                  <a:cxn ang="0">
                    <a:pos x="262" y="100"/>
                  </a:cxn>
                  <a:cxn ang="0">
                    <a:pos x="262" y="100"/>
                  </a:cxn>
                </a:cxnLst>
                <a:rect l="0" t="0" r="r" b="b"/>
                <a:pathLst>
                  <a:path w="443" h="510">
                    <a:moveTo>
                      <a:pt x="262" y="100"/>
                    </a:moveTo>
                    <a:lnTo>
                      <a:pt x="266" y="111"/>
                    </a:lnTo>
                    <a:lnTo>
                      <a:pt x="281" y="143"/>
                    </a:lnTo>
                    <a:lnTo>
                      <a:pt x="292" y="168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2" y="213"/>
                    </a:lnTo>
                    <a:lnTo>
                      <a:pt x="292" y="238"/>
                    </a:lnTo>
                    <a:lnTo>
                      <a:pt x="293" y="238"/>
                    </a:lnTo>
                    <a:lnTo>
                      <a:pt x="297" y="244"/>
                    </a:lnTo>
                    <a:lnTo>
                      <a:pt x="308" y="260"/>
                    </a:lnTo>
                    <a:lnTo>
                      <a:pt x="316" y="271"/>
                    </a:lnTo>
                    <a:lnTo>
                      <a:pt x="317" y="271"/>
                    </a:lnTo>
                    <a:lnTo>
                      <a:pt x="320" y="271"/>
                    </a:lnTo>
                    <a:lnTo>
                      <a:pt x="332" y="271"/>
                    </a:lnTo>
                    <a:lnTo>
                      <a:pt x="340" y="271"/>
                    </a:lnTo>
                    <a:lnTo>
                      <a:pt x="341" y="271"/>
                    </a:lnTo>
                    <a:lnTo>
                      <a:pt x="343" y="276"/>
                    </a:lnTo>
                    <a:lnTo>
                      <a:pt x="357" y="303"/>
                    </a:lnTo>
                    <a:lnTo>
                      <a:pt x="403" y="399"/>
                    </a:lnTo>
                    <a:lnTo>
                      <a:pt x="440" y="470"/>
                    </a:lnTo>
                    <a:lnTo>
                      <a:pt x="443" y="473"/>
                    </a:lnTo>
                    <a:lnTo>
                      <a:pt x="438" y="475"/>
                    </a:lnTo>
                    <a:lnTo>
                      <a:pt x="406" y="480"/>
                    </a:lnTo>
                    <a:lnTo>
                      <a:pt x="301" y="497"/>
                    </a:lnTo>
                    <a:lnTo>
                      <a:pt x="220" y="510"/>
                    </a:lnTo>
                    <a:lnTo>
                      <a:pt x="217" y="510"/>
                    </a:lnTo>
                    <a:lnTo>
                      <a:pt x="214" y="510"/>
                    </a:lnTo>
                    <a:lnTo>
                      <a:pt x="201" y="508"/>
                    </a:lnTo>
                    <a:lnTo>
                      <a:pt x="158" y="503"/>
                    </a:lnTo>
                    <a:lnTo>
                      <a:pt x="127" y="499"/>
                    </a:lnTo>
                    <a:lnTo>
                      <a:pt x="125" y="497"/>
                    </a:lnTo>
                    <a:lnTo>
                      <a:pt x="119" y="481"/>
                    </a:lnTo>
                    <a:lnTo>
                      <a:pt x="103" y="433"/>
                    </a:lnTo>
                    <a:lnTo>
                      <a:pt x="92" y="397"/>
                    </a:lnTo>
                    <a:lnTo>
                      <a:pt x="92" y="394"/>
                    </a:lnTo>
                    <a:lnTo>
                      <a:pt x="89" y="376"/>
                    </a:lnTo>
                    <a:lnTo>
                      <a:pt x="84" y="322"/>
                    </a:lnTo>
                    <a:lnTo>
                      <a:pt x="79" y="281"/>
                    </a:lnTo>
                    <a:lnTo>
                      <a:pt x="79" y="278"/>
                    </a:lnTo>
                    <a:lnTo>
                      <a:pt x="77" y="275"/>
                    </a:lnTo>
                    <a:lnTo>
                      <a:pt x="69" y="249"/>
                    </a:lnTo>
                    <a:lnTo>
                      <a:pt x="44" y="160"/>
                    </a:lnTo>
                    <a:lnTo>
                      <a:pt x="23" y="94"/>
                    </a:lnTo>
                    <a:lnTo>
                      <a:pt x="23" y="89"/>
                    </a:lnTo>
                    <a:lnTo>
                      <a:pt x="19" y="82"/>
                    </a:lnTo>
                    <a:lnTo>
                      <a:pt x="8" y="63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20" y="36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50" y="27"/>
                    </a:lnTo>
                    <a:lnTo>
                      <a:pt x="104" y="13"/>
                    </a:lnTo>
                    <a:lnTo>
                      <a:pt x="146" y="1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78" y="0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205" y="16"/>
                    </a:lnTo>
                    <a:lnTo>
                      <a:pt x="236" y="63"/>
                    </a:lnTo>
                    <a:lnTo>
                      <a:pt x="260" y="98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62" y="100"/>
                    </a:lnTo>
                    <a:lnTo>
                      <a:pt x="262" y="10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"/>
              <p:cNvSpPr>
                <a:spLocks/>
              </p:cNvSpPr>
              <p:nvPr/>
            </p:nvSpPr>
            <p:spPr bwMode="auto">
              <a:xfrm>
                <a:off x="3129" y="336"/>
                <a:ext cx="270" cy="287"/>
              </a:xfrm>
              <a:custGeom>
                <a:avLst/>
                <a:gdLst/>
                <a:ahLst/>
                <a:cxnLst>
                  <a:cxn ang="0">
                    <a:pos x="478" y="248"/>
                  </a:cxn>
                  <a:cxn ang="0">
                    <a:pos x="476" y="251"/>
                  </a:cxn>
                  <a:cxn ang="0">
                    <a:pos x="471" y="264"/>
                  </a:cxn>
                  <a:cxn ang="0">
                    <a:pos x="454" y="307"/>
                  </a:cxn>
                  <a:cxn ang="0">
                    <a:pos x="441" y="338"/>
                  </a:cxn>
                  <a:cxn ang="0">
                    <a:pos x="441" y="340"/>
                  </a:cxn>
                  <a:cxn ang="0">
                    <a:pos x="441" y="351"/>
                  </a:cxn>
                  <a:cxn ang="0">
                    <a:pos x="440" y="384"/>
                  </a:cxn>
                  <a:cxn ang="0">
                    <a:pos x="440" y="410"/>
                  </a:cxn>
                  <a:cxn ang="0">
                    <a:pos x="441" y="410"/>
                  </a:cxn>
                  <a:cxn ang="0">
                    <a:pos x="440" y="411"/>
                  </a:cxn>
                  <a:cxn ang="0">
                    <a:pos x="436" y="415"/>
                  </a:cxn>
                  <a:cxn ang="0">
                    <a:pos x="427" y="426"/>
                  </a:cxn>
                  <a:cxn ang="0">
                    <a:pos x="419" y="434"/>
                  </a:cxn>
                  <a:cxn ang="0">
                    <a:pos x="419" y="434"/>
                  </a:cxn>
                  <a:cxn ang="0">
                    <a:pos x="416" y="446"/>
                  </a:cxn>
                  <a:cxn ang="0">
                    <a:pos x="411" y="485"/>
                  </a:cxn>
                  <a:cxn ang="0">
                    <a:pos x="408" y="513"/>
                  </a:cxn>
                  <a:cxn ang="0">
                    <a:pos x="408" y="513"/>
                  </a:cxn>
                  <a:cxn ang="0">
                    <a:pos x="402" y="515"/>
                  </a:cxn>
                  <a:cxn ang="0">
                    <a:pos x="357" y="518"/>
                  </a:cxn>
                  <a:cxn ang="0">
                    <a:pos x="209" y="532"/>
                  </a:cxn>
                  <a:cxn ang="0">
                    <a:pos x="97" y="543"/>
                  </a:cxn>
                  <a:cxn ang="0">
                    <a:pos x="92" y="543"/>
                  </a:cxn>
                  <a:cxn ang="0">
                    <a:pos x="89" y="543"/>
                  </a:cxn>
                  <a:cxn ang="0">
                    <a:pos x="76" y="543"/>
                  </a:cxn>
                  <a:cxn ang="0">
                    <a:pos x="33" y="543"/>
                  </a:cxn>
                  <a:cxn ang="0">
                    <a:pos x="1" y="543"/>
                  </a:cxn>
                  <a:cxn ang="0">
                    <a:pos x="0" y="543"/>
                  </a:cxn>
                  <a:cxn ang="0">
                    <a:pos x="4" y="535"/>
                  </a:cxn>
                  <a:cxn ang="0">
                    <a:pos x="44" y="477"/>
                  </a:cxn>
                  <a:cxn ang="0">
                    <a:pos x="182" y="278"/>
                  </a:cxn>
                  <a:cxn ang="0">
                    <a:pos x="287" y="125"/>
                  </a:cxn>
                  <a:cxn ang="0">
                    <a:pos x="294" y="116"/>
                  </a:cxn>
                  <a:cxn ang="0">
                    <a:pos x="301" y="102"/>
                  </a:cxn>
                  <a:cxn ang="0">
                    <a:pos x="330" y="59"/>
                  </a:cxn>
                  <a:cxn ang="0">
                    <a:pos x="351" y="25"/>
                  </a:cxn>
                  <a:cxn ang="0">
                    <a:pos x="352" y="22"/>
                  </a:cxn>
                  <a:cxn ang="0">
                    <a:pos x="354" y="22"/>
                  </a:cxn>
                  <a:cxn ang="0">
                    <a:pos x="371" y="19"/>
                  </a:cxn>
                  <a:cxn ang="0">
                    <a:pos x="430" y="10"/>
                  </a:cxn>
                  <a:cxn ang="0">
                    <a:pos x="475" y="2"/>
                  </a:cxn>
                  <a:cxn ang="0">
                    <a:pos x="478" y="0"/>
                  </a:cxn>
                  <a:cxn ang="0">
                    <a:pos x="484" y="0"/>
                  </a:cxn>
                  <a:cxn ang="0">
                    <a:pos x="506" y="0"/>
                  </a:cxn>
                  <a:cxn ang="0">
                    <a:pos x="522" y="0"/>
                  </a:cxn>
                  <a:cxn ang="0">
                    <a:pos x="524" y="0"/>
                  </a:cxn>
                  <a:cxn ang="0">
                    <a:pos x="522" y="6"/>
                  </a:cxn>
                  <a:cxn ang="0">
                    <a:pos x="516" y="40"/>
                  </a:cxn>
                  <a:cxn ang="0">
                    <a:pos x="494" y="156"/>
                  </a:cxn>
                  <a:cxn ang="0">
                    <a:pos x="478" y="243"/>
                  </a:cxn>
                  <a:cxn ang="0">
                    <a:pos x="478" y="248"/>
                  </a:cxn>
                  <a:cxn ang="0">
                    <a:pos x="476" y="248"/>
                  </a:cxn>
                  <a:cxn ang="0">
                    <a:pos x="478" y="248"/>
                  </a:cxn>
                  <a:cxn ang="0">
                    <a:pos x="476" y="248"/>
                  </a:cxn>
                  <a:cxn ang="0">
                    <a:pos x="478" y="248"/>
                  </a:cxn>
                  <a:cxn ang="0">
                    <a:pos x="478" y="248"/>
                  </a:cxn>
                </a:cxnLst>
                <a:rect l="0" t="0" r="r" b="b"/>
                <a:pathLst>
                  <a:path w="524" h="543">
                    <a:moveTo>
                      <a:pt x="478" y="248"/>
                    </a:moveTo>
                    <a:lnTo>
                      <a:pt x="476" y="251"/>
                    </a:lnTo>
                    <a:lnTo>
                      <a:pt x="471" y="264"/>
                    </a:lnTo>
                    <a:lnTo>
                      <a:pt x="454" y="307"/>
                    </a:lnTo>
                    <a:lnTo>
                      <a:pt x="441" y="338"/>
                    </a:lnTo>
                    <a:lnTo>
                      <a:pt x="441" y="340"/>
                    </a:lnTo>
                    <a:lnTo>
                      <a:pt x="441" y="351"/>
                    </a:lnTo>
                    <a:lnTo>
                      <a:pt x="440" y="384"/>
                    </a:lnTo>
                    <a:lnTo>
                      <a:pt x="440" y="410"/>
                    </a:lnTo>
                    <a:lnTo>
                      <a:pt x="441" y="410"/>
                    </a:lnTo>
                    <a:lnTo>
                      <a:pt x="440" y="411"/>
                    </a:lnTo>
                    <a:lnTo>
                      <a:pt x="436" y="415"/>
                    </a:lnTo>
                    <a:lnTo>
                      <a:pt x="427" y="426"/>
                    </a:lnTo>
                    <a:lnTo>
                      <a:pt x="419" y="434"/>
                    </a:lnTo>
                    <a:lnTo>
                      <a:pt x="419" y="434"/>
                    </a:lnTo>
                    <a:lnTo>
                      <a:pt x="416" y="446"/>
                    </a:lnTo>
                    <a:lnTo>
                      <a:pt x="411" y="485"/>
                    </a:lnTo>
                    <a:lnTo>
                      <a:pt x="408" y="513"/>
                    </a:lnTo>
                    <a:lnTo>
                      <a:pt x="408" y="513"/>
                    </a:lnTo>
                    <a:lnTo>
                      <a:pt x="402" y="515"/>
                    </a:lnTo>
                    <a:lnTo>
                      <a:pt x="357" y="518"/>
                    </a:lnTo>
                    <a:lnTo>
                      <a:pt x="209" y="532"/>
                    </a:lnTo>
                    <a:lnTo>
                      <a:pt x="97" y="543"/>
                    </a:lnTo>
                    <a:lnTo>
                      <a:pt x="92" y="543"/>
                    </a:lnTo>
                    <a:lnTo>
                      <a:pt x="89" y="543"/>
                    </a:lnTo>
                    <a:lnTo>
                      <a:pt x="76" y="543"/>
                    </a:lnTo>
                    <a:lnTo>
                      <a:pt x="33" y="543"/>
                    </a:lnTo>
                    <a:lnTo>
                      <a:pt x="1" y="543"/>
                    </a:lnTo>
                    <a:lnTo>
                      <a:pt x="0" y="543"/>
                    </a:lnTo>
                    <a:lnTo>
                      <a:pt x="4" y="535"/>
                    </a:lnTo>
                    <a:lnTo>
                      <a:pt x="44" y="477"/>
                    </a:lnTo>
                    <a:lnTo>
                      <a:pt x="182" y="278"/>
                    </a:lnTo>
                    <a:lnTo>
                      <a:pt x="287" y="125"/>
                    </a:lnTo>
                    <a:lnTo>
                      <a:pt x="294" y="116"/>
                    </a:lnTo>
                    <a:lnTo>
                      <a:pt x="301" y="102"/>
                    </a:lnTo>
                    <a:lnTo>
                      <a:pt x="330" y="59"/>
                    </a:lnTo>
                    <a:lnTo>
                      <a:pt x="351" y="25"/>
                    </a:lnTo>
                    <a:lnTo>
                      <a:pt x="352" y="22"/>
                    </a:lnTo>
                    <a:lnTo>
                      <a:pt x="354" y="22"/>
                    </a:lnTo>
                    <a:lnTo>
                      <a:pt x="371" y="19"/>
                    </a:lnTo>
                    <a:lnTo>
                      <a:pt x="430" y="10"/>
                    </a:lnTo>
                    <a:lnTo>
                      <a:pt x="475" y="2"/>
                    </a:lnTo>
                    <a:lnTo>
                      <a:pt x="478" y="0"/>
                    </a:lnTo>
                    <a:lnTo>
                      <a:pt x="484" y="0"/>
                    </a:lnTo>
                    <a:lnTo>
                      <a:pt x="506" y="0"/>
                    </a:lnTo>
                    <a:lnTo>
                      <a:pt x="522" y="0"/>
                    </a:lnTo>
                    <a:lnTo>
                      <a:pt x="524" y="0"/>
                    </a:lnTo>
                    <a:lnTo>
                      <a:pt x="522" y="6"/>
                    </a:lnTo>
                    <a:lnTo>
                      <a:pt x="516" y="40"/>
                    </a:lnTo>
                    <a:lnTo>
                      <a:pt x="494" y="156"/>
                    </a:lnTo>
                    <a:lnTo>
                      <a:pt x="478" y="243"/>
                    </a:lnTo>
                    <a:lnTo>
                      <a:pt x="478" y="248"/>
                    </a:lnTo>
                    <a:lnTo>
                      <a:pt x="476" y="248"/>
                    </a:lnTo>
                    <a:lnTo>
                      <a:pt x="478" y="248"/>
                    </a:lnTo>
                    <a:lnTo>
                      <a:pt x="476" y="248"/>
                    </a:lnTo>
                    <a:lnTo>
                      <a:pt x="478" y="248"/>
                    </a:lnTo>
                    <a:lnTo>
                      <a:pt x="478" y="24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6"/>
              <p:cNvSpPr>
                <a:spLocks/>
              </p:cNvSpPr>
              <p:nvPr/>
            </p:nvSpPr>
            <p:spPr bwMode="auto">
              <a:xfrm>
                <a:off x="3456" y="384"/>
                <a:ext cx="59" cy="41"/>
              </a:xfrm>
              <a:custGeom>
                <a:avLst/>
                <a:gdLst/>
                <a:ahLst/>
                <a:cxnLst>
                  <a:cxn ang="0">
                    <a:pos x="116" y="43"/>
                  </a:cxn>
                  <a:cxn ang="0">
                    <a:pos x="116" y="47"/>
                  </a:cxn>
                  <a:cxn ang="0">
                    <a:pos x="115" y="59"/>
                  </a:cxn>
                  <a:cxn ang="0">
                    <a:pos x="115" y="66"/>
                  </a:cxn>
                  <a:cxn ang="0">
                    <a:pos x="116" y="66"/>
                  </a:cxn>
                  <a:cxn ang="0">
                    <a:pos x="104" y="70"/>
                  </a:cxn>
                  <a:cxn ang="0">
                    <a:pos x="66" y="74"/>
                  </a:cxn>
                  <a:cxn ang="0">
                    <a:pos x="37" y="79"/>
                  </a:cxn>
                  <a:cxn ang="0">
                    <a:pos x="37" y="79"/>
                  </a:cxn>
                  <a:cxn ang="0">
                    <a:pos x="35" y="79"/>
                  </a:cxn>
                  <a:cxn ang="0">
                    <a:pos x="31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7" y="30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26" y="3"/>
                  </a:cxn>
                  <a:cxn ang="0">
                    <a:pos x="69" y="8"/>
                  </a:cxn>
                  <a:cxn ang="0">
                    <a:pos x="100" y="11"/>
                  </a:cxn>
                  <a:cxn ang="0">
                    <a:pos x="104" y="11"/>
                  </a:cxn>
                  <a:cxn ang="0">
                    <a:pos x="104" y="12"/>
                  </a:cxn>
                  <a:cxn ang="0">
                    <a:pos x="105" y="17"/>
                  </a:cxn>
                  <a:cxn ang="0">
                    <a:pos x="110" y="32"/>
                  </a:cxn>
                  <a:cxn ang="0">
                    <a:pos x="115" y="43"/>
                  </a:cxn>
                  <a:cxn ang="0">
                    <a:pos x="116" y="43"/>
                  </a:cxn>
                  <a:cxn ang="0">
                    <a:pos x="115" y="43"/>
                  </a:cxn>
                  <a:cxn ang="0">
                    <a:pos x="116" y="43"/>
                  </a:cxn>
                  <a:cxn ang="0">
                    <a:pos x="115" y="43"/>
                  </a:cxn>
                  <a:cxn ang="0">
                    <a:pos x="116" y="43"/>
                  </a:cxn>
                  <a:cxn ang="0">
                    <a:pos x="116" y="43"/>
                  </a:cxn>
                </a:cxnLst>
                <a:rect l="0" t="0" r="r" b="b"/>
                <a:pathLst>
                  <a:path w="116" h="79">
                    <a:moveTo>
                      <a:pt x="116" y="43"/>
                    </a:moveTo>
                    <a:lnTo>
                      <a:pt x="116" y="47"/>
                    </a:lnTo>
                    <a:lnTo>
                      <a:pt x="115" y="59"/>
                    </a:lnTo>
                    <a:lnTo>
                      <a:pt x="115" y="66"/>
                    </a:lnTo>
                    <a:lnTo>
                      <a:pt x="116" y="66"/>
                    </a:lnTo>
                    <a:lnTo>
                      <a:pt x="104" y="70"/>
                    </a:lnTo>
                    <a:lnTo>
                      <a:pt x="66" y="74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5" y="79"/>
                    </a:lnTo>
                    <a:lnTo>
                      <a:pt x="31" y="79"/>
                    </a:ln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2" y="68"/>
                    </a:lnTo>
                    <a:lnTo>
                      <a:pt x="7" y="30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26" y="3"/>
                    </a:lnTo>
                    <a:lnTo>
                      <a:pt x="69" y="8"/>
                    </a:lnTo>
                    <a:lnTo>
                      <a:pt x="100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7"/>
                    </a:lnTo>
                    <a:lnTo>
                      <a:pt x="110" y="32"/>
                    </a:lnTo>
                    <a:lnTo>
                      <a:pt x="115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6" y="43"/>
                    </a:lnTo>
                    <a:lnTo>
                      <a:pt x="116" y="43"/>
                    </a:lnTo>
                    <a:close/>
                  </a:path>
                </a:pathLst>
              </a:custGeom>
              <a:solidFill>
                <a:srgbClr val="CC9933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7"/>
              <p:cNvSpPr>
                <a:spLocks/>
              </p:cNvSpPr>
              <p:nvPr/>
            </p:nvSpPr>
            <p:spPr bwMode="auto">
              <a:xfrm>
                <a:off x="3408" y="432"/>
                <a:ext cx="151" cy="143"/>
              </a:xfrm>
              <a:custGeom>
                <a:avLst/>
                <a:gdLst/>
                <a:ahLst/>
                <a:cxnLst>
                  <a:cxn ang="0">
                    <a:pos x="261" y="99"/>
                  </a:cxn>
                  <a:cxn ang="0">
                    <a:pos x="261" y="102"/>
                  </a:cxn>
                  <a:cxn ang="0">
                    <a:pos x="266" y="116"/>
                  </a:cxn>
                  <a:cxn ang="0">
                    <a:pos x="281" y="164"/>
                  </a:cxn>
                  <a:cxn ang="0">
                    <a:pos x="293" y="201"/>
                  </a:cxn>
                  <a:cxn ang="0">
                    <a:pos x="294" y="202"/>
                  </a:cxn>
                  <a:cxn ang="0">
                    <a:pos x="294" y="209"/>
                  </a:cxn>
                  <a:cxn ang="0">
                    <a:pos x="293" y="226"/>
                  </a:cxn>
                  <a:cxn ang="0">
                    <a:pos x="293" y="239"/>
                  </a:cxn>
                  <a:cxn ang="0">
                    <a:pos x="294" y="239"/>
                  </a:cxn>
                  <a:cxn ang="0">
                    <a:pos x="293" y="240"/>
                  </a:cxn>
                  <a:cxn ang="0">
                    <a:pos x="285" y="244"/>
                  </a:cxn>
                  <a:cxn ang="0">
                    <a:pos x="259" y="255"/>
                  </a:cxn>
                  <a:cxn ang="0">
                    <a:pos x="239" y="263"/>
                  </a:cxn>
                  <a:cxn ang="0">
                    <a:pos x="239" y="263"/>
                  </a:cxn>
                  <a:cxn ang="0">
                    <a:pos x="234" y="263"/>
                  </a:cxn>
                  <a:cxn ang="0">
                    <a:pos x="212" y="263"/>
                  </a:cxn>
                  <a:cxn ang="0">
                    <a:pos x="132" y="263"/>
                  </a:cxn>
                  <a:cxn ang="0">
                    <a:pos x="73" y="263"/>
                  </a:cxn>
                  <a:cxn ang="0">
                    <a:pos x="70" y="263"/>
                  </a:cxn>
                  <a:cxn ang="0">
                    <a:pos x="59" y="264"/>
                  </a:cxn>
                  <a:cxn ang="0">
                    <a:pos x="26" y="269"/>
                  </a:cxn>
                  <a:cxn ang="0">
                    <a:pos x="0" y="272"/>
                  </a:cxn>
                  <a:cxn ang="0">
                    <a:pos x="0" y="272"/>
                  </a:cxn>
                  <a:cxn ang="0">
                    <a:pos x="0" y="271"/>
                  </a:cxn>
                  <a:cxn ang="0">
                    <a:pos x="3" y="250"/>
                  </a:cxn>
                  <a:cxn ang="0">
                    <a:pos x="13" y="180"/>
                  </a:cxn>
                  <a:cxn ang="0">
                    <a:pos x="21" y="126"/>
                  </a:cxn>
                  <a:cxn ang="0">
                    <a:pos x="23" y="123"/>
                  </a:cxn>
                  <a:cxn ang="0">
                    <a:pos x="27" y="112"/>
                  </a:cxn>
                  <a:cxn ang="0">
                    <a:pos x="45" y="77"/>
                  </a:cxn>
                  <a:cxn ang="0">
                    <a:pos x="57" y="48"/>
                  </a:cxn>
                  <a:cxn ang="0">
                    <a:pos x="59" y="47"/>
                  </a:cxn>
                  <a:cxn ang="0">
                    <a:pos x="59" y="42"/>
                  </a:cxn>
                  <a:cxn ang="0">
                    <a:pos x="57" y="23"/>
                  </a:cxn>
                  <a:cxn ang="0">
                    <a:pos x="57" y="8"/>
                  </a:cxn>
                  <a:cxn ang="0">
                    <a:pos x="59" y="7"/>
                  </a:cxn>
                  <a:cxn ang="0">
                    <a:pos x="67" y="7"/>
                  </a:cxn>
                  <a:cxn ang="0">
                    <a:pos x="94" y="4"/>
                  </a:cxn>
                  <a:cxn ang="0">
                    <a:pos x="115" y="2"/>
                  </a:cxn>
                  <a:cxn ang="0">
                    <a:pos x="116" y="0"/>
                  </a:cxn>
                  <a:cxn ang="0">
                    <a:pos x="118" y="0"/>
                  </a:cxn>
                  <a:cxn ang="0">
                    <a:pos x="135" y="0"/>
                  </a:cxn>
                  <a:cxn ang="0">
                    <a:pos x="192" y="0"/>
                  </a:cxn>
                  <a:cxn ang="0">
                    <a:pos x="235" y="0"/>
                  </a:cxn>
                  <a:cxn ang="0">
                    <a:pos x="239" y="0"/>
                  </a:cxn>
                  <a:cxn ang="0">
                    <a:pos x="239" y="4"/>
                  </a:cxn>
                  <a:cxn ang="0">
                    <a:pos x="242" y="16"/>
                  </a:cxn>
                  <a:cxn ang="0">
                    <a:pos x="251" y="62"/>
                  </a:cxn>
                  <a:cxn ang="0">
                    <a:pos x="259" y="97"/>
                  </a:cxn>
                  <a:cxn ang="0">
                    <a:pos x="261" y="99"/>
                  </a:cxn>
                  <a:cxn ang="0">
                    <a:pos x="259" y="99"/>
                  </a:cxn>
                  <a:cxn ang="0">
                    <a:pos x="261" y="99"/>
                  </a:cxn>
                  <a:cxn ang="0">
                    <a:pos x="259" y="99"/>
                  </a:cxn>
                  <a:cxn ang="0">
                    <a:pos x="261" y="99"/>
                  </a:cxn>
                  <a:cxn ang="0">
                    <a:pos x="261" y="99"/>
                  </a:cxn>
                </a:cxnLst>
                <a:rect l="0" t="0" r="r" b="b"/>
                <a:pathLst>
                  <a:path w="294" h="272">
                    <a:moveTo>
                      <a:pt x="261" y="99"/>
                    </a:moveTo>
                    <a:lnTo>
                      <a:pt x="261" y="102"/>
                    </a:lnTo>
                    <a:lnTo>
                      <a:pt x="266" y="116"/>
                    </a:lnTo>
                    <a:lnTo>
                      <a:pt x="281" y="164"/>
                    </a:lnTo>
                    <a:lnTo>
                      <a:pt x="293" y="201"/>
                    </a:lnTo>
                    <a:lnTo>
                      <a:pt x="294" y="202"/>
                    </a:lnTo>
                    <a:lnTo>
                      <a:pt x="294" y="209"/>
                    </a:lnTo>
                    <a:lnTo>
                      <a:pt x="293" y="226"/>
                    </a:lnTo>
                    <a:lnTo>
                      <a:pt x="293" y="239"/>
                    </a:lnTo>
                    <a:lnTo>
                      <a:pt x="294" y="239"/>
                    </a:lnTo>
                    <a:lnTo>
                      <a:pt x="293" y="240"/>
                    </a:lnTo>
                    <a:lnTo>
                      <a:pt x="285" y="244"/>
                    </a:lnTo>
                    <a:lnTo>
                      <a:pt x="259" y="255"/>
                    </a:lnTo>
                    <a:lnTo>
                      <a:pt x="239" y="263"/>
                    </a:lnTo>
                    <a:lnTo>
                      <a:pt x="239" y="263"/>
                    </a:lnTo>
                    <a:lnTo>
                      <a:pt x="234" y="263"/>
                    </a:lnTo>
                    <a:lnTo>
                      <a:pt x="212" y="263"/>
                    </a:lnTo>
                    <a:lnTo>
                      <a:pt x="132" y="263"/>
                    </a:lnTo>
                    <a:lnTo>
                      <a:pt x="73" y="263"/>
                    </a:lnTo>
                    <a:lnTo>
                      <a:pt x="70" y="263"/>
                    </a:lnTo>
                    <a:lnTo>
                      <a:pt x="59" y="264"/>
                    </a:lnTo>
                    <a:lnTo>
                      <a:pt x="26" y="269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3" y="250"/>
                    </a:lnTo>
                    <a:lnTo>
                      <a:pt x="13" y="180"/>
                    </a:lnTo>
                    <a:lnTo>
                      <a:pt x="21" y="126"/>
                    </a:lnTo>
                    <a:lnTo>
                      <a:pt x="23" y="123"/>
                    </a:lnTo>
                    <a:lnTo>
                      <a:pt x="27" y="112"/>
                    </a:lnTo>
                    <a:lnTo>
                      <a:pt x="45" y="77"/>
                    </a:lnTo>
                    <a:lnTo>
                      <a:pt x="57" y="48"/>
                    </a:lnTo>
                    <a:lnTo>
                      <a:pt x="59" y="47"/>
                    </a:lnTo>
                    <a:lnTo>
                      <a:pt x="59" y="42"/>
                    </a:lnTo>
                    <a:lnTo>
                      <a:pt x="57" y="23"/>
                    </a:lnTo>
                    <a:lnTo>
                      <a:pt x="57" y="8"/>
                    </a:lnTo>
                    <a:lnTo>
                      <a:pt x="59" y="7"/>
                    </a:lnTo>
                    <a:lnTo>
                      <a:pt x="67" y="7"/>
                    </a:lnTo>
                    <a:lnTo>
                      <a:pt x="94" y="4"/>
                    </a:lnTo>
                    <a:lnTo>
                      <a:pt x="115" y="2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35" y="0"/>
                    </a:lnTo>
                    <a:lnTo>
                      <a:pt x="192" y="0"/>
                    </a:lnTo>
                    <a:lnTo>
                      <a:pt x="235" y="0"/>
                    </a:lnTo>
                    <a:lnTo>
                      <a:pt x="239" y="0"/>
                    </a:lnTo>
                    <a:lnTo>
                      <a:pt x="239" y="4"/>
                    </a:lnTo>
                    <a:lnTo>
                      <a:pt x="242" y="16"/>
                    </a:lnTo>
                    <a:lnTo>
                      <a:pt x="251" y="62"/>
                    </a:lnTo>
                    <a:lnTo>
                      <a:pt x="259" y="97"/>
                    </a:lnTo>
                    <a:lnTo>
                      <a:pt x="261" y="99"/>
                    </a:lnTo>
                    <a:lnTo>
                      <a:pt x="259" y="99"/>
                    </a:lnTo>
                    <a:lnTo>
                      <a:pt x="261" y="99"/>
                    </a:lnTo>
                    <a:lnTo>
                      <a:pt x="259" y="99"/>
                    </a:lnTo>
                    <a:lnTo>
                      <a:pt x="261" y="99"/>
                    </a:lnTo>
                    <a:lnTo>
                      <a:pt x="261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3067" y="576"/>
                <a:ext cx="826" cy="173"/>
              </a:xfrm>
              <a:custGeom>
                <a:avLst/>
                <a:gdLst/>
                <a:ahLst/>
                <a:cxnLst>
                  <a:cxn ang="0">
                    <a:pos x="1566" y="219"/>
                  </a:cxn>
                  <a:cxn ang="0">
                    <a:pos x="1481" y="219"/>
                  </a:cxn>
                  <a:cxn ang="0">
                    <a:pos x="1362" y="226"/>
                  </a:cxn>
                  <a:cxn ang="0">
                    <a:pos x="1285" y="231"/>
                  </a:cxn>
                  <a:cxn ang="0">
                    <a:pos x="1055" y="250"/>
                  </a:cxn>
                  <a:cxn ang="0">
                    <a:pos x="1036" y="250"/>
                  </a:cxn>
                  <a:cxn ang="0">
                    <a:pos x="958" y="250"/>
                  </a:cxn>
                  <a:cxn ang="0">
                    <a:pos x="839" y="272"/>
                  </a:cxn>
                  <a:cxn ang="0">
                    <a:pos x="766" y="283"/>
                  </a:cxn>
                  <a:cxn ang="0">
                    <a:pos x="666" y="283"/>
                  </a:cxn>
                  <a:cxn ang="0">
                    <a:pos x="609" y="291"/>
                  </a:cxn>
                  <a:cxn ang="0">
                    <a:pos x="309" y="329"/>
                  </a:cxn>
                  <a:cxn ang="0">
                    <a:pos x="229" y="323"/>
                  </a:cxn>
                  <a:cxn ang="0">
                    <a:pos x="181" y="318"/>
                  </a:cxn>
                  <a:cxn ang="0">
                    <a:pos x="123" y="307"/>
                  </a:cxn>
                  <a:cxn ang="0">
                    <a:pos x="107" y="305"/>
                  </a:cxn>
                  <a:cxn ang="0">
                    <a:pos x="24" y="296"/>
                  </a:cxn>
                  <a:cxn ang="0">
                    <a:pos x="16" y="296"/>
                  </a:cxn>
                  <a:cxn ang="0">
                    <a:pos x="13" y="291"/>
                  </a:cxn>
                  <a:cxn ang="0">
                    <a:pos x="13" y="259"/>
                  </a:cxn>
                  <a:cxn ang="0">
                    <a:pos x="23" y="259"/>
                  </a:cxn>
                  <a:cxn ang="0">
                    <a:pos x="37" y="250"/>
                  </a:cxn>
                  <a:cxn ang="0">
                    <a:pos x="42" y="227"/>
                  </a:cxn>
                  <a:cxn ang="0">
                    <a:pos x="24" y="137"/>
                  </a:cxn>
                  <a:cxn ang="0">
                    <a:pos x="0" y="115"/>
                  </a:cxn>
                  <a:cxn ang="0">
                    <a:pos x="11" y="105"/>
                  </a:cxn>
                  <a:cxn ang="0">
                    <a:pos x="11" y="83"/>
                  </a:cxn>
                  <a:cxn ang="0">
                    <a:pos x="18" y="70"/>
                  </a:cxn>
                  <a:cxn ang="0">
                    <a:pos x="312" y="59"/>
                  </a:cxn>
                  <a:cxn ang="0">
                    <a:pos x="350" y="43"/>
                  </a:cxn>
                  <a:cxn ang="0">
                    <a:pos x="378" y="34"/>
                  </a:cxn>
                  <a:cxn ang="0">
                    <a:pos x="429" y="34"/>
                  </a:cxn>
                  <a:cxn ang="0">
                    <a:pos x="483" y="29"/>
                  </a:cxn>
                  <a:cxn ang="0">
                    <a:pos x="523" y="24"/>
                  </a:cxn>
                  <a:cxn ang="0">
                    <a:pos x="555" y="24"/>
                  </a:cxn>
                  <a:cxn ang="0">
                    <a:pos x="559" y="46"/>
                  </a:cxn>
                  <a:cxn ang="0">
                    <a:pos x="566" y="61"/>
                  </a:cxn>
                  <a:cxn ang="0">
                    <a:pos x="579" y="70"/>
                  </a:cxn>
                  <a:cxn ang="0">
                    <a:pos x="609" y="70"/>
                  </a:cxn>
                  <a:cxn ang="0">
                    <a:pos x="623" y="57"/>
                  </a:cxn>
                  <a:cxn ang="0">
                    <a:pos x="642" y="46"/>
                  </a:cxn>
                  <a:cxn ang="0">
                    <a:pos x="710" y="34"/>
                  </a:cxn>
                  <a:cxn ang="0">
                    <a:pos x="1057" y="29"/>
                  </a:cxn>
                  <a:cxn ang="0">
                    <a:pos x="1273" y="24"/>
                  </a:cxn>
                  <a:cxn ang="0">
                    <a:pos x="1586" y="24"/>
                  </a:cxn>
                  <a:cxn ang="0">
                    <a:pos x="1601" y="10"/>
                  </a:cxn>
                  <a:cxn ang="0">
                    <a:pos x="1608" y="24"/>
                  </a:cxn>
                  <a:cxn ang="0">
                    <a:pos x="1608" y="150"/>
                  </a:cxn>
                  <a:cxn ang="0">
                    <a:pos x="1584" y="219"/>
                  </a:cxn>
                  <a:cxn ang="0">
                    <a:pos x="1584" y="219"/>
                  </a:cxn>
                  <a:cxn ang="0">
                    <a:pos x="1584" y="219"/>
                  </a:cxn>
                </a:cxnLst>
                <a:rect l="0" t="0" r="r" b="b"/>
                <a:pathLst>
                  <a:path w="1608" h="329">
                    <a:moveTo>
                      <a:pt x="1584" y="219"/>
                    </a:moveTo>
                    <a:lnTo>
                      <a:pt x="1581" y="219"/>
                    </a:lnTo>
                    <a:lnTo>
                      <a:pt x="1566" y="219"/>
                    </a:lnTo>
                    <a:lnTo>
                      <a:pt x="1519" y="219"/>
                    </a:lnTo>
                    <a:lnTo>
                      <a:pt x="1482" y="219"/>
                    </a:lnTo>
                    <a:lnTo>
                      <a:pt x="1481" y="219"/>
                    </a:lnTo>
                    <a:lnTo>
                      <a:pt x="1476" y="221"/>
                    </a:lnTo>
                    <a:lnTo>
                      <a:pt x="1451" y="221"/>
                    </a:lnTo>
                    <a:lnTo>
                      <a:pt x="1362" y="226"/>
                    </a:lnTo>
                    <a:lnTo>
                      <a:pt x="1293" y="229"/>
                    </a:lnTo>
                    <a:lnTo>
                      <a:pt x="1290" y="229"/>
                    </a:lnTo>
                    <a:lnTo>
                      <a:pt x="1285" y="231"/>
                    </a:lnTo>
                    <a:lnTo>
                      <a:pt x="1252" y="234"/>
                    </a:lnTo>
                    <a:lnTo>
                      <a:pt x="1141" y="243"/>
                    </a:lnTo>
                    <a:lnTo>
                      <a:pt x="1055" y="250"/>
                    </a:lnTo>
                    <a:lnTo>
                      <a:pt x="1052" y="250"/>
                    </a:lnTo>
                    <a:lnTo>
                      <a:pt x="1049" y="250"/>
                    </a:lnTo>
                    <a:lnTo>
                      <a:pt x="1036" y="250"/>
                    </a:lnTo>
                    <a:lnTo>
                      <a:pt x="993" y="250"/>
                    </a:lnTo>
                    <a:lnTo>
                      <a:pt x="960" y="250"/>
                    </a:lnTo>
                    <a:lnTo>
                      <a:pt x="958" y="250"/>
                    </a:lnTo>
                    <a:lnTo>
                      <a:pt x="953" y="251"/>
                    </a:lnTo>
                    <a:lnTo>
                      <a:pt x="928" y="256"/>
                    </a:lnTo>
                    <a:lnTo>
                      <a:pt x="839" y="272"/>
                    </a:lnTo>
                    <a:lnTo>
                      <a:pt x="772" y="283"/>
                    </a:lnTo>
                    <a:lnTo>
                      <a:pt x="769" y="283"/>
                    </a:lnTo>
                    <a:lnTo>
                      <a:pt x="766" y="283"/>
                    </a:lnTo>
                    <a:lnTo>
                      <a:pt x="752" y="283"/>
                    </a:lnTo>
                    <a:lnTo>
                      <a:pt x="702" y="283"/>
                    </a:lnTo>
                    <a:lnTo>
                      <a:pt x="666" y="283"/>
                    </a:lnTo>
                    <a:lnTo>
                      <a:pt x="664" y="283"/>
                    </a:lnTo>
                    <a:lnTo>
                      <a:pt x="656" y="285"/>
                    </a:lnTo>
                    <a:lnTo>
                      <a:pt x="609" y="291"/>
                    </a:lnTo>
                    <a:lnTo>
                      <a:pt x="442" y="313"/>
                    </a:lnTo>
                    <a:lnTo>
                      <a:pt x="315" y="329"/>
                    </a:lnTo>
                    <a:lnTo>
                      <a:pt x="309" y="329"/>
                    </a:lnTo>
                    <a:lnTo>
                      <a:pt x="305" y="329"/>
                    </a:lnTo>
                    <a:lnTo>
                      <a:pt x="288" y="327"/>
                    </a:lnTo>
                    <a:lnTo>
                      <a:pt x="229" y="323"/>
                    </a:lnTo>
                    <a:lnTo>
                      <a:pt x="185" y="320"/>
                    </a:lnTo>
                    <a:lnTo>
                      <a:pt x="183" y="318"/>
                    </a:lnTo>
                    <a:lnTo>
                      <a:pt x="181" y="318"/>
                    </a:lnTo>
                    <a:lnTo>
                      <a:pt x="174" y="316"/>
                    </a:lnTo>
                    <a:lnTo>
                      <a:pt x="145" y="312"/>
                    </a:lnTo>
                    <a:lnTo>
                      <a:pt x="123" y="307"/>
                    </a:lnTo>
                    <a:lnTo>
                      <a:pt x="123" y="305"/>
                    </a:lnTo>
                    <a:lnTo>
                      <a:pt x="119" y="305"/>
                    </a:lnTo>
                    <a:lnTo>
                      <a:pt x="107" y="305"/>
                    </a:lnTo>
                    <a:lnTo>
                      <a:pt x="61" y="300"/>
                    </a:lnTo>
                    <a:lnTo>
                      <a:pt x="26" y="297"/>
                    </a:lnTo>
                    <a:lnTo>
                      <a:pt x="24" y="296"/>
                    </a:lnTo>
                    <a:lnTo>
                      <a:pt x="23" y="296"/>
                    </a:lnTo>
                    <a:lnTo>
                      <a:pt x="21" y="296"/>
                    </a:lnTo>
                    <a:lnTo>
                      <a:pt x="16" y="296"/>
                    </a:lnTo>
                    <a:lnTo>
                      <a:pt x="13" y="296"/>
                    </a:lnTo>
                    <a:lnTo>
                      <a:pt x="13" y="296"/>
                    </a:lnTo>
                    <a:lnTo>
                      <a:pt x="13" y="291"/>
                    </a:lnTo>
                    <a:lnTo>
                      <a:pt x="11" y="273"/>
                    </a:lnTo>
                    <a:lnTo>
                      <a:pt x="11" y="261"/>
                    </a:lnTo>
                    <a:lnTo>
                      <a:pt x="13" y="259"/>
                    </a:lnTo>
                    <a:lnTo>
                      <a:pt x="15" y="259"/>
                    </a:lnTo>
                    <a:lnTo>
                      <a:pt x="19" y="259"/>
                    </a:lnTo>
                    <a:lnTo>
                      <a:pt x="23" y="259"/>
                    </a:lnTo>
                    <a:lnTo>
                      <a:pt x="24" y="259"/>
                    </a:lnTo>
                    <a:lnTo>
                      <a:pt x="27" y="258"/>
                    </a:lnTo>
                    <a:lnTo>
                      <a:pt x="37" y="250"/>
                    </a:lnTo>
                    <a:lnTo>
                      <a:pt x="45" y="245"/>
                    </a:lnTo>
                    <a:lnTo>
                      <a:pt x="46" y="243"/>
                    </a:lnTo>
                    <a:lnTo>
                      <a:pt x="42" y="227"/>
                    </a:lnTo>
                    <a:lnTo>
                      <a:pt x="32" y="178"/>
                    </a:lnTo>
                    <a:lnTo>
                      <a:pt x="24" y="140"/>
                    </a:lnTo>
                    <a:lnTo>
                      <a:pt x="24" y="137"/>
                    </a:lnTo>
                    <a:lnTo>
                      <a:pt x="19" y="134"/>
                    </a:lnTo>
                    <a:lnTo>
                      <a:pt x="8" y="123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7" y="108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99"/>
                    </a:lnTo>
                    <a:lnTo>
                      <a:pt x="11" y="83"/>
                    </a:lnTo>
                    <a:lnTo>
                      <a:pt x="11" y="72"/>
                    </a:lnTo>
                    <a:lnTo>
                      <a:pt x="13" y="70"/>
                    </a:lnTo>
                    <a:lnTo>
                      <a:pt x="18" y="70"/>
                    </a:lnTo>
                    <a:lnTo>
                      <a:pt x="61" y="69"/>
                    </a:lnTo>
                    <a:lnTo>
                      <a:pt x="202" y="64"/>
                    </a:lnTo>
                    <a:lnTo>
                      <a:pt x="312" y="59"/>
                    </a:lnTo>
                    <a:lnTo>
                      <a:pt x="318" y="57"/>
                    </a:lnTo>
                    <a:lnTo>
                      <a:pt x="326" y="54"/>
                    </a:lnTo>
                    <a:lnTo>
                      <a:pt x="350" y="43"/>
                    </a:lnTo>
                    <a:lnTo>
                      <a:pt x="369" y="35"/>
                    </a:lnTo>
                    <a:lnTo>
                      <a:pt x="370" y="34"/>
                    </a:lnTo>
                    <a:lnTo>
                      <a:pt x="378" y="34"/>
                    </a:lnTo>
                    <a:lnTo>
                      <a:pt x="407" y="34"/>
                    </a:lnTo>
                    <a:lnTo>
                      <a:pt x="428" y="34"/>
                    </a:lnTo>
                    <a:lnTo>
                      <a:pt x="429" y="34"/>
                    </a:lnTo>
                    <a:lnTo>
                      <a:pt x="431" y="34"/>
                    </a:lnTo>
                    <a:lnTo>
                      <a:pt x="442" y="34"/>
                    </a:lnTo>
                    <a:lnTo>
                      <a:pt x="483" y="29"/>
                    </a:lnTo>
                    <a:lnTo>
                      <a:pt x="515" y="26"/>
                    </a:lnTo>
                    <a:lnTo>
                      <a:pt x="518" y="24"/>
                    </a:lnTo>
                    <a:lnTo>
                      <a:pt x="523" y="24"/>
                    </a:lnTo>
                    <a:lnTo>
                      <a:pt x="540" y="24"/>
                    </a:lnTo>
                    <a:lnTo>
                      <a:pt x="553" y="24"/>
                    </a:lnTo>
                    <a:lnTo>
                      <a:pt x="555" y="24"/>
                    </a:lnTo>
                    <a:lnTo>
                      <a:pt x="555" y="26"/>
                    </a:lnTo>
                    <a:lnTo>
                      <a:pt x="555" y="30"/>
                    </a:lnTo>
                    <a:lnTo>
                      <a:pt x="559" y="46"/>
                    </a:lnTo>
                    <a:lnTo>
                      <a:pt x="563" y="57"/>
                    </a:lnTo>
                    <a:lnTo>
                      <a:pt x="564" y="57"/>
                    </a:lnTo>
                    <a:lnTo>
                      <a:pt x="566" y="61"/>
                    </a:lnTo>
                    <a:lnTo>
                      <a:pt x="572" y="65"/>
                    </a:lnTo>
                    <a:lnTo>
                      <a:pt x="577" y="70"/>
                    </a:lnTo>
                    <a:lnTo>
                      <a:pt x="579" y="70"/>
                    </a:lnTo>
                    <a:lnTo>
                      <a:pt x="583" y="70"/>
                    </a:lnTo>
                    <a:lnTo>
                      <a:pt x="598" y="70"/>
                    </a:lnTo>
                    <a:lnTo>
                      <a:pt x="609" y="70"/>
                    </a:lnTo>
                    <a:lnTo>
                      <a:pt x="610" y="70"/>
                    </a:lnTo>
                    <a:lnTo>
                      <a:pt x="613" y="67"/>
                    </a:lnTo>
                    <a:lnTo>
                      <a:pt x="623" y="57"/>
                    </a:lnTo>
                    <a:lnTo>
                      <a:pt x="629" y="49"/>
                    </a:lnTo>
                    <a:lnTo>
                      <a:pt x="631" y="48"/>
                    </a:lnTo>
                    <a:lnTo>
                      <a:pt x="642" y="46"/>
                    </a:lnTo>
                    <a:lnTo>
                      <a:pt x="680" y="40"/>
                    </a:lnTo>
                    <a:lnTo>
                      <a:pt x="709" y="35"/>
                    </a:lnTo>
                    <a:lnTo>
                      <a:pt x="710" y="34"/>
                    </a:lnTo>
                    <a:lnTo>
                      <a:pt x="720" y="34"/>
                    </a:lnTo>
                    <a:lnTo>
                      <a:pt x="796" y="34"/>
                    </a:lnTo>
                    <a:lnTo>
                      <a:pt x="1057" y="29"/>
                    </a:lnTo>
                    <a:lnTo>
                      <a:pt x="1255" y="26"/>
                    </a:lnTo>
                    <a:lnTo>
                      <a:pt x="1266" y="24"/>
                    </a:lnTo>
                    <a:lnTo>
                      <a:pt x="1273" y="24"/>
                    </a:lnTo>
                    <a:lnTo>
                      <a:pt x="1317" y="24"/>
                    </a:lnTo>
                    <a:lnTo>
                      <a:pt x="1470" y="24"/>
                    </a:lnTo>
                    <a:lnTo>
                      <a:pt x="1586" y="24"/>
                    </a:lnTo>
                    <a:lnTo>
                      <a:pt x="1593" y="24"/>
                    </a:lnTo>
                    <a:lnTo>
                      <a:pt x="1595" y="21"/>
                    </a:lnTo>
                    <a:lnTo>
                      <a:pt x="1601" y="10"/>
                    </a:lnTo>
                    <a:lnTo>
                      <a:pt x="1606" y="2"/>
                    </a:lnTo>
                    <a:lnTo>
                      <a:pt x="1608" y="0"/>
                    </a:lnTo>
                    <a:lnTo>
                      <a:pt x="1608" y="24"/>
                    </a:lnTo>
                    <a:lnTo>
                      <a:pt x="1606" y="94"/>
                    </a:lnTo>
                    <a:lnTo>
                      <a:pt x="1606" y="148"/>
                    </a:lnTo>
                    <a:lnTo>
                      <a:pt x="1608" y="150"/>
                    </a:lnTo>
                    <a:lnTo>
                      <a:pt x="1603" y="161"/>
                    </a:lnTo>
                    <a:lnTo>
                      <a:pt x="1592" y="194"/>
                    </a:lnTo>
                    <a:lnTo>
                      <a:pt x="1584" y="219"/>
                    </a:lnTo>
                    <a:lnTo>
                      <a:pt x="1584" y="219"/>
                    </a:lnTo>
                    <a:lnTo>
                      <a:pt x="1582" y="219"/>
                    </a:lnTo>
                    <a:lnTo>
                      <a:pt x="1584" y="219"/>
                    </a:lnTo>
                    <a:lnTo>
                      <a:pt x="1582" y="219"/>
                    </a:lnTo>
                    <a:lnTo>
                      <a:pt x="1584" y="219"/>
                    </a:lnTo>
                    <a:lnTo>
                      <a:pt x="1584" y="219"/>
                    </a:lnTo>
                    <a:close/>
                  </a:path>
                </a:pathLst>
              </a:custGeom>
              <a:solidFill>
                <a:srgbClr val="CC9933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3120" y="240"/>
                <a:ext cx="755" cy="237"/>
              </a:xfrm>
              <a:custGeom>
                <a:avLst/>
                <a:gdLst/>
                <a:ahLst/>
                <a:cxnLst>
                  <a:cxn ang="0">
                    <a:pos x="898" y="9"/>
                  </a:cxn>
                  <a:cxn ang="0">
                    <a:pos x="1004" y="9"/>
                  </a:cxn>
                  <a:cxn ang="0">
                    <a:pos x="1079" y="33"/>
                  </a:cxn>
                  <a:cxn ang="0">
                    <a:pos x="1107" y="36"/>
                  </a:cxn>
                  <a:cxn ang="0">
                    <a:pos x="1254" y="46"/>
                  </a:cxn>
                  <a:cxn ang="0">
                    <a:pos x="1349" y="68"/>
                  </a:cxn>
                  <a:cxn ang="0">
                    <a:pos x="1409" y="84"/>
                  </a:cxn>
                  <a:cxn ang="0">
                    <a:pos x="1447" y="97"/>
                  </a:cxn>
                  <a:cxn ang="0">
                    <a:pos x="1468" y="122"/>
                  </a:cxn>
                  <a:cxn ang="0">
                    <a:pos x="1466" y="245"/>
                  </a:cxn>
                  <a:cxn ang="0">
                    <a:pos x="1465" y="321"/>
                  </a:cxn>
                  <a:cxn ang="0">
                    <a:pos x="1354" y="415"/>
                  </a:cxn>
                  <a:cxn ang="0">
                    <a:pos x="1335" y="421"/>
                  </a:cxn>
                  <a:cxn ang="0">
                    <a:pos x="1242" y="440"/>
                  </a:cxn>
                  <a:cxn ang="0">
                    <a:pos x="1219" y="440"/>
                  </a:cxn>
                  <a:cxn ang="0">
                    <a:pos x="1203" y="437"/>
                  </a:cxn>
                  <a:cxn ang="0">
                    <a:pos x="1096" y="219"/>
                  </a:cxn>
                  <a:cxn ang="0">
                    <a:pos x="1052" y="192"/>
                  </a:cxn>
                  <a:cxn ang="0">
                    <a:pos x="1025" y="179"/>
                  </a:cxn>
                  <a:cxn ang="0">
                    <a:pos x="890" y="224"/>
                  </a:cxn>
                  <a:cxn ang="0">
                    <a:pos x="864" y="230"/>
                  </a:cxn>
                  <a:cxn ang="0">
                    <a:pos x="744" y="260"/>
                  </a:cxn>
                  <a:cxn ang="0">
                    <a:pos x="713" y="254"/>
                  </a:cxn>
                  <a:cxn ang="0">
                    <a:pos x="690" y="243"/>
                  </a:cxn>
                  <a:cxn ang="0">
                    <a:pos x="685" y="240"/>
                  </a:cxn>
                  <a:cxn ang="0">
                    <a:pos x="677" y="248"/>
                  </a:cxn>
                  <a:cxn ang="0">
                    <a:pos x="625" y="248"/>
                  </a:cxn>
                  <a:cxn ang="0">
                    <a:pos x="590" y="248"/>
                  </a:cxn>
                  <a:cxn ang="0">
                    <a:pos x="372" y="240"/>
                  </a:cxn>
                  <a:cxn ang="0">
                    <a:pos x="362" y="230"/>
                  </a:cxn>
                  <a:cxn ang="0">
                    <a:pos x="358" y="224"/>
                  </a:cxn>
                  <a:cxn ang="0">
                    <a:pos x="335" y="224"/>
                  </a:cxn>
                  <a:cxn ang="0">
                    <a:pos x="316" y="249"/>
                  </a:cxn>
                  <a:cxn ang="0">
                    <a:pos x="215" y="383"/>
                  </a:cxn>
                  <a:cxn ang="0">
                    <a:pos x="191" y="426"/>
                  </a:cxn>
                  <a:cxn ang="0">
                    <a:pos x="175" y="449"/>
                  </a:cxn>
                  <a:cxn ang="0">
                    <a:pos x="54" y="449"/>
                  </a:cxn>
                  <a:cxn ang="0">
                    <a:pos x="43" y="410"/>
                  </a:cxn>
                  <a:cxn ang="0">
                    <a:pos x="0" y="192"/>
                  </a:cxn>
                  <a:cxn ang="0">
                    <a:pos x="5" y="124"/>
                  </a:cxn>
                  <a:cxn ang="0">
                    <a:pos x="21" y="108"/>
                  </a:cxn>
                  <a:cxn ang="0">
                    <a:pos x="30" y="102"/>
                  </a:cxn>
                  <a:cxn ang="0">
                    <a:pos x="30" y="116"/>
                  </a:cxn>
                  <a:cxn ang="0">
                    <a:pos x="75" y="132"/>
                  </a:cxn>
                  <a:cxn ang="0">
                    <a:pos x="97" y="127"/>
                  </a:cxn>
                  <a:cxn ang="0">
                    <a:pos x="113" y="122"/>
                  </a:cxn>
                  <a:cxn ang="0">
                    <a:pos x="132" y="122"/>
                  </a:cxn>
                  <a:cxn ang="0">
                    <a:pos x="191" y="70"/>
                  </a:cxn>
                  <a:cxn ang="0">
                    <a:pos x="191" y="48"/>
                  </a:cxn>
                  <a:cxn ang="0">
                    <a:pos x="197" y="33"/>
                  </a:cxn>
                  <a:cxn ang="0">
                    <a:pos x="456" y="1"/>
                  </a:cxn>
                  <a:cxn ang="0">
                    <a:pos x="509" y="1"/>
                  </a:cxn>
                  <a:cxn ang="0">
                    <a:pos x="766" y="9"/>
                  </a:cxn>
                  <a:cxn ang="0">
                    <a:pos x="836" y="9"/>
                  </a:cxn>
                  <a:cxn ang="0">
                    <a:pos x="877" y="9"/>
                  </a:cxn>
                  <a:cxn ang="0">
                    <a:pos x="879" y="9"/>
                  </a:cxn>
                </a:cxnLst>
                <a:rect l="0" t="0" r="r" b="b"/>
                <a:pathLst>
                  <a:path w="1468" h="449">
                    <a:moveTo>
                      <a:pt x="879" y="9"/>
                    </a:moveTo>
                    <a:lnTo>
                      <a:pt x="880" y="9"/>
                    </a:lnTo>
                    <a:lnTo>
                      <a:pt x="898" y="9"/>
                    </a:lnTo>
                    <a:lnTo>
                      <a:pt x="957" y="9"/>
                    </a:lnTo>
                    <a:lnTo>
                      <a:pt x="1001" y="9"/>
                    </a:lnTo>
                    <a:lnTo>
                      <a:pt x="1004" y="9"/>
                    </a:lnTo>
                    <a:lnTo>
                      <a:pt x="1015" y="14"/>
                    </a:lnTo>
                    <a:lnTo>
                      <a:pt x="1050" y="25"/>
                    </a:lnTo>
                    <a:lnTo>
                      <a:pt x="1079" y="33"/>
                    </a:lnTo>
                    <a:lnTo>
                      <a:pt x="1080" y="33"/>
                    </a:lnTo>
                    <a:lnTo>
                      <a:pt x="1084" y="35"/>
                    </a:lnTo>
                    <a:lnTo>
                      <a:pt x="1107" y="36"/>
                    </a:lnTo>
                    <a:lnTo>
                      <a:pt x="1187" y="41"/>
                    </a:lnTo>
                    <a:lnTo>
                      <a:pt x="1249" y="46"/>
                    </a:lnTo>
                    <a:lnTo>
                      <a:pt x="1254" y="46"/>
                    </a:lnTo>
                    <a:lnTo>
                      <a:pt x="1268" y="51"/>
                    </a:lnTo>
                    <a:lnTo>
                      <a:pt x="1314" y="60"/>
                    </a:lnTo>
                    <a:lnTo>
                      <a:pt x="1349" y="68"/>
                    </a:lnTo>
                    <a:lnTo>
                      <a:pt x="1352" y="68"/>
                    </a:lnTo>
                    <a:lnTo>
                      <a:pt x="1366" y="73"/>
                    </a:lnTo>
                    <a:lnTo>
                      <a:pt x="1409" y="84"/>
                    </a:lnTo>
                    <a:lnTo>
                      <a:pt x="1441" y="92"/>
                    </a:lnTo>
                    <a:lnTo>
                      <a:pt x="1444" y="92"/>
                    </a:lnTo>
                    <a:lnTo>
                      <a:pt x="1447" y="97"/>
                    </a:lnTo>
                    <a:lnTo>
                      <a:pt x="1458" y="111"/>
                    </a:lnTo>
                    <a:lnTo>
                      <a:pt x="1466" y="122"/>
                    </a:lnTo>
                    <a:lnTo>
                      <a:pt x="1468" y="122"/>
                    </a:lnTo>
                    <a:lnTo>
                      <a:pt x="1466" y="127"/>
                    </a:lnTo>
                    <a:lnTo>
                      <a:pt x="1468" y="154"/>
                    </a:lnTo>
                    <a:lnTo>
                      <a:pt x="1466" y="245"/>
                    </a:lnTo>
                    <a:lnTo>
                      <a:pt x="1466" y="314"/>
                    </a:lnTo>
                    <a:lnTo>
                      <a:pt x="1468" y="318"/>
                    </a:lnTo>
                    <a:lnTo>
                      <a:pt x="1465" y="321"/>
                    </a:lnTo>
                    <a:lnTo>
                      <a:pt x="1449" y="334"/>
                    </a:lnTo>
                    <a:lnTo>
                      <a:pt x="1395" y="380"/>
                    </a:lnTo>
                    <a:lnTo>
                      <a:pt x="1354" y="415"/>
                    </a:lnTo>
                    <a:lnTo>
                      <a:pt x="1352" y="416"/>
                    </a:lnTo>
                    <a:lnTo>
                      <a:pt x="1349" y="418"/>
                    </a:lnTo>
                    <a:lnTo>
                      <a:pt x="1335" y="421"/>
                    </a:lnTo>
                    <a:lnTo>
                      <a:pt x="1282" y="432"/>
                    </a:lnTo>
                    <a:lnTo>
                      <a:pt x="1244" y="440"/>
                    </a:lnTo>
                    <a:lnTo>
                      <a:pt x="1242" y="440"/>
                    </a:lnTo>
                    <a:lnTo>
                      <a:pt x="1241" y="440"/>
                    </a:lnTo>
                    <a:lnTo>
                      <a:pt x="1236" y="440"/>
                    </a:lnTo>
                    <a:lnTo>
                      <a:pt x="1219" y="440"/>
                    </a:lnTo>
                    <a:lnTo>
                      <a:pt x="1206" y="440"/>
                    </a:lnTo>
                    <a:lnTo>
                      <a:pt x="1206" y="440"/>
                    </a:lnTo>
                    <a:lnTo>
                      <a:pt x="1203" y="437"/>
                    </a:lnTo>
                    <a:lnTo>
                      <a:pt x="1188" y="405"/>
                    </a:lnTo>
                    <a:lnTo>
                      <a:pt x="1136" y="300"/>
                    </a:lnTo>
                    <a:lnTo>
                      <a:pt x="1096" y="219"/>
                    </a:lnTo>
                    <a:lnTo>
                      <a:pt x="1095" y="214"/>
                    </a:lnTo>
                    <a:lnTo>
                      <a:pt x="1084" y="210"/>
                    </a:lnTo>
                    <a:lnTo>
                      <a:pt x="1052" y="192"/>
                    </a:lnTo>
                    <a:lnTo>
                      <a:pt x="1028" y="179"/>
                    </a:lnTo>
                    <a:lnTo>
                      <a:pt x="1028" y="178"/>
                    </a:lnTo>
                    <a:lnTo>
                      <a:pt x="1025" y="179"/>
                    </a:lnTo>
                    <a:lnTo>
                      <a:pt x="1006" y="186"/>
                    </a:lnTo>
                    <a:lnTo>
                      <a:pt x="941" y="208"/>
                    </a:lnTo>
                    <a:lnTo>
                      <a:pt x="890" y="224"/>
                    </a:lnTo>
                    <a:lnTo>
                      <a:pt x="888" y="224"/>
                    </a:lnTo>
                    <a:lnTo>
                      <a:pt x="885" y="225"/>
                    </a:lnTo>
                    <a:lnTo>
                      <a:pt x="864" y="230"/>
                    </a:lnTo>
                    <a:lnTo>
                      <a:pt x="798" y="248"/>
                    </a:lnTo>
                    <a:lnTo>
                      <a:pt x="745" y="260"/>
                    </a:lnTo>
                    <a:lnTo>
                      <a:pt x="744" y="260"/>
                    </a:lnTo>
                    <a:lnTo>
                      <a:pt x="742" y="260"/>
                    </a:lnTo>
                    <a:lnTo>
                      <a:pt x="736" y="259"/>
                    </a:lnTo>
                    <a:lnTo>
                      <a:pt x="713" y="254"/>
                    </a:lnTo>
                    <a:lnTo>
                      <a:pt x="698" y="249"/>
                    </a:lnTo>
                    <a:lnTo>
                      <a:pt x="698" y="248"/>
                    </a:lnTo>
                    <a:lnTo>
                      <a:pt x="690" y="243"/>
                    </a:lnTo>
                    <a:lnTo>
                      <a:pt x="686" y="240"/>
                    </a:lnTo>
                    <a:lnTo>
                      <a:pt x="686" y="238"/>
                    </a:lnTo>
                    <a:lnTo>
                      <a:pt x="685" y="240"/>
                    </a:lnTo>
                    <a:lnTo>
                      <a:pt x="680" y="245"/>
                    </a:lnTo>
                    <a:lnTo>
                      <a:pt x="677" y="248"/>
                    </a:lnTo>
                    <a:lnTo>
                      <a:pt x="677" y="248"/>
                    </a:lnTo>
                    <a:lnTo>
                      <a:pt x="674" y="248"/>
                    </a:lnTo>
                    <a:lnTo>
                      <a:pt x="663" y="248"/>
                    </a:lnTo>
                    <a:lnTo>
                      <a:pt x="625" y="248"/>
                    </a:lnTo>
                    <a:lnTo>
                      <a:pt x="596" y="248"/>
                    </a:lnTo>
                    <a:lnTo>
                      <a:pt x="594" y="248"/>
                    </a:lnTo>
                    <a:lnTo>
                      <a:pt x="590" y="248"/>
                    </a:lnTo>
                    <a:lnTo>
                      <a:pt x="558" y="248"/>
                    </a:lnTo>
                    <a:lnTo>
                      <a:pt x="453" y="243"/>
                    </a:lnTo>
                    <a:lnTo>
                      <a:pt x="372" y="240"/>
                    </a:lnTo>
                    <a:lnTo>
                      <a:pt x="369" y="238"/>
                    </a:lnTo>
                    <a:lnTo>
                      <a:pt x="367" y="237"/>
                    </a:lnTo>
                    <a:lnTo>
                      <a:pt x="362" y="230"/>
                    </a:lnTo>
                    <a:lnTo>
                      <a:pt x="359" y="225"/>
                    </a:lnTo>
                    <a:lnTo>
                      <a:pt x="359" y="224"/>
                    </a:lnTo>
                    <a:lnTo>
                      <a:pt x="358" y="224"/>
                    </a:lnTo>
                    <a:lnTo>
                      <a:pt x="355" y="224"/>
                    </a:lnTo>
                    <a:lnTo>
                      <a:pt x="343" y="224"/>
                    </a:lnTo>
                    <a:lnTo>
                      <a:pt x="335" y="224"/>
                    </a:lnTo>
                    <a:lnTo>
                      <a:pt x="335" y="224"/>
                    </a:lnTo>
                    <a:lnTo>
                      <a:pt x="332" y="227"/>
                    </a:lnTo>
                    <a:lnTo>
                      <a:pt x="316" y="249"/>
                    </a:lnTo>
                    <a:lnTo>
                      <a:pt x="259" y="324"/>
                    </a:lnTo>
                    <a:lnTo>
                      <a:pt x="216" y="381"/>
                    </a:lnTo>
                    <a:lnTo>
                      <a:pt x="215" y="383"/>
                    </a:lnTo>
                    <a:lnTo>
                      <a:pt x="213" y="384"/>
                    </a:lnTo>
                    <a:lnTo>
                      <a:pt x="208" y="394"/>
                    </a:lnTo>
                    <a:lnTo>
                      <a:pt x="191" y="426"/>
                    </a:lnTo>
                    <a:lnTo>
                      <a:pt x="178" y="449"/>
                    </a:lnTo>
                    <a:lnTo>
                      <a:pt x="178" y="449"/>
                    </a:lnTo>
                    <a:lnTo>
                      <a:pt x="175" y="449"/>
                    </a:lnTo>
                    <a:lnTo>
                      <a:pt x="158" y="449"/>
                    </a:lnTo>
                    <a:lnTo>
                      <a:pt x="99" y="449"/>
                    </a:lnTo>
                    <a:lnTo>
                      <a:pt x="54" y="449"/>
                    </a:lnTo>
                    <a:lnTo>
                      <a:pt x="53" y="449"/>
                    </a:lnTo>
                    <a:lnTo>
                      <a:pt x="51" y="445"/>
                    </a:lnTo>
                    <a:lnTo>
                      <a:pt x="43" y="410"/>
                    </a:lnTo>
                    <a:lnTo>
                      <a:pt x="19" y="289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83"/>
                    </a:lnTo>
                    <a:lnTo>
                      <a:pt x="3" y="149"/>
                    </a:lnTo>
                    <a:lnTo>
                      <a:pt x="5" y="124"/>
                    </a:lnTo>
                    <a:lnTo>
                      <a:pt x="7" y="122"/>
                    </a:lnTo>
                    <a:lnTo>
                      <a:pt x="10" y="119"/>
                    </a:lnTo>
                    <a:lnTo>
                      <a:pt x="21" y="108"/>
                    </a:lnTo>
                    <a:lnTo>
                      <a:pt x="29" y="100"/>
                    </a:lnTo>
                    <a:lnTo>
                      <a:pt x="30" y="98"/>
                    </a:lnTo>
                    <a:lnTo>
                      <a:pt x="30" y="102"/>
                    </a:lnTo>
                    <a:lnTo>
                      <a:pt x="29" y="110"/>
                    </a:lnTo>
                    <a:lnTo>
                      <a:pt x="29" y="116"/>
                    </a:lnTo>
                    <a:lnTo>
                      <a:pt x="30" y="116"/>
                    </a:lnTo>
                    <a:lnTo>
                      <a:pt x="37" y="119"/>
                    </a:lnTo>
                    <a:lnTo>
                      <a:pt x="59" y="127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81" y="132"/>
                    </a:lnTo>
                    <a:lnTo>
                      <a:pt x="97" y="127"/>
                    </a:lnTo>
                    <a:lnTo>
                      <a:pt x="108" y="124"/>
                    </a:lnTo>
                    <a:lnTo>
                      <a:pt x="110" y="122"/>
                    </a:lnTo>
                    <a:lnTo>
                      <a:pt x="113" y="122"/>
                    </a:lnTo>
                    <a:lnTo>
                      <a:pt x="123" y="122"/>
                    </a:lnTo>
                    <a:lnTo>
                      <a:pt x="131" y="122"/>
                    </a:lnTo>
                    <a:lnTo>
                      <a:pt x="132" y="122"/>
                    </a:lnTo>
                    <a:lnTo>
                      <a:pt x="140" y="114"/>
                    </a:lnTo>
                    <a:lnTo>
                      <a:pt x="169" y="89"/>
                    </a:lnTo>
                    <a:lnTo>
                      <a:pt x="191" y="70"/>
                    </a:lnTo>
                    <a:lnTo>
                      <a:pt x="193" y="68"/>
                    </a:lnTo>
                    <a:lnTo>
                      <a:pt x="193" y="63"/>
                    </a:lnTo>
                    <a:lnTo>
                      <a:pt x="191" y="48"/>
                    </a:lnTo>
                    <a:lnTo>
                      <a:pt x="191" y="35"/>
                    </a:lnTo>
                    <a:lnTo>
                      <a:pt x="193" y="33"/>
                    </a:lnTo>
                    <a:lnTo>
                      <a:pt x="197" y="33"/>
                    </a:lnTo>
                    <a:lnTo>
                      <a:pt x="234" y="28"/>
                    </a:lnTo>
                    <a:lnTo>
                      <a:pt x="361" y="13"/>
                    </a:lnTo>
                    <a:lnTo>
                      <a:pt x="456" y="1"/>
                    </a:lnTo>
                    <a:lnTo>
                      <a:pt x="463" y="0"/>
                    </a:lnTo>
                    <a:lnTo>
                      <a:pt x="467" y="1"/>
                    </a:lnTo>
                    <a:lnTo>
                      <a:pt x="509" y="1"/>
                    </a:lnTo>
                    <a:lnTo>
                      <a:pt x="652" y="6"/>
                    </a:lnTo>
                    <a:lnTo>
                      <a:pt x="760" y="9"/>
                    </a:lnTo>
                    <a:lnTo>
                      <a:pt x="766" y="9"/>
                    </a:lnTo>
                    <a:lnTo>
                      <a:pt x="767" y="9"/>
                    </a:lnTo>
                    <a:lnTo>
                      <a:pt x="783" y="9"/>
                    </a:lnTo>
                    <a:lnTo>
                      <a:pt x="836" y="9"/>
                    </a:lnTo>
                    <a:lnTo>
                      <a:pt x="875" y="9"/>
                    </a:lnTo>
                    <a:lnTo>
                      <a:pt x="879" y="9"/>
                    </a:lnTo>
                    <a:lnTo>
                      <a:pt x="877" y="9"/>
                    </a:lnTo>
                    <a:lnTo>
                      <a:pt x="879" y="9"/>
                    </a:lnTo>
                    <a:lnTo>
                      <a:pt x="877" y="9"/>
                    </a:lnTo>
                    <a:lnTo>
                      <a:pt x="879" y="9"/>
                    </a:lnTo>
                    <a:lnTo>
                      <a:pt x="879" y="9"/>
                    </a:lnTo>
                    <a:close/>
                  </a:path>
                </a:pathLst>
              </a:custGeom>
              <a:solidFill>
                <a:srgbClr val="CC9933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394" name="Picture 10" descr="painting stand alon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243" t="7408" r="25000" b="8333"/>
            <a:stretch>
              <a:fillRect/>
            </a:stretch>
          </p:blipFill>
          <p:spPr bwMode="auto">
            <a:xfrm>
              <a:off x="2304" y="144"/>
              <a:ext cx="3216" cy="4368"/>
            </a:xfrm>
            <a:prstGeom prst="rect">
              <a:avLst/>
            </a:prstGeom>
            <a:noFill/>
          </p:spPr>
        </p:pic>
      </p:grpSp>
      <p:sp>
        <p:nvSpPr>
          <p:cNvPr id="16395" name="Freeform 11"/>
          <p:cNvSpPr>
            <a:spLocks/>
          </p:cNvSpPr>
          <p:nvPr/>
        </p:nvSpPr>
        <p:spPr bwMode="auto">
          <a:xfrm>
            <a:off x="8188325" y="6970713"/>
            <a:ext cx="9525" cy="46037"/>
          </a:xfrm>
          <a:custGeom>
            <a:avLst/>
            <a:gdLst/>
            <a:ahLst/>
            <a:cxnLst>
              <a:cxn ang="0">
                <a:pos x="11" y="59"/>
              </a:cxn>
              <a:cxn ang="0">
                <a:pos x="8" y="51"/>
              </a:cxn>
              <a:cxn ang="0">
                <a:pos x="3" y="22"/>
              </a:cxn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  <a:cxn ang="0">
                <a:pos x="2" y="6"/>
              </a:cxn>
              <a:cxn ang="0">
                <a:pos x="6" y="24"/>
              </a:cxn>
              <a:cxn ang="0">
                <a:pos x="10" y="36"/>
              </a:cxn>
              <a:cxn ang="0">
                <a:pos x="11" y="36"/>
              </a:cxn>
              <a:cxn ang="0">
                <a:pos x="11" y="41"/>
              </a:cxn>
              <a:cxn ang="0">
                <a:pos x="10" y="51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1" y="59"/>
              </a:cxn>
            </a:cxnLst>
            <a:rect l="0" t="0" r="r" b="b"/>
            <a:pathLst>
              <a:path w="11" h="59">
                <a:moveTo>
                  <a:pt x="11" y="59"/>
                </a:moveTo>
                <a:lnTo>
                  <a:pt x="8" y="51"/>
                </a:lnTo>
                <a:lnTo>
                  <a:pt x="3" y="2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2" y="6"/>
                </a:lnTo>
                <a:lnTo>
                  <a:pt x="6" y="24"/>
                </a:lnTo>
                <a:lnTo>
                  <a:pt x="10" y="36"/>
                </a:lnTo>
                <a:lnTo>
                  <a:pt x="11" y="36"/>
                </a:lnTo>
                <a:lnTo>
                  <a:pt x="11" y="41"/>
                </a:lnTo>
                <a:lnTo>
                  <a:pt x="10" y="51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1" y="59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6" name="Picture 12" descr="479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14400"/>
            <a:ext cx="5181600" cy="3452813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886200" y="4267200"/>
            <a:ext cx="48768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400" name="Picture 16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6403" name="Picture 19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800600" y="4721225"/>
            <a:ext cx="1981200" cy="1831975"/>
          </a:xfrm>
          <a:prstGeom prst="ellipse">
            <a:avLst/>
          </a:prstGeom>
          <a:noFill/>
          <a:ln w="9525"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28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Werk</a:t>
            </a: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des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Künstlers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2000" dirty="0">
              <a:solidFill>
                <a:srgbClr val="0000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7086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86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Wirkung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924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371475" y="380471"/>
            <a:ext cx="8391525" cy="1600729"/>
            <a:chOff x="186" y="86"/>
            <a:chExt cx="5388" cy="1210"/>
          </a:xfrm>
        </p:grpSpPr>
        <p:sp>
          <p:nvSpPr>
            <p:cNvPr id="1742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56" y="86"/>
              <a:ext cx="3648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Das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Prinzip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 von</a:t>
              </a:r>
            </a:p>
          </p:txBody>
        </p:sp>
        <p:sp>
          <p:nvSpPr>
            <p:cNvPr id="1742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86" y="720"/>
              <a:ext cx="5388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Ursache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 und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prstShdw prst="shdw17" dist="17961" dir="13500000">
                      <a:srgbClr val="CC66FF"/>
                    </a:prstShdw>
                  </a:effectLst>
                  <a:latin typeface="Arial Black" pitchFamily="34" charset="0"/>
                </a:rPr>
                <a:t>Wirkung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endParaRPr>
            </a:p>
          </p:txBody>
        </p:sp>
      </p:grp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spc="300" smtClean="0">
                <a:solidFill>
                  <a:srgbClr val="6600CC"/>
                </a:solidFill>
                <a:latin typeface="Impact" pitchFamily="34" charset="0"/>
              </a:rPr>
              <a:t>Geist</a:t>
            </a:r>
            <a:endParaRPr lang="en-US" sz="4400" spc="30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Körper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800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28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Werk</a:t>
            </a: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Impact" pitchFamily="34" charset="0"/>
              </a:rPr>
              <a:t>des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Künstlers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20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28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CC"/>
                </a:solidFill>
                <a:latin typeface="Impact" pitchFamily="34" charset="0"/>
              </a:rPr>
              <a:t>Geist des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CC"/>
                </a:solidFill>
                <a:latin typeface="Impact" pitchFamily="34" charset="0"/>
              </a:rPr>
              <a:t>Künstlers</a:t>
            </a:r>
            <a:endParaRPr lang="en-US" sz="32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2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  <p:bldP spid="17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6B6B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D PARTIALasinPOCr"/>
          <p:cNvPicPr>
            <a:picLocks noChangeAspect="1" noChangeArrowheads="1"/>
          </p:cNvPicPr>
          <p:nvPr/>
        </p:nvPicPr>
        <p:blipFill>
          <a:blip r:embed="rId2" cstate="print"/>
          <a:srcRect r="2631" b="57831"/>
          <a:stretch>
            <a:fillRect/>
          </a:stretch>
        </p:blipFill>
        <p:spPr bwMode="auto">
          <a:xfrm>
            <a:off x="0" y="0"/>
            <a:ext cx="9163050" cy="2209800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25438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Beweis der Natur des</a:t>
            </a:r>
          </a:p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Schöpfers im Universum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4800" y="1676400"/>
            <a:ext cx="8534643" cy="4800872"/>
            <a:chOff x="145" y="864"/>
            <a:chExt cx="5281" cy="3068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45" y="864"/>
              <a:ext cx="5281" cy="3068"/>
            </a:xfrm>
            <a:prstGeom prst="horizontalScroll">
              <a:avLst>
                <a:gd name="adj" fmla="val 10417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FFFF00"/>
                </a:gs>
                <a:gs pos="100000">
                  <a:srgbClr val="CC66FF"/>
                </a:gs>
              </a:gsLst>
              <a:lin ang="5400000" scaled="1"/>
            </a:gradFill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 sz="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>
                <a:solidFill>
                  <a:srgbClr val="0000FF"/>
                </a:solidFill>
              </a:endParaRPr>
            </a:p>
            <a:p>
              <a:pPr eaLnBrk="0" hangingPunct="0">
                <a:lnSpc>
                  <a:spcPct val="80000"/>
                </a:lnSpc>
              </a:pPr>
              <a:endPara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569" y="1351"/>
              <a:ext cx="4848" cy="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Denn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Gottes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unsichtbares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Wesen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, …seine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ewige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Kraft und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Gottheit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,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wird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ersehen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seit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der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Schöpfung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der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Welt und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wahrgenommen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an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seinen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Werken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, </a:t>
              </a:r>
              <a:r>
                <a:rPr lang="en-US" sz="320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so </a:t>
              </a:r>
              <a:r>
                <a:rPr lang="en-US" sz="3200" smtClean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dass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sie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keine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Entschuldigung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haben</a:t>
              </a:r>
              <a:r>
                <a:rPr lang="en-US" sz="3200" dirty="0">
                  <a:solidFill>
                    <a:srgbClr val="0000CC"/>
                  </a:solidFill>
                  <a:effectLst>
                    <a:outerShdw dist="38100" dir="2700000" algn="ctr" rotWithShape="0">
                      <a:schemeClr val="bg1"/>
                    </a:outerShdw>
                  </a:effectLst>
                  <a:latin typeface="Arial Black" pitchFamily="34" charset="0"/>
                </a:rPr>
                <a:t>.</a:t>
              </a:r>
              <a:endParaRPr lang="en-US" sz="3200" dirty="0">
                <a:solidFill>
                  <a:srgbClr val="0000CC"/>
                </a:solidFill>
                <a:effectLst>
                  <a:outerShdw dist="38100" dir="2700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634" y="3235"/>
              <a:ext cx="168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 dirty="0" err="1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Römer</a:t>
              </a:r>
              <a:r>
                <a:rPr lang="en-US" sz="2800" b="1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1:20</a:t>
              </a:r>
            </a:p>
          </p:txBody>
        </p:sp>
      </p:grpSp>
    </p:spTree>
  </p:cSld>
  <p:clrMapOvr>
    <a:masterClrMapping/>
  </p:clrMapOvr>
  <p:transition spd="med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D PARTIALasinPOCr"/>
          <p:cNvPicPr>
            <a:picLocks noChangeAspect="1" noChangeArrowheads="1"/>
          </p:cNvPicPr>
          <p:nvPr/>
        </p:nvPicPr>
        <p:blipFill>
          <a:blip r:embed="rId2" cstate="print"/>
          <a:srcRect r="2631" b="57831"/>
          <a:stretch>
            <a:fillRect/>
          </a:stretch>
        </p:blipFill>
        <p:spPr bwMode="auto">
          <a:xfrm>
            <a:off x="0" y="0"/>
            <a:ext cx="9163050" cy="2209800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229600" cy="4038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Polare Wesensmerkmale</a:t>
            </a:r>
          </a:p>
          <a:p>
            <a:pPr algn="ctr"/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des inneren Charakters</a:t>
            </a:r>
          </a:p>
          <a:p>
            <a:pPr algn="ctr"/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und </a:t>
            </a:r>
            <a:r>
              <a:rPr lang="de-DE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der </a:t>
            </a:r>
            <a:r>
              <a:rPr lang="de-DE" sz="3600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äußeren </a:t>
            </a:r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Form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04800" y="1524000"/>
            <a:ext cx="845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ist in allen Wesen zu erkennen 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25438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Beweis der Natur des</a:t>
            </a:r>
          </a:p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Schöpfers im Universum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400" b="1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Alle</a:t>
            </a:r>
            <a:r>
              <a:rPr lang="en-US" sz="44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Wesen</a:t>
            </a:r>
            <a:endParaRPr lang="en-US" sz="44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solidFill>
            <a:srgbClr val="6600CC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Innerer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Charakter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 Wesensmerkmale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rot="10798137" flipH="1" flipV="1">
            <a:off x="1676400" y="3019425"/>
            <a:ext cx="4551363" cy="15525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CCFF"/>
              </a:gs>
              <a:gs pos="100000">
                <a:srgbClr val="FFFF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7200">
                <a:solidFill>
                  <a:srgbClr val="5100A2"/>
                </a:solidFill>
                <a:latin typeface="Impact" pitchFamily="34" charset="0"/>
              </a:rPr>
              <a:t>Essenz</a:t>
            </a:r>
            <a:endParaRPr lang="en-US" sz="7200">
              <a:solidFill>
                <a:srgbClr val="5100A2"/>
              </a:solidFill>
              <a:latin typeface="Arial Black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 rot="10797365" flipH="1" flipV="1">
            <a:off x="4519613" y="4546600"/>
            <a:ext cx="4551362" cy="15494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50000">
                <a:srgbClr val="FFFF00"/>
              </a:gs>
              <a:gs pos="100000">
                <a:srgbClr val="66FFFF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600">
                <a:solidFill>
                  <a:srgbClr val="0000CC"/>
                </a:solidFill>
                <a:latin typeface="Impact" pitchFamily="34" charset="0"/>
              </a:rPr>
              <a:t>Ausdruck</a:t>
            </a:r>
            <a:endParaRPr lang="en-US" sz="660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solidFill>
            <a:srgbClr val="0000FF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ln w="3175">
                <a:solidFill>
                  <a:schemeClr val="tx1"/>
                </a:solidFill>
              </a:ln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smtClean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Äußere 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Form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9" grpId="0" animBg="1" autoUpdateAnimBg="0"/>
      <p:bldP spid="21510" grpId="0" animBg="1" autoUpdateAnimBg="0"/>
      <p:bldP spid="2151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03042"/>
          <p:cNvPicPr>
            <a:picLocks noChangeAspect="1" noChangeArrowheads="1"/>
          </p:cNvPicPr>
          <p:nvPr/>
        </p:nvPicPr>
        <p:blipFill>
          <a:blip r:embed="rId2" cstate="print"/>
          <a:srcRect l="10985" r="-328"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pic>
        <p:nvPicPr>
          <p:cNvPr id="22531" name="Picture 3" descr="Lib24"/>
          <p:cNvPicPr>
            <a:picLocks noChangeAspect="1" noChangeArrowheads="1"/>
          </p:cNvPicPr>
          <p:nvPr/>
        </p:nvPicPr>
        <p:blipFill>
          <a:blip r:embed="rId3" cstate="print"/>
          <a:srcRect r="14433"/>
          <a:stretch>
            <a:fillRect/>
          </a:stretch>
        </p:blipFill>
        <p:spPr bwMode="auto">
          <a:xfrm>
            <a:off x="5981700" y="76200"/>
            <a:ext cx="3162300" cy="3733800"/>
          </a:xfrm>
          <a:prstGeom prst="rect">
            <a:avLst/>
          </a:prstGeom>
          <a:noFill/>
        </p:spPr>
      </p:pic>
      <p:pic>
        <p:nvPicPr>
          <p:cNvPr id="22532" name="Picture 4" descr="BIZM0020"/>
          <p:cNvPicPr>
            <a:picLocks noChangeAspect="1" noChangeArrowheads="1"/>
          </p:cNvPicPr>
          <p:nvPr/>
        </p:nvPicPr>
        <p:blipFill>
          <a:blip r:embed="rId4" cstate="print"/>
          <a:srcRect l="17160" b="34215"/>
          <a:stretch>
            <a:fillRect/>
          </a:stretch>
        </p:blipFill>
        <p:spPr bwMode="auto">
          <a:xfrm>
            <a:off x="5715000" y="2971800"/>
            <a:ext cx="3467100" cy="39624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629400" y="2667000"/>
            <a:ext cx="2133600" cy="914400"/>
          </a:xfrm>
          <a:prstGeom prst="rect">
            <a:avLst/>
          </a:prstGeom>
          <a:gradFill rotWithShape="0">
            <a:gsLst>
              <a:gs pos="0">
                <a:srgbClr val="66CCFF">
                  <a:alpha val="80000"/>
                </a:srgb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Sichtbarer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Körper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534" name="Picture 6" descr="MISC0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0" y="0"/>
            <a:ext cx="3683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676650" y="76200"/>
            <a:ext cx="24384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50800" dir="132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b="1" dirty="0">
              <a:ln w="12700">
                <a:solidFill>
                  <a:srgbClr val="EAD5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52400" dist="1143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12700">
                  <a:solidFill>
                    <a:srgbClr val="EAD5FF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52400" dist="114300" dir="5400000" algn="ctr" rotWithShape="0">
                    <a:schemeClr val="bg1"/>
                  </a:outerShdw>
                </a:effectLst>
                <a:latin typeface="Arial Black" pitchFamily="34" charset="0"/>
              </a:rPr>
              <a:t>Innerer</a:t>
            </a:r>
            <a:endParaRPr lang="en-US" sz="3200" dirty="0">
              <a:ln w="12700">
                <a:solidFill>
                  <a:srgbClr val="EAD5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52400" dist="1143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12700">
                  <a:solidFill>
                    <a:srgbClr val="EAD5FF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52400" dist="114300" dir="5400000" algn="ctr" rotWithShape="0">
                    <a:schemeClr val="bg1"/>
                  </a:outerShdw>
                </a:effectLst>
                <a:latin typeface="Arial Black" pitchFamily="34" charset="0"/>
              </a:rPr>
              <a:t>Charakter</a:t>
            </a:r>
            <a:endParaRPr lang="en-US" sz="3200" b="1" dirty="0">
              <a:ln w="12700">
                <a:solidFill>
                  <a:srgbClr val="EAD5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52400" dist="1143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667500" y="0"/>
            <a:ext cx="2057400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39700" dist="76200" dir="126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ln>
                <a:solidFill>
                  <a:srgbClr val="CCFF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03200" dist="889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800" dirty="0" smtClean="0">
              <a:ln>
                <a:solidFill>
                  <a:srgbClr val="CCFF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03200" dist="889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ln w="3175">
                  <a:solidFill>
                    <a:srgbClr val="CCFFFF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03200" dist="88900" dir="5400000" algn="ctr" rotWithShape="0">
                    <a:schemeClr val="bg1"/>
                  </a:outerShdw>
                </a:effectLst>
                <a:latin typeface="Arial Black" pitchFamily="34" charset="0"/>
              </a:rPr>
              <a:t>Äußere</a:t>
            </a:r>
            <a:endParaRPr lang="en-US" sz="3200" dirty="0">
              <a:ln w="3175">
                <a:solidFill>
                  <a:srgbClr val="CCFF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03200" dist="889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rgbClr val="CCFFFF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03200" dist="88900" dir="5400000" algn="ctr" rotWithShape="0">
                    <a:schemeClr val="bg1"/>
                  </a:outerShdw>
                </a:effectLst>
                <a:latin typeface="Arial Black" pitchFamily="34" charset="0"/>
              </a:rPr>
              <a:t>Form</a:t>
            </a:r>
            <a:endParaRPr lang="en-US" sz="3200" b="1" dirty="0">
              <a:ln w="3175">
                <a:solidFill>
                  <a:srgbClr val="CCFFFF"/>
                </a:solidFill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03200" dist="889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22537" name="Picture 9" descr="man10"/>
          <p:cNvPicPr>
            <a:picLocks noChangeAspect="1" noChangeArrowheads="1"/>
          </p:cNvPicPr>
          <p:nvPr/>
        </p:nvPicPr>
        <p:blipFill>
          <a:blip r:embed="rId6" cstate="print"/>
          <a:srcRect l="10606"/>
          <a:stretch>
            <a:fillRect/>
          </a:stretch>
        </p:blipFill>
        <p:spPr bwMode="auto">
          <a:xfrm>
            <a:off x="0" y="0"/>
            <a:ext cx="4495800" cy="3811588"/>
          </a:xfrm>
          <a:prstGeom prst="rect">
            <a:avLst/>
          </a:prstGeom>
          <a:noFill/>
        </p:spPr>
      </p:pic>
      <p:pic>
        <p:nvPicPr>
          <p:cNvPr id="22538" name="Picture 10" descr="BIZM0011"/>
          <p:cNvPicPr>
            <a:picLocks noChangeAspect="1" noChangeArrowheads="1"/>
          </p:cNvPicPr>
          <p:nvPr/>
        </p:nvPicPr>
        <p:blipFill>
          <a:blip r:embed="rId7" cstate="print"/>
          <a:srcRect l="21828" r="12691" b="29559"/>
          <a:stretch>
            <a:fillRect/>
          </a:stretch>
        </p:blipFill>
        <p:spPr bwMode="auto">
          <a:xfrm>
            <a:off x="0" y="3352800"/>
            <a:ext cx="3376613" cy="3581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85800" y="2738438"/>
            <a:ext cx="2133600" cy="771525"/>
          </a:xfrm>
          <a:prstGeom prst="rect">
            <a:avLst/>
          </a:prstGeom>
          <a:gradFill rotWithShape="0">
            <a:gsLst>
              <a:gs pos="0">
                <a:srgbClr val="FFFF00">
                  <a:alpha val="80000"/>
                </a:srgbClr>
              </a:gs>
              <a:gs pos="100000">
                <a:srgbClr val="FF99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Mensch</a:t>
            </a:r>
            <a:endParaRPr lang="en-US" sz="4800" dirty="0">
              <a:ln w="6350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22540" name="Picture 12" descr="LAUGHFEM"/>
          <p:cNvPicPr>
            <a:picLocks noChangeAspect="1" noChangeArrowheads="1"/>
          </p:cNvPicPr>
          <p:nvPr/>
        </p:nvPicPr>
        <p:blipFill>
          <a:blip r:embed="rId8" cstate="print"/>
          <a:srcRect b="14516"/>
          <a:stretch>
            <a:fillRect/>
          </a:stretch>
        </p:blipFill>
        <p:spPr bwMode="auto">
          <a:xfrm>
            <a:off x="3116263" y="2895600"/>
            <a:ext cx="2909887" cy="4038600"/>
          </a:xfrm>
          <a:prstGeom prst="rect">
            <a:avLst/>
          </a:prstGeom>
          <a:noFill/>
        </p:spPr>
      </p:pic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543300" y="2667000"/>
            <a:ext cx="2705100" cy="914400"/>
          </a:xfrm>
          <a:prstGeom prst="rect">
            <a:avLst/>
          </a:prstGeom>
          <a:solidFill>
            <a:schemeClr val="tx1">
              <a:alpha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 smtClean="0">
              <a:solidFill>
                <a:srgbClr val="FFCC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Unsichtbares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Herz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&amp;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Gemüt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22535" grpId="0"/>
      <p:bldP spid="22536" grpId="0"/>
      <p:bldP spid="22539" grpId="0" animBg="1" autoUpdateAnimBg="0"/>
      <p:bldP spid="2254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152400" y="0"/>
          <a:ext cx="9296400" cy="6858000"/>
        </p:xfrm>
        <a:graphic>
          <a:graphicData uri="http://schemas.openxmlformats.org/presentationml/2006/ole">
            <p:oleObj spid="_x0000_s23554" name="Clip" r:id="rId3" imgW="3009600" imgH="3909600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676400" y="4413250"/>
          <a:ext cx="2590800" cy="2359025"/>
        </p:xfrm>
        <a:graphic>
          <a:graphicData uri="http://schemas.openxmlformats.org/presentationml/2006/ole">
            <p:oleObj spid="_x0000_s23555" name="Clip" r:id="rId4" imgW="2027880" imgH="1845720" progId="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3100388" cy="6858000"/>
        </p:xfrm>
        <a:graphic>
          <a:graphicData uri="http://schemas.openxmlformats.org/presentationml/2006/ole">
            <p:oleObj spid="_x0000_s23556" name="Clip" r:id="rId5" imgW="1338120" imgH="296136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324600" y="1616075"/>
          <a:ext cx="1371600" cy="635000"/>
        </p:xfrm>
        <a:graphic>
          <a:graphicData uri="http://schemas.openxmlformats.org/presentationml/2006/ole">
            <p:oleObj spid="_x0000_s23557" name="Clip" r:id="rId6" imgW="1584360" imgH="734040" progId="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897563" y="4114800"/>
          <a:ext cx="427037" cy="838200"/>
        </p:xfrm>
        <a:graphic>
          <a:graphicData uri="http://schemas.openxmlformats.org/presentationml/2006/ole">
            <p:oleObj spid="_x0000_s23558" name="Clip" r:id="rId7" imgW="497160" imgH="97740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962400" y="3849688"/>
          <a:ext cx="1524000" cy="1103312"/>
        </p:xfrm>
        <a:graphic>
          <a:graphicData uri="http://schemas.openxmlformats.org/presentationml/2006/ole">
            <p:oleObj spid="_x0000_s23559" name="Clip" r:id="rId8" imgW="1462680" imgH="1059480" progId="">
              <p:embed/>
            </p:oleObj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81000" y="2590800"/>
            <a:ext cx="2209800" cy="1066800"/>
          </a:xfrm>
          <a:prstGeom prst="rect">
            <a:avLst/>
          </a:prstGeom>
          <a:solidFill>
            <a:srgbClr val="339933">
              <a:alpha val="69804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6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Tiere</a:t>
            </a:r>
            <a:endParaRPr lang="en-US" sz="66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76200" y="3929063"/>
          <a:ext cx="1371600" cy="1176337"/>
        </p:xfrm>
        <a:graphic>
          <a:graphicData uri="http://schemas.openxmlformats.org/presentationml/2006/ole">
            <p:oleObj spid="_x0000_s23561" name="Clip" r:id="rId9" imgW="4587840" imgH="393804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3352800" y="-76200"/>
          <a:ext cx="2819400" cy="2513013"/>
        </p:xfrm>
        <a:graphic>
          <a:graphicData uri="http://schemas.openxmlformats.org/presentationml/2006/ole">
            <p:oleObj spid="_x0000_s23562" name="Clip" r:id="rId10" imgW="3924000" imgH="3497040" progId="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4191000" y="5634038"/>
          <a:ext cx="685800" cy="278606"/>
        </p:xfrm>
        <a:graphic>
          <a:graphicData uri="http://schemas.openxmlformats.org/presentationml/2006/ole">
            <p:oleObj spid="_x0000_s23563" name="Clip" r:id="rId11" imgW="1368360" imgH="55620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6629400" y="4800600"/>
          <a:ext cx="685800" cy="463550"/>
        </p:xfrm>
        <a:graphic>
          <a:graphicData uri="http://schemas.openxmlformats.org/presentationml/2006/ole">
            <p:oleObj spid="_x0000_s23565" name="Clip" r:id="rId12" imgW="902160" imgH="609480" progId="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711200" y="838200"/>
          <a:ext cx="1117600" cy="1614488"/>
        </p:xfrm>
        <a:graphic>
          <a:graphicData uri="http://schemas.openxmlformats.org/presentationml/2006/ole">
            <p:oleObj spid="_x0000_s23566" name="Clip" r:id="rId13" imgW="2237400" imgH="3228480" progId="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7010400" y="76200"/>
          <a:ext cx="1497013" cy="1501775"/>
        </p:xfrm>
        <a:graphic>
          <a:graphicData uri="http://schemas.openxmlformats.org/presentationml/2006/ole">
            <p:oleObj spid="_x0000_s23567" name="Clip" r:id="rId14" imgW="1018080" imgH="1021320" progId="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7597775" y="3352800"/>
          <a:ext cx="906463" cy="1066800"/>
        </p:xfrm>
        <a:graphic>
          <a:graphicData uri="http://schemas.openxmlformats.org/presentationml/2006/ole">
            <p:oleObj spid="_x0000_s23568" name="Clip" r:id="rId15" imgW="3208320" imgH="3777840" progId="">
              <p:embed/>
            </p:oleObj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4419600" y="6324600"/>
          <a:ext cx="762000" cy="404813"/>
        </p:xfrm>
        <a:graphic>
          <a:graphicData uri="http://schemas.openxmlformats.org/presentationml/2006/ole">
            <p:oleObj spid="_x0000_s23569" name="Clip" r:id="rId16" imgW="4090320" imgH="2177640" progId="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4953000" y="5638800"/>
          <a:ext cx="533400" cy="312738"/>
        </p:xfrm>
        <a:graphic>
          <a:graphicData uri="http://schemas.openxmlformats.org/presentationml/2006/ole">
            <p:oleObj spid="_x0000_s23570" name="Clip" r:id="rId17" imgW="1011960" imgH="592920" progId="">
              <p:embed/>
            </p:oleObj>
          </a:graphicData>
        </a:graphic>
      </p:graphicFrame>
      <p:pic>
        <p:nvPicPr>
          <p:cNvPr id="23571" name="Picture 19" descr="wild007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4648200"/>
            <a:ext cx="1922463" cy="22098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7924800" y="4851400"/>
          <a:ext cx="914400" cy="690563"/>
        </p:xfrm>
        <a:graphic>
          <a:graphicData uri="http://schemas.openxmlformats.org/presentationml/2006/ole">
            <p:oleObj spid="_x0000_s23572" name="Clip" r:id="rId19" imgW="1609920" imgH="1216440" progId="">
              <p:embed/>
            </p:oleObj>
          </a:graphicData>
        </a:graphic>
      </p:graphicFrame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6400800" y="5367338"/>
          <a:ext cx="2814638" cy="1490662"/>
        </p:xfrm>
        <a:graphic>
          <a:graphicData uri="http://schemas.openxmlformats.org/presentationml/2006/ole">
            <p:oleObj spid="_x0000_s23573" name="Clip" r:id="rId20" imgW="903960" imgH="695880" progId="">
              <p:embed/>
            </p:oleObj>
          </a:graphicData>
        </a:graphic>
      </p:graphicFrame>
      <p:pic>
        <p:nvPicPr>
          <p:cNvPr id="23574" name="Picture 22" descr="CALICO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57775" y="5364163"/>
            <a:ext cx="1495425" cy="1493837"/>
          </a:xfrm>
          <a:prstGeom prst="rect">
            <a:avLst/>
          </a:prstGeom>
          <a:noFill/>
        </p:spPr>
      </p:pic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6477000" y="5638800"/>
          <a:ext cx="685800" cy="663575"/>
        </p:xfrm>
        <a:graphic>
          <a:graphicData uri="http://schemas.openxmlformats.org/presentationml/2006/ole">
            <p:oleObj spid="_x0000_s23576" name="Clip" r:id="rId22" imgW="1415160" imgH="1370520" progId="">
              <p:embed/>
            </p:oleObj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7315200" y="5738813"/>
          <a:ext cx="1304925" cy="1119187"/>
        </p:xfrm>
        <a:graphic>
          <a:graphicData uri="http://schemas.openxmlformats.org/presentationml/2006/ole">
            <p:oleObj spid="_x0000_s23577" name="Clip" r:id="rId23" imgW="4286160" imgH="3676320" progId="">
              <p:embed/>
            </p:oleObj>
          </a:graphicData>
        </a:graphic>
      </p:graphicFrame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3143250" y="228600"/>
            <a:ext cx="2933700" cy="914400"/>
          </a:xfrm>
          <a:prstGeom prst="rect">
            <a:avLst/>
          </a:prstGeom>
          <a:solidFill>
            <a:srgbClr val="33CCCC">
              <a:alpha val="50196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Innerer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Charakter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762750" y="228600"/>
            <a:ext cx="2019300" cy="914400"/>
          </a:xfrm>
          <a:prstGeom prst="rect">
            <a:avLst/>
          </a:prstGeom>
          <a:solidFill>
            <a:srgbClr val="33CCCC">
              <a:alpha val="50196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Äußere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Form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003300"/>
              </a:solidFill>
            </a:endParaRPr>
          </a:p>
        </p:txBody>
      </p:sp>
      <p:graphicFrame>
        <p:nvGraphicFramePr>
          <p:cNvPr id="23580" name="Object 28"/>
          <p:cNvGraphicFramePr>
            <a:graphicFrameLocks noChangeAspect="1"/>
          </p:cNvGraphicFramePr>
          <p:nvPr/>
        </p:nvGraphicFramePr>
        <p:xfrm>
          <a:off x="6435725" y="3124200"/>
          <a:ext cx="727075" cy="1066800"/>
        </p:xfrm>
        <a:graphic>
          <a:graphicData uri="http://schemas.openxmlformats.org/presentationml/2006/ole">
            <p:oleObj spid="_x0000_s23580" name="Clip" r:id="rId24" imgW="1175760" imgH="1724040" progId="">
              <p:embed/>
            </p:oleObj>
          </a:graphicData>
        </a:graphic>
      </p:graphicFrame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6629400" y="2590800"/>
            <a:ext cx="2286000" cy="1066800"/>
          </a:xfrm>
          <a:prstGeom prst="rect">
            <a:avLst/>
          </a:prstGeom>
          <a:gradFill rotWithShape="0">
            <a:gsLst>
              <a:gs pos="0">
                <a:srgbClr val="FF7C80">
                  <a:alpha val="65000"/>
                </a:srgbClr>
              </a:gs>
              <a:gs pos="100000">
                <a:srgbClr val="00CC00">
                  <a:alpha val="65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Sichtbarer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Körper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390900" y="3505200"/>
            <a:ext cx="2438400" cy="769441"/>
          </a:xfrm>
          <a:prstGeom prst="rect">
            <a:avLst/>
          </a:prstGeom>
          <a:solidFill>
            <a:srgbClr val="006666">
              <a:alpha val="6509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spc="3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“</a:t>
            </a:r>
            <a:r>
              <a:rPr lang="en-US" sz="4400" spc="3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INSTINKT</a:t>
            </a:r>
            <a:r>
              <a:rPr lang="en-US" sz="4400" spc="3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”</a:t>
            </a:r>
            <a:endParaRPr lang="en-US" sz="4400" spc="3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2667000" y="2590800"/>
            <a:ext cx="3886200" cy="1066800"/>
          </a:xfrm>
          <a:prstGeom prst="rect">
            <a:avLst/>
          </a:prstGeom>
          <a:solidFill>
            <a:srgbClr val="006666">
              <a:alpha val="65098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Unsichtbares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tierisches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Gemüt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7620000" y="5715000"/>
          <a:ext cx="642938" cy="541338"/>
        </p:xfrm>
        <a:graphic>
          <a:graphicData uri="http://schemas.openxmlformats.org/presentationml/2006/ole">
            <p:oleObj spid="_x0000_s23564" name="Clip" r:id="rId25" imgW="643320" imgH="541800" progId="">
              <p:embed/>
            </p:oleObj>
          </a:graphicData>
        </a:graphic>
      </p:graphicFrame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8607425" y="5943600"/>
          <a:ext cx="536575" cy="563563"/>
        </p:xfrm>
        <a:graphic>
          <a:graphicData uri="http://schemas.openxmlformats.org/presentationml/2006/ole">
            <p:oleObj spid="_x0000_s23575" name="Clip" r:id="rId26" imgW="898560" imgH="944280" progId="">
              <p:embed/>
            </p:oleObj>
          </a:graphicData>
        </a:graphic>
      </p:graphicFrame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 autoUpdateAnimBg="0"/>
      <p:bldP spid="23578" grpId="0" animBg="1" autoUpdateAnimBg="0"/>
      <p:bldP spid="23579" grpId="0" animBg="1" autoUpdateAnimBg="0"/>
      <p:bldP spid="23581" grpId="0" animBg="1" autoUpdateAnimBg="0"/>
      <p:bldP spid="23582" grpId="0" animBg="1" autoUpdateAnimBg="0"/>
      <p:bldP spid="2358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86019"/>
          <p:cNvPicPr>
            <a:picLocks noChangeAspect="1" noChangeArrowheads="1"/>
          </p:cNvPicPr>
          <p:nvPr/>
        </p:nvPicPr>
        <p:blipFill>
          <a:blip r:embed="rId3" cstate="print"/>
          <a:srcRect r="17961" b="2895"/>
          <a:stretch>
            <a:fillRect/>
          </a:stretch>
        </p:blipFill>
        <p:spPr bwMode="auto">
          <a:xfrm>
            <a:off x="0" y="-1588"/>
            <a:ext cx="9144000" cy="7031038"/>
          </a:xfrm>
          <a:prstGeom prst="rect">
            <a:avLst/>
          </a:prstGeom>
          <a:noFill/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553200" y="4800600"/>
          <a:ext cx="2590800" cy="2222500"/>
        </p:xfrm>
        <a:graphic>
          <a:graphicData uri="http://schemas.openxmlformats.org/presentationml/2006/ole">
            <p:oleObj spid="_x0000_s24579" name="Clip" r:id="rId4" imgW="4286160" imgH="3676320" progId="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724400" y="5486400"/>
          <a:ext cx="1295400" cy="1255713"/>
        </p:xfrm>
        <a:graphic>
          <a:graphicData uri="http://schemas.openxmlformats.org/presentationml/2006/ole">
            <p:oleObj spid="_x0000_s24580" name="Clip" r:id="rId5" imgW="1415160" imgH="137052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934200" y="2514600"/>
          <a:ext cx="904875" cy="990600"/>
        </p:xfrm>
        <a:graphic>
          <a:graphicData uri="http://schemas.openxmlformats.org/presentationml/2006/ole">
            <p:oleObj spid="_x0000_s24582" name="Clip" r:id="rId6" imgW="877680" imgH="960840" progId="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 flipH="1">
          <a:off x="2049463" y="3200400"/>
          <a:ext cx="1684337" cy="2438400"/>
        </p:xfrm>
        <a:graphic>
          <a:graphicData uri="http://schemas.openxmlformats.org/presentationml/2006/ole">
            <p:oleObj spid="_x0000_s24583" name="Clip" r:id="rId7" imgW="3467160" imgH="5018040" progId="">
              <p:embed/>
            </p:oleObj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047999" y="3276600"/>
            <a:ext cx="3048001" cy="18288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endParaRPr lang="en-US" sz="600" dirty="0">
              <a:solidFill>
                <a:srgbClr val="FFFF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Unsichtbares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pflanzliches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‘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Gemüt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’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99"/>
              </a:solidFill>
              <a:latin typeface="Haettenschweiler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8600" y="3751263"/>
            <a:ext cx="2514600" cy="879475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50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Pflanzen</a:t>
            </a:r>
            <a:endParaRPr lang="en-US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438400" y="3124200"/>
          <a:ext cx="685800" cy="577850"/>
        </p:xfrm>
        <a:graphic>
          <a:graphicData uri="http://schemas.openxmlformats.org/presentationml/2006/ole">
            <p:oleObj spid="_x0000_s24586" name="Clip" r:id="rId8" imgW="643320" imgH="541800" progId="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48000" y="914401"/>
            <a:ext cx="3048000" cy="1219199"/>
            <a:chOff x="3051175" y="495300"/>
            <a:chExt cx="3276600" cy="1387475"/>
          </a:xfrm>
        </p:grpSpPr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051175" y="495300"/>
              <a:ext cx="3276600" cy="1345430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067050" y="537345"/>
              <a:ext cx="3243263" cy="13454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Innerer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Charakter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91275" y="914400"/>
            <a:ext cx="2447925" cy="1219200"/>
            <a:chOff x="6467475" y="476250"/>
            <a:chExt cx="2590800" cy="1428750"/>
          </a:xfrm>
        </p:grpSpPr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6467475" y="476250"/>
              <a:ext cx="2590800" cy="1344706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6511239" y="560294"/>
              <a:ext cx="2504732" cy="13447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Äußere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>
                  <a:ln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Form</a:t>
              </a:r>
            </a:p>
          </p:txBody>
        </p:sp>
      </p:grp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400800" y="3619500"/>
            <a:ext cx="2438400" cy="11430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800" dirty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Sichtbarer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Körper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latin typeface="Impact" pitchFamily="34" charset="0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81000" y="4418013"/>
          <a:ext cx="2895600" cy="2592387"/>
        </p:xfrm>
        <a:graphic>
          <a:graphicData uri="http://schemas.openxmlformats.org/presentationml/2006/ole">
            <p:oleObj spid="_x0000_s24581" name="Clip" r:id="rId9" imgW="4741920" imgH="4245480" progId="">
              <p:embed/>
            </p:oleObj>
          </a:graphicData>
        </a:graphic>
      </p:graphicFrame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 autoUpdateAnimBg="0"/>
      <p:bldP spid="24585" grpId="0" animBg="1" autoUpdateAnimBg="0"/>
      <p:bldP spid="2459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533400" y="954088"/>
            <a:ext cx="80772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Willkommen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922713" y="2952750"/>
            <a:ext cx="1304925" cy="1217613"/>
            <a:chOff x="2663" y="1860"/>
            <a:chExt cx="822" cy="767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25604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0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25611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4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25625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1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25632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>
              <a:off x="2728" y="1992"/>
              <a:ext cx="688" cy="612"/>
              <a:chOff x="2716" y="1956"/>
              <a:chExt cx="603" cy="537"/>
            </a:xfrm>
          </p:grpSpPr>
          <p:grpSp>
            <p:nvGrpSpPr>
              <p:cNvPr id="25639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5640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1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2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46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5647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0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53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5654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5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6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7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8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9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60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5661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2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67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5668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9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0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1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2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3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74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5675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81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5682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3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4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5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6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88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5689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3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4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5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5696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7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8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9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0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1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02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5703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4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5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6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7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8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09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25710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16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25717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3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25724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25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726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31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25732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38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9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25740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6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25747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48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749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0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1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2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3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754" name="Group 154"/>
          <p:cNvGrpSpPr>
            <a:grpSpLocks/>
          </p:cNvGrpSpPr>
          <p:nvPr/>
        </p:nvGrpSpPr>
        <p:grpSpPr bwMode="auto">
          <a:xfrm>
            <a:off x="1811338" y="941388"/>
            <a:ext cx="5522912" cy="5516562"/>
            <a:chOff x="1309" y="593"/>
            <a:chExt cx="3479" cy="3475"/>
          </a:xfrm>
        </p:grpSpPr>
        <p:sp>
          <p:nvSpPr>
            <p:cNvPr id="25755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6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25757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58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25759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0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1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2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3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4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65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25766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5767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8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9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0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1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2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73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5774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5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6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7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8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9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80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5781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2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4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5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6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87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5788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9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0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1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2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3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94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5795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6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7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8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9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0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01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5802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3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4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5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6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7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08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5809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0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1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2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3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4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15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5816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7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8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9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0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1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22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5823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4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5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6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7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8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29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5830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4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5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836" name="Group 236"/>
          <p:cNvGrpSpPr>
            <a:grpSpLocks/>
          </p:cNvGrpSpPr>
          <p:nvPr/>
        </p:nvGrpSpPr>
        <p:grpSpPr bwMode="auto">
          <a:xfrm>
            <a:off x="1689100" y="2390775"/>
            <a:ext cx="5835650" cy="4213225"/>
            <a:chOff x="1064" y="1506"/>
            <a:chExt cx="3676" cy="2654"/>
          </a:xfrm>
        </p:grpSpPr>
        <p:grpSp>
          <p:nvGrpSpPr>
            <p:cNvPr id="25837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25838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44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25845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51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25852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853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854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5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6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7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8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59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25860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866" name="Group 266"/>
          <p:cNvGrpSpPr>
            <a:grpSpLocks/>
          </p:cNvGrpSpPr>
          <p:nvPr/>
        </p:nvGrpSpPr>
        <p:grpSpPr bwMode="auto">
          <a:xfrm>
            <a:off x="2940050" y="1914525"/>
            <a:ext cx="3233738" cy="3241675"/>
            <a:chOff x="1852" y="1206"/>
            <a:chExt cx="2037" cy="2042"/>
          </a:xfrm>
        </p:grpSpPr>
        <p:grpSp>
          <p:nvGrpSpPr>
            <p:cNvPr id="25867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25868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74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25875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81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82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25883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889" name="WordArt 289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Impact"/>
              </a:rPr>
              <a:t>Polare Wesensmerkmale</a:t>
            </a:r>
          </a:p>
        </p:txBody>
      </p:sp>
      <p:grpSp>
        <p:nvGrpSpPr>
          <p:cNvPr id="322" name="Group 321"/>
          <p:cNvGrpSpPr/>
          <p:nvPr/>
        </p:nvGrpSpPr>
        <p:grpSpPr>
          <a:xfrm>
            <a:off x="228600" y="4476750"/>
            <a:ext cx="2209800" cy="1885950"/>
            <a:chOff x="152400" y="4705350"/>
            <a:chExt cx="2209800" cy="1885950"/>
          </a:xfrm>
        </p:grpSpPr>
        <p:sp>
          <p:nvSpPr>
            <p:cNvPr id="25893" name="Rectangle 293"/>
            <p:cNvSpPr>
              <a:spLocks noChangeArrowheads="1"/>
            </p:cNvSpPr>
            <p:nvPr/>
          </p:nvSpPr>
          <p:spPr bwMode="auto">
            <a:xfrm>
              <a:off x="152400" y="5314950"/>
              <a:ext cx="22098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38100" dist="25400" dir="2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300"/>
                </a:lnSpc>
              </a:pPr>
              <a:r>
                <a:rPr lang="en-US" sz="4000" dirty="0" err="1">
                  <a:solidFill>
                    <a:srgbClr val="3D007A"/>
                  </a:solidFill>
                  <a:latin typeface="Impact" pitchFamily="34" charset="0"/>
                </a:rPr>
                <a:t>Atome</a:t>
              </a:r>
              <a:endParaRPr lang="en-US" sz="4000" dirty="0">
                <a:solidFill>
                  <a:srgbClr val="3D007A"/>
                </a:solidFill>
                <a:latin typeface="Impact" pitchFamily="34" charset="0"/>
              </a:endParaRPr>
            </a:p>
          </p:txBody>
        </p:sp>
        <p:sp>
          <p:nvSpPr>
            <p:cNvPr id="25894" name="Rectangle 294"/>
            <p:cNvSpPr>
              <a:spLocks noChangeArrowheads="1"/>
            </p:cNvSpPr>
            <p:nvPr/>
          </p:nvSpPr>
          <p:spPr bwMode="auto">
            <a:xfrm>
              <a:off x="152400" y="5962650"/>
              <a:ext cx="22098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Teilchen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  <p:sp>
          <p:nvSpPr>
            <p:cNvPr id="25895" name="Rectangle 295"/>
            <p:cNvSpPr>
              <a:spLocks noChangeArrowheads="1"/>
            </p:cNvSpPr>
            <p:nvPr/>
          </p:nvSpPr>
          <p:spPr bwMode="auto">
            <a:xfrm>
              <a:off x="152400" y="4705350"/>
              <a:ext cx="22098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5400" dist="25400" dir="2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900"/>
                </a:lnSpc>
              </a:pPr>
              <a:r>
                <a:rPr lang="en-US" sz="4000" dirty="0" err="1">
                  <a:solidFill>
                    <a:srgbClr val="000099"/>
                  </a:solidFill>
                  <a:latin typeface="Impact" pitchFamily="34" charset="0"/>
                </a:rPr>
                <a:t>Moleküle</a:t>
              </a:r>
              <a:endParaRPr lang="en-US" sz="4000" dirty="0"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2657475" y="4400550"/>
            <a:ext cx="2952750" cy="2000250"/>
            <a:chOff x="2676525" y="4629150"/>
            <a:chExt cx="2952750" cy="2000250"/>
          </a:xfrm>
        </p:grpSpPr>
        <p:sp>
          <p:nvSpPr>
            <p:cNvPr id="25897" name="Rectangle 297"/>
            <p:cNvSpPr>
              <a:spLocks noChangeArrowheads="1"/>
            </p:cNvSpPr>
            <p:nvPr/>
          </p:nvSpPr>
          <p:spPr bwMode="auto">
            <a:xfrm>
              <a:off x="2695575" y="52387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800"/>
                </a:lnSpc>
                <a:spcAft>
                  <a:spcPct val="20000"/>
                </a:spcAft>
              </a:pP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Innewohnende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Natur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  <p:sp>
          <p:nvSpPr>
            <p:cNvPr id="25898" name="Rectangle 298"/>
            <p:cNvSpPr>
              <a:spLocks noChangeArrowheads="1"/>
            </p:cNvSpPr>
            <p:nvPr/>
          </p:nvSpPr>
          <p:spPr bwMode="auto">
            <a:xfrm>
              <a:off x="2676525" y="60007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900"/>
                </a:lnSpc>
                <a:spcAft>
                  <a:spcPct val="20000"/>
                </a:spcAft>
              </a:pP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Innewohnende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Natur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5899" name="Rectangle 299"/>
            <p:cNvSpPr>
              <a:spLocks noChangeArrowheads="1"/>
            </p:cNvSpPr>
            <p:nvPr/>
          </p:nvSpPr>
          <p:spPr bwMode="auto">
            <a:xfrm>
              <a:off x="2676525" y="46291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800"/>
                </a:lnSpc>
                <a:spcAft>
                  <a:spcPct val="20000"/>
                </a:spcAft>
              </a:pP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660066"/>
                  </a:solidFill>
                  <a:latin typeface="Haettenschweiler" pitchFamily="34" charset="0"/>
                </a:rPr>
                <a:t>Innewohnende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660066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660066"/>
                  </a:solidFill>
                  <a:latin typeface="Haettenschweiler" pitchFamily="34" charset="0"/>
                </a:rPr>
                <a:t>Natur</a:t>
              </a:r>
              <a:endParaRPr lang="en-US" sz="4000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943600" y="4476750"/>
            <a:ext cx="2933700" cy="1924050"/>
            <a:chOff x="6029325" y="4705350"/>
            <a:chExt cx="2933700" cy="1924050"/>
          </a:xfrm>
        </p:grpSpPr>
        <p:sp>
          <p:nvSpPr>
            <p:cNvPr id="25901" name="Rectangle 301"/>
            <p:cNvSpPr>
              <a:spLocks noChangeArrowheads="1"/>
            </p:cNvSpPr>
            <p:nvPr/>
          </p:nvSpPr>
          <p:spPr bwMode="auto">
            <a:xfrm>
              <a:off x="6029325" y="53149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400"/>
                </a:lnSpc>
                <a:spcAft>
                  <a:spcPct val="20000"/>
                </a:spcAft>
              </a:pP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Energie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Narrow" pitchFamily="34" charset="0"/>
                </a:rPr>
                <a:t>&amp;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Materie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5902" name="Rectangle 302"/>
            <p:cNvSpPr>
              <a:spLocks noChangeArrowheads="1"/>
            </p:cNvSpPr>
            <p:nvPr/>
          </p:nvSpPr>
          <p:spPr bwMode="auto">
            <a:xfrm>
              <a:off x="6029325" y="60007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100"/>
                </a:lnSpc>
                <a:spcAft>
                  <a:spcPct val="20000"/>
                </a:spcAft>
              </a:pP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Energie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 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Narrow" pitchFamily="34" charset="0"/>
                </a:rPr>
                <a:t>&amp;</a:t>
              </a: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Materie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5903" name="Rectangle 303"/>
            <p:cNvSpPr>
              <a:spLocks noChangeArrowheads="1"/>
            </p:cNvSpPr>
            <p:nvPr/>
          </p:nvSpPr>
          <p:spPr bwMode="auto">
            <a:xfrm>
              <a:off x="6029325" y="47053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100"/>
                </a:lnSpc>
                <a:spcAft>
                  <a:spcPct val="15000"/>
                </a:spcAft>
              </a:pPr>
              <a:r>
                <a:rPr lang="en-US" sz="4000" dirty="0" err="1">
                  <a:solidFill>
                    <a:srgbClr val="003300"/>
                  </a:solidFill>
                  <a:latin typeface="Haettenschweiler" pitchFamily="34" charset="0"/>
                </a:rPr>
                <a:t>Energie</a:t>
              </a:r>
              <a:r>
                <a:rPr lang="en-US" sz="4000" dirty="0">
                  <a:solidFill>
                    <a:srgbClr val="003300"/>
                  </a:solidFill>
                  <a:latin typeface="Haettenschweiler" pitchFamily="34" charset="0"/>
                </a:rPr>
                <a:t> </a:t>
              </a:r>
              <a:r>
                <a:rPr lang="en-US" sz="2800" b="1" dirty="0">
                  <a:solidFill>
                    <a:srgbClr val="003300"/>
                  </a:solidFill>
                  <a:latin typeface="Arial Narrow" pitchFamily="34" charset="0"/>
                </a:rPr>
                <a:t>&amp;</a:t>
              </a:r>
              <a:r>
                <a:rPr lang="en-US" sz="4000" dirty="0">
                  <a:solidFill>
                    <a:srgbClr val="003300"/>
                  </a:solidFill>
                  <a:latin typeface="Haettenschweiler" pitchFamily="34" charset="0"/>
                </a:rPr>
                <a:t> </a:t>
              </a:r>
              <a:r>
                <a:rPr lang="en-US" sz="4000" dirty="0" err="1">
                  <a:solidFill>
                    <a:srgbClr val="003300"/>
                  </a:solidFill>
                  <a:latin typeface="Haettenschweiler" pitchFamily="34" charset="0"/>
                </a:rPr>
                <a:t>Materie</a:t>
              </a:r>
              <a:endParaRPr lang="en-US" sz="4000" dirty="0">
                <a:solidFill>
                  <a:srgbClr val="003300"/>
                </a:solidFill>
              </a:endParaRPr>
            </a:p>
          </p:txBody>
        </p:sp>
      </p:grpSp>
      <p:sp>
        <p:nvSpPr>
          <p:cNvPr id="308" name="Rectangle 291"/>
          <p:cNvSpPr>
            <a:spLocks noChangeArrowheads="1"/>
          </p:cNvSpPr>
          <p:nvPr/>
        </p:nvSpPr>
        <p:spPr bwMode="auto">
          <a:xfrm>
            <a:off x="2667000" y="22860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14300" dist="114300" dir="48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ln w="12700">
                  <a:solidFill>
                    <a:srgbClr val="000066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65100" dist="88900" dir="15600000" algn="ctr" rotWithShape="0">
                    <a:schemeClr val="bg1"/>
                  </a:outerShdw>
                </a:effectLst>
                <a:latin typeface="Arial Black" pitchFamily="34" charset="0"/>
              </a:rPr>
              <a:t>Innerer</a:t>
            </a:r>
            <a:endParaRPr lang="en-US" sz="4000" dirty="0">
              <a:ln w="12700">
                <a:solidFill>
                  <a:srgbClr val="000066"/>
                </a:solidFill>
              </a:ln>
              <a:solidFill>
                <a:srgbClr val="600060"/>
              </a:solidFill>
              <a:effectLst>
                <a:glow rad="101600">
                  <a:srgbClr val="FFDDFF"/>
                </a:glow>
                <a:outerShdw blurRad="165100" dist="88900" dir="156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ln w="12700">
                  <a:solidFill>
                    <a:srgbClr val="000066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65100" dist="88900" dir="15600000" algn="ctr" rotWithShape="0">
                    <a:schemeClr val="bg1"/>
                  </a:outerShdw>
                </a:effectLst>
                <a:latin typeface="Arial Black" pitchFamily="34" charset="0"/>
              </a:rPr>
              <a:t>Charakter</a:t>
            </a:r>
            <a:endParaRPr lang="en-US" sz="4000" dirty="0">
              <a:ln w="12700">
                <a:solidFill>
                  <a:srgbClr val="000066"/>
                </a:solidFill>
              </a:ln>
              <a:solidFill>
                <a:srgbClr val="600060"/>
              </a:solidFill>
              <a:effectLst>
                <a:glow rad="101600">
                  <a:srgbClr val="FFDDFF"/>
                </a:glow>
                <a:outerShdw blurRad="165100" dist="88900" dir="15600000" algn="ctr" rotWithShape="0">
                  <a:schemeClr val="bg1"/>
                </a:outerShdw>
              </a:effectLst>
            </a:endParaRPr>
          </a:p>
        </p:txBody>
      </p:sp>
      <p:sp>
        <p:nvSpPr>
          <p:cNvPr id="309" name="Rectangle 290"/>
          <p:cNvSpPr>
            <a:spLocks noChangeArrowheads="1"/>
          </p:cNvSpPr>
          <p:nvPr/>
        </p:nvSpPr>
        <p:spPr bwMode="auto">
          <a:xfrm>
            <a:off x="6115050" y="2286000"/>
            <a:ext cx="25908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27000" dir="8400000" algn="ctr" rotWithShape="0">
                    <a:schemeClr val="bg1"/>
                  </a:outerShdw>
                </a:effectLst>
                <a:latin typeface="Arial Black" pitchFamily="34" charset="0"/>
              </a:rPr>
              <a:t>Äußere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27000" dir="8400000" algn="ctr" rotWithShape="0">
                    <a:schemeClr val="bg1"/>
                  </a:outerShdw>
                </a:effectLst>
                <a:latin typeface="Arial Black" pitchFamily="34" charset="0"/>
              </a:rPr>
              <a:t> Form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127000" dir="8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14300" y="304800"/>
            <a:ext cx="8915400" cy="6362700"/>
            <a:chOff x="72" y="192"/>
            <a:chExt cx="5616" cy="4008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72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Teilchen</a:t>
              </a: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5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Innewohnende Natur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Energie </a:t>
              </a: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&amp;</a:t>
              </a: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Materie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72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Moleküle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5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Innewohnende Natur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Energie </a:t>
              </a: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&amp;</a:t>
              </a: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Materie</a:t>
              </a:r>
              <a:endParaRPr lang="en-US" sz="36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72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Atome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5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Innewohnende Natur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Energie </a:t>
              </a: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&amp;</a:t>
              </a: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Materie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72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Alle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Wesen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956" y="1080"/>
              <a:ext cx="1848" cy="528"/>
            </a:xfrm>
            <a:prstGeom prst="rect">
              <a:avLst/>
            </a:prstGeom>
            <a:solidFill>
              <a:srgbClr val="6600CC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Innerer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Charakter</a:t>
              </a:r>
              <a:endPara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3840" y="1080"/>
              <a:ext cx="184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140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Äußere Form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72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Mensch</a:t>
              </a:r>
              <a:endParaRPr lang="en-US" sz="400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1956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Herz </a:t>
              </a:r>
              <a:r>
                <a:rPr lang="en-US" sz="3200" b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&amp;</a:t>
              </a: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Gemüt</a:t>
              </a:r>
              <a:endParaRPr lang="en-US" sz="400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3840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Körper</a:t>
              </a:r>
              <a:endParaRPr lang="en-US" sz="400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72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Tiere</a:t>
              </a: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1956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Tierisches ‘Gemüt’</a:t>
              </a: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840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Körper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72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Pflanzen</a:t>
              </a:r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1956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Pflanzliches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‘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Gemüt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</a:t>
              </a:r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3840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Körper</a:t>
              </a:r>
            </a:p>
          </p:txBody>
        </p:sp>
        <p:sp>
          <p:nvSpPr>
            <p:cNvPr id="266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40" y="192"/>
              <a:ext cx="5274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00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Polare Wesensmerkmale</a:t>
              </a:r>
            </a:p>
          </p:txBody>
        </p:sp>
      </p:grpSp>
    </p:spTree>
  </p:cSld>
  <p:clrMapOvr>
    <a:masterClrMapping/>
  </p:clrMapOvr>
  <p:transition spd="med" advClick="0"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1371600"/>
            <a:ext cx="7620000" cy="4233041"/>
            <a:chOff x="914400" y="1611630"/>
            <a:chExt cx="7239000" cy="4233041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914400" y="1611630"/>
              <a:ext cx="723900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800" smtClean="0">
                  <a:solidFill>
                    <a:srgbClr val="000099"/>
                  </a:solidFill>
                  <a:latin typeface="Arial Black" pitchFamily="34" charset="0"/>
                </a:rPr>
                <a:t>“Geist und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Materie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sind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zwei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 smtClean="0">
                  <a:solidFill>
                    <a:srgbClr val="000099"/>
                  </a:solidFill>
                  <a:latin typeface="Arial Black" pitchFamily="34" charset="0"/>
                </a:rPr>
                <a:t>parallele</a:t>
              </a:r>
              <a:r>
                <a:rPr lang="en-US" sz="4800" dirty="0" smtClean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 smtClean="0">
                  <a:solidFill>
                    <a:srgbClr val="000099"/>
                  </a:solidFill>
                  <a:latin typeface="Arial Black" pitchFamily="34" charset="0"/>
                </a:rPr>
                <a:t>Strömungen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, </a:t>
              </a:r>
              <a:r>
                <a:rPr lang="en-US" sz="4800">
                  <a:solidFill>
                    <a:srgbClr val="000099"/>
                  </a:solidFill>
                  <a:latin typeface="Arial Black" pitchFamily="34" charset="0"/>
                </a:rPr>
                <a:t>die </a:t>
              </a:r>
              <a:r>
                <a:rPr lang="en-US" sz="4800" smtClean="0">
                  <a:solidFill>
                    <a:srgbClr val="000099"/>
                  </a:solidFill>
                  <a:latin typeface="Arial Black" pitchFamily="34" charset="0"/>
                </a:rPr>
                <a:t>derselben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Quelle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entspringen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..”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740492" y="4964430"/>
              <a:ext cx="3586816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000000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 dirty="0">
                  <a:solidFill>
                    <a:srgbClr val="0000CC"/>
                  </a:solidFill>
                  <a:effectLst>
                    <a:outerShdw blurRad="38100" dist="25400" dir="2700000" algn="tl">
                      <a:srgbClr val="000000"/>
                    </a:outerShdw>
                  </a:effectLst>
                </a:rPr>
                <a:t>David </a:t>
              </a:r>
              <a:r>
                <a:rPr lang="en-US" sz="3200" dirty="0" err="1">
                  <a:solidFill>
                    <a:srgbClr val="0000CC"/>
                  </a:solidFill>
                  <a:effectLst>
                    <a:outerShdw blurRad="38100" dist="25400" dir="2700000" algn="tl">
                      <a:srgbClr val="000000"/>
                    </a:outerShdw>
                  </a:effectLst>
                </a:rPr>
                <a:t>Bohm</a:t>
              </a:r>
              <a:endParaRPr lang="en-US" sz="3200" dirty="0">
                <a:solidFill>
                  <a:srgbClr val="333399"/>
                </a:solidFill>
                <a:effectLst>
                  <a:outerShdw blurRad="38100" dist="25400" dir="2700000" algn="tl">
                    <a:srgbClr val="000000"/>
                  </a:outerShdw>
                </a:effectLst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2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2700000" algn="tl">
                      <a:srgbClr val="000000"/>
                    </a:outerShdw>
                  </a:effectLst>
                </a:rPr>
                <a:t>Britischer</a:t>
              </a:r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2700000" algn="tl">
                      <a:srgbClr val="000000"/>
                    </a:outerShdw>
                  </a:effectLst>
                </a:rPr>
                <a:t>Physiker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instein"/>
          <p:cNvPicPr>
            <a:picLocks noChangeAspect="1" noChangeArrowheads="1"/>
          </p:cNvPicPr>
          <p:nvPr/>
        </p:nvPicPr>
        <p:blipFill>
          <a:blip r:embed="rId3" cstate="print"/>
          <a:srcRect l="6598" t="6949" r="6320" b="2074"/>
          <a:stretch>
            <a:fillRect/>
          </a:stretch>
        </p:blipFill>
        <p:spPr bwMode="auto">
          <a:xfrm>
            <a:off x="2514600" y="457200"/>
            <a:ext cx="4164013" cy="4876800"/>
          </a:xfrm>
          <a:prstGeom prst="rect">
            <a:avLst/>
          </a:prstGeom>
          <a:noFill/>
        </p:spPr>
      </p:pic>
      <p:pic>
        <p:nvPicPr>
          <p:cNvPr id="29699" name="Picture 3" descr="Einstei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6598" t="6949" r="6320" b="2074"/>
          <a:stretch>
            <a:fillRect/>
          </a:stretch>
        </p:blipFill>
        <p:spPr bwMode="auto">
          <a:xfrm>
            <a:off x="2514600" y="457200"/>
            <a:ext cx="4164013" cy="48768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609600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Jeder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der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sich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ernsthaft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mit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der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Wissenschaft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beschäftigt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wird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davon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überzeugt</a:t>
            </a:r>
            <a:r>
              <a:rPr lang="en-US" sz="400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4000" smtClean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dass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sich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in den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Gesetzen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des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Universums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ein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Geist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manifestiert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–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ein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Geist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der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dem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Menschen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haushoch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überlegen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ist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...”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2075" y="5753100"/>
            <a:ext cx="39274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Albert Einstein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600" b="1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Deutscher</a:t>
            </a:r>
            <a:r>
              <a:rPr lang="en-US" sz="2600" b="1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b="1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Physiker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2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 rot="37268">
            <a:off x="580548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 rot="35238">
            <a:off x="472440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 rot="37268">
            <a:off x="134143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 rot="35238">
            <a:off x="26035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10780979" flipH="1" flipV="1">
            <a:off x="4114800" y="3094038"/>
            <a:ext cx="1143000" cy="622300"/>
          </a:xfrm>
          <a:prstGeom prst="notchedRightArrow">
            <a:avLst>
              <a:gd name="adj1" fmla="val 50000"/>
              <a:gd name="adj2" fmla="val 45918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105400" y="3733800"/>
            <a:ext cx="226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Innerer</a:t>
            </a:r>
            <a:endParaRPr lang="en-US" sz="4000" dirty="0">
              <a:solidFill>
                <a:srgbClr val="660066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Charakter</a:t>
            </a:r>
            <a:endParaRPr lang="en-US" sz="4000" dirty="0">
              <a:solidFill>
                <a:srgbClr val="660066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629400" y="2193925"/>
            <a:ext cx="17059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Äußere</a:t>
            </a:r>
            <a:endParaRPr lang="en-US" sz="4000">
              <a:solidFill>
                <a:srgbClr val="003300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Form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7175" y="3305175"/>
            <a:ext cx="2638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4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Ursprüng</a:t>
            </a:r>
            <a:r>
              <a:rPr lang="en-US" sz="3400" dirty="0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eaLnBrk="0" hangingPunct="0">
              <a:lnSpc>
                <a:spcPct val="75000"/>
              </a:lnSpc>
            </a:pPr>
            <a:r>
              <a:rPr lang="en-US" sz="3400" dirty="0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 </a:t>
            </a:r>
            <a:r>
              <a:rPr lang="en-US" sz="34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licher</a:t>
            </a:r>
            <a:endParaRPr lang="en-US" sz="3400" dirty="0">
              <a:solidFill>
                <a:srgbClr val="660066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400" dirty="0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    </a:t>
            </a:r>
            <a:r>
              <a:rPr lang="en-US" sz="34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innerer</a:t>
            </a:r>
            <a:endParaRPr lang="en-US" sz="3400" dirty="0">
              <a:solidFill>
                <a:srgbClr val="660066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400" dirty="0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       </a:t>
            </a:r>
            <a:r>
              <a:rPr lang="en-US" sz="3400" dirty="0" err="1">
                <a:solidFill>
                  <a:srgbClr val="660066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Charakter</a:t>
            </a:r>
            <a:endParaRPr lang="en-US" sz="3400" dirty="0">
              <a:solidFill>
                <a:srgbClr val="660066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892300" y="2238375"/>
            <a:ext cx="208903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400" dirty="0" err="1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Ursprüng</a:t>
            </a:r>
            <a:r>
              <a:rPr lang="en-US" sz="3400" dirty="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eaLnBrk="0" hangingPunct="0">
              <a:lnSpc>
                <a:spcPct val="75000"/>
              </a:lnSpc>
            </a:pPr>
            <a:r>
              <a:rPr lang="en-US" sz="3400" dirty="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  </a:t>
            </a:r>
            <a:r>
              <a:rPr lang="en-US" sz="3400" dirty="0" err="1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liche</a:t>
            </a:r>
            <a:endParaRPr lang="en-US" sz="3400" dirty="0">
              <a:solidFill>
                <a:srgbClr val="003300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40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      </a:t>
            </a:r>
            <a:r>
              <a:rPr lang="en-US" sz="3400" smtClean="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äußere</a:t>
            </a:r>
            <a:endParaRPr lang="en-US" sz="3400" dirty="0">
              <a:solidFill>
                <a:srgbClr val="003300"/>
              </a:solidFill>
              <a:effectLst>
                <a:outerShdw blurRad="50800" dist="508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400" dirty="0">
                <a:solidFill>
                  <a:srgbClr val="003300"/>
                </a:solidFill>
                <a:effectLst>
                  <a:outerShdw blurRad="508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	Form</a:t>
            </a: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338138" y="466725"/>
            <a:ext cx="4005262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Erste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Ursache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5257800" y="466725"/>
            <a:ext cx="322421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Universum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868363" y="56578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Ursache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5397500" y="5638800"/>
            <a:ext cx="294322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Wirkung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1" animBg="1"/>
      <p:bldP spid="31751" grpId="0" autoUpdateAnimBg="0"/>
      <p:bldP spid="31752" grpId="0" autoUpdateAnimBg="0"/>
      <p:bldP spid="31753" grpId="0" autoUpdateAnimBg="0"/>
      <p:bldP spid="31754" grpId="0" autoUpdateAnimBg="0"/>
      <p:bldP spid="31755" grpId="0"/>
      <p:bldP spid="31756" grpId="0"/>
      <p:bldP spid="31757" grpId="0"/>
      <p:bldP spid="31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rgbClr val="99FF33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solidFill>
                  <a:srgbClr val="99FF33"/>
                </a:solidFill>
                <a:latin typeface="Impact" pitchFamily="34" charset="0"/>
              </a:rPr>
              <a:t>Äußere </a:t>
            </a:r>
            <a:r>
              <a:rPr lang="en-US" sz="4000" dirty="0">
                <a:solidFill>
                  <a:srgbClr val="99FF33"/>
                </a:solidFill>
                <a:latin typeface="Impact" pitchFamily="34" charset="0"/>
              </a:rPr>
              <a:t>Form</a:t>
            </a:r>
            <a:endParaRPr lang="en-US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Teilchen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Moleküle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Atome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CCFF"/>
                </a:solidFill>
                <a:latin typeface="Impact" pitchFamily="34" charset="0"/>
              </a:rPr>
              <a:t>Alle Wesen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Innerer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Charakter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Mensch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Herz </a:t>
            </a: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&amp;</a:t>
            </a: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 Gemüt</a:t>
            </a:r>
            <a:endParaRPr lang="en-US" sz="40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 dirty="0" err="1">
                <a:solidFill>
                  <a:srgbClr val="CCFF33"/>
                </a:solidFill>
                <a:latin typeface="Arial Black" pitchFamily="34" charset="0"/>
              </a:rPr>
              <a:t>Körper</a:t>
            </a:r>
            <a:endParaRPr lang="en-US" sz="4000" dirty="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Tiere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FFFF00"/>
                </a:solidFill>
                <a:latin typeface="Haettenschweiler" pitchFamily="34" charset="0"/>
              </a:rPr>
              <a:t>Tierisches ‘Gemüt’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>
                <a:solidFill>
                  <a:srgbClr val="CCFF33"/>
                </a:solidFill>
                <a:latin typeface="Arial Black" pitchFamily="34" charset="0"/>
              </a:rPr>
              <a:t>Körper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Pflanzen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FFFF00"/>
                </a:solidFill>
                <a:latin typeface="Haettenschweiler" pitchFamily="34" charset="0"/>
              </a:rPr>
              <a:t> Pflanzliches ‘Gemüt’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>
                <a:solidFill>
                  <a:srgbClr val="CCFF33"/>
                </a:solidFill>
                <a:latin typeface="Arial Black" pitchFamily="34" charset="0"/>
              </a:rPr>
              <a:t>Körper</a:t>
            </a:r>
          </a:p>
        </p:txBody>
      </p:sp>
      <p:sp>
        <p:nvSpPr>
          <p:cNvPr id="35864" name="WordArt 24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35865" name="WordArt 25"/>
          <p:cNvSpPr>
            <a:spLocks noChangeArrowheads="1" noChangeShapeType="1" noTextEdit="1"/>
          </p:cNvSpPr>
          <p:nvPr/>
        </p:nvSpPr>
        <p:spPr bwMode="auto">
          <a:xfrm>
            <a:off x="3619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GOTT</a:t>
            </a:r>
          </a:p>
        </p:txBody>
      </p:sp>
      <p:sp>
        <p:nvSpPr>
          <p:cNvPr id="35866" name="WordArt 26"/>
          <p:cNvSpPr>
            <a:spLocks noChangeArrowheads="1" noChangeShapeType="1" noTextEdit="1"/>
          </p:cNvSpPr>
          <p:nvPr/>
        </p:nvSpPr>
        <p:spPr bwMode="auto">
          <a:xfrm>
            <a:off x="2855913" y="2838450"/>
            <a:ext cx="3351212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4E004E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innerer</a:t>
            </a:r>
          </a:p>
        </p:txBody>
      </p:sp>
      <p:sp>
        <p:nvSpPr>
          <p:cNvPr id="35867" name="WordArt 27"/>
          <p:cNvSpPr>
            <a:spLocks noChangeArrowheads="1" noChangeShapeType="1" noTextEdit="1"/>
          </p:cNvSpPr>
          <p:nvPr/>
        </p:nvSpPr>
        <p:spPr bwMode="auto">
          <a:xfrm>
            <a:off x="2446338" y="4400550"/>
            <a:ext cx="4170362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4E004E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Charakter</a:t>
            </a:r>
          </a:p>
        </p:txBody>
      </p:sp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747838" y="1466850"/>
            <a:ext cx="5567362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4E004E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Ursprünglicher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5869" name="WordArt 29"/>
          <p:cNvSpPr>
            <a:spLocks noChangeArrowheads="1" noChangeShapeType="1" noTextEdit="1"/>
          </p:cNvSpPr>
          <p:nvPr/>
        </p:nvSpPr>
        <p:spPr bwMode="auto">
          <a:xfrm>
            <a:off x="3276600" y="1985963"/>
            <a:ext cx="55626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Ursprüngliche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5870" name="WordArt 30"/>
          <p:cNvSpPr>
            <a:spLocks noChangeArrowheads="1" noChangeShapeType="1" noTextEdit="1"/>
          </p:cNvSpPr>
          <p:nvPr/>
        </p:nvSpPr>
        <p:spPr bwMode="auto">
          <a:xfrm>
            <a:off x="4686300" y="3276600"/>
            <a:ext cx="33909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äußere</a:t>
            </a:r>
            <a:endParaRPr lang="en-US" sz="3600" b="1" kern="1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5871" name="WordArt 31"/>
          <p:cNvSpPr>
            <a:spLocks noChangeArrowheads="1" noChangeShapeType="1" noTextEdit="1"/>
          </p:cNvSpPr>
          <p:nvPr/>
        </p:nvSpPr>
        <p:spPr bwMode="auto">
          <a:xfrm>
            <a:off x="5349875" y="4652963"/>
            <a:ext cx="2065338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Form</a:t>
            </a:r>
          </a:p>
        </p:txBody>
      </p:sp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5" grpId="0" animBg="1"/>
      <p:bldP spid="35866" grpId="0"/>
      <p:bldP spid="35867" grpId="0"/>
      <p:bldP spid="35868" grpId="0"/>
      <p:bldP spid="35869" grpId="0"/>
      <p:bldP spid="35870" grpId="0"/>
      <p:bldP spid="358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>
              <a:solidFill>
                <a:srgbClr val="99FF33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solidFill>
                  <a:srgbClr val="99FF33"/>
                </a:solidFill>
                <a:latin typeface="Impact" pitchFamily="34" charset="0"/>
              </a:rPr>
              <a:t>Äußere </a:t>
            </a:r>
            <a:r>
              <a:rPr lang="en-US" sz="4000">
                <a:solidFill>
                  <a:srgbClr val="99FF33"/>
                </a:solidFill>
                <a:latin typeface="Impact" pitchFamily="34" charset="0"/>
              </a:rPr>
              <a:t>Form</a:t>
            </a:r>
            <a:endParaRPr lang="en-US" sz="40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Teilchen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Moleküle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Atome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500">
                <a:solidFill>
                  <a:srgbClr val="FFFF00"/>
                </a:solidFill>
                <a:latin typeface="Haettenschweiler" pitchFamily="34" charset="0"/>
              </a:rPr>
              <a:t>Innewohnende Natur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Energie </a:t>
            </a:r>
            <a:r>
              <a:rPr lang="en-US" sz="2800">
                <a:solidFill>
                  <a:srgbClr val="CCFF33"/>
                </a:solidFill>
                <a:latin typeface="Arial Narrow" pitchFamily="34" charset="0"/>
              </a:rPr>
              <a:t>&amp;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 Materie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CCFF"/>
                </a:solidFill>
                <a:latin typeface="Impact" pitchFamily="34" charset="0"/>
              </a:rPr>
              <a:t>Alle Wesen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Innerer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Charakter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Mensch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Herz </a:t>
            </a: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&amp;</a:t>
            </a: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 Gemüt</a:t>
            </a:r>
            <a:endParaRPr lang="en-US" sz="40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>
                <a:solidFill>
                  <a:srgbClr val="CCFF33"/>
                </a:solidFill>
                <a:latin typeface="Arial Black" pitchFamily="34" charset="0"/>
              </a:rPr>
              <a:t>Körper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Tiere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FFFF00"/>
                </a:solidFill>
                <a:latin typeface="Haettenschweiler" pitchFamily="34" charset="0"/>
              </a:rPr>
              <a:t>Tierisches ‘Gemüt’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>
                <a:solidFill>
                  <a:srgbClr val="CCFF33"/>
                </a:solidFill>
                <a:latin typeface="Arial Black" pitchFamily="34" charset="0"/>
              </a:rPr>
              <a:t>Körper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Pflanzen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FFFF00"/>
                </a:solidFill>
                <a:latin typeface="Haettenschweiler" pitchFamily="34" charset="0"/>
              </a:rPr>
              <a:t> Pflanzliches ‘Gemüt’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>
                <a:solidFill>
                  <a:srgbClr val="CCFF33"/>
                </a:solidFill>
                <a:latin typeface="Arial Black" pitchFamily="34" charset="0"/>
              </a:rPr>
              <a:t>Körper</a:t>
            </a:r>
          </a:p>
        </p:txBody>
      </p:sp>
      <p:sp>
        <p:nvSpPr>
          <p:cNvPr id="36888" name="WordArt 24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3619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GOTT</a:t>
            </a: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6005513" cy="273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4E004E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Ursprüngliches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3262313" y="3352800"/>
            <a:ext cx="3509962" cy="2224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4E004E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Gemüt</a:t>
            </a:r>
          </a:p>
        </p:txBody>
      </p: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4619625" y="4176713"/>
            <a:ext cx="3927475" cy="2528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energie</a:t>
            </a:r>
          </a:p>
        </p:txBody>
      </p:sp>
      <p:sp>
        <p:nvSpPr>
          <p:cNvPr id="36893" name="WordArt 29"/>
          <p:cNvSpPr>
            <a:spLocks noChangeArrowheads="1" noChangeShapeType="1" noTextEdit="1"/>
          </p:cNvSpPr>
          <p:nvPr/>
        </p:nvSpPr>
        <p:spPr bwMode="auto">
          <a:xfrm>
            <a:off x="4543425" y="223361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Ursprungs</a:t>
            </a:r>
            <a:r>
              <a:rPr lang="en-U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</p:txBody>
      </p:sp>
    </p:spTree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/>
      <p:bldP spid="36891" grpId="0"/>
      <p:bldP spid="36892" grpId="0"/>
      <p:bldP spid="368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3249613" y="552450"/>
            <a:ext cx="2693987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Erste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2779713" y="1619250"/>
            <a:ext cx="3621087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Ursache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485900" y="-609600"/>
            <a:ext cx="6324600" cy="5276850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ArchDownPour">
              <a:avLst>
                <a:gd name="adj1" fmla="val 1585822"/>
                <a:gd name="adj2" fmla="val 56944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953002"/>
            <a:ext cx="8229600" cy="1371598"/>
            <a:chOff x="457200" y="4953002"/>
            <a:chExt cx="8229600" cy="1371598"/>
          </a:xfrm>
        </p:grpSpPr>
        <p:sp>
          <p:nvSpPr>
            <p:cNvPr id="378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57200" y="4953002"/>
              <a:ext cx="8229600" cy="619538"/>
            </a:xfrm>
            <a:prstGeom prst="rect">
              <a:avLst/>
            </a:prstGeom>
          </p:spPr>
          <p:txBody>
            <a:bodyPr wrap="none" fromWordArt="1">
              <a:prstTxWarp prst="textTriangleInverted">
                <a:avLst>
                  <a:gd name="adj" fmla="val 76052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unter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vielen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verschiedenen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03200" dist="76200" dir="18000000" algn="ctr" rotWithShape="0">
                    <a:srgbClr val="FFCC00"/>
                  </a:outerShdw>
                </a:effectLst>
                <a:latin typeface="Arial Black"/>
              </a:endParaRPr>
            </a:p>
          </p:txBody>
        </p:sp>
        <p:sp>
          <p:nvSpPr>
            <p:cNvPr id="3789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091583" y="5705062"/>
              <a:ext cx="4960834" cy="619538"/>
            </a:xfrm>
            <a:prstGeom prst="rect">
              <a:avLst/>
            </a:prstGeom>
          </p:spPr>
          <p:txBody>
            <a:bodyPr wrap="none" fromWordArt="1">
              <a:prstTxWarp prst="textTriangleInverted">
                <a:avLst>
                  <a:gd name="adj" fmla="val 76052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03200" dist="76200" dir="18000000" algn="ctr" rotWithShape="0">
                      <a:srgbClr val="FFCC00"/>
                    </a:outerShdw>
                  </a:effectLst>
                  <a:latin typeface="Arial Black"/>
                </a:rPr>
                <a:t>Namen bekannt</a:t>
              </a: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8915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28600" y="3125788"/>
            <a:ext cx="2895600" cy="1293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Christentum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9939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39940" name="Picture 4" descr="juda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033588" y="914400"/>
            <a:ext cx="2538412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Judentum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382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Die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Schöpfungsprinzipien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124200" y="40386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Erster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Teil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66FFFF"/>
                  </a:gs>
                  <a:gs pos="100000">
                    <a:srgbClr val="0000FF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0963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0964" name="Picture 4" descr="juda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0965" name="Picture 5" descr="isl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133600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Islam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1987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1988" name="Picture 4" descr="isl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1989" name="Picture 5" descr="juda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1990" name="Picture 6" descr="sufi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6553200" y="838200"/>
            <a:ext cx="2057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5867400" y="2819400"/>
            <a:ext cx="29718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Hinduismus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3011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3012" name="Picture 4" descr="isl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3013" name="Picture 5" descr="juda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3014" name="Picture 6" descr="sufi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pic>
        <p:nvPicPr>
          <p:cNvPr id="43015" name="Picture 7" descr="sham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2050" y="4678363"/>
            <a:ext cx="1570038" cy="1570037"/>
          </a:xfrm>
          <a:prstGeom prst="rect">
            <a:avLst/>
          </a:prstGeom>
          <a:noFill/>
        </p:spPr>
      </p:pic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4114800" y="5276850"/>
            <a:ext cx="4595813" cy="1352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Indianische Religion</a:t>
            </a:r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5715000" y="2209800"/>
            <a:ext cx="31242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Kosmisches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Bewusstsein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6553200" y="838200"/>
            <a:ext cx="2057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4035" name="Picture 3" descr="is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4036" name="Picture 4" descr="juda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4037" name="Picture 5" descr="suf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pic>
        <p:nvPicPr>
          <p:cNvPr id="44038" name="Picture 6" descr="chris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4039" name="Picture 7" descr="sham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2050" y="4678363"/>
            <a:ext cx="1570038" cy="1570037"/>
          </a:xfrm>
          <a:prstGeom prst="rect">
            <a:avLst/>
          </a:prstGeom>
          <a:noFill/>
          <a:effectLst/>
        </p:spPr>
      </p:pic>
      <p:pic>
        <p:nvPicPr>
          <p:cNvPr id="44040" name="Picture 8" descr="taoi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5250" y="4902200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2971800" y="5181600"/>
            <a:ext cx="2514600" cy="1179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Taoismus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5257800" y="5334000"/>
            <a:ext cx="3581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Der große Geist</a:t>
            </a:r>
          </a:p>
        </p:txBody>
      </p: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6553200" y="838200"/>
            <a:ext cx="2057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5715000" y="2209800"/>
            <a:ext cx="31242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Kosmisches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Bewusstsein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5059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5060" name="Picture 4" descr="isl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5061" name="Picture 5" descr="juda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5062" name="Picture 6" descr="sufi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pic>
        <p:nvPicPr>
          <p:cNvPr id="45063" name="Picture 7" descr="buddhi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8600" y="4660900"/>
            <a:ext cx="1511300" cy="1511300"/>
          </a:xfrm>
          <a:prstGeom prst="rect">
            <a:avLst/>
          </a:prstGeom>
          <a:noFill/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2590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Buddhismus</a:t>
            </a:r>
          </a:p>
        </p:txBody>
      </p:sp>
      <p:pic>
        <p:nvPicPr>
          <p:cNvPr id="45065" name="Picture 9" descr="sham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2050" y="4678363"/>
            <a:ext cx="1570038" cy="1570037"/>
          </a:xfrm>
          <a:prstGeom prst="rect">
            <a:avLst/>
          </a:prstGeom>
          <a:noFill/>
          <a:effectLst/>
        </p:spPr>
      </p:pic>
      <p:pic>
        <p:nvPicPr>
          <p:cNvPr id="45066" name="Picture 10" descr="taoi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250" y="4902200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3200400" y="47244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5257800" y="5334000"/>
            <a:ext cx="3581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Der große Geist</a:t>
            </a:r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6553200" y="838200"/>
            <a:ext cx="2057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5715000" y="2209800"/>
            <a:ext cx="31242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Kosmisches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Bewusstsein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6083" name="Picture 3" descr="chris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6084" name="Picture 4" descr="isl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6085" name="Picture 5" descr="juda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6086" name="Picture 6" descr="sufi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pic>
        <p:nvPicPr>
          <p:cNvPr id="46087" name="Picture 7" descr="sham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2050" y="4678363"/>
            <a:ext cx="1570038" cy="1570037"/>
          </a:xfrm>
          <a:prstGeom prst="rect">
            <a:avLst/>
          </a:prstGeom>
          <a:noFill/>
          <a:effectLst/>
        </p:spPr>
      </p:pic>
      <p:pic>
        <p:nvPicPr>
          <p:cNvPr id="46088" name="Picture 8" descr="taoi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5250" y="4902200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3200400" y="47244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pic>
        <p:nvPicPr>
          <p:cNvPr id="46090" name="Picture 10" descr="buddhi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8600" y="4660900"/>
            <a:ext cx="1511300" cy="1511300"/>
          </a:xfrm>
          <a:prstGeom prst="rect">
            <a:avLst/>
          </a:prstGeom>
          <a:noFill/>
        </p:spPr>
      </p:pic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676275" y="53340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Nirwana</a:t>
            </a: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5257800" y="5334000"/>
            <a:ext cx="3581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Der große Geist</a:t>
            </a:r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2538413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76200" y="2743200"/>
            <a:ext cx="3200400" cy="2284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Himmlischer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6553200" y="838200"/>
            <a:ext cx="2057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429000" y="2667000"/>
            <a:ext cx="23622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GOTT</a:t>
            </a:r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5715000" y="2209800"/>
            <a:ext cx="31242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Kosmisches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Bewusstsein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OD PARTIALasinPOCr"/>
          <p:cNvPicPr>
            <a:picLocks noChangeAspect="1" noChangeArrowheads="1"/>
          </p:cNvPicPr>
          <p:nvPr/>
        </p:nvPicPr>
        <p:blipFill>
          <a:blip r:embed="rId2" cstate="print"/>
          <a:srcRect r="2631" b="57831"/>
          <a:stretch>
            <a:fillRect/>
          </a:stretch>
        </p:blipFill>
        <p:spPr bwMode="auto">
          <a:xfrm>
            <a:off x="0" y="0"/>
            <a:ext cx="9163050" cy="2209800"/>
          </a:xfrm>
          <a:prstGeom prst="rect">
            <a:avLst/>
          </a:prstGeom>
          <a:noFill/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8382000" cy="2895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5623"/>
              </a:avLst>
            </a:prstTxWarp>
          </a:bodyPr>
          <a:lstStyle/>
          <a:p>
            <a:pPr algn="ctr"/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Polare Wesensmerkmale von</a:t>
            </a:r>
          </a:p>
          <a:p>
            <a:pPr algn="ctr"/>
            <a:r>
              <a:rPr lang="de-DE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Maskulinität und Femininität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25438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Beweis der Natur des</a:t>
            </a:r>
          </a:p>
          <a:p>
            <a:pPr algn="ctr">
              <a:lnSpc>
                <a:spcPts val="3500"/>
              </a:lnSpc>
            </a:pPr>
            <a:r>
              <a:rPr lang="de-DE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Schöpfers im Universum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ist in allen Wesen zu erkennen 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Alle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Wesen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solidFill>
            <a:srgbClr val="6600CC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Maskulinität</a:t>
            </a:r>
            <a:endParaRPr lang="en-US" sz="40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solidFill>
            <a:srgbClr val="0000FF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Femininität</a:t>
            </a:r>
            <a:endParaRPr lang="en-US" sz="40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  <p:bldP spid="48131" grpId="0" animBg="1" autoUpdateAnimBg="0"/>
      <p:bldP spid="4813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972050" y="76200"/>
          <a:ext cx="3943350" cy="2147888"/>
        </p:xfrm>
        <a:graphic>
          <a:graphicData uri="http://schemas.openxmlformats.org/presentationml/2006/ole">
            <p:oleObj spid="_x0000_s49154" name="Clip" r:id="rId4" imgW="1638000" imgH="892080" progId="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0" y="0"/>
          <a:ext cx="9144000" cy="5778500"/>
        </p:xfrm>
        <a:graphic>
          <a:graphicData uri="http://schemas.openxmlformats.org/presentationml/2006/ole">
            <p:oleObj spid="_x0000_s49155" name="Clip" r:id="rId5" imgW="3109320" imgH="1964880" progId="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28600" y="3276600"/>
          <a:ext cx="762000" cy="687388"/>
        </p:xfrm>
        <a:graphic>
          <a:graphicData uri="http://schemas.openxmlformats.org/presentationml/2006/ole">
            <p:oleObj spid="_x0000_s49156" name="Clip" r:id="rId6" imgW="1325520" imgH="1196280" progId="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990600" y="4114800"/>
          <a:ext cx="1295400" cy="1249363"/>
        </p:xfrm>
        <a:graphic>
          <a:graphicData uri="http://schemas.openxmlformats.org/presentationml/2006/ole">
            <p:oleObj spid="_x0000_s49157" name="Clip" r:id="rId7" imgW="711720" imgH="686520" progId="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374900" y="152400"/>
          <a:ext cx="4025900" cy="6553200"/>
        </p:xfrm>
        <a:graphic>
          <a:graphicData uri="http://schemas.openxmlformats.org/presentationml/2006/ole">
            <p:oleObj spid="_x0000_s49158" name="Clip" r:id="rId8" imgW="754920" imgH="1227600" progId="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00100" y="3181350"/>
            <a:ext cx="2933700" cy="70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latin typeface="Arial Black" pitchFamily="34" charset="0"/>
              </a:rPr>
              <a:t>Mensch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191000" y="3181350"/>
            <a:ext cx="1905000" cy="70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Mann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248400" y="3181350"/>
            <a:ext cx="2286000" cy="70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Frau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  <p:bldP spid="49160" grpId="0" autoUpdateAnimBg="0"/>
      <p:bldP spid="4916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CCCC00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895600" y="5848350"/>
            <a:ext cx="32004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20000"/>
              </a:spcAft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Impact" pitchFamily="34" charset="0"/>
              </a:rPr>
              <a:t>Männlich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019800" y="5848350"/>
            <a:ext cx="29718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Weiblich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381000" y="57150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22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3300"/>
                  </a:outerShdw>
                </a:effectLst>
                <a:latin typeface="Impact"/>
              </a:rPr>
              <a:t>Tiere</a:t>
            </a:r>
            <a:endParaRPr lang="en-US" sz="3600" kern="10" dirty="0">
              <a:ln w="38100">
                <a:solidFill>
                  <a:srgbClr val="0022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3300"/>
                </a:outerShdw>
              </a:effectLst>
              <a:latin typeface="Impact"/>
            </a:endParaRPr>
          </a:p>
        </p:txBody>
      </p:sp>
      <p:pic>
        <p:nvPicPr>
          <p:cNvPr id="10" name="Picture 3" descr="S:\Graphics\Photos\Scenery\603011.jpg"/>
          <p:cNvPicPr>
            <a:picLocks noChangeAspect="1" noChangeArrowheads="1"/>
          </p:cNvPicPr>
          <p:nvPr/>
        </p:nvPicPr>
        <p:blipFill>
          <a:blip r:embed="rId2" cstate="print"/>
          <a:srcRect l="1349" t="108" r="17709" b="83704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pic>
        <p:nvPicPr>
          <p:cNvPr id="11" name="Picture 10" descr="C:\Clipart\Male &amp; Female Lion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-682" r="16129" b="80302"/>
          <a:stretch>
            <a:fillRect/>
          </a:stretch>
        </p:blipFill>
        <p:spPr bwMode="auto">
          <a:xfrm>
            <a:off x="-152400" y="2590800"/>
            <a:ext cx="9372600" cy="2825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 Wesensmerkmale</a:t>
            </a:r>
          </a:p>
        </p:txBody>
      </p:sp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utoUpdateAnimBg="0"/>
      <p:bldP spid="51209" grpId="0" autoUpdateAnimBg="0"/>
      <p:bldP spid="51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382000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Was ist die Natur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der ersten Ursache?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514010"/>
          <p:cNvPicPr>
            <a:picLocks noChangeAspect="1" noChangeArrowheads="1"/>
          </p:cNvPicPr>
          <p:nvPr/>
        </p:nvPicPr>
        <p:blipFill>
          <a:blip r:embed="rId3" cstate="print"/>
          <a:srcRect l="13292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</p:spPr>
      </p:pic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810000" y="2949575"/>
          <a:ext cx="3886200" cy="3832225"/>
        </p:xfrm>
        <a:graphic>
          <a:graphicData uri="http://schemas.openxmlformats.org/presentationml/2006/ole">
            <p:oleObj spid="_x0000_s52227" name="Clip" r:id="rId4" imgW="2825640" imgH="2787840" progId="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0" y="914400"/>
          <a:ext cx="3048000" cy="3006725"/>
        </p:xfrm>
        <a:graphic>
          <a:graphicData uri="http://schemas.openxmlformats.org/presentationml/2006/ole">
            <p:oleObj spid="_x0000_s52228" name="Clip" r:id="rId5" imgW="2825640" imgH="2787840" progId="">
              <p:embed/>
            </p:oleObj>
          </a:graphicData>
        </a:graphic>
      </p:graphicFrame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 Wesensmerkmale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19100" y="3276600"/>
            <a:ext cx="2781300" cy="876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5400" dirty="0" err="1">
                <a:ln w="12700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Pflanzen</a:t>
            </a:r>
            <a:endParaRPr lang="en-US" sz="5400" dirty="0">
              <a:ln w="12700">
                <a:solidFill>
                  <a:schemeClr val="tx1"/>
                </a:solidFill>
              </a:ln>
              <a:solidFill>
                <a:srgbClr val="FFFF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553200" y="3409950"/>
            <a:ext cx="22860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Stempel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276600" y="3409950"/>
            <a:ext cx="30861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Staubgefäß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  <p:bldP spid="52231" grpId="0" autoUpdateAnimBg="0"/>
      <p:bldP spid="5223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2"/>
          <p:cNvGrpSpPr>
            <a:grpSpLocks/>
          </p:cNvGrpSpPr>
          <p:nvPr/>
        </p:nvGrpSpPr>
        <p:grpSpPr bwMode="auto">
          <a:xfrm>
            <a:off x="3922713" y="2952750"/>
            <a:ext cx="1304925" cy="1217613"/>
            <a:chOff x="2663" y="1860"/>
            <a:chExt cx="822" cy="767"/>
          </a:xfrm>
        </p:grpSpPr>
        <p:grpSp>
          <p:nvGrpSpPr>
            <p:cNvPr id="303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448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442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436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430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424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" name="Group 38"/>
            <p:cNvGrpSpPr>
              <a:grpSpLocks/>
            </p:cNvGrpSpPr>
            <p:nvPr/>
          </p:nvGrpSpPr>
          <p:grpSpPr bwMode="auto">
            <a:xfrm>
              <a:off x="2736" y="1984"/>
              <a:ext cx="690" cy="610"/>
              <a:chOff x="2716" y="1956"/>
              <a:chExt cx="603" cy="537"/>
            </a:xfrm>
          </p:grpSpPr>
          <p:grpSp>
            <p:nvGrpSpPr>
              <p:cNvPr id="354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418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412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6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406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7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400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394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9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388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0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382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376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370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364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9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348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342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335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6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37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329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323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5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316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18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4" name="Group 154"/>
          <p:cNvGrpSpPr>
            <a:grpSpLocks/>
          </p:cNvGrpSpPr>
          <p:nvPr/>
        </p:nvGrpSpPr>
        <p:grpSpPr bwMode="auto">
          <a:xfrm>
            <a:off x="1811338" y="941388"/>
            <a:ext cx="5522912" cy="5516562"/>
            <a:chOff x="1309" y="593"/>
            <a:chExt cx="3479" cy="3475"/>
          </a:xfrm>
        </p:grpSpPr>
        <p:sp>
          <p:nvSpPr>
            <p:cNvPr id="455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6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528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9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530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7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458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522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9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516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510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504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498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492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4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486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5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480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6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474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7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468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6" name="Group 236"/>
          <p:cNvGrpSpPr>
            <a:grpSpLocks/>
          </p:cNvGrpSpPr>
          <p:nvPr/>
        </p:nvGrpSpPr>
        <p:grpSpPr bwMode="auto">
          <a:xfrm>
            <a:off x="1689100" y="2390775"/>
            <a:ext cx="5835650" cy="4213225"/>
            <a:chOff x="1064" y="1506"/>
            <a:chExt cx="3676" cy="2654"/>
          </a:xfrm>
        </p:grpSpPr>
        <p:grpSp>
          <p:nvGrpSpPr>
            <p:cNvPr id="537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560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8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554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9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547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8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549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0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541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6" name="Group 266"/>
          <p:cNvGrpSpPr>
            <a:grpSpLocks/>
          </p:cNvGrpSpPr>
          <p:nvPr/>
        </p:nvGrpSpPr>
        <p:grpSpPr bwMode="auto">
          <a:xfrm>
            <a:off x="2940050" y="1914525"/>
            <a:ext cx="3233738" cy="3241675"/>
            <a:chOff x="1852" y="1206"/>
            <a:chExt cx="2037" cy="2042"/>
          </a:xfrm>
        </p:grpSpPr>
        <p:grpSp>
          <p:nvGrpSpPr>
            <p:cNvPr id="567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583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577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0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571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537" name="Group 289"/>
          <p:cNvGrpSpPr>
            <a:grpSpLocks/>
          </p:cNvGrpSpPr>
          <p:nvPr/>
        </p:nvGrpSpPr>
        <p:grpSpPr bwMode="auto">
          <a:xfrm>
            <a:off x="304800" y="4438650"/>
            <a:ext cx="2933700" cy="2057400"/>
            <a:chOff x="168" y="2832"/>
            <a:chExt cx="1848" cy="1296"/>
          </a:xfrm>
        </p:grpSpPr>
        <p:sp>
          <p:nvSpPr>
            <p:cNvPr id="53538" name="Rectangle 290"/>
            <p:cNvSpPr>
              <a:spLocks noChangeArrowheads="1"/>
            </p:cNvSpPr>
            <p:nvPr/>
          </p:nvSpPr>
          <p:spPr bwMode="auto">
            <a:xfrm>
              <a:off x="168" y="32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Atome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53539" name="Rectangle 291"/>
            <p:cNvSpPr>
              <a:spLocks noChangeArrowheads="1"/>
            </p:cNvSpPr>
            <p:nvPr/>
          </p:nvSpPr>
          <p:spPr bwMode="auto">
            <a:xfrm>
              <a:off x="168" y="373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Teilchen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53540" name="Rectangle 292"/>
            <p:cNvSpPr>
              <a:spLocks noChangeArrowheads="1"/>
            </p:cNvSpPr>
            <p:nvPr/>
          </p:nvSpPr>
          <p:spPr bwMode="auto">
            <a:xfrm>
              <a:off x="168" y="283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Moleküle</a:t>
              </a:r>
              <a:endParaRPr lang="en-US" sz="42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grpSp>
        <p:nvGrpSpPr>
          <p:cNvPr id="53541" name="Group 293"/>
          <p:cNvGrpSpPr>
            <a:grpSpLocks/>
          </p:cNvGrpSpPr>
          <p:nvPr/>
        </p:nvGrpSpPr>
        <p:grpSpPr bwMode="auto">
          <a:xfrm>
            <a:off x="3429000" y="4419600"/>
            <a:ext cx="2933700" cy="2076450"/>
            <a:chOff x="2136" y="2820"/>
            <a:chExt cx="1848" cy="1308"/>
          </a:xfrm>
        </p:grpSpPr>
        <p:sp>
          <p:nvSpPr>
            <p:cNvPr id="53542" name="Rectangle 294"/>
            <p:cNvSpPr>
              <a:spLocks noChangeArrowheads="1"/>
            </p:cNvSpPr>
            <p:nvPr/>
          </p:nvSpPr>
          <p:spPr bwMode="auto">
            <a:xfrm>
              <a:off x="2136" y="282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508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smtClean="0">
                  <a:ln w="3175">
                    <a:solidFill>
                      <a:schemeClr val="tx1"/>
                    </a:solidFill>
                  </a:ln>
                  <a:solidFill>
                    <a:srgbClr val="660066"/>
                  </a:solidFill>
                  <a:latin typeface="Arial Black" pitchFamily="34" charset="0"/>
                </a:rPr>
                <a:t>Kation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Haettenschweiler" pitchFamily="34" charset="0"/>
              </a:endParaRPr>
            </a:p>
          </p:txBody>
        </p:sp>
        <p:sp>
          <p:nvSpPr>
            <p:cNvPr id="53543" name="Rectangle 295"/>
            <p:cNvSpPr>
              <a:spLocks noChangeArrowheads="1"/>
            </p:cNvSpPr>
            <p:nvPr/>
          </p:nvSpPr>
          <p:spPr bwMode="auto">
            <a:xfrm>
              <a:off x="2136" y="32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Proton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Haettenschweiler" pitchFamily="34" charset="0"/>
              </a:endParaRPr>
            </a:p>
          </p:txBody>
        </p:sp>
        <p:sp>
          <p:nvSpPr>
            <p:cNvPr id="53544" name="Rectangle 296"/>
            <p:cNvSpPr>
              <a:spLocks noChangeArrowheads="1"/>
            </p:cNvSpPr>
            <p:nvPr/>
          </p:nvSpPr>
          <p:spPr bwMode="auto">
            <a:xfrm>
              <a:off x="2136" y="373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Arial Black" pitchFamily="34" charset="0"/>
                </a:rPr>
                <a:t>Positiv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53545" name="Group 297"/>
          <p:cNvGrpSpPr>
            <a:grpSpLocks/>
          </p:cNvGrpSpPr>
          <p:nvPr/>
        </p:nvGrpSpPr>
        <p:grpSpPr bwMode="auto">
          <a:xfrm>
            <a:off x="5943600" y="4419600"/>
            <a:ext cx="2933700" cy="2076450"/>
            <a:chOff x="3816" y="2820"/>
            <a:chExt cx="1848" cy="1308"/>
          </a:xfrm>
        </p:grpSpPr>
        <p:sp>
          <p:nvSpPr>
            <p:cNvPr id="53546" name="Rectangle 298"/>
            <p:cNvSpPr>
              <a:spLocks noChangeArrowheads="1"/>
            </p:cNvSpPr>
            <p:nvPr/>
          </p:nvSpPr>
          <p:spPr bwMode="auto">
            <a:xfrm>
              <a:off x="3816" y="282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</a:pP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339933"/>
                  </a:solidFill>
                  <a:latin typeface="Arial Black" pitchFamily="34" charset="0"/>
                </a:rPr>
                <a:t>Anion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339933"/>
                </a:solidFill>
              </a:endParaRPr>
            </a:p>
          </p:txBody>
        </p:sp>
        <p:sp>
          <p:nvSpPr>
            <p:cNvPr id="53547" name="Rectangle 299"/>
            <p:cNvSpPr>
              <a:spLocks noChangeArrowheads="1"/>
            </p:cNvSpPr>
            <p:nvPr/>
          </p:nvSpPr>
          <p:spPr bwMode="auto">
            <a:xfrm>
              <a:off x="3816" y="32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Black" pitchFamily="34" charset="0"/>
                </a:rPr>
                <a:t>Elektron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</a:endParaRPr>
            </a:p>
          </p:txBody>
        </p:sp>
        <p:sp>
          <p:nvSpPr>
            <p:cNvPr id="53548" name="Rectangle 300"/>
            <p:cNvSpPr>
              <a:spLocks noChangeArrowheads="1"/>
            </p:cNvSpPr>
            <p:nvPr/>
          </p:nvSpPr>
          <p:spPr bwMode="auto">
            <a:xfrm>
              <a:off x="3816" y="373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Black" pitchFamily="34" charset="0"/>
                </a:rPr>
                <a:t>Negativ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</a:endParaRPr>
            </a:p>
          </p:txBody>
        </p:sp>
      </p:grpSp>
      <p:sp>
        <p:nvSpPr>
          <p:cNvPr id="53549" name="WordArt 301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114300" y="304800"/>
            <a:ext cx="8915400" cy="6324600"/>
            <a:chOff x="72" y="192"/>
            <a:chExt cx="5616" cy="3984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72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Teilchen</a:t>
              </a: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1956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Positiv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3840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Negativ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72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Moleküle</a:t>
              </a:r>
              <a:endParaRPr lang="en-US" sz="4400">
                <a:ln w="952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956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</a:t>
              </a:r>
              <a:r>
                <a:rPr lang="en-US" sz="42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ation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840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Anion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72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Atome</a:t>
              </a: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956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Proton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840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 smtClean="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Elektron</a:t>
              </a:r>
              <a:endParaRPr lang="en-US" sz="4200">
                <a:ln w="9525"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72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Pflanzen</a:t>
              </a: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956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Staubgefäß</a:t>
              </a:r>
              <a:endParaRPr lang="en-US" sz="44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3840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Stempel</a:t>
              </a:r>
              <a:endParaRPr lang="en-US" sz="44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latin typeface="Impact" pitchFamily="34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72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Tiere</a:t>
              </a:r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1956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Männlich</a:t>
              </a:r>
              <a:endParaRPr lang="en-US" sz="44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3840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Weiblich</a:t>
              </a:r>
              <a:endParaRPr lang="en-US" sz="44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72" y="1056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700"/>
                </a:lnSpc>
              </a:pPr>
              <a:r>
                <a:rPr lang="en-US" sz="4400" dirty="0" err="1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Alle</a:t>
              </a:r>
              <a:r>
                <a:rPr lang="en-US" sz="4400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 dirty="0" err="1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Wesen</a:t>
              </a:r>
              <a:endParaRPr lang="en-US" sz="44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/>
          </p:nvSpPr>
          <p:spPr bwMode="auto">
            <a:xfrm>
              <a:off x="1956" y="1056"/>
              <a:ext cx="1848" cy="528"/>
            </a:xfrm>
            <a:prstGeom prst="rect">
              <a:avLst/>
            </a:prstGeom>
            <a:solidFill>
              <a:srgbClr val="6600CC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4000" dirty="0" err="1">
                  <a:ln w="9525"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Maskulinität</a:t>
              </a:r>
              <a:endParaRPr lang="en-US" sz="400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/>
          </p:nvSpPr>
          <p:spPr bwMode="auto">
            <a:xfrm>
              <a:off x="3840" y="1056"/>
              <a:ext cx="184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4000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Femininität</a:t>
              </a:r>
              <a:endParaRPr lang="en-US" sz="40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542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0" y="192"/>
              <a:ext cx="5274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Polare</a:t>
              </a:r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 </a:t>
              </a:r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Wesensmerkmale</a:t>
              </a:r>
              <a:endPara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72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 w="952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Mensch</a:t>
              </a:r>
              <a:endParaRPr lang="en-US" sz="4000">
                <a:ln w="9525">
                  <a:solidFill>
                    <a:schemeClr val="tx1"/>
                  </a:solidFill>
                </a:ln>
                <a:solidFill>
                  <a:srgbClr val="9900CC"/>
                </a:solidFill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1956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Mann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latin typeface="Haettenschweiler" pitchFamily="34" charset="0"/>
              </a:endParaRPr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3840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Frau</a:t>
              </a:r>
              <a:endParaRPr lang="en-US" sz="40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 rot="5437268" flipH="1" flipV="1">
            <a:off x="918369" y="1046957"/>
            <a:ext cx="2901950" cy="3998912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 rot="5435238" flipH="1" flipV="1">
            <a:off x="1031082" y="2153444"/>
            <a:ext cx="2679700" cy="4046537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57275" y="2779713"/>
            <a:ext cx="8207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971800" y="2209800"/>
            <a:ext cx="787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8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 rot="5437268" flipH="1" flipV="1">
            <a:off x="5371307" y="1046956"/>
            <a:ext cx="2901950" cy="3998913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 rot="5435238" flipH="1" flipV="1">
            <a:off x="5484019" y="2153444"/>
            <a:ext cx="2679700" cy="4046538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554663" y="2779713"/>
            <a:ext cx="8207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475538" y="220980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10780979" flipH="1" flipV="1">
            <a:off x="3962400" y="3351213"/>
            <a:ext cx="1446213" cy="609600"/>
          </a:xfrm>
          <a:prstGeom prst="notchedRightArrow">
            <a:avLst>
              <a:gd name="adj1" fmla="val 50000"/>
              <a:gd name="adj2" fmla="val 5931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139681" y="4274403"/>
            <a:ext cx="26068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3300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Ursprüngliche</a:t>
            </a:r>
            <a:endParaRPr lang="en-US" sz="3200" dirty="0">
              <a:solidFill>
                <a:srgbClr val="003300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3300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Femininität</a:t>
            </a:r>
            <a:endParaRPr lang="en-US" sz="3200" dirty="0">
              <a:solidFill>
                <a:srgbClr val="003300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974596" y="2170837"/>
            <a:ext cx="2606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Ursprüngliche</a:t>
            </a:r>
            <a:endParaRPr lang="en-US" sz="3200" dirty="0">
              <a:solidFill>
                <a:srgbClr val="660066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Maskulinität</a:t>
            </a:r>
            <a:endParaRPr lang="en-US" sz="3200" dirty="0">
              <a:solidFill>
                <a:srgbClr val="660066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966699" y="4230469"/>
            <a:ext cx="2339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Femininität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522295" y="2209800"/>
            <a:ext cx="2563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Maskulinität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414338" y="514350"/>
            <a:ext cx="4005262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Erste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Ursache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5312" name="WordArt 16"/>
          <p:cNvSpPr>
            <a:spLocks noChangeArrowheads="1" noChangeShapeType="1" noTextEdit="1"/>
          </p:cNvSpPr>
          <p:nvPr/>
        </p:nvSpPr>
        <p:spPr bwMode="auto">
          <a:xfrm>
            <a:off x="5257800" y="533400"/>
            <a:ext cx="322421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Universum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5313" name="WordArt 17"/>
          <p:cNvSpPr>
            <a:spLocks noChangeArrowheads="1" noChangeShapeType="1" noTextEdit="1"/>
          </p:cNvSpPr>
          <p:nvPr/>
        </p:nvSpPr>
        <p:spPr bwMode="auto">
          <a:xfrm>
            <a:off x="944563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Ursache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5397500" y="5715000"/>
            <a:ext cx="294322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Wirkung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Click="0" advTm="3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0" grpId="0" autoUpdateAnimBg="0"/>
      <p:bldP spid="55301" grpId="0" autoUpdateAnimBg="0"/>
      <p:bldP spid="55304" grpId="0" autoUpdateAnimBg="0"/>
      <p:bldP spid="55305" grpId="0" autoUpdateAnimBg="0"/>
      <p:bldP spid="55307" grpId="0" autoUpdateAnimBg="0"/>
      <p:bldP spid="55308" grpId="0" autoUpdateAnimBg="0"/>
      <p:bldP spid="55309" grpId="0" autoUpdateAnimBg="0"/>
      <p:bldP spid="55310" grpId="0" autoUpdateAnimBg="0"/>
      <p:bldP spid="55311" grpId="0"/>
      <p:bldP spid="55312" grpId="0"/>
      <p:bldP spid="55313" grpId="0"/>
      <p:bldP spid="553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533400" y="401638"/>
            <a:ext cx="8058150" cy="1579562"/>
            <a:chOff x="336" y="253"/>
            <a:chExt cx="5076" cy="995"/>
          </a:xfrm>
        </p:grpSpPr>
        <p:sp>
          <p:nvSpPr>
            <p:cNvPr id="5939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36" y="253"/>
              <a:ext cx="5076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Wesensmerkmale Gottes von</a:t>
              </a:r>
            </a:p>
          </p:txBody>
        </p:sp>
        <p:sp>
          <p:nvSpPr>
            <p:cNvPr id="5939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39" y="822"/>
              <a:ext cx="4871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Maskulinität &amp; Femininität</a:t>
              </a:r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609600" y="2209800"/>
            <a:ext cx="7924800" cy="4343400"/>
            <a:chOff x="337" y="1248"/>
            <a:chExt cx="5087" cy="2736"/>
          </a:xfrm>
        </p:grpSpPr>
        <p:sp>
          <p:nvSpPr>
            <p:cNvPr id="59398" name="AutoShape 6"/>
            <p:cNvSpPr>
              <a:spLocks noChangeArrowheads="1"/>
            </p:cNvSpPr>
            <p:nvPr/>
          </p:nvSpPr>
          <p:spPr bwMode="auto">
            <a:xfrm>
              <a:off x="337" y="1248"/>
              <a:ext cx="5087" cy="273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672" y="1776"/>
              <a:ext cx="4704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Gott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schuf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den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Menschen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zu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seinem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Bilde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…. und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schuf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sie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als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Mann und Frau.</a:t>
              </a:r>
              <a:endParaRPr lang="en-US" sz="4400" dirty="0">
                <a:latin typeface="Arial Black" pitchFamily="34" charset="0"/>
              </a:endParaRPr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2064" y="3216"/>
              <a:ext cx="19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>
                  <a:ln>
                    <a:solidFill>
                      <a:srgbClr val="000066"/>
                    </a:solidFill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tx1"/>
                    </a:outerShdw>
                  </a:effectLst>
                  <a:latin typeface="Arial" pitchFamily="34" charset="0"/>
                </a:rPr>
                <a:t>1. Mose 1:27</a:t>
              </a:r>
            </a:p>
          </p:txBody>
        </p:sp>
      </p:grp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43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Teilchen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10515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Positiv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Negativ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143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Moleküle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0515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K</a:t>
            </a:r>
            <a:r>
              <a:rPr lang="en-US" sz="4200" smtClean="0">
                <a:solidFill>
                  <a:srgbClr val="FFFF00"/>
                </a:solidFill>
                <a:latin typeface="Arial Black" pitchFamily="34" charset="0"/>
              </a:rPr>
              <a:t>ation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0960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Anion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143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Atome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10515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Proton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0960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 smtClean="0">
                <a:solidFill>
                  <a:srgbClr val="CCFF33"/>
                </a:solidFill>
                <a:latin typeface="Arial Black" pitchFamily="34" charset="0"/>
              </a:rPr>
              <a:t>Elektron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143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Pflanzen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310515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Impact" pitchFamily="34" charset="0"/>
              </a:rPr>
              <a:t>Staubgefäß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60960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Impact" pitchFamily="34" charset="0"/>
              </a:rPr>
              <a:t>Stempel</a:t>
            </a:r>
            <a:endParaRPr lang="en-US" sz="44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143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Tiere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10515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Männlich</a:t>
            </a:r>
            <a:endParaRPr lang="en-US" sz="44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0960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Weiblich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143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400">
                <a:solidFill>
                  <a:srgbClr val="FFCCFF"/>
                </a:solidFill>
                <a:latin typeface="Impact" pitchFamily="34" charset="0"/>
              </a:rPr>
              <a:t>Alle Wesen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310515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4000">
                <a:solidFill>
                  <a:srgbClr val="FFFF66"/>
                </a:solidFill>
                <a:latin typeface="Impact" pitchFamily="34" charset="0"/>
              </a:rPr>
              <a:t>Maskulinität</a:t>
            </a:r>
            <a:endParaRPr lang="en-US" sz="40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60960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4000">
                <a:solidFill>
                  <a:srgbClr val="99FF33"/>
                </a:solidFill>
                <a:latin typeface="Impact" pitchFamily="34" charset="0"/>
              </a:rPr>
              <a:t>Femininität</a:t>
            </a:r>
            <a:endParaRPr lang="en-US" sz="40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143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Mensch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310515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Mann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60960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Frau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0443" name="WordArt 2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400050" y="2497138"/>
            <a:ext cx="2876550" cy="3863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GOTT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2071688" y="1617663"/>
            <a:ext cx="4938712" cy="2586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Ursprüngliche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0442" name="WordArt 26"/>
          <p:cNvSpPr>
            <a:spLocks noChangeArrowheads="1" noChangeShapeType="1" noTextEdit="1"/>
          </p:cNvSpPr>
          <p:nvPr/>
        </p:nvSpPr>
        <p:spPr bwMode="auto">
          <a:xfrm>
            <a:off x="2414588" y="3586163"/>
            <a:ext cx="4252912" cy="220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Maskulinität</a:t>
            </a:r>
          </a:p>
        </p:txBody>
      </p:sp>
      <p:sp>
        <p:nvSpPr>
          <p:cNvPr id="60444" name="WordArt 28"/>
          <p:cNvSpPr>
            <a:spLocks noChangeArrowheads="1" noChangeShapeType="1" noTextEdit="1"/>
          </p:cNvSpPr>
          <p:nvPr/>
        </p:nvSpPr>
        <p:spPr bwMode="auto">
          <a:xfrm>
            <a:off x="3829050" y="2271713"/>
            <a:ext cx="4938713" cy="2586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Ursprüngliche</a:t>
            </a:r>
          </a:p>
        </p:txBody>
      </p:sp>
      <p:sp>
        <p:nvSpPr>
          <p:cNvPr id="60445" name="WordArt 29"/>
          <p:cNvSpPr>
            <a:spLocks noChangeArrowheads="1" noChangeShapeType="1" noTextEdit="1"/>
          </p:cNvSpPr>
          <p:nvPr/>
        </p:nvSpPr>
        <p:spPr bwMode="auto">
          <a:xfrm>
            <a:off x="4171950" y="4119563"/>
            <a:ext cx="4252913" cy="220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Femininität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 animBg="1"/>
      <p:bldP spid="60441" grpId="0"/>
      <p:bldP spid="60442" grpId="0"/>
      <p:bldP spid="60444" grpId="0"/>
      <p:bldP spid="604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1465" name="WordArt 2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Polare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Wesensmerkmale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0515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Positiv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0960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Negativ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0515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K</a:t>
            </a:r>
            <a:r>
              <a:rPr lang="en-US" sz="4200" smtClean="0">
                <a:solidFill>
                  <a:srgbClr val="FFFF00"/>
                </a:solidFill>
                <a:latin typeface="Arial Black" pitchFamily="34" charset="0"/>
              </a:rPr>
              <a:t>ation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Anion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0515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Proton</a:t>
            </a:r>
            <a:endParaRPr lang="en-US" sz="42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0960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4200" smtClean="0">
                <a:solidFill>
                  <a:srgbClr val="CCFF33"/>
                </a:solidFill>
                <a:latin typeface="Arial Black" pitchFamily="34" charset="0"/>
              </a:rPr>
              <a:t>Elektron</a:t>
            </a:r>
            <a:endParaRPr lang="en-US" sz="4200">
              <a:solidFill>
                <a:srgbClr val="FF3300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10515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Impact" pitchFamily="34" charset="0"/>
              </a:rPr>
              <a:t>Staubgefäß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0960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Impact" pitchFamily="34" charset="0"/>
              </a:rPr>
              <a:t>Stempel</a:t>
            </a:r>
            <a:endParaRPr lang="en-US" sz="44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10515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Männlich</a:t>
            </a:r>
            <a:endParaRPr lang="en-US" sz="44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0960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Weiblich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10515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4000">
                <a:solidFill>
                  <a:srgbClr val="FFFF66"/>
                </a:solidFill>
                <a:latin typeface="Impact" pitchFamily="34" charset="0"/>
              </a:rPr>
              <a:t>Maskulinität</a:t>
            </a:r>
            <a:endParaRPr lang="en-US" sz="40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60960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4000">
                <a:solidFill>
                  <a:srgbClr val="99FF33"/>
                </a:solidFill>
                <a:latin typeface="Impact" pitchFamily="34" charset="0"/>
              </a:rPr>
              <a:t>Femininität</a:t>
            </a:r>
            <a:endParaRPr lang="en-US" sz="40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10515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Mann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0960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Frau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Teilchen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43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Moleküle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143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Atome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143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Pflanzen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143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Tiere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143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400">
                <a:solidFill>
                  <a:srgbClr val="FFCCFF"/>
                </a:solidFill>
                <a:latin typeface="Impact" pitchFamily="34" charset="0"/>
              </a:rPr>
              <a:t>Alle Wesen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143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Mensch</a:t>
            </a:r>
            <a:endParaRPr lang="en-US" sz="4000">
              <a:solidFill>
                <a:srgbClr val="9900CC"/>
              </a:solidFill>
            </a:endParaRPr>
          </a:p>
        </p:txBody>
      </p:sp>
      <p:sp>
        <p:nvSpPr>
          <p:cNvPr id="61464" name="WordArt 24"/>
          <p:cNvSpPr>
            <a:spLocks noChangeArrowheads="1" noChangeShapeType="1" noTextEdit="1"/>
          </p:cNvSpPr>
          <p:nvPr/>
        </p:nvSpPr>
        <p:spPr bwMode="auto">
          <a:xfrm>
            <a:off x="400050" y="2497138"/>
            <a:ext cx="2876550" cy="3863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GOTT</a:t>
            </a:r>
          </a:p>
        </p:txBody>
      </p:sp>
      <p:sp>
        <p:nvSpPr>
          <p:cNvPr id="61466" name="WordArt 26"/>
          <p:cNvSpPr>
            <a:spLocks noChangeArrowheads="1" noChangeShapeType="1" noTextEdit="1"/>
          </p:cNvSpPr>
          <p:nvPr/>
        </p:nvSpPr>
        <p:spPr bwMode="auto">
          <a:xfrm>
            <a:off x="2071688" y="1676400"/>
            <a:ext cx="4938712" cy="2586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Ursprüngliche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467" name="WordArt 27"/>
          <p:cNvSpPr>
            <a:spLocks noChangeArrowheads="1" noChangeShapeType="1" noTextEdit="1"/>
          </p:cNvSpPr>
          <p:nvPr/>
        </p:nvSpPr>
        <p:spPr bwMode="auto">
          <a:xfrm>
            <a:off x="2971800" y="3541713"/>
            <a:ext cx="3962400" cy="2097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Positivität</a:t>
            </a:r>
          </a:p>
        </p:txBody>
      </p:sp>
      <p:sp>
        <p:nvSpPr>
          <p:cNvPr id="61468" name="WordArt 28"/>
          <p:cNvSpPr>
            <a:spLocks noChangeArrowheads="1" noChangeShapeType="1" noTextEdit="1"/>
          </p:cNvSpPr>
          <p:nvPr/>
        </p:nvSpPr>
        <p:spPr bwMode="auto">
          <a:xfrm>
            <a:off x="3829050" y="2305050"/>
            <a:ext cx="4938713" cy="2586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Ursprüngliche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4279900" y="4133850"/>
            <a:ext cx="4038600" cy="2343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Negativität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/>
      <p:bldP spid="61467" grpId="0"/>
      <p:bldP spid="61468" grpId="0"/>
      <p:bldP spid="6146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304801" y="204787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Gott ist unsere unsichtbaren Eltern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3048000" y="990600"/>
            <a:ext cx="3581400" cy="3657600"/>
            <a:chOff x="1920" y="624"/>
            <a:chExt cx="2256" cy="2304"/>
          </a:xfrm>
        </p:grpSpPr>
        <p:sp>
          <p:nvSpPr>
            <p:cNvPr id="62469" name="Freeform 5"/>
            <p:cNvSpPr>
              <a:spLocks/>
            </p:cNvSpPr>
            <p:nvPr/>
          </p:nvSpPr>
          <p:spPr bwMode="auto">
            <a:xfrm rot="5437268" flipH="1" flipV="1">
              <a:off x="2206" y="338"/>
              <a:ext cx="1683" cy="225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auto">
            <a:xfrm rot="5435238" flipH="1" flipV="1">
              <a:off x="2271" y="1024"/>
              <a:ext cx="1553" cy="225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33528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424238" y="1524000"/>
            <a:ext cx="2673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Ursprüngliche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Maskulinität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676400" y="2730500"/>
            <a:ext cx="2211388" cy="1339850"/>
            <a:chOff x="3889" y="526"/>
            <a:chExt cx="1306" cy="727"/>
          </a:xfrm>
        </p:grpSpPr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1" grpId="0"/>
      <p:bldP spid="6247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33528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Vater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3048000" y="990600"/>
            <a:ext cx="3581400" cy="3657600"/>
            <a:chOff x="1920" y="624"/>
            <a:chExt cx="2256" cy="2304"/>
          </a:xfrm>
        </p:grpSpPr>
        <p:sp>
          <p:nvSpPr>
            <p:cNvPr id="63493" name="Freeform 5"/>
            <p:cNvSpPr>
              <a:spLocks/>
            </p:cNvSpPr>
            <p:nvPr/>
          </p:nvSpPr>
          <p:spPr bwMode="auto">
            <a:xfrm rot="5437268" flipH="1" flipV="1">
              <a:off x="2206" y="338"/>
              <a:ext cx="1683" cy="225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 rot="5435238" flipH="1" flipV="1">
              <a:off x="2271" y="1024"/>
              <a:ext cx="1553" cy="225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424238" y="1524000"/>
            <a:ext cx="2673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Ursprüngliche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Maskulinität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943600" y="2762250"/>
            <a:ext cx="2209800" cy="1352550"/>
            <a:chOff x="2390" y="534"/>
            <a:chExt cx="1305" cy="733"/>
          </a:xfrm>
        </p:grpSpPr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1676400" y="2730500"/>
            <a:ext cx="2211388" cy="1339850"/>
            <a:chOff x="3889" y="526"/>
            <a:chExt cx="1306" cy="727"/>
          </a:xfrm>
        </p:grpSpPr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37338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95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Mutter-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581400" y="3505200"/>
            <a:ext cx="266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Ursprüngliche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Femininität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304801" y="204787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Gott ist unsere unsichtbaren Eltern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460375" y="2743200"/>
            <a:ext cx="82486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Die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Gottes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22435">
            <a:off x="2586273" y="3137135"/>
            <a:ext cx="3966973" cy="91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0644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 rot="10818980" flipH="1" flipV="1">
            <a:off x="685800" y="5761038"/>
            <a:ext cx="7770813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b="1" smtClean="0">
              <a:ln w="3175"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Quelle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der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Wahrheit</a:t>
            </a:r>
            <a:endParaRPr lang="en-US" sz="4000" b="1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 rot="22435">
            <a:off x="3191109" y="4226390"/>
            <a:ext cx="2779219" cy="8699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15225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Gottes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/>
      <p:bldP spid="66565" grpId="0"/>
      <p:bldP spid="66566" grpId="0" animBg="1" autoUpdateAnimBg="0"/>
      <p:bldP spid="665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 rot="10772773" flipH="1" flipV="1">
            <a:off x="381000" y="5799138"/>
            <a:ext cx="8304213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Quelle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der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Schönheit</a:t>
            </a:r>
            <a:endParaRPr lang="en-US" sz="4000" b="1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 rot="22435">
            <a:off x="2813977" y="4225688"/>
            <a:ext cx="3480940" cy="868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61181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Gottes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8617" name="WordArt 9"/>
          <p:cNvSpPr>
            <a:spLocks noChangeArrowheads="1" noChangeShapeType="1" noTextEdit="1"/>
          </p:cNvSpPr>
          <p:nvPr/>
        </p:nvSpPr>
        <p:spPr bwMode="auto">
          <a:xfrm rot="22435">
            <a:off x="2596223" y="2375610"/>
            <a:ext cx="3962813" cy="16748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2708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Gefühle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 autoUpdateAnimBg="0"/>
      <p:bldP spid="68616" grpId="0"/>
      <p:bldP spid="686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85800" y="6156325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en-US" sz="400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733800" y="6186488"/>
            <a:ext cx="28194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Schönheit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733800" y="6186488"/>
            <a:ext cx="28194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Schönheit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 rot="10776322" flipH="1" flipV="1">
            <a:off x="1047604" y="5791212"/>
            <a:ext cx="7048500" cy="8901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Quelle</a:t>
            </a:r>
            <a:r>
              <a:rPr lang="en-US" sz="4000" b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des Guten</a:t>
            </a:r>
            <a:endParaRPr lang="en-US" sz="4000" b="1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 rot="22435">
            <a:off x="1677988" y="590750"/>
            <a:ext cx="5791200" cy="4419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025089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Gottes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 rot="22435">
            <a:off x="3202712" y="3073600"/>
            <a:ext cx="2830512" cy="7175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301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Wille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 autoUpdateAnimBg="0"/>
      <p:bldP spid="70665" grpId="0"/>
      <p:bldP spid="7066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733800" y="6186488"/>
            <a:ext cx="28194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Schönheit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 rot="22435">
            <a:off x="2819400" y="2602456"/>
            <a:ext cx="3581400" cy="2894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7321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Wille</a:t>
            </a:r>
            <a:endParaRPr lang="en-US" sz="36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629400" y="4510088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smtClean="0">
                <a:solidFill>
                  <a:srgbClr val="0000CC"/>
                </a:solidFill>
                <a:latin typeface="Impact" pitchFamily="34" charset="0"/>
              </a:rPr>
              <a:t>das Gute</a:t>
            </a:r>
            <a:endParaRPr lang="en-US" sz="4400">
              <a:solidFill>
                <a:srgbClr val="0000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733800" y="6186488"/>
            <a:ext cx="28194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Schönheit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Wahrheit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 rot="22435">
            <a:off x="2819400" y="2602456"/>
            <a:ext cx="3581400" cy="2894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7321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Wille</a:t>
            </a:r>
            <a:endParaRPr lang="en-US" sz="36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 rot="4989">
            <a:off x="2208213" y="1751013"/>
            <a:ext cx="4799012" cy="22812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Herz</a:t>
            </a:r>
            <a:endParaRPr lang="en-US" sz="3600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00FF"/>
                  </a:gs>
                </a:gsLst>
                <a:lin ang="21595011" scaled="1"/>
              </a:gradFill>
              <a:latin typeface="Arial Black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629400" y="4510088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smtClean="0">
                <a:solidFill>
                  <a:srgbClr val="0000CC"/>
                </a:solidFill>
                <a:latin typeface="Impact" pitchFamily="34" charset="0"/>
              </a:rPr>
              <a:t>das Gute</a:t>
            </a:r>
            <a:endParaRPr lang="en-US" sz="4400">
              <a:solidFill>
                <a:srgbClr val="0000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 rot="22435">
            <a:off x="2819400" y="2602456"/>
            <a:ext cx="3581400" cy="2894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7321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Wille</a:t>
            </a:r>
            <a:endParaRPr lang="en-US" sz="3600" b="1" kern="10" spc="300" dirty="0">
              <a:ln w="19050">
                <a:noFill/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898525" y="228600"/>
            <a:ext cx="7334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noFill/>
                  <a:round/>
                  <a:headEnd/>
                  <a:tailEnd/>
                </a:ln>
                <a:solidFill>
                  <a:srgbClr val="FFFFCC"/>
                </a:solidFill>
                <a:latin typeface="Impact"/>
              </a:rPr>
              <a:t>Innerer Charakter</a:t>
            </a:r>
          </a:p>
        </p:txBody>
      </p:sp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 rot="4989">
            <a:off x="2208213" y="1751013"/>
            <a:ext cx="4799012" cy="22812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Herz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685800" y="1066800"/>
            <a:ext cx="7924800" cy="8382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blurRad="63500" dist="38100" dir="11400000" algn="ctr" rotWithShape="0">
                    <a:srgbClr val="FFFF00"/>
                  </a:outerShdw>
                </a:effectLst>
                <a:latin typeface="Arial Black" pitchFamily="34" charset="0"/>
              </a:rPr>
              <a:t>Motiv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blurRad="63500" dist="38100" dir="114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blurRad="63500" dist="38100" dir="11400000" algn="ctr" rotWithShape="0">
                    <a:srgbClr val="FFFF00"/>
                  </a:outerShdw>
                </a:effectLst>
                <a:latin typeface="Arial Black" pitchFamily="34" charset="0"/>
              </a:rPr>
              <a:t>der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blurRad="63500" dist="38100" dir="114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blurRad="63500" dist="38100" dir="11400000" algn="ctr" rotWithShape="0">
                    <a:srgbClr val="FFFF00"/>
                  </a:outerShdw>
                </a:effectLst>
                <a:latin typeface="Arial Black" pitchFamily="34" charset="0"/>
              </a:rPr>
              <a:t>Schöpfung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5900B2"/>
              </a:solidFill>
              <a:effectLst>
                <a:outerShdw blurRad="63500" dist="38100" dir="11400000" algn="ctr" rotWithShape="0">
                  <a:srgbClr val="FFFF00"/>
                </a:outerShdw>
              </a:effectLst>
              <a:latin typeface="Arial Black" pitchFamily="34" charset="0"/>
            </a:endParaRP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152400" y="5105400"/>
            <a:ext cx="8858250" cy="1619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Motivation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Freude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durch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38100" dir="2400000" algn="ctr" rotWithShape="0">
                  <a:srgbClr val="660066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Liebe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zu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38100" dir="2400000" algn="ctr" rotWithShape="0">
                    <a:srgbClr val="660066">
                      <a:alpha val="30000"/>
                    </a:srgbClr>
                  </a:outerShdw>
                </a:effectLst>
                <a:latin typeface="Arial Black" pitchFamily="34" charset="0"/>
              </a:rPr>
              <a:t>erfahren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38100" dir="2400000" algn="ctr" rotWithShape="0">
                  <a:srgbClr val="660066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629400" y="2922588"/>
            <a:ext cx="2514600" cy="154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63500" dist="76200" dir="8400000" algn="ctr" rotWithShape="0">
                    <a:schemeClr val="bg1"/>
                  </a:outerShdw>
                </a:effectLst>
                <a:latin typeface="Arial Black" pitchFamily="34" charset="0"/>
              </a:rPr>
              <a:t>Quelle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63500" dist="76200" dir="8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63500" dist="76200" dir="8400000" algn="ctr" rotWithShape="0">
                    <a:schemeClr val="bg1"/>
                  </a:outerShdw>
                </a:effectLst>
                <a:latin typeface="Arial Black" pitchFamily="34" charset="0"/>
              </a:rPr>
              <a:t>der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63500" dist="76200" dir="8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63500" dist="76200" dir="8400000" algn="ctr" rotWithShape="0">
                    <a:schemeClr val="bg1"/>
                  </a:outerShdw>
                </a:effectLst>
                <a:latin typeface="Arial Black" pitchFamily="34" charset="0"/>
              </a:rPr>
              <a:t>Liebe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63500" dist="76200" dir="8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0" y="2922588"/>
            <a:ext cx="26670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b="1" dirty="0" err="1">
                <a:ln w="3175"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Arial Black" pitchFamily="34" charset="0"/>
              </a:rPr>
              <a:t>Impuls</a:t>
            </a:r>
            <a:endParaRPr lang="en-US" sz="4400" b="1" dirty="0">
              <a:ln w="3175"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254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400" b="1" smtClean="0">
                <a:ln w="3175"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Arial Black" pitchFamily="34" charset="0"/>
              </a:rPr>
              <a:t>der Liebe</a:t>
            </a:r>
            <a:endParaRPr lang="en-US" sz="4400" b="1" dirty="0">
              <a:ln w="3175"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254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utoUpdateAnimBg="0"/>
      <p:bldP spid="73738" grpId="0" autoUpdateAnimBg="0"/>
      <p:bldP spid="73739" grpId="0" autoUpdateAnimBg="0"/>
      <p:bldP spid="737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ODasinPOC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371600" y="838200"/>
            <a:ext cx="6324600" cy="6019800"/>
            <a:chOff x="864" y="528"/>
            <a:chExt cx="3984" cy="3792"/>
          </a:xfrm>
        </p:grpSpPr>
        <p:pic>
          <p:nvPicPr>
            <p:cNvPr id="74756" name="Picture 4" descr="God's color shap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182" t="12962" r="18939" b="13889"/>
            <a:stretch>
              <a:fillRect/>
            </a:stretch>
          </p:blipFill>
          <p:spPr bwMode="auto">
            <a:xfrm>
              <a:off x="864" y="528"/>
              <a:ext cx="3984" cy="3792"/>
            </a:xfrm>
            <a:prstGeom prst="rect">
              <a:avLst/>
            </a:prstGeom>
            <a:noFill/>
          </p:spPr>
        </p:pic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1475" y="1108"/>
              <a:ext cx="2850" cy="2684"/>
            </a:xfrm>
            <a:prstGeom prst="ellipse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 rot="245732">
            <a:off x="2732088" y="3122613"/>
            <a:ext cx="3438525" cy="2513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0866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Gefühl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354268" scaled="1"/>
                </a:gradFill>
                <a:latin typeface="Impact"/>
              </a:rPr>
              <a:t>          </a:t>
            </a:r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 rot="22435">
            <a:off x="2860675" y="2743200"/>
            <a:ext cx="3386138" cy="2878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785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Intellekt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 rot="22435">
            <a:off x="2819400" y="2602456"/>
            <a:ext cx="3581400" cy="28940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7321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Wille</a:t>
            </a:r>
            <a:endParaRPr lang="en-US" sz="36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334000" cy="4343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43426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99FF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Ursprungsenergie</a:t>
            </a:r>
          </a:p>
        </p:txBody>
      </p:sp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>
            <a:off x="2876550" y="2265363"/>
            <a:ext cx="3368675" cy="2871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2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Innerer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Charakter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4764" name="WordArt 12"/>
          <p:cNvSpPr>
            <a:spLocks noChangeArrowheads="1" noChangeShapeType="1" noTextEdit="1"/>
          </p:cNvSpPr>
          <p:nvPr/>
        </p:nvSpPr>
        <p:spPr bwMode="auto">
          <a:xfrm>
            <a:off x="2476500" y="1524000"/>
            <a:ext cx="41910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3871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Äußere Form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114800" y="4840287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4133850" y="2133600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2419350" y="3219450"/>
            <a:ext cx="428625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Gottes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898525" y="228600"/>
            <a:ext cx="7334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Natur Gottes</a:t>
            </a:r>
          </a:p>
        </p:txBody>
      </p:sp>
    </p:spTree>
  </p:cSld>
  <p:clrMapOvr>
    <a:masterClrMapping/>
  </p:clrMapOvr>
  <p:transition spd="med"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  <p:bldP spid="74764" grpId="0"/>
      <p:bldP spid="15" grpId="0" animBg="1"/>
      <p:bldP spid="15" grpId="1"/>
      <p:bldP spid="16" grpId="0" animBg="1"/>
      <p:bldP spid="7476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158875" y="5173663"/>
            <a:ext cx="69183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Universum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2819400" y="4030663"/>
            <a:ext cx="1373188" cy="1004887"/>
            <a:chOff x="1109" y="1171"/>
            <a:chExt cx="1645" cy="924"/>
          </a:xfrm>
        </p:grpSpPr>
        <p:sp>
          <p:nvSpPr>
            <p:cNvPr id="76804" name="Freeform 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4645025" y="4025900"/>
            <a:ext cx="1374775" cy="995363"/>
            <a:chOff x="2999" y="1162"/>
            <a:chExt cx="1647" cy="916"/>
          </a:xfrm>
        </p:grpSpPr>
        <p:sp>
          <p:nvSpPr>
            <p:cNvPr id="76809" name="Freeform 9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454" y="0"/>
                </a:cxn>
                <a:cxn ang="0">
                  <a:pos x="1352" y="5"/>
                </a:cxn>
                <a:cxn ang="0">
                  <a:pos x="1257" y="20"/>
                </a:cxn>
                <a:cxn ang="0">
                  <a:pos x="1147" y="44"/>
                </a:cxn>
                <a:cxn ang="0">
                  <a:pos x="1042" y="78"/>
                </a:cxn>
                <a:cxn ang="0">
                  <a:pos x="931" y="124"/>
                </a:cxn>
                <a:cxn ang="0">
                  <a:pos x="832" y="172"/>
                </a:cxn>
                <a:cxn ang="0">
                  <a:pos x="738" y="219"/>
                </a:cxn>
                <a:cxn ang="0">
                  <a:pos x="642" y="274"/>
                </a:cxn>
                <a:cxn ang="0">
                  <a:pos x="552" y="335"/>
                </a:cxn>
                <a:cxn ang="0">
                  <a:pos x="465" y="405"/>
                </a:cxn>
                <a:cxn ang="0">
                  <a:pos x="394" y="475"/>
                </a:cxn>
                <a:cxn ang="0">
                  <a:pos x="346" y="540"/>
                </a:cxn>
                <a:cxn ang="0">
                  <a:pos x="53" y="519"/>
                </a:cxn>
                <a:cxn ang="0">
                  <a:pos x="146" y="561"/>
                </a:cxn>
                <a:cxn ang="0">
                  <a:pos x="217" y="603"/>
                </a:cxn>
                <a:cxn ang="0">
                  <a:pos x="276" y="641"/>
                </a:cxn>
                <a:cxn ang="0">
                  <a:pos x="336" y="685"/>
                </a:cxn>
                <a:cxn ang="0">
                  <a:pos x="406" y="743"/>
                </a:cxn>
                <a:cxn ang="0">
                  <a:pos x="467" y="804"/>
                </a:cxn>
                <a:cxn ang="0">
                  <a:pos x="519" y="822"/>
                </a:cxn>
                <a:cxn ang="0">
                  <a:pos x="575" y="794"/>
                </a:cxn>
                <a:cxn ang="0">
                  <a:pos x="644" y="764"/>
                </a:cxn>
                <a:cxn ang="0">
                  <a:pos x="707" y="745"/>
                </a:cxn>
                <a:cxn ang="0">
                  <a:pos x="779" y="725"/>
                </a:cxn>
                <a:cxn ang="0">
                  <a:pos x="852" y="705"/>
                </a:cxn>
                <a:cxn ang="0">
                  <a:pos x="923" y="690"/>
                </a:cxn>
                <a:cxn ang="0">
                  <a:pos x="991" y="675"/>
                </a:cxn>
                <a:cxn ang="0">
                  <a:pos x="1083" y="660"/>
                </a:cxn>
                <a:cxn ang="0">
                  <a:pos x="747" y="549"/>
                </a:cxn>
                <a:cxn ang="0">
                  <a:pos x="826" y="445"/>
                </a:cxn>
                <a:cxn ang="0">
                  <a:pos x="886" y="383"/>
                </a:cxn>
                <a:cxn ang="0">
                  <a:pos x="973" y="302"/>
                </a:cxn>
                <a:cxn ang="0">
                  <a:pos x="1048" y="247"/>
                </a:cxn>
                <a:cxn ang="0">
                  <a:pos x="1105" y="206"/>
                </a:cxn>
                <a:cxn ang="0">
                  <a:pos x="1186" y="159"/>
                </a:cxn>
                <a:cxn ang="0">
                  <a:pos x="1251" y="126"/>
                </a:cxn>
                <a:cxn ang="0">
                  <a:pos x="1347" y="99"/>
                </a:cxn>
                <a:cxn ang="0">
                  <a:pos x="1448" y="75"/>
                </a:cxn>
                <a:cxn ang="0">
                  <a:pos x="1646" y="63"/>
                </a:cxn>
              </a:cxnLst>
              <a:rect l="0" t="0" r="r" b="b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/>
              <a:ahLst/>
              <a:cxnLst>
                <a:cxn ang="0">
                  <a:pos x="356" y="57"/>
                </a:cxn>
                <a:cxn ang="0">
                  <a:pos x="356" y="138"/>
                </a:cxn>
                <a:cxn ang="0">
                  <a:pos x="0" y="75"/>
                </a:cxn>
                <a:cxn ang="0">
                  <a:pos x="6" y="38"/>
                </a:cxn>
                <a:cxn ang="0">
                  <a:pos x="30" y="0"/>
                </a:cxn>
                <a:cxn ang="0">
                  <a:pos x="356" y="57"/>
                </a:cxn>
              </a:cxnLst>
              <a:rect l="0" t="0" r="r" b="b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343" y="134"/>
                </a:cxn>
                <a:cxn ang="0">
                  <a:pos x="343" y="39"/>
                </a:cxn>
                <a:cxn ang="0">
                  <a:pos x="0" y="0"/>
                </a:cxn>
              </a:cxnLst>
              <a:rect l="0" t="0" r="r" b="b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/>
              <a:ahLst/>
              <a:cxnLst>
                <a:cxn ang="0">
                  <a:pos x="1554" y="0"/>
                </a:cxn>
                <a:cxn ang="0">
                  <a:pos x="1456" y="0"/>
                </a:cxn>
                <a:cxn ang="0">
                  <a:pos x="1354" y="6"/>
                </a:cxn>
                <a:cxn ang="0">
                  <a:pos x="1259" y="21"/>
                </a:cxn>
                <a:cxn ang="0">
                  <a:pos x="1149" y="46"/>
                </a:cxn>
                <a:cxn ang="0">
                  <a:pos x="1044" y="81"/>
                </a:cxn>
                <a:cxn ang="0">
                  <a:pos x="933" y="127"/>
                </a:cxn>
                <a:cxn ang="0">
                  <a:pos x="834" y="177"/>
                </a:cxn>
                <a:cxn ang="0">
                  <a:pos x="740" y="226"/>
                </a:cxn>
                <a:cxn ang="0">
                  <a:pos x="644" y="282"/>
                </a:cxn>
                <a:cxn ang="0">
                  <a:pos x="554" y="345"/>
                </a:cxn>
                <a:cxn ang="0">
                  <a:pos x="467" y="417"/>
                </a:cxn>
                <a:cxn ang="0">
                  <a:pos x="396" y="490"/>
                </a:cxn>
                <a:cxn ang="0">
                  <a:pos x="348" y="556"/>
                </a:cxn>
                <a:cxn ang="0">
                  <a:pos x="55" y="534"/>
                </a:cxn>
                <a:cxn ang="0">
                  <a:pos x="148" y="578"/>
                </a:cxn>
                <a:cxn ang="0">
                  <a:pos x="219" y="621"/>
                </a:cxn>
                <a:cxn ang="0">
                  <a:pos x="278" y="660"/>
                </a:cxn>
                <a:cxn ang="0">
                  <a:pos x="338" y="705"/>
                </a:cxn>
                <a:cxn ang="0">
                  <a:pos x="408" y="765"/>
                </a:cxn>
                <a:cxn ang="0">
                  <a:pos x="469" y="827"/>
                </a:cxn>
                <a:cxn ang="0">
                  <a:pos x="521" y="845"/>
                </a:cxn>
                <a:cxn ang="0">
                  <a:pos x="577" y="816"/>
                </a:cxn>
                <a:cxn ang="0">
                  <a:pos x="646" y="786"/>
                </a:cxn>
                <a:cxn ang="0">
                  <a:pos x="709" y="767"/>
                </a:cxn>
                <a:cxn ang="0">
                  <a:pos x="781" y="746"/>
                </a:cxn>
                <a:cxn ang="0">
                  <a:pos x="854" y="726"/>
                </a:cxn>
                <a:cxn ang="0">
                  <a:pos x="925" y="710"/>
                </a:cxn>
                <a:cxn ang="0">
                  <a:pos x="993" y="695"/>
                </a:cxn>
                <a:cxn ang="0">
                  <a:pos x="1083" y="680"/>
                </a:cxn>
                <a:cxn ang="0">
                  <a:pos x="749" y="565"/>
                </a:cxn>
                <a:cxn ang="0">
                  <a:pos x="828" y="459"/>
                </a:cxn>
                <a:cxn ang="0">
                  <a:pos x="888" y="395"/>
                </a:cxn>
                <a:cxn ang="0">
                  <a:pos x="975" y="311"/>
                </a:cxn>
                <a:cxn ang="0">
                  <a:pos x="1050" y="245"/>
                </a:cxn>
                <a:cxn ang="0">
                  <a:pos x="1110" y="196"/>
                </a:cxn>
                <a:cxn ang="0">
                  <a:pos x="1185" y="146"/>
                </a:cxn>
                <a:cxn ang="0">
                  <a:pos x="1262" y="105"/>
                </a:cxn>
                <a:cxn ang="0">
                  <a:pos x="1354" y="72"/>
                </a:cxn>
                <a:cxn ang="0">
                  <a:pos x="1453" y="46"/>
                </a:cxn>
                <a:cxn ang="0">
                  <a:pos x="1559" y="23"/>
                </a:cxn>
              </a:cxnLst>
              <a:rect l="0" t="0" r="r" b="b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3" name="Group 13"/>
          <p:cNvGrpSpPr>
            <a:grpSpLocks/>
          </p:cNvGrpSpPr>
          <p:nvPr/>
        </p:nvGrpSpPr>
        <p:grpSpPr bwMode="auto">
          <a:xfrm>
            <a:off x="2895600" y="1255713"/>
            <a:ext cx="3221038" cy="2946400"/>
            <a:chOff x="1872" y="791"/>
            <a:chExt cx="2029" cy="1856"/>
          </a:xfrm>
        </p:grpSpPr>
        <p:sp>
          <p:nvSpPr>
            <p:cNvPr id="76814" name="Freeform 14"/>
            <p:cNvSpPr>
              <a:spLocks/>
            </p:cNvSpPr>
            <p:nvPr/>
          </p:nvSpPr>
          <p:spPr bwMode="auto">
            <a:xfrm rot="37268">
              <a:off x="2396" y="808"/>
              <a:ext cx="1505" cy="1838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9FF33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 rot="35238">
              <a:off x="1872" y="791"/>
              <a:ext cx="1389" cy="185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54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6" name="Group 16"/>
          <p:cNvGrpSpPr>
            <a:grpSpLocks/>
          </p:cNvGrpSpPr>
          <p:nvPr/>
        </p:nvGrpSpPr>
        <p:grpSpPr bwMode="auto">
          <a:xfrm rot="342214">
            <a:off x="1600200" y="2314575"/>
            <a:ext cx="1747838" cy="871538"/>
            <a:chOff x="3889" y="526"/>
            <a:chExt cx="1306" cy="727"/>
          </a:xfrm>
        </p:grpSpPr>
        <p:sp>
          <p:nvSpPr>
            <p:cNvPr id="76817" name="Freeform 17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1" name="Group 21"/>
          <p:cNvGrpSpPr>
            <a:grpSpLocks/>
          </p:cNvGrpSpPr>
          <p:nvPr/>
        </p:nvGrpSpPr>
        <p:grpSpPr bwMode="auto">
          <a:xfrm rot="-252880">
            <a:off x="5715000" y="2390775"/>
            <a:ext cx="1752600" cy="838200"/>
            <a:chOff x="2390" y="534"/>
            <a:chExt cx="1305" cy="733"/>
          </a:xfrm>
        </p:grpSpPr>
        <p:sp>
          <p:nvSpPr>
            <p:cNvPr id="76822" name="Freeform 22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2819400" y="2587625"/>
            <a:ext cx="23320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Ursprüng</a:t>
            </a:r>
            <a:r>
              <a:rPr lang="en-US" sz="20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eaLnBrk="0" hangingPunct="0">
              <a:lnSpc>
                <a:spcPct val="75000"/>
              </a:lnSpc>
            </a:pPr>
            <a:r>
              <a:rPr lang="en-US" sz="28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 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licher</a:t>
            </a:r>
            <a:endParaRPr lang="en-US" sz="2800" dirty="0">
              <a:solidFill>
                <a:srgbClr val="660066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   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Innerer</a:t>
            </a:r>
            <a:endParaRPr lang="en-US" sz="2800" dirty="0">
              <a:solidFill>
                <a:srgbClr val="660066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      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Charakter</a:t>
            </a:r>
            <a:r>
              <a:rPr lang="en-US" sz="28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 </a:t>
            </a: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4191000" y="1825625"/>
            <a:ext cx="16446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2400000" algn="tl">
                    <a:schemeClr val="bg1"/>
                  </a:outerShdw>
                </a:effectLst>
                <a:latin typeface="Impact" pitchFamily="34" charset="0"/>
              </a:rPr>
              <a:t>Ursprüng</a:t>
            </a:r>
            <a:r>
              <a:rPr lang="en-US" sz="2800" dirty="0">
                <a:solidFill>
                  <a:srgbClr val="003300"/>
                </a:solidFill>
                <a:effectLst>
                  <a:outerShdw dist="38100" dir="2400000" algn="tl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2400000" algn="tl">
                    <a:schemeClr val="bg1"/>
                  </a:outerShdw>
                </a:effectLst>
                <a:latin typeface="Impact" pitchFamily="34" charset="0"/>
              </a:rPr>
              <a:t>liche</a:t>
            </a:r>
            <a:endParaRPr lang="en-US" sz="2800" dirty="0">
              <a:solidFill>
                <a:srgbClr val="003300"/>
              </a:solidFill>
              <a:effectLst>
                <a:outerShdw dist="38100" dir="2400000" algn="tl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2400000" algn="tl">
                    <a:schemeClr val="bg1"/>
                  </a:outerShdw>
                </a:effectLst>
                <a:latin typeface="Impact" pitchFamily="34" charset="0"/>
              </a:rPr>
              <a:t>Äußere</a:t>
            </a:r>
            <a:endParaRPr lang="en-US" sz="2800" dirty="0">
              <a:solidFill>
                <a:srgbClr val="003300"/>
              </a:solidFill>
              <a:effectLst>
                <a:outerShdw dist="38100" dir="2400000" algn="tl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 dirty="0">
                <a:solidFill>
                  <a:srgbClr val="003300"/>
                </a:solidFill>
                <a:effectLst>
                  <a:outerShdw dist="38100" dir="2400000" algn="tl">
                    <a:schemeClr val="bg1"/>
                  </a:outerShdw>
                </a:effectLst>
                <a:latin typeface="Impact" pitchFamily="34" charset="0"/>
              </a:rPr>
              <a:t>Form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6096000" y="3305175"/>
            <a:ext cx="2590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5400" dirty="0" err="1">
                <a:solidFill>
                  <a:srgbClr val="003300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Energie</a:t>
            </a:r>
            <a:endParaRPr lang="en-US" sz="5400" dirty="0">
              <a:solidFill>
                <a:srgbClr val="003300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5400" dirty="0" err="1">
                <a:solidFill>
                  <a:srgbClr val="003300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Gottes</a:t>
            </a:r>
            <a:endParaRPr lang="en-US" sz="5400" dirty="0">
              <a:solidFill>
                <a:srgbClr val="003300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457200" y="3305175"/>
            <a:ext cx="23050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63500" dir="2400000" algn="ctr" rotWithShape="0">
                    <a:schemeClr val="tx1"/>
                  </a:outerShdw>
                </a:effectLst>
                <a:latin typeface="Impact" pitchFamily="34" charset="0"/>
              </a:rPr>
              <a:t>Herz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dist="63500" dir="24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63500" dir="2400000" algn="ctr" rotWithShape="0">
                    <a:schemeClr val="tx1"/>
                  </a:outerShdw>
                </a:effectLst>
                <a:latin typeface="Impact" pitchFamily="34" charset="0"/>
              </a:rPr>
              <a:t>Gottes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635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76830" name="WordArt 30"/>
          <p:cNvSpPr>
            <a:spLocks noChangeArrowheads="1" noChangeShapeType="1" noTextEdit="1"/>
          </p:cNvSpPr>
          <p:nvPr/>
        </p:nvSpPr>
        <p:spPr bwMode="auto">
          <a:xfrm rot="4989">
            <a:off x="533400" y="225425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de-DE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Impact"/>
              </a:rPr>
              <a:t>Gott - Wesen der Wahren Liebe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5395011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7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2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26" grpId="0" autoUpdateAnimBg="0"/>
      <p:bldP spid="76827" grpId="0" autoUpdateAnimBg="0"/>
      <p:bldP spid="76828" grpId="0" autoUpdateAnimBg="0"/>
      <p:bldP spid="76829" grpId="0" autoUpdateAnimBg="0"/>
      <p:bldP spid="768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lipart\Teched\SP084.JPG"/>
          <p:cNvPicPr>
            <a:picLocks noChangeAspect="1" noChangeArrowheads="1"/>
          </p:cNvPicPr>
          <p:nvPr/>
        </p:nvPicPr>
        <p:blipFill>
          <a:blip r:embed="rId2" cstate="print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Clipart\satellit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9" t="38232" r="41666" b="44444"/>
          <a:stretch>
            <a:fillRect/>
          </a:stretch>
        </p:blipFill>
        <p:spPr bwMode="auto">
          <a:xfrm>
            <a:off x="6934200" y="4114800"/>
            <a:ext cx="1828800" cy="1487488"/>
          </a:xfrm>
          <a:prstGeom prst="rect">
            <a:avLst/>
          </a:prstGeom>
          <a:noFill/>
        </p:spPr>
      </p:pic>
      <p:pic>
        <p:nvPicPr>
          <p:cNvPr id="10244" name="Picture 4" descr="G:\IMAGES\SCI_TECH\SPACE\CVX50046.JPG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 t="-1538" b="30156"/>
          <a:stretch>
            <a:fillRect/>
          </a:stretch>
        </p:blipFill>
        <p:spPr bwMode="auto">
          <a:xfrm>
            <a:off x="0" y="3886200"/>
            <a:ext cx="6477000" cy="2971800"/>
          </a:xfrm>
          <a:prstGeom prst="rect">
            <a:avLst/>
          </a:prstGeom>
          <a:noFill/>
        </p:spPr>
      </p:pic>
      <p:pic>
        <p:nvPicPr>
          <p:cNvPr id="10245" name="Picture 5" descr="G:\IMAGES\SCI_TECH\SPACE\CVX50014.JPG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 l="28752" t="18382" r="20238" b="33890"/>
          <a:stretch>
            <a:fillRect/>
          </a:stretch>
        </p:blipFill>
        <p:spPr bwMode="auto">
          <a:xfrm>
            <a:off x="3124200" y="990600"/>
            <a:ext cx="4343400" cy="3048000"/>
          </a:xfrm>
          <a:prstGeom prst="rect">
            <a:avLst/>
          </a:prstGeom>
          <a:noFill/>
        </p:spPr>
      </p:pic>
      <p:pic>
        <p:nvPicPr>
          <p:cNvPr id="10246" name="Picture 6" descr="G:\IMAGES\SCI_TECH\SPACE\CVU50027.JPG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828800" y="762000"/>
            <a:ext cx="1295400" cy="762000"/>
            <a:chOff x="1488" y="480"/>
            <a:chExt cx="816" cy="480"/>
          </a:xfrm>
        </p:grpSpPr>
        <p:pic>
          <p:nvPicPr>
            <p:cNvPr id="10248" name="Picture 8" descr="G:\IMAGES\SCI_TECH\SPACE\CVX00004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5" y="480"/>
              <a:ext cx="449" cy="476"/>
            </a:xfrm>
            <a:prstGeom prst="rect">
              <a:avLst/>
            </a:prstGeom>
            <a:noFill/>
          </p:spPr>
        </p:pic>
        <p:pic>
          <p:nvPicPr>
            <p:cNvPr id="10249" name="Picture 9" descr="G:\IMAGES\SCI_TECH\SPACE\CVX00008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8" y="496"/>
              <a:ext cx="816" cy="464"/>
            </a:xfrm>
            <a:prstGeom prst="rect">
              <a:avLst/>
            </a:prstGeom>
            <a:noFill/>
          </p:spPr>
        </p:pic>
      </p:grp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51" grpId="0" animBg="1" autoUpdateAnimBg="0"/>
      <p:bldP spid="102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654050" y="1752600"/>
            <a:ext cx="7842250" cy="449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9529"/>
              </a:avLst>
            </a:prstTxWarp>
          </a:bodyPr>
          <a:lstStyle/>
          <a:p>
            <a:pPr algn="ctr"/>
            <a:r>
              <a:rPr lang="de-DE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8100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lebt zugunsten der</a:t>
            </a:r>
          </a:p>
          <a:p>
            <a:pPr algn="ctr"/>
            <a:r>
              <a:rPr lang="de-DE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8100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Schöpfung Gottes</a:t>
            </a:r>
            <a:endParaRPr lang="en-US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38100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 rot="4989">
            <a:off x="533400" y="225425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de-DE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Impact"/>
              </a:rPr>
              <a:t>Gott - Wesen der Wahren Liebe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5395011" scaled="1"/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457200" y="303213"/>
            <a:ext cx="7158038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Wahre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Liebe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8000CE"/>
                </a:outerShdw>
              </a:effectLst>
              <a:latin typeface="Impact"/>
            </a:endParaRPr>
          </a:p>
        </p:txBody>
      </p:sp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7915275" y="685800"/>
            <a:ext cx="695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62400" y="2362200"/>
            <a:ext cx="4953000" cy="3749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6000" dirty="0">
                <a:solidFill>
                  <a:srgbClr val="CC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en-US" sz="6000" dirty="0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. . </a:t>
            </a:r>
            <a:r>
              <a:rPr lang="en-US" sz="6000" dirty="0" err="1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zugunsten</a:t>
            </a:r>
            <a:r>
              <a:rPr lang="en-US" sz="6000" dirty="0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6000" dirty="0" err="1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Anderer</a:t>
            </a:r>
            <a:r>
              <a:rPr lang="en-US" sz="6000" dirty="0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6000" dirty="0" err="1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selbst</a:t>
            </a:r>
            <a:r>
              <a:rPr lang="en-US" sz="6000" dirty="0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auf </a:t>
            </a:r>
            <a:r>
              <a:rPr lang="en-US" sz="6000" dirty="0" err="1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eigene</a:t>
            </a:r>
            <a:r>
              <a:rPr lang="en-US" sz="6000" dirty="0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 </a:t>
            </a:r>
            <a:r>
              <a:rPr lang="en-US" sz="6000" dirty="0" err="1">
                <a:solidFill>
                  <a:srgbClr val="0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Kosten</a:t>
            </a:r>
            <a:endParaRPr lang="en-US" sz="3600" dirty="0">
              <a:solidFill>
                <a:srgbClr val="00008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252413" y="1905000"/>
            <a:ext cx="4319587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Gedanken</a:t>
            </a:r>
            <a:endParaRPr lang="en-US" sz="36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371475" y="344805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Worte</a:t>
            </a:r>
            <a:endParaRPr lang="en-US" sz="36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371475" y="487680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Taten</a:t>
            </a:r>
            <a:endParaRPr lang="en-US" sz="36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  <p:bldP spid="80900" grpId="0" autoUpdateAnimBg="0"/>
      <p:bldP spid="80901" grpId="0"/>
      <p:bldP spid="80902" grpId="0"/>
      <p:bldP spid="809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1153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Alle Wesen haben einen Zweck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8000CE"/>
                </a:outerShdw>
              </a:effectLst>
              <a:latin typeface="Impact"/>
            </a:endParaRP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768350" y="1981200"/>
            <a:ext cx="7842250" cy="4762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de-DE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rgbClr val="FFE2B7"/>
                  </a:prstShdw>
                </a:effectLst>
                <a:latin typeface="Impact"/>
              </a:rPr>
              <a:t>vom Schöpfer bestimmt,</a:t>
            </a:r>
          </a:p>
          <a:p>
            <a:pPr algn="ctr"/>
            <a:r>
              <a:rPr lang="de-DE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rgbClr val="FFE2B7"/>
                  </a:prstShdw>
                </a:effectLst>
                <a:latin typeface="Impact"/>
              </a:rPr>
              <a:t>nicht von sich selbst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rgbClr val="FFE2B7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ODasinP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553450" cy="3124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5921" dir="13500000">
                    <a:srgbClr val="8000CE"/>
                  </a:prstShdw>
                </a:effectLst>
                <a:latin typeface="Impact"/>
              </a:rPr>
              <a:t>Warum hat Gott</a:t>
            </a:r>
          </a:p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5921" dir="13500000">
                    <a:srgbClr val="8000CE"/>
                  </a:prstShdw>
                </a:effectLst>
                <a:latin typeface="Impact"/>
              </a:rPr>
              <a:t>uns geschaffen?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35921" dir="13500000">
                  <a:srgbClr val="8000CE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381000" y="2019300"/>
            <a:ext cx="8382000" cy="33909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5921" dir="13500000">
                    <a:srgbClr val="6600CC"/>
                  </a:prstShdw>
                </a:effectLst>
                <a:latin typeface="Impact"/>
              </a:rPr>
              <a:t>Was ist der Zweck</a:t>
            </a:r>
          </a:p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35921" dir="13500000">
                    <a:srgbClr val="6600CC"/>
                  </a:prstShdw>
                </a:effectLst>
                <a:latin typeface="Impact"/>
              </a:rPr>
              <a:t>unseres Lebens?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35921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533400" y="203835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3882" dir="13500000">
                    <a:srgbClr val="FFFF00"/>
                  </a:prstShdw>
                </a:effectLst>
                <a:latin typeface="Arial Black"/>
              </a:rPr>
              <a:t>Abenteuer?</a:t>
            </a:r>
          </a:p>
        </p:txBody>
      </p:sp>
      <p:sp>
        <p:nvSpPr>
          <p:cNvPr id="8499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3919538" cy="18859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Geld?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4786313" y="3505200"/>
            <a:ext cx="3919537" cy="1562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Liebe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?</a:t>
            </a:r>
          </a:p>
        </p:txBody>
      </p:sp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Kunst?</a:t>
            </a:r>
          </a:p>
        </p:txBody>
      </p:sp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4786313" y="182880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Macht</a:t>
            </a:r>
            <a:r>
              <a:rPr lang="en-US" sz="3600" kern="10" spc="300" dirty="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4786313" y="5029200"/>
            <a:ext cx="3919537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5000A0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Wissen</a:t>
            </a:r>
            <a:r>
              <a:rPr lang="en-US" sz="3600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5000A0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457200" y="438150"/>
            <a:ext cx="8229600" cy="11620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5921" dir="13500000">
                    <a:srgbClr val="6600CC"/>
                  </a:prstShdw>
                </a:effectLst>
                <a:latin typeface="Impact"/>
              </a:rPr>
              <a:t>Unser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5921" dir="13500000">
                    <a:srgbClr val="6600CC"/>
                  </a:prstShdw>
                </a:effectLst>
                <a:latin typeface="Impact"/>
              </a:rPr>
              <a:t>Zweck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5921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/>
      <p:bldP spid="84998" grpId="0" animBg="1"/>
      <p:bldP spid="84999" grpId="0"/>
      <p:bldP spid="8500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533400" y="203835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Abenteuer?</a:t>
            </a: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3919538" cy="18859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Geld?</a:t>
            </a:r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4786313" y="3505200"/>
            <a:ext cx="3919537" cy="1562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Liebe?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Kunst?</a:t>
            </a:r>
          </a:p>
        </p:txBody>
      </p:sp>
      <p:sp>
        <p:nvSpPr>
          <p:cNvPr id="86022" name="WordArt 6"/>
          <p:cNvSpPr>
            <a:spLocks noChangeArrowheads="1" noChangeShapeType="1" noTextEdit="1"/>
          </p:cNvSpPr>
          <p:nvPr/>
        </p:nvSpPr>
        <p:spPr bwMode="auto">
          <a:xfrm>
            <a:off x="4786313" y="182880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57150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Macht?</a:t>
            </a: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4786313" y="5029200"/>
            <a:ext cx="3919537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Wissen?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376238" y="1752600"/>
            <a:ext cx="8397875" cy="1066800"/>
          </a:xfrm>
          <a:prstGeom prst="rect">
            <a:avLst/>
          </a:prstGeom>
          <a:effectLst>
            <a:outerShdw dist="50800" algn="ctr" rotWithShape="0">
              <a:srgbClr val="191969"/>
            </a:outerShdw>
          </a:effec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u="sng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25400" dir="13200000">
                    <a:schemeClr val="bg1"/>
                  </a:prstShdw>
                </a:effectLst>
                <a:latin typeface="Copperplate Gothic Light"/>
              </a:rPr>
              <a:t>Wunsch</a:t>
            </a:r>
            <a:r>
              <a:rPr lang="en-US" sz="3600" b="1" u="sng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25400" dir="132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25400" dir="13200000">
                    <a:schemeClr val="bg1"/>
                  </a:prstShdw>
                </a:effectLst>
                <a:latin typeface="Copperplate Gothic Light"/>
              </a:rPr>
              <a:t>nach</a:t>
            </a:r>
            <a:endParaRPr lang="en-US" sz="3600" b="1" u="sng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25400" dir="13200000">
                  <a:schemeClr val="bg1"/>
                </a:prstShdw>
              </a:effectLst>
              <a:latin typeface="Copperplate Gothic Light"/>
            </a:endParaRPr>
          </a:p>
        </p:txBody>
      </p:sp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1031875" y="3048000"/>
            <a:ext cx="7086600" cy="990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00007A"/>
                  </a:prstShdw>
                </a:effectLst>
                <a:latin typeface="Copperplate Gothic Light"/>
              </a:rPr>
              <a:t>Freude</a:t>
            </a:r>
            <a:endParaRPr lang="en-US" sz="3600" b="1" kern="10" dirty="0">
              <a:ln w="38100">
                <a:solidFill>
                  <a:srgbClr val="00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00007A"/>
                </a:prstShdw>
              </a:effectLst>
              <a:latin typeface="Copperplate Gothic Light"/>
            </a:endParaRPr>
          </a:p>
        </p:txBody>
      </p:sp>
      <p:sp>
        <p:nvSpPr>
          <p:cNvPr id="86026" name="WordArt 10"/>
          <p:cNvSpPr>
            <a:spLocks noChangeArrowheads="1" noChangeShapeType="1" noTextEdit="1"/>
          </p:cNvSpPr>
          <p:nvPr/>
        </p:nvSpPr>
        <p:spPr bwMode="auto">
          <a:xfrm>
            <a:off x="1204913" y="4362450"/>
            <a:ext cx="67405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48004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540054"/>
                  </a:prstShdw>
                </a:effectLst>
                <a:latin typeface="Copperplate Gothic Light"/>
              </a:rPr>
              <a:t>Glück</a:t>
            </a:r>
            <a:endParaRPr lang="en-US" sz="3600" b="1" kern="10" dirty="0">
              <a:ln w="38100">
                <a:solidFill>
                  <a:srgbClr val="48004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540054"/>
                </a:prstShdw>
              </a:effectLst>
              <a:latin typeface="Copperplate Gothic Light"/>
            </a:endParaRPr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/>
        </p:nvSpPr>
        <p:spPr bwMode="auto">
          <a:xfrm>
            <a:off x="452438" y="5334000"/>
            <a:ext cx="8245475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5000A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380070"/>
                  </a:prstShdw>
                </a:effectLst>
                <a:latin typeface="Copperplate Gothic Light"/>
              </a:rPr>
              <a:t>Zufriedenheit</a:t>
            </a:r>
            <a:endParaRPr lang="en-US" sz="3600" b="1" kern="10" dirty="0">
              <a:ln w="38100">
                <a:solidFill>
                  <a:srgbClr val="5000A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380070"/>
                </a:prstShdw>
              </a:effectLst>
              <a:latin typeface="Copperplate Gothic Light"/>
            </a:endParaRPr>
          </a:p>
        </p:txBody>
      </p:sp>
      <p:sp>
        <p:nvSpPr>
          <p:cNvPr id="86028" name="WordArt 12"/>
          <p:cNvSpPr>
            <a:spLocks noChangeArrowheads="1" noChangeShapeType="1" noTextEdit="1"/>
          </p:cNvSpPr>
          <p:nvPr/>
        </p:nvSpPr>
        <p:spPr bwMode="auto">
          <a:xfrm>
            <a:off x="457200" y="438150"/>
            <a:ext cx="8229600" cy="11620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5921" dir="13500000">
                    <a:srgbClr val="6600CC"/>
                  </a:prstShdw>
                </a:effectLst>
                <a:latin typeface="Impact"/>
              </a:rPr>
              <a:t>Unser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5921" dir="13500000">
                    <a:srgbClr val="6600CC"/>
                  </a:prstShdw>
                </a:effectLst>
                <a:latin typeface="Impact"/>
              </a:rPr>
              <a:t>Zweck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5921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 animBg="1"/>
      <p:bldP spid="86026" grpId="0"/>
      <p:bldP spid="860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Wie entsteht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Freude</a:t>
            </a:r>
            <a:r>
              <a:rPr lang="en-US" sz="3600" b="1" kern="10" dirty="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?</a:t>
            </a: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1638300" y="33242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5505450" y="33274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5695950" y="5448300"/>
            <a:ext cx="1600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5400A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88900" dist="25400" dir="1200000" algn="ctr" rotWithShape="0">
                    <a:srgbClr val="6600CC"/>
                  </a:outerShdw>
                </a:effectLst>
                <a:latin typeface="Impact"/>
              </a:rPr>
              <a:t>Objekt</a:t>
            </a:r>
            <a:endParaRPr lang="en-US" sz="3600" kern="10">
              <a:ln w="28575">
                <a:solidFill>
                  <a:srgbClr val="5400A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88900" dist="25400" dir="12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 rot="173905">
            <a:off x="3581400" y="4038600"/>
            <a:ext cx="1828800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Schönheit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1657350" y="5448300"/>
            <a:ext cx="19240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5400A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88900" dist="25400" dir="1200000" algn="ctr" rotWithShape="0">
                    <a:srgbClr val="6600CC"/>
                  </a:outerShdw>
                </a:effectLst>
                <a:latin typeface="Impact"/>
              </a:rPr>
              <a:t>Subjekt</a:t>
            </a:r>
            <a:endParaRPr lang="en-US" sz="3600" kern="10" dirty="0">
              <a:ln w="28575">
                <a:solidFill>
                  <a:srgbClr val="5400A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88900" dist="25400" dir="12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87055" name="WordArt 15"/>
          <p:cNvSpPr>
            <a:spLocks noChangeArrowheads="1" noChangeShapeType="1" noTextEdit="1"/>
          </p:cNvSpPr>
          <p:nvPr/>
        </p:nvSpPr>
        <p:spPr bwMode="auto">
          <a:xfrm>
            <a:off x="1866900" y="390525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Schöpfer</a:t>
            </a:r>
          </a:p>
        </p:txBody>
      </p:sp>
      <p:sp>
        <p:nvSpPr>
          <p:cNvPr id="87056" name="WordArt 16"/>
          <p:cNvSpPr>
            <a:spLocks noChangeArrowheads="1" noChangeShapeType="1" noTextEdit="1"/>
          </p:cNvSpPr>
          <p:nvPr/>
        </p:nvSpPr>
        <p:spPr bwMode="auto">
          <a:xfrm>
            <a:off x="5638800" y="390525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Schöpfung</a:t>
            </a:r>
          </a:p>
        </p:txBody>
      </p:sp>
      <p:sp>
        <p:nvSpPr>
          <p:cNvPr id="87057" name="WordArt 17"/>
          <p:cNvSpPr>
            <a:spLocks noChangeArrowheads="1" noChangeShapeType="1" noTextEdit="1"/>
          </p:cNvSpPr>
          <p:nvPr/>
        </p:nvSpPr>
        <p:spPr bwMode="auto">
          <a:xfrm rot="239560">
            <a:off x="3733800" y="3429000"/>
            <a:ext cx="1519238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99332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Liebe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animBg="1"/>
      <p:bldP spid="87044" grpId="0" animBg="1" autoUpdateAnimBg="0"/>
      <p:bldP spid="87045" grpId="0" animBg="1" autoUpdateAnimBg="0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/>
      <p:bldP spid="87053" grpId="0"/>
      <p:bldP spid="87054" grpId="0"/>
      <p:bldP spid="87055" grpId="0" animBg="1"/>
      <p:bldP spid="87056" grpId="0" animBg="1"/>
      <p:bldP spid="8705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Freude?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1638300" y="33242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5505450" y="33274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5400000">
            <a:off x="4371975" y="31337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16200000">
            <a:off x="4276725" y="37052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 rot="173905">
            <a:off x="3581400" y="4038600"/>
            <a:ext cx="1828800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Schönheit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88078" name="WordArt 14"/>
          <p:cNvSpPr>
            <a:spLocks noChangeArrowheads="1" noChangeShapeType="1" noTextEdit="1"/>
          </p:cNvSpPr>
          <p:nvPr/>
        </p:nvSpPr>
        <p:spPr bwMode="auto">
          <a:xfrm>
            <a:off x="1657350" y="5448300"/>
            <a:ext cx="19240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5400A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88900" dist="25400" dir="1200000" algn="ctr" rotWithShape="0">
                    <a:srgbClr val="6600CC"/>
                  </a:outerShdw>
                </a:effectLst>
                <a:latin typeface="Impact"/>
              </a:rPr>
              <a:t>Subjekt</a:t>
            </a:r>
            <a:endParaRPr lang="en-US" sz="3600" kern="10" dirty="0">
              <a:ln w="28575">
                <a:solidFill>
                  <a:srgbClr val="5400A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88900" dist="25400" dir="12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1866900" y="390525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Schöpfer</a:t>
            </a:r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5638800" y="390525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Schöpfung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 rot="239560">
            <a:off x="3733800" y="3429000"/>
            <a:ext cx="1519238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99332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Liebe</a:t>
            </a:r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2971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Freude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Wie entsteht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5695950" y="5448300"/>
            <a:ext cx="1600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5400A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88900" dist="25400" dir="1200000" algn="ctr" rotWithShape="0">
                    <a:srgbClr val="6600CC"/>
                  </a:outerShdw>
                </a:effectLst>
                <a:latin typeface="Impact"/>
              </a:rPr>
              <a:t>Objekt</a:t>
            </a:r>
            <a:endParaRPr lang="en-US" sz="3600" kern="10">
              <a:ln w="28575">
                <a:solidFill>
                  <a:srgbClr val="5400A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88900" dist="25400" dir="1200000" algn="ctr" rotWithShape="0">
                  <a:srgbClr val="6600CC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AT_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36850" cy="3048000"/>
          </a:xfrm>
          <a:prstGeom prst="rect">
            <a:avLst/>
          </a:prstGeom>
          <a:noFill/>
        </p:spPr>
      </p:pic>
      <p:pic>
        <p:nvPicPr>
          <p:cNvPr id="89091" name="Picture 3" descr="HHKC007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5105400" cy="2360613"/>
          </a:xfrm>
          <a:prstGeom prst="rect">
            <a:avLst/>
          </a:prstGeom>
          <a:noFill/>
        </p:spPr>
      </p:pic>
      <p:pic>
        <p:nvPicPr>
          <p:cNvPr id="89092" name="Picture 4" descr="MISC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89093" name="Picture 5" descr="CLOW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" y="1524000"/>
            <a:ext cx="2305050" cy="1857375"/>
          </a:xfrm>
          <a:prstGeom prst="rect">
            <a:avLst/>
          </a:prstGeom>
          <a:noFill/>
        </p:spPr>
      </p:pic>
      <p:pic>
        <p:nvPicPr>
          <p:cNvPr id="89094" name="Picture 6" descr="BOOKCA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89095" name="Picture 7" descr="PAR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89096" name="Picture 8" descr="BEAR0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89097" name="Picture 9" descr="MISC00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89098" name="Picture 10" descr="NWAGE96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89099" name="Picture 11" descr="FAMLY0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89100" name="Picture 12" descr="NWAGE0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89101" name="Picture 13" descr="ROBO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pic>
        <p:nvPicPr>
          <p:cNvPr id="89102" name="Picture 14" descr="ELECT00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sp>
        <p:nvSpPr>
          <p:cNvPr id="89103" name="WordArt 15"/>
          <p:cNvSpPr>
            <a:spLocks noChangeArrowheads="1" noChangeShapeType="1" noTextEdit="1"/>
          </p:cNvSpPr>
          <p:nvPr/>
        </p:nvSpPr>
        <p:spPr bwMode="auto">
          <a:xfrm rot="-112149">
            <a:off x="974725" y="381000"/>
            <a:ext cx="71786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Tiefste</a:t>
            </a:r>
            <a:r>
              <a:rPr lang="en-U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Freude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190500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89105" name="WordArt 17"/>
          <p:cNvSpPr>
            <a:spLocks noChangeArrowheads="1" noChangeShapeType="1" noTextEdit="1"/>
          </p:cNvSpPr>
          <p:nvPr/>
        </p:nvSpPr>
        <p:spPr bwMode="auto">
          <a:xfrm>
            <a:off x="2022475" y="3756422"/>
            <a:ext cx="1270000" cy="5643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Eltern</a:t>
            </a:r>
            <a:endParaRPr lang="en-US" sz="3600" kern="10" dirty="0">
              <a:ln w="19050">
                <a:noFill/>
                <a:round/>
                <a:headEnd/>
                <a:tailEnd/>
              </a:ln>
              <a:solidFill>
                <a:srgbClr val="5900B2"/>
              </a:solidFill>
              <a:latin typeface="Impact"/>
            </a:endParaRP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57340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600"/>
          </a:p>
        </p:txBody>
      </p:sp>
      <p:sp>
        <p:nvSpPr>
          <p:cNvPr id="89107" name="WordArt 19"/>
          <p:cNvSpPr>
            <a:spLocks noChangeArrowheads="1" noChangeShapeType="1" noTextEdit="1"/>
          </p:cNvSpPr>
          <p:nvPr/>
        </p:nvSpPr>
        <p:spPr bwMode="auto">
          <a:xfrm>
            <a:off x="5994400" y="3767138"/>
            <a:ext cx="9842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Kind</a:t>
            </a:r>
          </a:p>
        </p:txBody>
      </p:sp>
    </p:spTree>
  </p:cSld>
  <p:clrMapOvr>
    <a:masterClrMapping/>
  </p:clrMapOvr>
  <p:transition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 animBg="1" autoUpdateAnimBg="0"/>
      <p:bldP spid="89105" grpId="0" animBg="1"/>
      <p:bldP spid="89106" grpId="0" animBg="1" autoUpdateAnimBg="0"/>
      <p:bldP spid="89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o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91139" name="Picture 3" descr="HHKC007J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688" y="1968"/>
              <a:ext cx="3216" cy="1487"/>
            </a:xfrm>
            <a:prstGeom prst="rect">
              <a:avLst/>
            </a:prstGeom>
            <a:noFill/>
          </p:spPr>
        </p:pic>
        <p:pic>
          <p:nvPicPr>
            <p:cNvPr id="91140" name="Picture 4" descr="MISC0001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552"/>
              <a:ext cx="576" cy="498"/>
            </a:xfrm>
            <a:prstGeom prst="rect">
              <a:avLst/>
            </a:prstGeom>
            <a:noFill/>
          </p:spPr>
        </p:pic>
        <p:pic>
          <p:nvPicPr>
            <p:cNvPr id="91141" name="Picture 5" descr="CLOWN1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6" y="960"/>
              <a:ext cx="1452" cy="1170"/>
            </a:xfrm>
            <a:prstGeom prst="rect">
              <a:avLst/>
            </a:prstGeom>
            <a:noFill/>
          </p:spPr>
        </p:pic>
        <p:pic>
          <p:nvPicPr>
            <p:cNvPr id="91142" name="Picture 6" descr="CAT_WIN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036" y="0"/>
              <a:ext cx="1724" cy="1920"/>
            </a:xfrm>
            <a:prstGeom prst="rect">
              <a:avLst/>
            </a:prstGeom>
            <a:noFill/>
          </p:spPr>
        </p:pic>
        <p:pic>
          <p:nvPicPr>
            <p:cNvPr id="91143" name="Picture 7" descr="BOOKCAS1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632"/>
              <a:ext cx="2256" cy="1966"/>
            </a:xfrm>
            <a:prstGeom prst="rect">
              <a:avLst/>
            </a:prstGeom>
            <a:noFill/>
          </p:spPr>
        </p:pic>
        <p:pic>
          <p:nvPicPr>
            <p:cNvPr id="91144" name="Picture 8" descr="PARENTS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200" y="720"/>
              <a:ext cx="3220" cy="3600"/>
            </a:xfrm>
            <a:prstGeom prst="rect">
              <a:avLst/>
            </a:prstGeom>
            <a:noFill/>
          </p:spPr>
        </p:pic>
        <p:pic>
          <p:nvPicPr>
            <p:cNvPr id="91145" name="Picture 9" descr="BEAR011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393" y="3552"/>
              <a:ext cx="367" cy="384"/>
            </a:xfrm>
            <a:prstGeom prst="rect">
              <a:avLst/>
            </a:prstGeom>
            <a:noFill/>
          </p:spPr>
        </p:pic>
        <p:pic>
          <p:nvPicPr>
            <p:cNvPr id="91146" name="Picture 10" descr="MISC0081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704" y="2016"/>
              <a:ext cx="680" cy="816"/>
            </a:xfrm>
            <a:prstGeom prst="rect">
              <a:avLst/>
            </a:prstGeom>
            <a:noFill/>
          </p:spPr>
        </p:pic>
        <p:pic>
          <p:nvPicPr>
            <p:cNvPr id="91147" name="Picture 11" descr="NWAGE963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320" y="3456"/>
              <a:ext cx="218" cy="288"/>
            </a:xfrm>
            <a:prstGeom prst="rect">
              <a:avLst/>
            </a:prstGeom>
            <a:noFill/>
          </p:spPr>
        </p:pic>
        <p:pic>
          <p:nvPicPr>
            <p:cNvPr id="91148" name="Picture 12" descr="FAMLY015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736"/>
              <a:ext cx="742" cy="1115"/>
            </a:xfrm>
            <a:prstGeom prst="rect">
              <a:avLst/>
            </a:prstGeom>
            <a:noFill/>
          </p:spPr>
        </p:pic>
        <p:pic>
          <p:nvPicPr>
            <p:cNvPr id="91149" name="Picture 13" descr="NWAGE084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608" y="3504"/>
              <a:ext cx="672" cy="614"/>
            </a:xfrm>
            <a:prstGeom prst="rect">
              <a:avLst/>
            </a:prstGeom>
            <a:noFill/>
          </p:spPr>
        </p:pic>
        <p:pic>
          <p:nvPicPr>
            <p:cNvPr id="91150" name="Picture 14" descr="ROBOT"/>
            <p:cNvPicPr>
              <a:picLocks noChangeAspect="1" noChangeArrowheads="1"/>
            </p:cNvPicPr>
            <p:nvPr/>
          </p:nvPicPr>
          <p:blipFill>
            <a:blip r:embed="rId1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64" y="3312"/>
              <a:ext cx="514" cy="672"/>
            </a:xfrm>
            <a:prstGeom prst="rect">
              <a:avLst/>
            </a:prstGeom>
            <a:noFill/>
          </p:spPr>
        </p:pic>
        <p:pic>
          <p:nvPicPr>
            <p:cNvPr id="91151" name="Picture 15" descr="ELECT005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513" cy="4224"/>
            </a:xfrm>
            <a:prstGeom prst="rect">
              <a:avLst/>
            </a:prstGeom>
            <a:noFill/>
          </p:spPr>
        </p:pic>
      </p:grpSp>
      <p:sp>
        <p:nvSpPr>
          <p:cNvPr id="91152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AutoShape 20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AutoShape 21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WordArt 22"/>
          <p:cNvSpPr>
            <a:spLocks noChangeArrowheads="1" noChangeShapeType="1" noTextEdit="1"/>
          </p:cNvSpPr>
          <p:nvPr/>
        </p:nvSpPr>
        <p:spPr bwMode="auto">
          <a:xfrm>
            <a:off x="5762625" y="5219700"/>
            <a:ext cx="146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Objekt</a:t>
            </a:r>
            <a:endParaRPr lang="en-US" sz="3600" kern="1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91159" name="WordArt 23"/>
          <p:cNvSpPr>
            <a:spLocks noChangeArrowheads="1" noChangeShapeType="1" noTextEdit="1"/>
          </p:cNvSpPr>
          <p:nvPr/>
        </p:nvSpPr>
        <p:spPr bwMode="auto">
          <a:xfrm>
            <a:off x="1771650" y="5219700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Subjekt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1638300" y="3095625"/>
            <a:ext cx="1981200" cy="1831975"/>
            <a:chOff x="1032" y="1950"/>
            <a:chExt cx="1248" cy="1154"/>
          </a:xfrm>
        </p:grpSpPr>
        <p:sp>
          <p:nvSpPr>
            <p:cNvPr id="91161" name="Oval 25"/>
            <p:cNvSpPr>
              <a:spLocks noChangeArrowheads="1"/>
            </p:cNvSpPr>
            <p:nvPr/>
          </p:nvSpPr>
          <p:spPr bwMode="auto">
            <a:xfrm>
              <a:off x="1032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116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164" y="2316"/>
              <a:ext cx="984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Eltern</a:t>
              </a:r>
            </a:p>
          </p:txBody>
        </p:sp>
      </p:grp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5505450" y="3098800"/>
            <a:ext cx="1981200" cy="1831975"/>
            <a:chOff x="3468" y="1952"/>
            <a:chExt cx="1248" cy="1154"/>
          </a:xfrm>
        </p:grpSpPr>
        <p:sp>
          <p:nvSpPr>
            <p:cNvPr id="91164" name="Oval 28"/>
            <p:cNvSpPr>
              <a:spLocks noChangeArrowheads="1"/>
            </p:cNvSpPr>
            <p:nvPr/>
          </p:nvSpPr>
          <p:spPr bwMode="auto">
            <a:xfrm>
              <a:off x="3468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116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84" y="2301"/>
              <a:ext cx="816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Kind</a:t>
              </a:r>
            </a:p>
          </p:txBody>
        </p:sp>
      </p:grpSp>
      <p:sp>
        <p:nvSpPr>
          <p:cNvPr id="91166" name="WordArt 30"/>
          <p:cNvSpPr>
            <a:spLocks noChangeArrowheads="1" noChangeShapeType="1" noTextEdit="1"/>
          </p:cNvSpPr>
          <p:nvPr/>
        </p:nvSpPr>
        <p:spPr bwMode="auto">
          <a:xfrm rot="-112149">
            <a:off x="974725" y="381000"/>
            <a:ext cx="71786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Tiefste Freude</a:t>
            </a:r>
          </a:p>
        </p:txBody>
      </p:sp>
      <p:sp>
        <p:nvSpPr>
          <p:cNvPr id="91167" name="WordArt 31"/>
          <p:cNvSpPr>
            <a:spLocks noChangeArrowheads="1" noChangeShapeType="1" noTextEdit="1"/>
          </p:cNvSpPr>
          <p:nvPr/>
        </p:nvSpPr>
        <p:spPr bwMode="auto">
          <a:xfrm rot="173905">
            <a:off x="3581400" y="3810000"/>
            <a:ext cx="1828800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Schönheit</a:t>
            </a:r>
          </a:p>
        </p:txBody>
      </p:sp>
      <p:sp>
        <p:nvSpPr>
          <p:cNvPr id="91168" name="WordArt 32"/>
          <p:cNvSpPr>
            <a:spLocks noChangeArrowheads="1" noChangeShapeType="1" noTextEdit="1"/>
          </p:cNvSpPr>
          <p:nvPr/>
        </p:nvSpPr>
        <p:spPr bwMode="auto">
          <a:xfrm rot="239560">
            <a:off x="3733800" y="3200400"/>
            <a:ext cx="1519238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99332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Liebe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</p:spTree>
  </p:cSld>
  <p:clrMapOvr>
    <a:masterClrMapping/>
  </p:clrMapOvr>
  <p:transition spd="med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/>
      <p:bldP spid="91159" grpId="0"/>
      <p:bldP spid="91167" grpId="0"/>
      <p:bldP spid="9116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92163" name="Picture 3" descr="HHKC007J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688" y="1968"/>
              <a:ext cx="3216" cy="1487"/>
            </a:xfrm>
            <a:prstGeom prst="rect">
              <a:avLst/>
            </a:prstGeom>
            <a:noFill/>
          </p:spPr>
        </p:pic>
        <p:pic>
          <p:nvPicPr>
            <p:cNvPr id="92164" name="Picture 4" descr="MISC0001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552"/>
              <a:ext cx="576" cy="498"/>
            </a:xfrm>
            <a:prstGeom prst="rect">
              <a:avLst/>
            </a:prstGeom>
            <a:noFill/>
          </p:spPr>
        </p:pic>
        <p:pic>
          <p:nvPicPr>
            <p:cNvPr id="92165" name="Picture 5" descr="CLOWN1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6" y="960"/>
              <a:ext cx="1452" cy="1170"/>
            </a:xfrm>
            <a:prstGeom prst="rect">
              <a:avLst/>
            </a:prstGeom>
            <a:noFill/>
          </p:spPr>
        </p:pic>
        <p:pic>
          <p:nvPicPr>
            <p:cNvPr id="92166" name="Picture 6" descr="CAT_WIN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036" y="0"/>
              <a:ext cx="1724" cy="1920"/>
            </a:xfrm>
            <a:prstGeom prst="rect">
              <a:avLst/>
            </a:prstGeom>
            <a:noFill/>
          </p:spPr>
        </p:pic>
        <p:pic>
          <p:nvPicPr>
            <p:cNvPr id="92167" name="Picture 7" descr="BOOKCAS1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632"/>
              <a:ext cx="2256" cy="1966"/>
            </a:xfrm>
            <a:prstGeom prst="rect">
              <a:avLst/>
            </a:prstGeom>
            <a:noFill/>
          </p:spPr>
        </p:pic>
        <p:pic>
          <p:nvPicPr>
            <p:cNvPr id="92168" name="Picture 8" descr="PARENTS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200" y="720"/>
              <a:ext cx="3220" cy="3600"/>
            </a:xfrm>
            <a:prstGeom prst="rect">
              <a:avLst/>
            </a:prstGeom>
            <a:noFill/>
          </p:spPr>
        </p:pic>
        <p:pic>
          <p:nvPicPr>
            <p:cNvPr id="92169" name="Picture 9" descr="BEAR011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393" y="3552"/>
              <a:ext cx="367" cy="384"/>
            </a:xfrm>
            <a:prstGeom prst="rect">
              <a:avLst/>
            </a:prstGeom>
            <a:noFill/>
          </p:spPr>
        </p:pic>
        <p:pic>
          <p:nvPicPr>
            <p:cNvPr id="92170" name="Picture 10" descr="MISC0081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704" y="2016"/>
              <a:ext cx="680" cy="816"/>
            </a:xfrm>
            <a:prstGeom prst="rect">
              <a:avLst/>
            </a:prstGeom>
            <a:noFill/>
          </p:spPr>
        </p:pic>
        <p:pic>
          <p:nvPicPr>
            <p:cNvPr id="92171" name="Picture 11" descr="NWAGE963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320" y="3456"/>
              <a:ext cx="218" cy="288"/>
            </a:xfrm>
            <a:prstGeom prst="rect">
              <a:avLst/>
            </a:prstGeom>
            <a:noFill/>
          </p:spPr>
        </p:pic>
        <p:pic>
          <p:nvPicPr>
            <p:cNvPr id="92172" name="Picture 12" descr="FAMLY015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736"/>
              <a:ext cx="742" cy="1115"/>
            </a:xfrm>
            <a:prstGeom prst="rect">
              <a:avLst/>
            </a:prstGeom>
            <a:noFill/>
          </p:spPr>
        </p:pic>
        <p:pic>
          <p:nvPicPr>
            <p:cNvPr id="92173" name="Picture 13" descr="NWAGE084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608" y="3504"/>
              <a:ext cx="672" cy="614"/>
            </a:xfrm>
            <a:prstGeom prst="rect">
              <a:avLst/>
            </a:prstGeom>
            <a:noFill/>
          </p:spPr>
        </p:pic>
        <p:pic>
          <p:nvPicPr>
            <p:cNvPr id="92174" name="Picture 14" descr="ROBOT"/>
            <p:cNvPicPr>
              <a:picLocks noChangeAspect="1" noChangeArrowheads="1"/>
            </p:cNvPicPr>
            <p:nvPr/>
          </p:nvPicPr>
          <p:blipFill>
            <a:blip r:embed="rId1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64" y="3312"/>
              <a:ext cx="514" cy="672"/>
            </a:xfrm>
            <a:prstGeom prst="rect">
              <a:avLst/>
            </a:prstGeom>
            <a:noFill/>
          </p:spPr>
        </p:pic>
        <p:pic>
          <p:nvPicPr>
            <p:cNvPr id="92175" name="Picture 15" descr="ELECT005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513" cy="4224"/>
            </a:xfrm>
            <a:prstGeom prst="rect">
              <a:avLst/>
            </a:prstGeom>
            <a:noFill/>
          </p:spPr>
        </p:pic>
      </p:grpSp>
      <p:sp>
        <p:nvSpPr>
          <p:cNvPr id="92176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AutoShape 21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WordArt 23"/>
          <p:cNvSpPr>
            <a:spLocks noChangeArrowheads="1" noChangeShapeType="1" noTextEdit="1"/>
          </p:cNvSpPr>
          <p:nvPr/>
        </p:nvSpPr>
        <p:spPr bwMode="auto">
          <a:xfrm>
            <a:off x="1771650" y="5219700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Subjekt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1638300" y="3095625"/>
            <a:ext cx="5848350" cy="1835150"/>
            <a:chOff x="1032" y="1950"/>
            <a:chExt cx="3684" cy="1156"/>
          </a:xfrm>
        </p:grpSpPr>
        <p:grpSp>
          <p:nvGrpSpPr>
            <p:cNvPr id="92185" name="Group 25"/>
            <p:cNvGrpSpPr>
              <a:grpSpLocks/>
            </p:cNvGrpSpPr>
            <p:nvPr/>
          </p:nvGrpSpPr>
          <p:grpSpPr bwMode="auto">
            <a:xfrm>
              <a:off x="1032" y="1950"/>
              <a:ext cx="1248" cy="1154"/>
              <a:chOff x="1032" y="1950"/>
              <a:chExt cx="1248" cy="1154"/>
            </a:xfrm>
          </p:grpSpPr>
          <p:sp>
            <p:nvSpPr>
              <p:cNvPr id="92186" name="Oval 26"/>
              <p:cNvSpPr>
                <a:spLocks noChangeArrowheads="1"/>
              </p:cNvSpPr>
              <p:nvPr/>
            </p:nvSpPr>
            <p:spPr bwMode="auto">
              <a:xfrm>
                <a:off x="1032" y="1950"/>
                <a:ext cx="1248" cy="115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400"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endParaRPr>
              </a:p>
            </p:txBody>
          </p:sp>
          <p:sp>
            <p:nvSpPr>
              <p:cNvPr id="92187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64" y="2316"/>
                <a:ext cx="984" cy="45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5900B2"/>
                    </a:solidFill>
                    <a:latin typeface="Impact"/>
                  </a:rPr>
                  <a:t>Eltern</a:t>
                </a:r>
              </a:p>
            </p:txBody>
          </p:sp>
        </p:grpSp>
        <p:grpSp>
          <p:nvGrpSpPr>
            <p:cNvPr id="92188" name="Group 28"/>
            <p:cNvGrpSpPr>
              <a:grpSpLocks/>
            </p:cNvGrpSpPr>
            <p:nvPr/>
          </p:nvGrpSpPr>
          <p:grpSpPr bwMode="auto">
            <a:xfrm>
              <a:off x="3468" y="1952"/>
              <a:ext cx="1248" cy="1154"/>
              <a:chOff x="3468" y="1952"/>
              <a:chExt cx="1248" cy="1154"/>
            </a:xfrm>
          </p:grpSpPr>
          <p:sp>
            <p:nvSpPr>
              <p:cNvPr id="92189" name="Oval 29"/>
              <p:cNvSpPr>
                <a:spLocks noChangeArrowheads="1"/>
              </p:cNvSpPr>
              <p:nvPr/>
            </p:nvSpPr>
            <p:spPr bwMode="auto">
              <a:xfrm>
                <a:off x="3468" y="1952"/>
                <a:ext cx="1248" cy="115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600"/>
              </a:p>
            </p:txBody>
          </p:sp>
          <p:sp>
            <p:nvSpPr>
              <p:cNvPr id="92190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84" y="2301"/>
                <a:ext cx="816" cy="45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660066"/>
                    </a:solidFill>
                    <a:latin typeface="Impact"/>
                  </a:rPr>
                  <a:t>Kind</a:t>
                </a:r>
              </a:p>
            </p:txBody>
          </p:sp>
        </p:grpSp>
      </p:grp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 rot="-112149">
            <a:off x="974725" y="381000"/>
            <a:ext cx="71786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Tiefste Freude</a:t>
            </a:r>
          </a:p>
        </p:txBody>
      </p:sp>
      <p:sp>
        <p:nvSpPr>
          <p:cNvPr id="92192" name="WordArt 32"/>
          <p:cNvSpPr>
            <a:spLocks noChangeArrowheads="1" noChangeShapeType="1" noTextEdit="1"/>
          </p:cNvSpPr>
          <p:nvPr/>
        </p:nvSpPr>
        <p:spPr bwMode="auto">
          <a:xfrm rot="173905">
            <a:off x="3581400" y="3810000"/>
            <a:ext cx="1828800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Schönheit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92193" name="WordArt 33"/>
          <p:cNvSpPr>
            <a:spLocks noChangeArrowheads="1" noChangeShapeType="1" noTextEdit="1"/>
          </p:cNvSpPr>
          <p:nvPr/>
        </p:nvSpPr>
        <p:spPr bwMode="auto">
          <a:xfrm rot="239560">
            <a:off x="3733800" y="3200400"/>
            <a:ext cx="1519238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99332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Liebe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92194" name="WordArt 34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2971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Freude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35" name="WordArt 22"/>
          <p:cNvSpPr>
            <a:spLocks noChangeArrowheads="1" noChangeShapeType="1" noTextEdit="1"/>
          </p:cNvSpPr>
          <p:nvPr/>
        </p:nvSpPr>
        <p:spPr bwMode="auto">
          <a:xfrm>
            <a:off x="5762625" y="5219700"/>
            <a:ext cx="146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Objekt</a:t>
            </a:r>
            <a:endParaRPr lang="en-US" sz="3600" kern="1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od Adam Michelang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555625" y="2133600"/>
            <a:ext cx="8058150" cy="3257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Gott braucht ein</a:t>
            </a:r>
          </a:p>
          <a:p>
            <a:pPr algn="ctr"/>
            <a:r>
              <a:rPr lang="de-DE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Objekt zum Lieben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od Adam Michelangelo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4570"/>
          <a:stretch>
            <a:fillRect/>
          </a:stretch>
        </p:blipFill>
        <p:spPr bwMode="auto">
          <a:xfrm>
            <a:off x="0" y="295275"/>
            <a:ext cx="9144000" cy="6562725"/>
          </a:xfrm>
          <a:prstGeom prst="rect">
            <a:avLst/>
          </a:prstGeom>
          <a:noFill/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5646738" y="5257800"/>
            <a:ext cx="281146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0800" dir="19742175" algn="ctr" rotWithShape="0">
                    <a:srgbClr val="0000FF">
                      <a:alpha val="63000"/>
                    </a:srgbClr>
                  </a:outerShdw>
                </a:effectLst>
                <a:latin typeface="Impact"/>
              </a:rPr>
              <a:t>Mensch</a:t>
            </a:r>
            <a:endParaRPr lang="en-US" sz="3600" kern="10" spc="30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0800" dir="19742175" algn="ctr" rotWithShape="0">
                  <a:srgbClr val="0000FF">
                    <a:alpha val="63000"/>
                  </a:srgbClr>
                </a:outerShdw>
              </a:effectLst>
              <a:latin typeface="Impact"/>
            </a:endParaRP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5715000" y="1828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FF"/>
                    </a:gs>
                    <a:gs pos="100000">
                      <a:srgbClr val="CDABFF"/>
                    </a:gs>
                  </a:gsLst>
                  <a:lin ang="2700000" scaled="1"/>
                </a:gradFill>
                <a:effectLst>
                  <a:outerShdw blurRad="25400" dist="50800" dir="2700000" algn="ctr" rotWithShape="0">
                    <a:srgbClr val="4B0096"/>
                  </a:outerShdw>
                </a:effectLst>
                <a:latin typeface="Impact"/>
              </a:rPr>
              <a:t>Gott</a:t>
            </a:r>
            <a:endParaRPr lang="en-US" sz="3600" kern="10" dirty="0">
              <a:ln w="38100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rgbClr val="CDABFF"/>
                  </a:gs>
                </a:gsLst>
                <a:lin ang="2700000" scaled="1"/>
              </a:gradFill>
              <a:effectLst>
                <a:outerShdw blurRad="25400" dist="50800" dir="2700000" algn="ctr" rotWithShape="0">
                  <a:srgbClr val="4B0096"/>
                </a:outerShdw>
              </a:effectLst>
              <a:latin typeface="Impact"/>
            </a:endParaRPr>
          </a:p>
        </p:txBody>
      </p:sp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>
            <a:off x="5181600" y="3390900"/>
            <a:ext cx="2690813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Liebe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99462" cy="8572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>
                      <a:alpha val="31000"/>
                    </a:srgbClr>
                  </a:prstShdw>
                </a:effectLst>
                <a:latin typeface="Impact"/>
              </a:rPr>
              <a:t>Gott braucht ein Objekt zum Lieben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>
                    <a:alpha val="31000"/>
                  </a:srgbClr>
                </a:prstShdw>
              </a:effectLst>
              <a:latin typeface="Impact"/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990600" y="3295650"/>
            <a:ext cx="2667000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Schönheit</a:t>
            </a: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3443288" y="1447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3652838" y="202565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Subjekt</a:t>
            </a:r>
          </a:p>
        </p:txBody>
      </p:sp>
      <p:sp>
        <p:nvSpPr>
          <p:cNvPr id="94218" name="Oval 10"/>
          <p:cNvSpPr>
            <a:spLocks noChangeArrowheads="1"/>
          </p:cNvSpPr>
          <p:nvPr/>
        </p:nvSpPr>
        <p:spPr bwMode="auto">
          <a:xfrm>
            <a:off x="34417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44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4219" name="WordArt 11"/>
          <p:cNvSpPr>
            <a:spLocks noChangeArrowheads="1" noChangeShapeType="1" noTextEdit="1"/>
          </p:cNvSpPr>
          <p:nvPr/>
        </p:nvSpPr>
        <p:spPr bwMode="auto">
          <a:xfrm>
            <a:off x="3594100" y="533400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Objekt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4557713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455771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455771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 rot="-10800000">
            <a:off x="39290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 rot="-10800000">
            <a:off x="39290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 rot="-10800000">
            <a:off x="39290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WordArt 18"/>
          <p:cNvSpPr>
            <a:spLocks noChangeArrowheads="1" noChangeShapeType="1" noTextEdit="1"/>
          </p:cNvSpPr>
          <p:nvPr/>
        </p:nvSpPr>
        <p:spPr bwMode="auto">
          <a:xfrm>
            <a:off x="2857500" y="2819400"/>
            <a:ext cx="34290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Freude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advClick="0" advTm="2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  <p:bldP spid="94215" grpId="0" animBg="1"/>
      <p:bldP spid="94216" grpId="0" animBg="1" autoUpdateAnimBg="0"/>
      <p:bldP spid="94217" grpId="0" animBg="1"/>
      <p:bldP spid="94218" grpId="0" animBg="1" autoUpdateAnimBg="0"/>
      <p:bldP spid="94219" grpId="0" animBg="1"/>
      <p:bldP spid="94220" grpId="0" animBg="1"/>
      <p:bldP spid="94221" grpId="0" animBg="1"/>
      <p:bldP spid="94222" grpId="0" animBg="1"/>
      <p:bldP spid="94223" grpId="0" animBg="1"/>
      <p:bldP spid="94224" grpId="0" animBg="1"/>
      <p:bldP spid="94225" grpId="0" animBg="1"/>
      <p:bldP spid="942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God Adam Michelang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838200" y="323850"/>
            <a:ext cx="7620000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Die Freude Gottes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4953000" y="2590800"/>
            <a:ext cx="3733800" cy="14478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3515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FFC000"/>
                    </a:gs>
                    <a:gs pos="89999">
                      <a:srgbClr val="FFFF00"/>
                    </a:gs>
                    <a:gs pos="100000">
                      <a:srgbClr val="FF8200"/>
                    </a:gs>
                  </a:gsLst>
                  <a:lin ang="13500000" scaled="1"/>
                  <a:tileRect/>
                </a:gradFill>
                <a:effectLst>
                  <a:outerShdw dist="119812" dir="1920323" algn="ctr" rotWithShape="0">
                    <a:srgbClr val="FFFF00"/>
                  </a:outerShdw>
                </a:effectLst>
                <a:latin typeface="Impact"/>
              </a:rPr>
              <a:t>Mensch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FFC000"/>
                  </a:gs>
                  <a:gs pos="89999">
                    <a:srgbClr val="FFFF00"/>
                  </a:gs>
                  <a:gs pos="100000">
                    <a:srgbClr val="FF8200"/>
                  </a:gs>
                </a:gsLst>
                <a:lin ang="13500000" scaled="1"/>
                <a:tileRect/>
              </a:gradFill>
              <a:effectLst>
                <a:outerShdw dist="119812" dir="1920323" algn="ctr" rotWithShape="0">
                  <a:srgbClr val="FFFF00"/>
                </a:outerShdw>
              </a:effectLst>
              <a:latin typeface="Impact"/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3048000" cy="1460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chemeClr val="bg1"/>
                    </a:gs>
                    <a:gs pos="39999">
                      <a:srgbClr val="D3D3F1"/>
                    </a:gs>
                    <a:gs pos="39999">
                      <a:schemeClr val="bg1"/>
                    </a:gs>
                  </a:gsLst>
                  <a:lin ang="2700000" scaled="0"/>
                </a:gradFill>
                <a:effectLst>
                  <a:outerShdw dist="53882" dir="2700000" algn="ctr" rotWithShape="0">
                    <a:srgbClr val="6600CC"/>
                  </a:outerShdw>
                </a:effectLst>
                <a:latin typeface="Impact"/>
              </a:rPr>
              <a:t>Gott</a:t>
            </a:r>
            <a:endParaRPr lang="en-US" sz="3600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chemeClr val="bg1"/>
                  </a:gs>
                  <a:gs pos="39999">
                    <a:srgbClr val="D3D3F1"/>
                  </a:gs>
                  <a:gs pos="39999">
                    <a:schemeClr val="bg1"/>
                  </a:gs>
                </a:gsLst>
                <a:lin ang="2700000" scaled="0"/>
              </a:gradFill>
              <a:effectLst>
                <a:outerShdw dist="53882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457200" y="4343400"/>
            <a:ext cx="3962400" cy="21336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75BAFF"/>
                    </a:gs>
                    <a:gs pos="16000">
                      <a:srgbClr val="43FFFF"/>
                    </a:gs>
                    <a:gs pos="47000">
                      <a:srgbClr val="AFAFFF"/>
                    </a:gs>
                    <a:gs pos="60001">
                      <a:srgbClr val="6DA6D1"/>
                    </a:gs>
                    <a:gs pos="71001">
                      <a:srgbClr val="9494E4"/>
                    </a:gs>
                    <a:gs pos="81000">
                      <a:srgbClr val="7DB2FF"/>
                    </a:gs>
                    <a:gs pos="100000">
                      <a:srgbClr val="0DAEFF"/>
                    </a:gs>
                  </a:gsLst>
                  <a:lin ang="13500000" scaled="0"/>
                </a:gradFill>
                <a:effectLst>
                  <a:outerShdw dist="102391" dir="19815307" algn="ctr" rotWithShape="0">
                    <a:schemeClr val="bg1"/>
                  </a:outerShdw>
                </a:effectLst>
                <a:latin typeface="Impact"/>
              </a:rPr>
              <a:t>Eltern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rgbClr val="75BAFF"/>
                  </a:gs>
                  <a:gs pos="16000">
                    <a:srgbClr val="43FFFF"/>
                  </a:gs>
                  <a:gs pos="47000">
                    <a:srgbClr val="AFAFFF"/>
                  </a:gs>
                  <a:gs pos="60001">
                    <a:srgbClr val="6DA6D1"/>
                  </a:gs>
                  <a:gs pos="71001">
                    <a:srgbClr val="9494E4"/>
                  </a:gs>
                  <a:gs pos="81000">
                    <a:srgbClr val="7DB2FF"/>
                  </a:gs>
                  <a:gs pos="100000">
                    <a:srgbClr val="0DAEFF"/>
                  </a:gs>
                </a:gsLst>
                <a:lin ang="13500000" scaled="0"/>
              </a:gradFill>
              <a:effectLst>
                <a:outerShdw dist="102391" dir="19815307" algn="ctr" rotWithShape="0">
                  <a:schemeClr val="bg1"/>
                </a:outerShdw>
              </a:effectLst>
              <a:latin typeface="Impact"/>
            </a:endParaRPr>
          </a:p>
        </p:txBody>
      </p:sp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4953000" y="4724400"/>
            <a:ext cx="3733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ABABFF"/>
                    </a:gs>
                    <a:gs pos="60001">
                      <a:srgbClr val="4A91C6"/>
                    </a:gs>
                    <a:gs pos="71001">
                      <a:srgbClr val="8181DF"/>
                    </a:gs>
                    <a:gs pos="81000">
                      <a:srgbClr val="5D9FFF"/>
                    </a:gs>
                    <a:gs pos="100000">
                      <a:srgbClr val="3BBEFF"/>
                    </a:gs>
                  </a:gsLst>
                  <a:lin ang="2700000" scaled="1"/>
                  <a:tileRect/>
                </a:gradFill>
                <a:effectLst>
                  <a:outerShdw dist="91581" dir="19578596" algn="ctr" rotWithShape="0">
                    <a:srgbClr val="FFFF00"/>
                  </a:outerShdw>
                </a:effectLst>
                <a:latin typeface="Impact"/>
              </a:rPr>
              <a:t>Kind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6" grpId="0"/>
      <p:bldP spid="95237" grpId="0" animBg="1"/>
      <p:bldP spid="95238" grpId="0" animBg="1"/>
      <p:bldP spid="9523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24910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Freude</a:t>
            </a:r>
            <a:r>
              <a:rPr lang="en-US" sz="5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50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geben</a:t>
            </a:r>
            <a:r>
              <a:rPr lang="en-US" sz="5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&amp; </a:t>
            </a:r>
            <a:r>
              <a:rPr lang="en-US" sz="50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empfangen</a:t>
            </a:r>
            <a:endParaRPr lang="en-US" sz="5000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28600" y="5499732"/>
            <a:ext cx="8686800" cy="112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das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Erfüllen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 von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drei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440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großen</a:t>
            </a:r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440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101600" dist="12700" dir="1200000" algn="ctr" rotWithShape="0">
                    <a:srgbClr val="66FFFF"/>
                  </a:outerShdw>
                </a:effectLst>
                <a:latin typeface="Arial Black" pitchFamily="34" charset="0"/>
              </a:rPr>
              <a:t>Zielen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101600" dist="12700" dir="1200000" algn="ctr" rotWithShape="0">
                  <a:srgbClr val="66FFFF"/>
                </a:outerShdw>
              </a:effectLst>
              <a:latin typeface="Arial Black" pitchFamily="34" charset="0"/>
            </a:endParaRP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077200" cy="1752600"/>
          </a:xfrm>
          <a:prstGeom prst="rect">
            <a:avLst/>
          </a:prstGeom>
          <a:effectLst>
            <a:outerShdw blurRad="63500" dist="50800" dir="13800000" algn="ctr" rotWithShape="0">
              <a:srgbClr val="FFFFFF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>
                      <a:alpha val="75000"/>
                    </a:srgbClr>
                  </a:prstShdw>
                </a:effectLst>
                <a:latin typeface="Impact"/>
              </a:rPr>
              <a:t>Zweck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>
                      <a:alpha val="75000"/>
                    </a:srgbClr>
                  </a:prstShdw>
                </a:effectLst>
                <a:latin typeface="Impact"/>
              </a:rPr>
              <a:t> des</a:t>
            </a:r>
          </a:p>
          <a:p>
            <a:pPr algn="ctr">
              <a:lnSpc>
                <a:spcPts val="3800"/>
              </a:lnSpc>
            </a:pPr>
            <a:r>
              <a:rPr lang="en-US" sz="3600" b="1" kern="10" dirty="0" err="1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>
                      <a:alpha val="75000"/>
                    </a:srgbClr>
                  </a:prstShdw>
                </a:effectLst>
                <a:latin typeface="Impact"/>
              </a:rPr>
              <a:t>Menschlichen</a:t>
            </a:r>
            <a:r>
              <a:rPr lang="en-US" sz="3600" b="1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>
                      <a:alpha val="75000"/>
                    </a:srgbClr>
                  </a:prstShdw>
                </a:effectLst>
                <a:latin typeface="Impact"/>
              </a:rPr>
              <a:t> </a:t>
            </a:r>
            <a:r>
              <a:rPr lang="en-US" sz="3600" b="1" kern="10" dirty="0" err="1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>
                      <a:alpha val="75000"/>
                    </a:srgbClr>
                  </a:prstShdw>
                </a:effectLst>
                <a:latin typeface="Impact"/>
              </a:rPr>
              <a:t>Lebens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>
                    <a:alpha val="75000"/>
                  </a:srgbClr>
                </a:prstShdw>
              </a:effectLst>
              <a:latin typeface="Impact"/>
            </a:endParaRP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2743200" y="3657600"/>
            <a:ext cx="3567113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durch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autoUpdateAnimBg="0"/>
      <p:bldP spid="96260" grpId="0"/>
      <p:bldP spid="9626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229600" cy="2971800"/>
          </a:xfrm>
          <a:prstGeom prst="rect">
            <a:avLst/>
          </a:prstGeom>
          <a:effectLst/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de-DE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>
                      <a:alpha val="88000"/>
                    </a:srgbClr>
                  </a:prstShdw>
                </a:effectLst>
                <a:latin typeface="Impact"/>
              </a:rPr>
              <a:t>Eine Person der</a:t>
            </a:r>
          </a:p>
          <a:p>
            <a:pPr algn="ctr"/>
            <a:r>
              <a:rPr lang="de-DE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>
                      <a:alpha val="88000"/>
                    </a:srgbClr>
                  </a:prstShdw>
                </a:effectLst>
                <a:latin typeface="Impact"/>
              </a:rPr>
              <a:t>wahren Liebe werden</a:t>
            </a:r>
            <a:endParaRPr lang="en-US" sz="3600" b="1" kern="10" dirty="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>
                    <a:alpha val="88000"/>
                  </a:srgbClr>
                </a:prstShdw>
              </a:effectLst>
              <a:latin typeface="Impact"/>
            </a:endParaRPr>
          </a:p>
        </p:txBody>
      </p:sp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Erster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großer Zweck des Lebens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36538" y="152400"/>
            <a:ext cx="8678862" cy="6705600"/>
            <a:chOff x="236538" y="152400"/>
            <a:chExt cx="8678862" cy="6705600"/>
          </a:xfrm>
        </p:grpSpPr>
        <p:pic>
          <p:nvPicPr>
            <p:cNvPr id="51" name="Picture 3" descr="bicyclist dar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67" t="36111" r="43939" b="37037"/>
            <a:stretch>
              <a:fillRect/>
            </a:stretch>
          </p:blipFill>
          <p:spPr bwMode="auto">
            <a:xfrm>
              <a:off x="3429000" y="152400"/>
              <a:ext cx="1447800" cy="2209800"/>
            </a:xfrm>
            <a:prstGeom prst="rect">
              <a:avLst/>
            </a:prstGeom>
            <a:noFill/>
          </p:spPr>
        </p:pic>
        <p:grpSp>
          <p:nvGrpSpPr>
            <p:cNvPr id="53" name="Group 4"/>
            <p:cNvGrpSpPr>
              <a:grpSpLocks/>
            </p:cNvGrpSpPr>
            <p:nvPr/>
          </p:nvGrpSpPr>
          <p:grpSpPr bwMode="auto">
            <a:xfrm>
              <a:off x="990600" y="2590800"/>
              <a:ext cx="4038599" cy="4267200"/>
              <a:chOff x="-187" y="-374"/>
              <a:chExt cx="3307" cy="3494"/>
            </a:xfrm>
          </p:grpSpPr>
          <p:pic>
            <p:nvPicPr>
              <p:cNvPr id="68" name="Picture 5" descr="praying gir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061" t="19444" r="31061" b="21297"/>
              <a:stretch>
                <a:fillRect/>
              </a:stretch>
            </p:blipFill>
            <p:spPr bwMode="auto">
              <a:xfrm>
                <a:off x="720" y="48"/>
                <a:ext cx="2400" cy="3072"/>
              </a:xfrm>
              <a:prstGeom prst="rect">
                <a:avLst/>
              </a:prstGeom>
              <a:noFill/>
            </p:spPr>
          </p:pic>
          <p:pic>
            <p:nvPicPr>
              <p:cNvPr id="69" name="Picture 6" descr="praying boy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378" t="12222" r="33333" b="20370"/>
              <a:stretch>
                <a:fillRect/>
              </a:stretch>
            </p:blipFill>
            <p:spPr bwMode="auto">
              <a:xfrm>
                <a:off x="-187" y="-374"/>
                <a:ext cx="2299" cy="3494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54" name="Object 7"/>
            <p:cNvGraphicFramePr>
              <a:graphicFrameLocks noChangeAspect="1"/>
            </p:cNvGraphicFramePr>
            <p:nvPr/>
          </p:nvGraphicFramePr>
          <p:xfrm>
            <a:off x="468313" y="1752600"/>
            <a:ext cx="1512887" cy="2438400"/>
          </p:xfrm>
          <a:graphic>
            <a:graphicData uri="http://schemas.openxmlformats.org/presentationml/2006/ole">
              <p:oleObj spid="_x0000_s98312" name="Clip" r:id="rId6" imgW="1218600" imgH="1964520" progId="">
                <p:embed/>
              </p:oleObj>
            </a:graphicData>
          </a:graphic>
        </p:graphicFrame>
        <p:pic>
          <p:nvPicPr>
            <p:cNvPr id="55" name="Picture 8" descr="si1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57450" y="1905000"/>
              <a:ext cx="971550" cy="1447800"/>
            </a:xfrm>
            <a:prstGeom prst="rect">
              <a:avLst/>
            </a:prstGeom>
            <a:noFill/>
          </p:spPr>
        </p:pic>
        <p:pic>
          <p:nvPicPr>
            <p:cNvPr id="56" name="Picture 9" descr="KUNGFU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538" y="3200400"/>
              <a:ext cx="1287462" cy="2133600"/>
            </a:xfrm>
            <a:prstGeom prst="rect">
              <a:avLst/>
            </a:prstGeom>
            <a:noFill/>
          </p:spPr>
        </p:pic>
        <p:pic>
          <p:nvPicPr>
            <p:cNvPr id="57" name="Picture 10" descr="graduatio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46" t="29630" r="29546" b="30556"/>
            <a:stretch>
              <a:fillRect/>
            </a:stretch>
          </p:blipFill>
          <p:spPr bwMode="auto">
            <a:xfrm>
              <a:off x="4343400" y="1752600"/>
              <a:ext cx="3810000" cy="3033713"/>
            </a:xfrm>
            <a:prstGeom prst="rect">
              <a:avLst/>
            </a:prstGeom>
            <a:noFill/>
          </p:spPr>
        </p:pic>
        <p:pic>
          <p:nvPicPr>
            <p:cNvPr id="58" name="Picture 11" descr="KIDS00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00" y="5348288"/>
              <a:ext cx="2057400" cy="1433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59" name="Picture 12" descr="KIDS00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61013" y="1752600"/>
              <a:ext cx="915987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60" name="Picture 13" descr="KIDS000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2600" y="5502275"/>
              <a:ext cx="990600" cy="822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61" name="Picture 14" descr="KIDS00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73825" y="1905000"/>
              <a:ext cx="1146175" cy="17446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62" name="Picture 15" descr="KIDS004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467600" y="3352800"/>
              <a:ext cx="1057275" cy="1784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63" name="Picture 16" descr="KIDS004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83350" y="4191000"/>
              <a:ext cx="984250" cy="1447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grpSp>
          <p:nvGrpSpPr>
            <p:cNvPr id="64" name="Group 43"/>
            <p:cNvGrpSpPr>
              <a:grpSpLocks/>
            </p:cNvGrpSpPr>
            <p:nvPr/>
          </p:nvGrpSpPr>
          <p:grpSpPr bwMode="auto">
            <a:xfrm>
              <a:off x="533400" y="5521320"/>
              <a:ext cx="2158999" cy="1108074"/>
              <a:chOff x="368" y="3360"/>
              <a:chExt cx="1552" cy="796"/>
            </a:xfrm>
            <a:effectLst/>
          </p:grpSpPr>
          <p:pic>
            <p:nvPicPr>
              <p:cNvPr id="65" name="Picture 44" descr="faith03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68" y="3360"/>
                <a:ext cx="751" cy="5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  <p:pic>
            <p:nvPicPr>
              <p:cNvPr id="66" name="Picture 45" descr="faith00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68" y="3727"/>
                <a:ext cx="702" cy="4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  <p:pic>
            <p:nvPicPr>
              <p:cNvPr id="67" name="Picture 46" descr="faith02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472" y="3525"/>
                <a:ext cx="448" cy="6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</p:grpSp>
      </p:grpSp>
      <p:grpSp>
        <p:nvGrpSpPr>
          <p:cNvPr id="98321" name="Group 17"/>
          <p:cNvGrpSpPr>
            <a:grpSpLocks/>
          </p:cNvGrpSpPr>
          <p:nvPr/>
        </p:nvGrpSpPr>
        <p:grpSpPr bwMode="auto">
          <a:xfrm>
            <a:off x="533400" y="311150"/>
            <a:ext cx="8229600" cy="1289050"/>
            <a:chOff x="336" y="196"/>
            <a:chExt cx="5184" cy="812"/>
          </a:xfrm>
        </p:grpSpPr>
        <p:sp>
          <p:nvSpPr>
            <p:cNvPr id="9832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04" y="240"/>
              <a:ext cx="20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Person der</a:t>
              </a:r>
            </a:p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wahren Liebe</a:t>
              </a:r>
            </a:p>
          </p:txBody>
        </p:sp>
        <p:sp>
          <p:nvSpPr>
            <p:cNvPr id="9832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36" y="196"/>
              <a:ext cx="1920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Erster</a:t>
              </a:r>
            </a:p>
            <a:p>
              <a:pPr algn="dist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Zweck</a:t>
              </a:r>
            </a:p>
          </p:txBody>
        </p:sp>
      </p:grpSp>
      <p:sp>
        <p:nvSpPr>
          <p:cNvPr id="98328" name="Line 24"/>
          <p:cNvSpPr>
            <a:spLocks noChangeShapeType="1"/>
          </p:cNvSpPr>
          <p:nvPr/>
        </p:nvSpPr>
        <p:spPr bwMode="auto">
          <a:xfrm rot="-4480750">
            <a:off x="4571207" y="41155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rot="16169198" flipV="1">
            <a:off x="2914650" y="39243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 rot="4480750" flipH="1">
            <a:off x="4609307" y="27439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5334000" y="30035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Körper</a:t>
            </a: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 rot="5430802" flipH="1" flipV="1">
            <a:off x="2952750" y="23812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Oval 30"/>
          <p:cNvSpPr>
            <a:spLocks noChangeArrowheads="1"/>
          </p:cNvSpPr>
          <p:nvPr/>
        </p:nvSpPr>
        <p:spPr bwMode="auto">
          <a:xfrm>
            <a:off x="3570288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200" smtClean="0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Wahre</a:t>
            </a:r>
            <a:endParaRPr lang="en-US" sz="4200">
              <a:ln>
                <a:solidFill>
                  <a:schemeClr val="bg1"/>
                </a:solidFill>
              </a:ln>
              <a:solidFill>
                <a:srgbClr val="5200A4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  <a:spcAft>
                <a:spcPct val="40000"/>
              </a:spcAft>
            </a:pPr>
            <a:r>
              <a:rPr lang="en-US" sz="4200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Person</a:t>
            </a:r>
          </a:p>
        </p:txBody>
      </p:sp>
      <p:sp>
        <p:nvSpPr>
          <p:cNvPr id="98333" name="Oval 29"/>
          <p:cNvSpPr>
            <a:spLocks noChangeArrowheads="1"/>
          </p:cNvSpPr>
          <p:nvPr/>
        </p:nvSpPr>
        <p:spPr bwMode="auto">
          <a:xfrm>
            <a:off x="1771650" y="30003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en-US" sz="4800" smtClean="0">
                <a:solidFill>
                  <a:srgbClr val="660066"/>
                </a:solidFill>
                <a:latin typeface="Impact" pitchFamily="34" charset="0"/>
              </a:rPr>
              <a:t>Geist</a:t>
            </a:r>
            <a:endParaRPr lang="en-US" sz="4800" dirty="0">
              <a:solidFill>
                <a:srgbClr val="660066"/>
              </a:solidFill>
              <a:latin typeface="Impact" pitchFamily="34" charset="0"/>
            </a:endParaRPr>
          </a:p>
        </p:txBody>
      </p:sp>
      <p:grpSp>
        <p:nvGrpSpPr>
          <p:cNvPr id="98335" name="Group 31"/>
          <p:cNvGrpSpPr>
            <a:grpSpLocks/>
          </p:cNvGrpSpPr>
          <p:nvPr/>
        </p:nvGrpSpPr>
        <p:grpSpPr bwMode="auto">
          <a:xfrm>
            <a:off x="3581400" y="1381125"/>
            <a:ext cx="1911350" cy="1774825"/>
            <a:chOff x="2285" y="870"/>
            <a:chExt cx="1204" cy="1118"/>
          </a:xfrm>
        </p:grpSpPr>
        <p:sp>
          <p:nvSpPr>
            <p:cNvPr id="98336" name="Freeform 32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37" name="Freeform 33"/>
            <p:cNvSpPr>
              <a:spLocks/>
            </p:cNvSpPr>
            <p:nvPr/>
          </p:nvSpPr>
          <p:spPr bwMode="auto">
            <a:xfrm rot="10764762" flipH="1">
              <a:off x="2285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98350" name="WordArt 46"/>
          <p:cNvSpPr>
            <a:spLocks noChangeArrowheads="1" noChangeShapeType="1" noTextEdit="1"/>
          </p:cNvSpPr>
          <p:nvPr/>
        </p:nvSpPr>
        <p:spPr bwMode="auto">
          <a:xfrm>
            <a:off x="3687762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Gott</a:t>
            </a:r>
            <a:endParaRPr 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 rot="-16200000">
            <a:off x="433228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AutoShape 36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AutoShape 37"/>
          <p:cNvSpPr>
            <a:spLocks noChangeArrowheads="1"/>
          </p:cNvSpPr>
          <p:nvPr/>
        </p:nvSpPr>
        <p:spPr bwMode="auto">
          <a:xfrm rot="-5400000">
            <a:off x="44275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AutoShape 38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AutoShape 39"/>
          <p:cNvSpPr>
            <a:spLocks noChangeArrowheads="1"/>
          </p:cNvSpPr>
          <p:nvPr/>
        </p:nvSpPr>
        <p:spPr bwMode="auto">
          <a:xfrm>
            <a:off x="4646613" y="31432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AutoShape 40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AutoShape 41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AutoShape 42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AutoShape 43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AutoShape 44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AutoShape 45"/>
          <p:cNvSpPr>
            <a:spLocks noChangeArrowheads="1"/>
          </p:cNvSpPr>
          <p:nvPr/>
        </p:nvSpPr>
        <p:spPr bwMode="auto">
          <a:xfrm rot="-10800000">
            <a:off x="407511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WordArt 47"/>
          <p:cNvSpPr>
            <a:spLocks noChangeArrowheads="1" noChangeShapeType="1" noTextEdit="1"/>
          </p:cNvSpPr>
          <p:nvPr/>
        </p:nvSpPr>
        <p:spPr bwMode="auto">
          <a:xfrm>
            <a:off x="2286000" y="2133600"/>
            <a:ext cx="42672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Wahre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8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8" grpId="0" animBg="1"/>
      <p:bldP spid="98329" grpId="0" animBg="1"/>
      <p:bldP spid="98330" grpId="0" animBg="1"/>
      <p:bldP spid="98331" grpId="0" animBg="1" autoUpdateAnimBg="0"/>
      <p:bldP spid="98332" grpId="0" animBg="1"/>
      <p:bldP spid="98334" grpId="0" animBg="1" autoUpdateAnimBg="0"/>
      <p:bldP spid="98333" grpId="0" animBg="1" autoUpdateAnimBg="0"/>
      <p:bldP spid="98350" grpId="0"/>
      <p:bldP spid="98338" grpId="0" animBg="1"/>
      <p:bldP spid="98339" grpId="0" animBg="1"/>
      <p:bldP spid="98340" grpId="0" animBg="1"/>
      <p:bldP spid="98341" grpId="0" animBg="1"/>
      <p:bldP spid="98342" grpId="0" animBg="1"/>
      <p:bldP spid="98343" grpId="0" animBg="1"/>
      <p:bldP spid="98344" grpId="0" animBg="1"/>
      <p:bldP spid="98345" grpId="0" animBg="1"/>
      <p:bldP spid="98346" grpId="0" animBg="1"/>
      <p:bldP spid="98347" grpId="0" animBg="1"/>
      <p:bldP spid="98348" grpId="0" animBg="1"/>
      <p:bldP spid="98349" grpId="0" animBg="1"/>
      <p:bldP spid="9835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304800" y="295275"/>
            <a:ext cx="85153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Wahre</a:t>
            </a:r>
            <a:r>
              <a:rPr lang="en-US" sz="36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Person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533400" y="2895600"/>
            <a:ext cx="8077200" cy="838200"/>
            <a:chOff x="336" y="1761"/>
            <a:chExt cx="5088" cy="528"/>
          </a:xfrm>
        </p:grpSpPr>
        <p:sp>
          <p:nvSpPr>
            <p:cNvPr id="99332" name="AutoShape 4"/>
            <p:cNvSpPr>
              <a:spLocks noChangeArrowheads="1"/>
            </p:cNvSpPr>
            <p:nvPr/>
          </p:nvSpPr>
          <p:spPr bwMode="auto">
            <a:xfrm>
              <a:off x="336" y="1761"/>
              <a:ext cx="5088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708" y="1770"/>
              <a:ext cx="434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66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Verkörpert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66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 das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66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Herz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66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66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Gottes</a:t>
              </a:r>
              <a:endParaRPr lang="en-US" sz="48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76200" dist="38100" dir="18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533400" y="3962400"/>
            <a:ext cx="8077200" cy="1447800"/>
            <a:chOff x="336" y="2496"/>
            <a:chExt cx="5088" cy="912"/>
          </a:xfrm>
        </p:grpSpPr>
        <p:sp>
          <p:nvSpPr>
            <p:cNvPr id="99335" name="AutoShape 7"/>
            <p:cNvSpPr>
              <a:spLocks noChangeArrowheads="1"/>
            </p:cNvSpPr>
            <p:nvPr/>
          </p:nvSpPr>
          <p:spPr bwMode="auto">
            <a:xfrm>
              <a:off x="336" y="2496"/>
              <a:ext cx="5088" cy="9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422" y="2640"/>
              <a:ext cx="490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Handlungen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richten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sich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nach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dem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ursprünglichen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660033"/>
                  </a:solidFill>
                  <a:effectLst>
                    <a:outerShdw blurRad="76200" dist="12700" dir="1800000" algn="ctr" rotWithShape="0">
                      <a:srgbClr val="FFFF00"/>
                    </a:outerShdw>
                  </a:effectLst>
                  <a:latin typeface="Impact" pitchFamily="34" charset="0"/>
                </a:rPr>
                <a:t>Gemüt</a:t>
              </a:r>
              <a:endParaRPr lang="en-US" sz="4800" dirty="0">
                <a:ln w="3175">
                  <a:solidFill>
                    <a:schemeClr val="bg1"/>
                  </a:solidFill>
                </a:ln>
                <a:solidFill>
                  <a:srgbClr val="660033"/>
                </a:solidFill>
                <a:effectLst>
                  <a:outerShdw blurRad="76200" dist="12700" dir="1800000" algn="ctr" rotWithShape="0">
                    <a:srgbClr val="FFFF00"/>
                  </a:outerShdw>
                </a:effectLst>
                <a:latin typeface="Impact" pitchFamily="34" charset="0"/>
              </a:endParaRPr>
            </a:p>
          </p:txBody>
        </p:sp>
      </p:grpSp>
      <p:grpSp>
        <p:nvGrpSpPr>
          <p:cNvPr id="99337" name="Group 9"/>
          <p:cNvGrpSpPr>
            <a:grpSpLocks/>
          </p:cNvGrpSpPr>
          <p:nvPr/>
        </p:nvGrpSpPr>
        <p:grpSpPr bwMode="auto">
          <a:xfrm>
            <a:off x="533400" y="5638800"/>
            <a:ext cx="8077200" cy="838200"/>
            <a:chOff x="336" y="3600"/>
            <a:chExt cx="5088" cy="528"/>
          </a:xfrm>
        </p:grpSpPr>
        <p:sp>
          <p:nvSpPr>
            <p:cNvPr id="99338" name="AutoShape 10"/>
            <p:cNvSpPr>
              <a:spLocks noChangeArrowheads="1"/>
            </p:cNvSpPr>
            <p:nvPr/>
          </p:nvSpPr>
          <p:spPr bwMode="auto">
            <a:xfrm>
              <a:off x="336" y="3600"/>
              <a:ext cx="5088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864" y="3605"/>
              <a:ext cx="40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Verwirklicht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wahre</a:t>
              </a:r>
              <a:r>
                <a:rPr lang="en-US" sz="4800" dirty="0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76200" dist="38100" dir="1800000" algn="ctr" rotWithShape="0">
                      <a:schemeClr val="bg1"/>
                    </a:outerShdw>
                  </a:effectLst>
                  <a:latin typeface="Impact" pitchFamily="34" charset="0"/>
                </a:rPr>
                <a:t>Liebe</a:t>
              </a:r>
              <a:endParaRPr lang="en-US" sz="48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76200" dist="38100" dir="18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  <p:grpSp>
        <p:nvGrpSpPr>
          <p:cNvPr id="99340" name="Group 12"/>
          <p:cNvGrpSpPr>
            <a:grpSpLocks/>
          </p:cNvGrpSpPr>
          <p:nvPr/>
        </p:nvGrpSpPr>
        <p:grpSpPr bwMode="auto">
          <a:xfrm>
            <a:off x="533400" y="1828800"/>
            <a:ext cx="8077200" cy="838200"/>
            <a:chOff x="336" y="1104"/>
            <a:chExt cx="5088" cy="528"/>
          </a:xfrm>
        </p:grpSpPr>
        <p:sp>
          <p:nvSpPr>
            <p:cNvPr id="99341" name="AutoShape 13"/>
            <p:cNvSpPr>
              <a:spLocks noChangeArrowheads="1"/>
            </p:cNvSpPr>
            <p:nvPr/>
          </p:nvSpPr>
          <p:spPr bwMode="auto">
            <a:xfrm>
              <a:off x="336" y="1104"/>
              <a:ext cx="5088" cy="52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1524" y="1113"/>
              <a:ext cx="270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Wohnsitz Gottes</a:t>
              </a:r>
            </a:p>
          </p:txBody>
        </p:sp>
      </p:grp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610315" y="2057400"/>
            <a:ext cx="7924085" cy="4114800"/>
            <a:chOff x="293" y="1152"/>
            <a:chExt cx="5227" cy="2592"/>
          </a:xfrm>
        </p:grpSpPr>
        <p:sp>
          <p:nvSpPr>
            <p:cNvPr id="101379" name="AutoShape 3"/>
            <p:cNvSpPr>
              <a:spLocks noChangeArrowheads="1"/>
            </p:cNvSpPr>
            <p:nvPr/>
          </p:nvSpPr>
          <p:spPr bwMode="auto">
            <a:xfrm>
              <a:off x="293" y="1152"/>
              <a:ext cx="5227" cy="2592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541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1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36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800" y="1742"/>
              <a:ext cx="451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“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Darum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sollt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ihr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vollkommen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sein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,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gleichwie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euer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Vater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im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Himmel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vollkommen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ist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58002C"/>
                  </a:solidFill>
                  <a:latin typeface="Impact" pitchFamily="34" charset="0"/>
                </a:rPr>
                <a:t>.”</a:t>
              </a:r>
            </a:p>
          </p:txBody>
        </p:sp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2928" y="2976"/>
              <a:ext cx="225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12700" dir="12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600" b="1" dirty="0" err="1">
                  <a:solidFill>
                    <a:srgbClr val="580000"/>
                  </a:solidFill>
                </a:rPr>
                <a:t>Mat</a:t>
              </a:r>
              <a:r>
                <a:rPr lang="en-US" sz="3600" b="1" smtClean="0">
                  <a:solidFill>
                    <a:srgbClr val="580000"/>
                  </a:solidFill>
                </a:rPr>
                <a:t>th</a:t>
              </a:r>
              <a:r>
                <a:rPr lang="en-US" sz="3600" b="1" smtClean="0">
                  <a:solidFill>
                    <a:srgbClr val="580000"/>
                  </a:solidFill>
                  <a:cs typeface="Times New Roman" pitchFamily="18" charset="0"/>
                </a:rPr>
                <a:t>äus</a:t>
              </a:r>
              <a:r>
                <a:rPr lang="en-US" sz="3600" b="1" smtClean="0">
                  <a:solidFill>
                    <a:srgbClr val="580000"/>
                  </a:solidFill>
                </a:rPr>
                <a:t> 5:48</a:t>
              </a:r>
              <a:endParaRPr lang="en-US" sz="3600" b="1" dirty="0">
                <a:solidFill>
                  <a:srgbClr val="580000"/>
                </a:solidFill>
              </a:endParaRPr>
            </a:p>
          </p:txBody>
        </p:sp>
      </p:grpSp>
      <p:sp>
        <p:nvSpPr>
          <p:cNvPr id="101382" name="WordArt 6"/>
          <p:cNvSpPr>
            <a:spLocks noChangeArrowheads="1" noChangeShapeType="1" noTextEdit="1"/>
          </p:cNvSpPr>
          <p:nvPr/>
        </p:nvSpPr>
        <p:spPr bwMode="auto">
          <a:xfrm>
            <a:off x="479425" y="457200"/>
            <a:ext cx="81692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Erster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Zweck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7906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1171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533400" y="1981200"/>
            <a:ext cx="8229600" cy="4495800"/>
            <a:chOff x="336" y="1152"/>
            <a:chExt cx="5184" cy="2832"/>
          </a:xfrm>
        </p:grpSpPr>
        <p:sp>
          <p:nvSpPr>
            <p:cNvPr id="102404" name="AutoShape 4"/>
            <p:cNvSpPr>
              <a:spLocks noChangeArrowheads="1"/>
            </p:cNvSpPr>
            <p:nvPr/>
          </p:nvSpPr>
          <p:spPr bwMode="auto">
            <a:xfrm>
              <a:off x="336" y="1152"/>
              <a:ext cx="5088" cy="2832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E6B4CD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4600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endParaRPr lang="en-US" sz="32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864" y="1776"/>
              <a:ext cx="4656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4200" dirty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“ Du </a:t>
              </a:r>
              <a:r>
                <a:rPr lang="en-US" sz="4200" err="1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sollst</a:t>
              </a:r>
              <a:r>
                <a:rPr lang="en-US" sz="420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 </a:t>
              </a:r>
              <a:r>
                <a:rPr lang="en-US" sz="4200" smtClean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den Herrn, deinen </a:t>
              </a:r>
              <a:r>
                <a:rPr lang="en-US" sz="4200" dirty="0" err="1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Gott</a:t>
              </a:r>
              <a:r>
                <a:rPr lang="en-US" sz="420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, </a:t>
              </a:r>
              <a:r>
                <a:rPr lang="en-US" sz="4200" smtClean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lieben von ganzem </a:t>
              </a:r>
              <a:r>
                <a:rPr lang="en-US" sz="4200" dirty="0" err="1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Herzen</a:t>
              </a:r>
              <a:r>
                <a:rPr lang="en-US" sz="4200" dirty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, von </a:t>
              </a:r>
              <a:r>
                <a:rPr lang="en-US" sz="4200" dirty="0" err="1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ganzer</a:t>
              </a:r>
              <a:r>
                <a:rPr lang="en-US" sz="4200" dirty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 </a:t>
              </a:r>
              <a:r>
                <a:rPr lang="en-US" sz="4200" dirty="0" err="1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Seele</a:t>
              </a:r>
              <a:r>
                <a:rPr lang="en-US" sz="4200" dirty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 und </a:t>
              </a:r>
              <a:r>
                <a:rPr lang="en-US" sz="420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von </a:t>
              </a:r>
              <a:r>
                <a:rPr lang="en-US" sz="4200" smtClean="0">
                  <a:ln>
                    <a:solidFill>
                      <a:schemeClr val="bg1"/>
                    </a:solidFill>
                  </a:ln>
                  <a:solidFill>
                    <a:srgbClr val="360036"/>
                  </a:solidFill>
                  <a:latin typeface="Impact" pitchFamily="34" charset="0"/>
                </a:rPr>
                <a:t>ganzem Gemüt.”</a:t>
              </a:r>
              <a:endParaRPr lang="en-US" sz="4200" dirty="0">
                <a:ln>
                  <a:solidFill>
                    <a:schemeClr val="bg1"/>
                  </a:solidFill>
                </a:ln>
                <a:solidFill>
                  <a:srgbClr val="360036"/>
                </a:solidFill>
                <a:latin typeface="Impact" pitchFamily="34" charset="0"/>
              </a:endParaRPr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2924" y="3099"/>
              <a:ext cx="22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360036"/>
                  </a:solidFill>
                  <a:effectLst>
                    <a:outerShdw dist="12700" dir="2700000" algn="tl">
                      <a:schemeClr val="bg1"/>
                    </a:outerShdw>
                  </a:effectLst>
                </a:rPr>
                <a:t>Matthäus</a:t>
              </a:r>
              <a:r>
                <a:rPr lang="en-US" sz="3600" b="1" dirty="0">
                  <a:solidFill>
                    <a:srgbClr val="360036"/>
                  </a:solidFill>
                  <a:effectLst>
                    <a:outerShdw dist="12700" dir="2700000" algn="tl">
                      <a:schemeClr val="bg1"/>
                    </a:outerShdw>
                  </a:effectLst>
                </a:rPr>
                <a:t> 22:37</a:t>
              </a:r>
            </a:p>
          </p:txBody>
        </p:sp>
      </p:grp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79425" y="457200"/>
            <a:ext cx="81692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Erster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Zweck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762000" y="3124200"/>
            <a:ext cx="7772400" cy="2971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Eine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wahre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Familie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errichten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685800" y="59055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Zweiter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großer Zweck des Lebens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457200" y="381000"/>
            <a:ext cx="8382000" cy="1219200"/>
            <a:chOff x="288" y="240"/>
            <a:chExt cx="5280" cy="768"/>
          </a:xfrm>
        </p:grpSpPr>
        <p:sp>
          <p:nvSpPr>
            <p:cNvPr id="10445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504" y="240"/>
              <a:ext cx="2064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Familie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der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wahren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Liebe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044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88" y="240"/>
              <a:ext cx="1776" cy="7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Zweiter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Zweck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</p:grpSp>
      <p:sp>
        <p:nvSpPr>
          <p:cNvPr id="104453" name="Line 5"/>
          <p:cNvSpPr>
            <a:spLocks noChangeShapeType="1"/>
          </p:cNvSpPr>
          <p:nvPr/>
        </p:nvSpPr>
        <p:spPr bwMode="auto">
          <a:xfrm rot="4480750" flipH="1">
            <a:off x="4609307" y="27344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rot="5430802" flipH="1" flipV="1">
            <a:off x="2952750" y="237172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rot="-4480750">
            <a:off x="4571207" y="41060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rot="16169198" flipV="1">
            <a:off x="2914650" y="391477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5410200" y="30480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  <a:endParaRPr lang="en-US" sz="600" smtClean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952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Wahre</a:t>
            </a:r>
            <a:endParaRPr lang="en-US" sz="3600" dirty="0">
              <a:ln w="952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  <a:spcAft>
                <a:spcPct val="25000"/>
              </a:spcAft>
            </a:pPr>
            <a:r>
              <a:rPr lang="en-US" sz="3600" dirty="0" err="1">
                <a:ln w="952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Ehefrau</a:t>
            </a:r>
            <a:endParaRPr lang="en-US" sz="3600" dirty="0">
              <a:ln w="952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1771650" y="30194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900">
                <a:solidFill>
                  <a:srgbClr val="000099"/>
                </a:solidFill>
                <a:latin typeface="Impact" pitchFamily="34" charset="0"/>
              </a:rPr>
              <a:t> </a:t>
            </a:r>
            <a:endParaRPr lang="en-US" sz="90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ln w="952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Wahrer</a:t>
            </a:r>
            <a:endParaRPr lang="en-US" sz="3600">
              <a:ln w="952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Aft>
                <a:spcPct val="25000"/>
              </a:spcAft>
            </a:pPr>
            <a:r>
              <a:rPr lang="en-US" sz="3600" spc="-150">
                <a:ln w="952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Ehemann</a:t>
            </a:r>
          </a:p>
        </p:txBody>
      </p:sp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3593307" y="1371600"/>
            <a:ext cx="1935163" cy="1774825"/>
            <a:chOff x="2285" y="864"/>
            <a:chExt cx="1219" cy="1118"/>
          </a:xfrm>
        </p:grpSpPr>
        <p:sp>
          <p:nvSpPr>
            <p:cNvPr id="104461" name="Freeform 13"/>
            <p:cNvSpPr>
              <a:spLocks/>
            </p:cNvSpPr>
            <p:nvPr/>
          </p:nvSpPr>
          <p:spPr bwMode="auto">
            <a:xfrm rot="10762732" flipH="1">
              <a:off x="2709" y="864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auto">
            <a:xfrm rot="10764762" flipH="1">
              <a:off x="2285" y="865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4475" name="WordArt 27"/>
          <p:cNvSpPr>
            <a:spLocks noChangeArrowheads="1" noChangeShapeType="1" noTextEdit="1"/>
          </p:cNvSpPr>
          <p:nvPr/>
        </p:nvSpPr>
        <p:spPr bwMode="auto">
          <a:xfrm>
            <a:off x="3733800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2F2F8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AD5FF"/>
                    </a:gs>
                  </a:gsLst>
                  <a:lin ang="5400000" scaled="1"/>
                </a:gradFill>
                <a:latin typeface="Impact"/>
              </a:rPr>
              <a:t>Gott</a:t>
            </a:r>
            <a:endParaRPr lang="en-US" sz="3600" kern="10" dirty="0">
              <a:ln w="19050">
                <a:solidFill>
                  <a:srgbClr val="2F2F8D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AD5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3570288" y="46450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6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Wahres</a:t>
            </a:r>
          </a:p>
          <a:p>
            <a:pPr algn="ctr" eaLnBrk="0" hangingPunct="0">
              <a:lnSpc>
                <a:spcPct val="80000"/>
              </a:lnSpc>
              <a:spcAft>
                <a:spcPct val="25000"/>
              </a:spcAft>
            </a:pPr>
            <a:r>
              <a:rPr lang="en-US" sz="3600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Kind</a:t>
            </a:r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-16200000">
            <a:off x="433228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-5400000">
            <a:off x="44275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AutoShape 19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>
            <a:off x="4646613" y="31543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AutoShape 21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00B050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00B050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AutoShape 25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4" name="AutoShape 26"/>
          <p:cNvSpPr>
            <a:spLocks noChangeArrowheads="1"/>
          </p:cNvSpPr>
          <p:nvPr/>
        </p:nvSpPr>
        <p:spPr bwMode="auto">
          <a:xfrm rot="-10800000">
            <a:off x="407511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WordArt 28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4724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Wahre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2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56" grpId="0" animBg="1"/>
      <p:bldP spid="104457" grpId="0" animBg="1" autoUpdateAnimBg="0"/>
      <p:bldP spid="104458" grpId="0" animBg="1" autoUpdateAnimBg="0"/>
      <p:bldP spid="104475" grpId="0"/>
      <p:bldP spid="104459" grpId="0" animBg="1" autoUpdateAnimBg="0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2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00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0" y="1066800"/>
            <a:ext cx="5125278" cy="5715000"/>
            <a:chOff x="2189922" y="990600"/>
            <a:chExt cx="5125278" cy="5715000"/>
          </a:xfrm>
        </p:grpSpPr>
        <p:pic>
          <p:nvPicPr>
            <p:cNvPr id="8" name="Picture 7" descr="PAREN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3450" y="990600"/>
              <a:ext cx="5111750" cy="5715000"/>
            </a:xfrm>
            <a:prstGeom prst="rect">
              <a:avLst/>
            </a:prstGeom>
            <a:noFill/>
          </p:spPr>
        </p:pic>
        <p:pic>
          <p:nvPicPr>
            <p:cNvPr id="105475" name="Picture 3" descr="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122" t="27631" r="37122" b="34259"/>
            <a:stretch>
              <a:fillRect/>
            </a:stretch>
          </p:blipFill>
          <p:spPr bwMode="auto">
            <a:xfrm flipH="1">
              <a:off x="2189922" y="4191000"/>
              <a:ext cx="2077278" cy="2514600"/>
            </a:xfrm>
            <a:prstGeom prst="rect">
              <a:avLst/>
            </a:prstGeom>
            <a:noFill/>
          </p:spPr>
        </p:pic>
      </p:grpSp>
      <p:sp>
        <p:nvSpPr>
          <p:cNvPr id="105477" name="Oval 5"/>
          <p:cNvSpPr>
            <a:spLocks noChangeArrowheads="1"/>
          </p:cNvSpPr>
          <p:nvPr/>
        </p:nvSpPr>
        <p:spPr bwMode="auto">
          <a:xfrm rot="10781217" flipH="1" flipV="1">
            <a:off x="381353" y="4038189"/>
            <a:ext cx="8382000" cy="998026"/>
          </a:xfrm>
          <a:prstGeom prst="ellipse">
            <a:avLst/>
          </a:prstGeom>
          <a:gradFill rotWithShape="0">
            <a:gsLst>
              <a:gs pos="0">
                <a:schemeClr val="bg1">
                  <a:alpha val="90000"/>
                </a:schemeClr>
              </a:gs>
              <a:gs pos="100000">
                <a:srgbClr val="00FFFF">
                  <a:alpha val="9000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Schule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der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wahren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Liebe</a:t>
            </a:r>
            <a:endParaRPr lang="en-US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 rot="10782421" flipH="1" flipV="1">
            <a:off x="228600" y="5114004"/>
            <a:ext cx="8686800" cy="1370012"/>
          </a:xfrm>
          <a:prstGeom prst="ellipse">
            <a:avLst/>
          </a:prstGeom>
          <a:gradFill rotWithShape="0">
            <a:gsLst>
              <a:gs pos="0">
                <a:schemeClr val="bg1">
                  <a:alpha val="90000"/>
                </a:schemeClr>
              </a:gs>
              <a:gs pos="100000">
                <a:srgbClr val="FFCCFF">
                  <a:alpha val="9000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dirty="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 smtClean="0">
                <a:solidFill>
                  <a:srgbClr val="660066"/>
                </a:solidFill>
                <a:latin typeface="Impact" pitchFamily="34" charset="0"/>
              </a:rPr>
              <a:t>Grundlegende</a:t>
            </a:r>
            <a:r>
              <a:rPr lang="en-US" sz="4400" dirty="0" smtClean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Einheit</a:t>
            </a:r>
            <a:endParaRPr lang="en-US" sz="44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der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idealen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Welt</a:t>
            </a:r>
          </a:p>
        </p:txBody>
      </p:sp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81000" y="266700"/>
            <a:ext cx="83629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Wahre</a:t>
            </a:r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kern="1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Familie</a:t>
            </a:r>
            <a:endParaRPr lang="en-US" sz="3600" kern="1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 autoUpdateAnimBg="0"/>
      <p:bldP spid="105478" grpId="0" animBg="1" autoUpdateAnimBg="0"/>
      <p:bldP spid="10547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81200" y="1066800"/>
            <a:ext cx="5125278" cy="5715000"/>
            <a:chOff x="2189922" y="990600"/>
            <a:chExt cx="5125278" cy="5715000"/>
          </a:xfrm>
        </p:grpSpPr>
        <p:pic>
          <p:nvPicPr>
            <p:cNvPr id="7" name="Picture 6" descr="PARENTS"/>
            <p:cNvPicPr>
              <a:picLocks noChangeAspect="1" noChangeArrowheads="1"/>
            </p:cNvPicPr>
            <p:nvPr/>
          </p:nvPicPr>
          <p:blipFill>
            <a:blip r:embed="rId3" cstate="print">
              <a:lum bright="60000" contrast="-60000"/>
            </a:blip>
            <a:srcRect/>
            <a:stretch>
              <a:fillRect/>
            </a:stretch>
          </p:blipFill>
          <p:spPr bwMode="auto">
            <a:xfrm>
              <a:off x="2203450" y="990600"/>
              <a:ext cx="5111750" cy="5715000"/>
            </a:xfrm>
            <a:prstGeom prst="rect">
              <a:avLst/>
            </a:prstGeom>
            <a:noFill/>
          </p:spPr>
        </p:pic>
        <p:pic>
          <p:nvPicPr>
            <p:cNvPr id="8" name="Picture 3" descr="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60000"/>
            </a:blip>
            <a:srcRect l="37122" t="27631" r="37122" b="34259"/>
            <a:stretch>
              <a:fillRect/>
            </a:stretch>
          </p:blipFill>
          <p:spPr bwMode="auto">
            <a:xfrm flipH="1">
              <a:off x="2189922" y="4191000"/>
              <a:ext cx="2077278" cy="2514600"/>
            </a:xfrm>
            <a:prstGeom prst="rect">
              <a:avLst/>
            </a:prstGeom>
            <a:noFill/>
          </p:spPr>
        </p:pic>
      </p:grp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81000" y="266700"/>
            <a:ext cx="83629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Wahre</a:t>
            </a:r>
            <a:r>
              <a:rPr lang="en-US" sz="3600" kern="10" dirty="0">
                <a:ln w="381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Familie</a:t>
            </a:r>
            <a:endParaRPr lang="en-US" sz="3600" kern="10" dirty="0">
              <a:ln w="38100">
                <a:noFill/>
                <a:round/>
                <a:headEnd/>
                <a:tailEnd/>
              </a:ln>
              <a:gradFill rotWithShape="0">
                <a:gsLst>
                  <a:gs pos="0">
                    <a:srgbClr val="66FFFF"/>
                  </a:gs>
                  <a:gs pos="100000">
                    <a:srgbClr val="66FF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229600" cy="55626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8580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>
                      <a:alpha val="80000"/>
                    </a:srgbClr>
                  </a:prstShdw>
                </a:effectLst>
                <a:latin typeface="Impact"/>
              </a:rPr>
              <a:t>Die Liebe Gottes: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>
                      <a:alpha val="80000"/>
                    </a:srgbClr>
                  </a:prstShdw>
                </a:effectLst>
                <a:latin typeface="Impact"/>
              </a:rPr>
              <a:t>Durch eine wahre Familie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>
                      <a:alpha val="80000"/>
                    </a:srgbClr>
                  </a:prstShdw>
                </a:effectLst>
                <a:latin typeface="Impact"/>
              </a:rPr>
              <a:t>ausgedrückt </a:t>
            </a:r>
            <a:r>
              <a:rPr lang="de-DE" sz="3600" b="1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>
                      <a:alpha val="80000"/>
                    </a:srgbClr>
                  </a:prstShdw>
                </a:effectLst>
                <a:latin typeface="Impact"/>
              </a:rPr>
              <a:t>und </a:t>
            </a:r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>
                      <a:alpha val="80000"/>
                    </a:srgbClr>
                  </a:prstShdw>
                </a:effectLst>
                <a:latin typeface="Impact"/>
              </a:rPr>
              <a:t>erfahren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6600CC">
                    <a:alpha val="80000"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Clipart\Worldmap 3 ALC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" t="15741" r="3787" b="17592"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noFill/>
        </p:spPr>
      </p:pic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2933700" y="4648200"/>
            <a:ext cx="3276600" cy="2133600"/>
            <a:chOff x="1848" y="2964"/>
            <a:chExt cx="2064" cy="1344"/>
          </a:xfrm>
        </p:grpSpPr>
        <p:grpSp>
          <p:nvGrpSpPr>
            <p:cNvPr id="109572" name="Group 4"/>
            <p:cNvGrpSpPr>
              <a:grpSpLocks/>
            </p:cNvGrpSpPr>
            <p:nvPr/>
          </p:nvGrpSpPr>
          <p:grpSpPr bwMode="auto">
            <a:xfrm>
              <a:off x="1848" y="2964"/>
              <a:ext cx="2064" cy="1344"/>
              <a:chOff x="4608" y="912"/>
              <a:chExt cx="576" cy="528"/>
            </a:xfrm>
          </p:grpSpPr>
          <p:sp>
            <p:nvSpPr>
              <p:cNvPr id="109573" name="Oval 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576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4" name="Oval 6"/>
              <p:cNvSpPr>
                <a:spLocks noChangeArrowheads="1"/>
              </p:cNvSpPr>
              <p:nvPr/>
            </p:nvSpPr>
            <p:spPr bwMode="auto">
              <a:xfrm rot="1927613">
                <a:off x="4694" y="991"/>
                <a:ext cx="96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304" y="3828"/>
              <a:ext cx="1176" cy="384"/>
            </a:xfrm>
            <a:prstGeom prst="rect">
              <a:avLst/>
            </a:prstGeom>
            <a:effectLst>
              <a:outerShdw dist="25400" dir="12600000" algn="ctr" rotWithShape="0">
                <a:schemeClr val="bg1"/>
              </a:outerShdw>
            </a:effec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>
                    <a:outerShdw dist="12700" dir="1200000" algn="ctr" rotWithShape="0">
                      <a:schemeClr val="tx1"/>
                    </a:outerShdw>
                  </a:effectLst>
                  <a:latin typeface="Times New Roman"/>
                  <a:cs typeface="Times New Roman"/>
                </a:rPr>
                <a:t>Nation</a:t>
              </a:r>
            </a:p>
          </p:txBody>
        </p:sp>
      </p:grp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3238500" y="4495800"/>
            <a:ext cx="2660650" cy="1681163"/>
            <a:chOff x="2040" y="2832"/>
            <a:chExt cx="1676" cy="1059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2040" y="2832"/>
              <a:ext cx="1676" cy="10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56" y="3408"/>
              <a:ext cx="1248" cy="33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2700" dir="1200000" algn="ctr" rotWithShape="0">
                      <a:srgbClr val="0000FF"/>
                    </a:outerShdw>
                  </a:effectLst>
                  <a:latin typeface="Times New Roman"/>
                  <a:cs typeface="Times New Roman"/>
                </a:rPr>
                <a:t>Gesellschaft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700" dir="1200000" algn="ctr" rotWithShape="0">
                    <a:srgbClr val="0000FF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9" name="Group 11"/>
          <p:cNvGrpSpPr>
            <a:grpSpLocks/>
          </p:cNvGrpSpPr>
          <p:nvPr/>
        </p:nvGrpSpPr>
        <p:grpSpPr bwMode="auto">
          <a:xfrm>
            <a:off x="3492500" y="4338638"/>
            <a:ext cx="2146300" cy="1223962"/>
            <a:chOff x="2200" y="2733"/>
            <a:chExt cx="1352" cy="771"/>
          </a:xfrm>
        </p:grpSpPr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2200" y="2733"/>
              <a:ext cx="1352" cy="77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00" y="3120"/>
              <a:ext cx="960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Familie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12700" dir="6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09582" name="WordArt 1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2929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Zweiter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Zweck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rot="-4480750">
            <a:off x="4800601" y="3125787"/>
            <a:ext cx="1555750" cy="898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rot="4480750" flipH="1">
            <a:off x="4694238" y="2025650"/>
            <a:ext cx="1720850" cy="993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5505450" y="2411412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ts val="2900"/>
              </a:lnSpc>
            </a:pP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Wahre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ts val="3000"/>
              </a:lnSpc>
              <a:spcAft>
                <a:spcPct val="25000"/>
              </a:spcAft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Ehefrau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rot="16169198" flipV="1">
            <a:off x="3097213" y="3162300"/>
            <a:ext cx="1322388" cy="132238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rot="5430802" flipH="1" flipV="1">
            <a:off x="3101975" y="1617663"/>
            <a:ext cx="1317625" cy="13176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1962150" y="2411412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Wahrer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Aft>
                <a:spcPct val="30000"/>
              </a:spcAft>
            </a:pPr>
            <a:r>
              <a:rPr lang="en-US" sz="3000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Ehemann</a:t>
            </a:r>
            <a:endParaRPr lang="en-US" sz="3000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AutoShape 22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 rot="-16200000">
            <a:off x="4360069" y="26376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AutoShape 24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AutoShape 25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4" name="AutoShape 26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5" name="AutoShape 27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6" name="AutoShape 28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7" name="AutoShape 29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8" name="AutoShape 30"/>
          <p:cNvSpPr>
            <a:spLocks noChangeArrowheads="1"/>
          </p:cNvSpPr>
          <p:nvPr/>
        </p:nvSpPr>
        <p:spPr bwMode="auto">
          <a:xfrm rot="-5400000">
            <a:off x="4445794" y="21042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auto">
          <a:xfrm>
            <a:off x="47021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AutoShape 32"/>
          <p:cNvSpPr>
            <a:spLocks noChangeArrowheads="1"/>
          </p:cNvSpPr>
          <p:nvPr/>
        </p:nvSpPr>
        <p:spPr bwMode="auto">
          <a:xfrm rot="-10800000">
            <a:off x="4121150" y="2276475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3686175" y="3806825"/>
            <a:ext cx="1695450" cy="1168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Wahres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5200A4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Kind</a:t>
            </a:r>
          </a:p>
        </p:txBody>
      </p: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3581402" y="990600"/>
            <a:ext cx="1905001" cy="1219200"/>
            <a:chOff x="2256" y="624"/>
            <a:chExt cx="1200" cy="768"/>
          </a:xfrm>
        </p:grpSpPr>
        <p:sp>
          <p:nvSpPr>
            <p:cNvPr id="109603" name="Freeform 35"/>
            <p:cNvSpPr>
              <a:spLocks/>
            </p:cNvSpPr>
            <p:nvPr/>
          </p:nvSpPr>
          <p:spPr bwMode="auto">
            <a:xfrm rot="21564762" flipH="1">
              <a:off x="2689" y="624"/>
              <a:ext cx="767" cy="74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9604" name="Freeform 36"/>
            <p:cNvSpPr>
              <a:spLocks/>
            </p:cNvSpPr>
            <p:nvPr/>
          </p:nvSpPr>
          <p:spPr bwMode="auto">
            <a:xfrm rot="21562732" flipH="1">
              <a:off x="2256" y="625"/>
              <a:ext cx="831" cy="767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9605" name="WordArt 37"/>
          <p:cNvSpPr>
            <a:spLocks noChangeArrowheads="1" noChangeShapeType="1" noTextEdit="1"/>
          </p:cNvSpPr>
          <p:nvPr/>
        </p:nvSpPr>
        <p:spPr bwMode="auto">
          <a:xfrm>
            <a:off x="3810000" y="1274763"/>
            <a:ext cx="14478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Gott</a:t>
            </a:r>
          </a:p>
        </p:txBody>
      </p:sp>
      <p:sp>
        <p:nvSpPr>
          <p:cNvPr id="109606" name="WordArt 38"/>
          <p:cNvSpPr>
            <a:spLocks noChangeArrowheads="1" noChangeShapeType="1" noTextEdit="1"/>
          </p:cNvSpPr>
          <p:nvPr/>
        </p:nvSpPr>
        <p:spPr bwMode="auto">
          <a:xfrm>
            <a:off x="419100" y="5410200"/>
            <a:ext cx="8305800" cy="12001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Welt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der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wahren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Liebe</a:t>
            </a:r>
            <a:endParaRPr lang="en-US" sz="3600" b="1" kern="10" dirty="0">
              <a:ln w="38100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85194" dir="1593903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09607" name="WordArt 39"/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32004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Wahre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534400" cy="2743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Herrschaft der wahren Liebe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über die Schöpfung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Dritter</a:t>
            </a:r>
          </a:p>
          <a:p>
            <a:pPr algn="ctr"/>
            <a:r>
              <a:rPr lang="de-DE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großer Zweck des Lebens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1619" name="Picture 3" descr="SP084"/>
            <p:cNvPicPr>
              <a:picLocks noChangeAspect="1" noChangeArrowheads="1"/>
            </p:cNvPicPr>
            <p:nvPr/>
          </p:nvPicPr>
          <p:blipFill>
            <a:blip r:embed="rId2" cstate="print"/>
            <a:srcRect t="4344" r="4808" b="45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11620" name="Picture 4" descr="v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3216"/>
              <a:ext cx="1133" cy="1066"/>
            </a:xfrm>
            <a:prstGeom prst="rect">
              <a:avLst/>
            </a:prstGeom>
            <a:noFill/>
          </p:spPr>
        </p:pic>
        <p:pic>
          <p:nvPicPr>
            <p:cNvPr id="111621" name="Picture 5" descr="si0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3038"/>
              <a:ext cx="1248" cy="1234"/>
            </a:xfrm>
            <a:prstGeom prst="rect">
              <a:avLst/>
            </a:prstGeom>
            <a:noFill/>
          </p:spPr>
        </p:pic>
        <p:pic>
          <p:nvPicPr>
            <p:cNvPr id="111622" name="Picture 6" descr="wmwk0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2400"/>
              <a:ext cx="1007" cy="1870"/>
            </a:xfrm>
            <a:prstGeom prst="rect">
              <a:avLst/>
            </a:prstGeom>
            <a:noFill/>
          </p:spPr>
        </p:pic>
        <p:pic>
          <p:nvPicPr>
            <p:cNvPr id="111623" name="Picture 7" descr="astronau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81" t="31766" r="43182" b="35185"/>
            <a:stretch>
              <a:fillRect/>
            </a:stretch>
          </p:blipFill>
          <p:spPr bwMode="auto">
            <a:xfrm>
              <a:off x="288" y="1008"/>
              <a:ext cx="702" cy="1392"/>
            </a:xfrm>
            <a:prstGeom prst="rect">
              <a:avLst/>
            </a:prstGeom>
            <a:noFill/>
          </p:spPr>
        </p:pic>
        <p:pic>
          <p:nvPicPr>
            <p:cNvPr id="111624" name="Picture 8" descr="satellit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909" t="41402" r="41666" b="44444"/>
            <a:stretch>
              <a:fillRect/>
            </a:stretch>
          </p:blipFill>
          <p:spPr bwMode="auto">
            <a:xfrm>
              <a:off x="4752" y="1392"/>
              <a:ext cx="1008" cy="670"/>
            </a:xfrm>
            <a:prstGeom prst="rect">
              <a:avLst/>
            </a:prstGeom>
            <a:noFill/>
          </p:spPr>
        </p:pic>
        <p:pic>
          <p:nvPicPr>
            <p:cNvPr id="111625" name="Picture 9" descr="SHTLCVEH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2" y="1152"/>
              <a:ext cx="720" cy="608"/>
            </a:xfrm>
            <a:prstGeom prst="rect">
              <a:avLst/>
            </a:prstGeom>
            <a:noFill/>
          </p:spPr>
        </p:pic>
        <p:pic>
          <p:nvPicPr>
            <p:cNvPr id="111626" name="Picture 10" descr="DSPSA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6" y="1200"/>
              <a:ext cx="624" cy="483"/>
            </a:xfrm>
            <a:prstGeom prst="rect">
              <a:avLst/>
            </a:prstGeom>
            <a:noFill/>
          </p:spPr>
        </p:pic>
      </p:grpSp>
      <p:grpSp>
        <p:nvGrpSpPr>
          <p:cNvPr id="111627" name="Group 11"/>
          <p:cNvGrpSpPr>
            <a:grpSpLocks/>
          </p:cNvGrpSpPr>
          <p:nvPr/>
        </p:nvGrpSpPr>
        <p:grpSpPr bwMode="auto">
          <a:xfrm>
            <a:off x="457200" y="311150"/>
            <a:ext cx="8382000" cy="1289050"/>
            <a:chOff x="288" y="196"/>
            <a:chExt cx="5280" cy="812"/>
          </a:xfrm>
        </p:grpSpPr>
        <p:sp>
          <p:nvSpPr>
            <p:cNvPr id="1116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456" y="240"/>
              <a:ext cx="211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Herrschaft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der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r"/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wahren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Liebe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1162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88" y="196"/>
              <a:ext cx="1920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Dritter</a:t>
              </a:r>
            </a:p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Zweck</a:t>
              </a:r>
            </a:p>
          </p:txBody>
        </p:sp>
      </p:grpSp>
      <p:sp>
        <p:nvSpPr>
          <p:cNvPr id="111630" name="Line 14"/>
          <p:cNvSpPr>
            <a:spLocks noChangeShapeType="1"/>
          </p:cNvSpPr>
          <p:nvPr/>
        </p:nvSpPr>
        <p:spPr bwMode="auto">
          <a:xfrm rot="-4480750">
            <a:off x="4571207" y="40393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rot="4480750" flipH="1">
            <a:off x="4609307" y="26677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5372100" y="29273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Dinge</a:t>
            </a:r>
            <a:r>
              <a:rPr lang="en-US" sz="3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der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Schöpfung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rot="16169198" flipV="1">
            <a:off x="2914650" y="38481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rot="5430802" flipH="1" flipV="1">
            <a:off x="2952750" y="23050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1771650" y="29241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8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 smtClean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Wahre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Personen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grpSp>
        <p:nvGrpSpPr>
          <p:cNvPr id="111637" name="Group 21"/>
          <p:cNvGrpSpPr>
            <a:grpSpLocks/>
          </p:cNvGrpSpPr>
          <p:nvPr/>
        </p:nvGrpSpPr>
        <p:grpSpPr bwMode="auto">
          <a:xfrm>
            <a:off x="3505200" y="1163638"/>
            <a:ext cx="2095501" cy="1901825"/>
            <a:chOff x="2232" y="733"/>
            <a:chExt cx="1320" cy="1198"/>
          </a:xfrm>
        </p:grpSpPr>
        <p:sp>
          <p:nvSpPr>
            <p:cNvPr id="111638" name="Freeform 22"/>
            <p:cNvSpPr>
              <a:spLocks/>
            </p:cNvSpPr>
            <p:nvPr/>
          </p:nvSpPr>
          <p:spPr bwMode="auto">
            <a:xfrm rot="21564762" flipH="1">
              <a:off x="2693" y="733"/>
              <a:ext cx="859" cy="118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1639" name="Freeform 23"/>
            <p:cNvSpPr>
              <a:spLocks/>
            </p:cNvSpPr>
            <p:nvPr/>
          </p:nvSpPr>
          <p:spPr bwMode="auto">
            <a:xfrm rot="21562732" flipH="1">
              <a:off x="2232" y="734"/>
              <a:ext cx="930" cy="1197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1640" name="WordArt 24"/>
          <p:cNvSpPr>
            <a:spLocks noChangeArrowheads="1" noChangeShapeType="1" noTextEdit="1"/>
          </p:cNvSpPr>
          <p:nvPr/>
        </p:nvSpPr>
        <p:spPr bwMode="auto">
          <a:xfrm>
            <a:off x="3741738" y="1739900"/>
            <a:ext cx="1662112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Gott</a:t>
            </a:r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3581400" y="44926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12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/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Herrschaft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5200A4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der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5200A4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5200A4"/>
                </a:solidFill>
                <a:latin typeface="Impact" pitchFamily="34" charset="0"/>
              </a:rPr>
              <a:t>Liebe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5200A4"/>
              </a:solidFill>
              <a:latin typeface="Impact" pitchFamily="34" charset="0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 rot="-16200000">
            <a:off x="433387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 rot="-5400000">
            <a:off x="44291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4648200" y="30289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AutoShape 33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AutoShape 35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AutoShape 36"/>
          <p:cNvSpPr>
            <a:spLocks noChangeArrowheads="1"/>
          </p:cNvSpPr>
          <p:nvPr/>
        </p:nvSpPr>
        <p:spPr bwMode="auto">
          <a:xfrm rot="-10800000">
            <a:off x="407670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WordArt 37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724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Wahre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Liebe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0" grpId="0" animBg="1"/>
      <p:bldP spid="111631" grpId="0" animBg="1"/>
      <p:bldP spid="111632" grpId="0" animBg="1" autoUpdateAnimBg="0"/>
      <p:bldP spid="111633" grpId="0" animBg="1"/>
      <p:bldP spid="111634" grpId="0" animBg="1"/>
      <p:bldP spid="111635" grpId="0" animBg="1" autoUpdateAnimBg="0"/>
      <p:bldP spid="111636" grpId="0" animBg="1" autoUpdateAnimBg="0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  <p:bldP spid="111652" grpId="0" animBg="1"/>
      <p:bldP spid="11165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381000" y="306388"/>
            <a:ext cx="83058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Der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Zweck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unseres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Lebens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" y="1661886"/>
            <a:ext cx="4038600" cy="496751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4400" dirty="0" err="1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Wir</a:t>
            </a:r>
            <a:r>
              <a:rPr lang="en-US" sz="4400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leben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um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Gott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durch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unsere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Beziehungen</a:t>
            </a:r>
            <a:endParaRPr lang="en-US" sz="4400" dirty="0" smtClean="0"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von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wahrer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Liebe</a:t>
            </a:r>
            <a:endParaRPr lang="en-US" sz="4400" dirty="0" smtClean="0"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Freude</a:t>
            </a:r>
            <a:r>
              <a:rPr lang="en-US" sz="4400" dirty="0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zu</a:t>
            </a:r>
            <a:r>
              <a:rPr lang="en-US" sz="4400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bringen</a:t>
            </a:r>
            <a:endParaRPr lang="en-US" sz="4400" dirty="0"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4559300" y="1757363"/>
            <a:ext cx="4114800" cy="1674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mit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Gott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4559300" y="3394075"/>
            <a:ext cx="41275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mit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Anderen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4560888" y="4879975"/>
            <a:ext cx="4125912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mit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dem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Universum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75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875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/>
      <p:bldP spid="112645" grpId="0"/>
      <p:bldP spid="11264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153400" cy="4191000"/>
          </a:xfrm>
          <a:prstGeom prst="rect">
            <a:avLst/>
          </a:prstGeom>
          <a:effectLst>
            <a:outerShdw blurRad="215900" dist="101600" dir="10200000" algn="ctr" rotWithShape="0">
              <a:schemeClr val="bg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Auf welche Weise</a:t>
            </a:r>
          </a:p>
          <a:p>
            <a:pPr algn="ctr"/>
            <a:r>
              <a:rPr lang="de-DE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existieren wir</a:t>
            </a:r>
          </a:p>
          <a:p>
            <a:pPr algn="ctr"/>
            <a:r>
              <a:rPr lang="de-DE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nach dem Tode?</a:t>
            </a:r>
            <a:endParaRPr lang="en-US" sz="3600" b="1" kern="1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03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200" smtClean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smtClean="0">
                <a:solidFill>
                  <a:srgbClr val="6600CC"/>
                </a:solidFill>
                <a:latin typeface="Impact" pitchFamily="34" charset="0"/>
              </a:rPr>
              <a:t>Erste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Ursache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smtClean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000" smtClean="0">
                <a:solidFill>
                  <a:srgbClr val="0000CC"/>
                </a:solidFill>
                <a:latin typeface="Impact" pitchFamily="34" charset="0"/>
              </a:rPr>
              <a:t>Uni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versum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der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ersten</a:t>
            </a:r>
            <a:r>
              <a:rPr lang="en-US" sz="3600" b="1" kern="10" dirty="0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4006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Ursache</a:t>
            </a:r>
            <a:endParaRPr lang="en-US" sz="3600" b="1" kern="10" dirty="0">
              <a:ln w="19050">
                <a:solidFill>
                  <a:srgbClr val="340068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28700" y="1295400"/>
            <a:ext cx="7162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  <a:buFont typeface="Monotype Sorts" pitchFamily="2" charset="2"/>
              <a:buNone/>
            </a:pP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Offenbart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in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der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Schöpfung</a:t>
            </a:r>
            <a:r>
              <a:rPr lang="en-US" sz="4800" dirty="0">
                <a:ln w="19050">
                  <a:solidFill>
                    <a:srgbClr val="43008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wish cemetery in Worms-Germany_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6553200" cy="1638300"/>
          </a:xfrm>
          <a:prstGeom prst="rect">
            <a:avLst/>
          </a:prstGeom>
          <a:effectLst>
            <a:outerShdw blurRad="152400" dist="114300" dir="13800000" algn="ctr" rotWithShape="0">
              <a:schemeClr val="bg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TOD</a:t>
            </a:r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0"/>
            <a:ext cx="8121527" cy="3200400"/>
          </a:xfrm>
          <a:prstGeom prst="rect">
            <a:avLst/>
          </a:prstGeom>
          <a:effectLst>
            <a:outerShdw dist="63500" dir="9900000" algn="ctr" rotWithShape="0">
              <a:schemeClr val="bg1"/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Ende oder Anfang ?</a:t>
            </a:r>
            <a:endParaRPr lang="en-US" sz="3600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14300" dir="18720000">
                  <a:schemeClr val="tx1">
                    <a:alpha val="81000"/>
                  </a:schemeClr>
                </a:prst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fwpu-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153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Familienföderation für</a:t>
            </a:r>
          </a:p>
          <a:p>
            <a:pPr algn="ctr"/>
            <a:r>
              <a:rPr lang="de-DE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Weltfrieden und Vereinigung</a:t>
            </a:r>
            <a:endParaRPr lang="en-US" sz="20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16959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95400"/>
            <a:ext cx="59055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Für mehr Informationen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1526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8785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4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Darbietung der Diapositive</a:t>
            </a:r>
            <a:endParaRPr lang="en-US" sz="3200" b="1" dirty="0" err="1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u_g-UP DerInnerHunger_Renata_sm-neutral.jpg"/>
          <p:cNvPicPr>
            <a:picLocks noChangeAspect="1"/>
          </p:cNvPicPr>
          <p:nvPr/>
        </p:nvPicPr>
        <p:blipFill>
          <a:blip r:embed="rId2" cstate="print"/>
          <a:srcRect b="-23"/>
          <a:stretch>
            <a:fillRect/>
          </a:stretch>
        </p:blipFill>
        <p:spPr>
          <a:xfrm>
            <a:off x="0" y="0"/>
            <a:ext cx="9141884" cy="6858000"/>
          </a:xfrm>
          <a:prstGeom prst="rect">
            <a:avLst/>
          </a:prstGeom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66800" y="61722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66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Die </a:t>
            </a:r>
            <a:r>
              <a:rPr lang="en-US" sz="3600" b="1" kern="10" dirty="0" err="1">
                <a:ln w="3175">
                  <a:solidFill>
                    <a:srgbClr val="66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Schöpfungsprinzipien</a:t>
            </a:r>
            <a:endParaRPr lang="en-US" sz="3600" b="1" kern="10" dirty="0">
              <a:ln w="3175">
                <a:solidFill>
                  <a:srgbClr val="66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1340</Words>
  <Application>Microsoft Office PowerPoint</Application>
  <PresentationFormat>On-screen Show (4:3)</PresentationFormat>
  <Paragraphs>769</Paragraphs>
  <Slides>96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9" baseType="lpstr">
      <vt:lpstr>Arial</vt:lpstr>
      <vt:lpstr>Arial Black</vt:lpstr>
      <vt:lpstr>Impact</vt:lpstr>
      <vt:lpstr>Monotype Sorts</vt:lpstr>
      <vt:lpstr>Times New Roman</vt:lpstr>
      <vt:lpstr>Haettenschweiler</vt:lpstr>
      <vt:lpstr>Arial Narrow</vt:lpstr>
      <vt:lpstr>Tahoma</vt:lpstr>
      <vt:lpstr>Copperplate Gothic Light</vt:lpstr>
      <vt:lpstr>Eurostile</vt:lpstr>
      <vt:lpstr>Arial Rounded MT Bold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 de Watteville</cp:lastModifiedBy>
  <cp:revision>296</cp:revision>
  <dcterms:created xsi:type="dcterms:W3CDTF">2003-01-27T07:36:39Z</dcterms:created>
  <dcterms:modified xsi:type="dcterms:W3CDTF">2012-04-20T22:27:50Z</dcterms:modified>
</cp:coreProperties>
</file>