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5"/>
  </p:notes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6" r:id="rId27"/>
    <p:sldId id="313" r:id="rId28"/>
    <p:sldId id="314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36" r:id="rId41"/>
    <p:sldId id="302" r:id="rId42"/>
    <p:sldId id="303" r:id="rId43"/>
    <p:sldId id="304" r:id="rId44"/>
    <p:sldId id="305" r:id="rId45"/>
    <p:sldId id="316" r:id="rId46"/>
    <p:sldId id="317" r:id="rId47"/>
    <p:sldId id="318" r:id="rId48"/>
    <p:sldId id="320" r:id="rId49"/>
    <p:sldId id="321" r:id="rId50"/>
    <p:sldId id="337" r:id="rId51"/>
    <p:sldId id="338" r:id="rId52"/>
    <p:sldId id="342" r:id="rId53"/>
    <p:sldId id="345" r:id="rId54"/>
  </p:sldIdLst>
  <p:sldSz cx="9144000" cy="6858000" type="screen4x3"/>
  <p:notesSz cx="6858000" cy="9144000"/>
  <p:embeddedFontLst>
    <p:embeddedFont>
      <p:font typeface="Arial Black" pitchFamily="34" charset="0"/>
      <p:bold r:id="rId56"/>
    </p:embeddedFont>
    <p:embeddedFont>
      <p:font typeface="Comic Sans MS" pitchFamily="66" charset="0"/>
      <p:regular r:id="rId57"/>
      <p:bold r:id="rId58"/>
    </p:embeddedFont>
    <p:embeddedFont>
      <p:font typeface="Impact" pitchFamily="34" charset="0"/>
      <p:regular r:id="rId59"/>
    </p:embeddedFont>
    <p:embeddedFont>
      <p:font typeface="Arial Rounded MT Bold" pitchFamily="34" charset="0"/>
      <p:regular r:id="rId60"/>
    </p:embeddedFont>
    <p:embeddedFont>
      <p:font typeface="Haettenschweiler" pitchFamily="34" charset="0"/>
      <p:regular r:id="rId61"/>
    </p:embeddedFont>
    <p:embeddedFont>
      <p:font typeface="Eurostile" pitchFamily="34" charset="0"/>
      <p:regular r:id="rId62"/>
      <p:bold r:id="rId6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66"/>
    <a:srgbClr val="3A003A"/>
    <a:srgbClr val="460046"/>
    <a:srgbClr val="660066"/>
    <a:srgbClr val="0000CC"/>
    <a:srgbClr val="680000"/>
    <a:srgbClr val="800000"/>
    <a:srgbClr val="3E003E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7433" autoAdjust="0"/>
    <p:restoredTop sz="90932" autoAdjust="0"/>
  </p:normalViewPr>
  <p:slideViewPr>
    <p:cSldViewPr showGuides="1">
      <p:cViewPr>
        <p:scale>
          <a:sx n="80" d="100"/>
          <a:sy n="80" d="100"/>
        </p:scale>
        <p:origin x="-798" y="-678"/>
      </p:cViewPr>
      <p:guideLst>
        <p:guide orient="horz" pos="2640"/>
        <p:guide pos="4944"/>
      </p:guideLst>
    </p:cSldViewPr>
  </p:slideViewPr>
  <p:outlineViewPr>
    <p:cViewPr>
      <p:scale>
        <a:sx n="33" d="100"/>
        <a:sy n="33" d="100"/>
      </p:scale>
      <p:origin x="0" y="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A647A9-AFCB-4B62-BBDD-FD6B7E1161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4D5390-976A-4264-BFFC-A3B38C6057D3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2C0FB-3871-40DD-BD32-D6EA2B77D380}" type="slidenum">
              <a:rPr lang="en-US"/>
              <a:pPr/>
              <a:t>50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2C0FB-3871-40DD-BD32-D6EA2B77D380}" type="slidenum">
              <a:rPr lang="en-US"/>
              <a:pPr/>
              <a:t>51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B21D2-131E-493B-A8B7-A77C7D153006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EDD9C-A8C1-42EA-8A3B-FE753ED0EEE4}" type="slidenum">
              <a:rPr lang="en-US"/>
              <a:pPr/>
              <a:t>27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953B1-3B4A-4699-9EA9-9A8B948F10E8}" type="slidenum">
              <a:rPr lang="en-US"/>
              <a:pPr/>
              <a:t>28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383920-668F-45A9-B102-0558C439D2B6}" type="slidenum">
              <a:rPr lang="en-US"/>
              <a:pPr/>
              <a:t>34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21A47-AE5F-4416-B5A8-1C9452F90F5D}" type="slidenum">
              <a:rPr lang="en-US"/>
              <a:pPr/>
              <a:t>35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0F991C-FFAB-4291-8543-FFE27B9511D5}" type="slidenum">
              <a:rPr lang="en-US"/>
              <a:pPr/>
              <a:t>36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A0A4DA-4E3B-4B8B-B92D-BD2517CD0223}" type="slidenum">
              <a:rPr lang="en-US"/>
              <a:pPr/>
              <a:t>40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E9E941-E88B-4735-A018-ED5D26719F35}" type="slidenum">
              <a:rPr lang="en-US"/>
              <a:pPr/>
              <a:t>45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F08596-1102-4CBD-BEA3-D560C9675601}" type="slidenum">
              <a:rPr lang="en-US"/>
              <a:pPr/>
              <a:t>46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1A359-12A0-48A8-A830-2312AFA729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0B-B889-46B8-8EE3-44F542710B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5244D-9099-4F11-999A-B81B1B3C3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471FF-3DDE-49C1-B20F-8E37782292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817AF-B88C-4D4F-A4CD-1F95A0EBF1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D002D-A135-4C62-9D67-0D19C364FE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EB07B-105B-406B-94EC-C7A474879E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3AFF3-24C5-4797-8192-528FA1F265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A422C-2432-42A9-8081-5193FDAD0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DB71A-13B5-4873-82F3-B07B02836C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4CDFD-D02B-4705-B68A-31D7EFDD76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9320B5-B766-4252-80FA-4AB5726B8E9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4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FF"/>
            </a:gs>
            <a:gs pos="50000">
              <a:schemeClr val="bg1"/>
            </a:gs>
            <a:gs pos="100000">
              <a:srgbClr val="99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381000" y="1066800"/>
            <a:ext cx="8343900" cy="4876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Bottom"/>
              <a:lightRig rig="legacyHarsh3" dir="t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Black"/>
              </a:rPr>
              <a:t>Bienvenidos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 Black"/>
            </a:endParaRPr>
          </a:p>
        </p:txBody>
      </p:sp>
    </p:spTree>
  </p:cSld>
  <p:clrMapOvr>
    <a:masterClrMapping/>
  </p:clrMapOvr>
  <p:transition spd="slow" advClick="0" advTm="3000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Photos\Landscapes\jpg\mtnlak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916738"/>
          </a:xfrm>
          <a:prstGeom prst="rect">
            <a:avLst/>
          </a:prstGeom>
          <a:noFill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11175" y="4146550"/>
            <a:ext cx="2613025" cy="12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4800" b="1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Cuerpo Físico</a:t>
            </a:r>
            <a:endParaRPr lang="en-US" sz="4800">
              <a:ln w="3175">
                <a:solidFill>
                  <a:schemeClr val="tx1"/>
                </a:solidFill>
              </a:ln>
              <a:solidFill>
                <a:srgbClr val="CCFFFF"/>
              </a:solidFill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85800" y="1860550"/>
            <a:ext cx="2286000" cy="128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Mente</a:t>
            </a:r>
            <a:r>
              <a:rPr lang="en-US" sz="4800" b="1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Física</a:t>
            </a:r>
            <a:endParaRPr lang="en-US" sz="4800" b="1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3810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Yo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Físico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4953000" y="228600"/>
            <a:ext cx="38862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Normal3" dir="t"/>
            </a:scene3d>
            <a:sp3d extrusionH="121893000" prstMaterial="legacyMatte">
              <a:extrusionClr>
                <a:srgbClr val="AC8B00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Arial Black"/>
              </a:rPr>
              <a:t>Mundo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50000">
                    <a:srgbClr val="FFFF00"/>
                  </a:gs>
                  <a:gs pos="100000">
                    <a:srgbClr val="FFCC00"/>
                  </a:gs>
                </a:gsLst>
                <a:lin ang="2700000" scaled="1"/>
              </a:gradFill>
              <a:latin typeface="Arial Black"/>
            </a:endParaRPr>
          </a:p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Arial Black"/>
              </a:rPr>
              <a:t>Visible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033208" y="1143000"/>
            <a:ext cx="1919792" cy="5562600"/>
            <a:chOff x="1954212" y="1289050"/>
            <a:chExt cx="1843088" cy="5340350"/>
          </a:xfrm>
        </p:grpSpPr>
        <p:grpSp>
          <p:nvGrpSpPr>
            <p:cNvPr id="16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20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21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17" name="Picture 54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9688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18" name="Picture 52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19" name="Picture 53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Photos\Landscapes\jpg\mtnlak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916738"/>
          </a:xfrm>
          <a:prstGeom prst="rect">
            <a:avLst/>
          </a:prstGeom>
          <a:noFill/>
        </p:spPr>
      </p:pic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3810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Yo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Físico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11175" y="4146550"/>
            <a:ext cx="2613025" cy="12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4800" b="1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Cuerpo Físico</a:t>
            </a:r>
            <a:endParaRPr lang="en-US" sz="4800">
              <a:ln w="3175">
                <a:solidFill>
                  <a:schemeClr val="tx1"/>
                </a:solidFill>
              </a:ln>
              <a:solidFill>
                <a:srgbClr val="CCFFFF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85800" y="1860550"/>
            <a:ext cx="2286000" cy="128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4800" b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Mente Física</a:t>
            </a:r>
          </a:p>
        </p:txBody>
      </p:sp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4953000" y="228600"/>
            <a:ext cx="3886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Normal3" dir="t"/>
            </a:scene3d>
            <a:sp3d extrusionH="887400" prstMaterial="legacyMatte">
              <a:extrusionClr>
                <a:srgbClr val="AC8B00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Arial Black"/>
              </a:rPr>
              <a:t>Mundo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50000">
                    <a:srgbClr val="FFFF00"/>
                  </a:gs>
                  <a:gs pos="100000">
                    <a:srgbClr val="FFCC00"/>
                  </a:gs>
                </a:gsLst>
                <a:lin ang="2700000" scaled="1"/>
              </a:gradFill>
              <a:latin typeface="Arial Black"/>
            </a:endParaRPr>
          </a:p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Arial Black"/>
              </a:rPr>
              <a:t>Visible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033208" y="1143000"/>
            <a:ext cx="1919792" cy="5562600"/>
            <a:chOff x="1954212" y="1289050"/>
            <a:chExt cx="1843088" cy="5340350"/>
          </a:xfrm>
        </p:grpSpPr>
        <p:grpSp>
          <p:nvGrpSpPr>
            <p:cNvPr id="9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13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4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10" name="Picture 54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9688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11" name="Picture 52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12" name="Picture 53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 advTm="0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Photos\Landscapes\jpg\mtnlak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916738"/>
          </a:xfrm>
          <a:prstGeom prst="rect">
            <a:avLst/>
          </a:prstGeom>
          <a:noFill/>
        </p:spPr>
      </p:pic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3810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Yo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Físico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55600" y="3016250"/>
            <a:ext cx="26924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5400" dirty="0" err="1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Sentidos</a:t>
            </a:r>
            <a:endParaRPr lang="en-US" sz="5400" dirty="0">
              <a:ln w="3175">
                <a:solidFill>
                  <a:schemeClr val="tx1"/>
                </a:solidFill>
              </a:ln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5400" dirty="0" err="1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Físicos</a:t>
            </a:r>
            <a:endParaRPr lang="en-US" sz="5400" dirty="0">
              <a:ln w="3175">
                <a:solidFill>
                  <a:schemeClr val="tx1"/>
                </a:solidFill>
              </a:ln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 rot="-757852">
            <a:off x="6400800" y="5029200"/>
            <a:ext cx="1677988" cy="1300163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Front">
                <a:rot lat="20099999" lon="20099999" rev="0"/>
              </a:camera>
              <a:lightRig rig="legacyHarsh2" dir="t"/>
            </a:scene3d>
            <a:sp3d extrusionH="430200" prstMaterial="legacyMatte">
              <a:extrusionClr>
                <a:srgbClr val="007A77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FFFF"/>
                    </a:gs>
                    <a:gs pos="100000">
                      <a:srgbClr val="FFFF00"/>
                    </a:gs>
                  </a:gsLst>
                  <a:lin ang="6157852" scaled="1"/>
                </a:gradFill>
                <a:latin typeface="Impact"/>
              </a:rPr>
              <a:t>vista</a:t>
            </a:r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 rot="-693650">
            <a:off x="5181600" y="3733800"/>
            <a:ext cx="1812925" cy="125095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Front">
                <a:rot lat="20099999" lon="20099999" rev="0"/>
              </a:camera>
              <a:lightRig rig="legacyHarsh2" dir="t"/>
            </a:scene3d>
            <a:sp3d extrusionH="430200" prstMaterial="legacyMatte">
              <a:extrusionClr>
                <a:srgbClr val="0000CC"/>
              </a:extrusionClr>
            </a:sp3d>
          </a:bodyPr>
          <a:lstStyle/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CC99FF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oído</a:t>
            </a:r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 rot="-913995">
            <a:off x="7419975" y="3200400"/>
            <a:ext cx="1722438" cy="1223963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Front">
                <a:rot lat="20099999" lon="20099999" rev="0"/>
              </a:camera>
              <a:lightRig rig="legacyHarsh2" dir="t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99"/>
                    </a:gs>
                    <a:gs pos="100000">
                      <a:srgbClr val="00FF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tacto</a:t>
            </a:r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 rot="-1083159">
            <a:off x="990600" y="4419600"/>
            <a:ext cx="1747838" cy="1690688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Front">
                <a:rot lat="20099999" lon="20099999" rev="0"/>
              </a:camera>
              <a:lightRig rig="legacyHarsh2" dir="t"/>
            </a:scene3d>
            <a:sp3d extrusionH="430200" prstMaterial="legacyMatte">
              <a:extrusionClr>
                <a:srgbClr val="D2CD00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gusto</a:t>
            </a:r>
          </a:p>
        </p:txBody>
      </p:sp>
      <p:sp>
        <p:nvSpPr>
          <p:cNvPr id="19465" name="WordArt 9"/>
          <p:cNvSpPr>
            <a:spLocks noChangeArrowheads="1" noChangeShapeType="1" noTextEdit="1"/>
          </p:cNvSpPr>
          <p:nvPr/>
        </p:nvSpPr>
        <p:spPr bwMode="auto">
          <a:xfrm rot="-1202606">
            <a:off x="6019800" y="2286000"/>
            <a:ext cx="1571625" cy="1084263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Front">
                <a:rot lat="20099999" lon="20099999" rev="0"/>
              </a:camera>
              <a:lightRig rig="legacyHarsh2" dir="t"/>
            </a:scene3d>
            <a:sp3d extrusionH="430200" prstMaterial="legacyMatte">
              <a:extrusionClr>
                <a:srgbClr val="800080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99FF"/>
                    </a:gs>
                    <a:gs pos="100000">
                      <a:srgbClr val="FFFF00"/>
                    </a:gs>
                  </a:gsLst>
                  <a:lin ang="6602606" scaled="1"/>
                </a:gradFill>
                <a:latin typeface="Impact"/>
              </a:rPr>
              <a:t>olfato</a:t>
            </a:r>
          </a:p>
        </p:txBody>
      </p:sp>
      <p:sp>
        <p:nvSpPr>
          <p:cNvPr id="19466" name="WordArt 10"/>
          <p:cNvSpPr>
            <a:spLocks noChangeArrowheads="1" noChangeShapeType="1" noTextEdit="1"/>
          </p:cNvSpPr>
          <p:nvPr/>
        </p:nvSpPr>
        <p:spPr bwMode="auto">
          <a:xfrm>
            <a:off x="482600" y="1981200"/>
            <a:ext cx="2438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66FFFF"/>
                    </a:gs>
                  </a:gsLst>
                  <a:lin ang="0" scaled="1"/>
                </a:gradFill>
                <a:latin typeface="Impact"/>
              </a:rPr>
              <a:t>Cinco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rgbClr val="66FFFF"/>
                  </a:gs>
                </a:gsLst>
                <a:lin ang="0" scaled="1"/>
              </a:gradFill>
              <a:latin typeface="Impact"/>
            </a:endParaRP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 rot="5400000" flipV="1">
            <a:off x="1358900" y="1181100"/>
            <a:ext cx="685800" cy="609600"/>
          </a:xfrm>
          <a:prstGeom prst="notchedRightArrow">
            <a:avLst>
              <a:gd name="adj1" fmla="val 50000"/>
              <a:gd name="adj2" fmla="val 28125"/>
            </a:avLst>
          </a:prstGeom>
          <a:gradFill rotWithShape="0">
            <a:gsLst>
              <a:gs pos="0">
                <a:srgbClr val="6600CC"/>
              </a:gs>
              <a:gs pos="50000">
                <a:srgbClr val="FFFFFF"/>
              </a:gs>
              <a:gs pos="100000">
                <a:srgbClr val="6600CC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/>
            <a:endParaRPr lang="en-US" sz="2000">
              <a:solidFill>
                <a:srgbClr val="FFFF99"/>
              </a:solidFill>
            </a:endParaRPr>
          </a:p>
        </p:txBody>
      </p:sp>
      <p:sp>
        <p:nvSpPr>
          <p:cNvPr id="19468" name="WordArt 12"/>
          <p:cNvSpPr>
            <a:spLocks noChangeArrowheads="1" noChangeShapeType="1" noTextEdit="1"/>
          </p:cNvSpPr>
          <p:nvPr/>
        </p:nvSpPr>
        <p:spPr bwMode="auto">
          <a:xfrm>
            <a:off x="4953000" y="228600"/>
            <a:ext cx="3886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Normal3" dir="t"/>
            </a:scene3d>
            <a:sp3d extrusionH="887400" prstMaterial="legacyMatte">
              <a:extrusionClr>
                <a:srgbClr val="AC8B00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Arial Black"/>
              </a:rPr>
              <a:t>Mundo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50000">
                    <a:srgbClr val="FFFF00"/>
                  </a:gs>
                  <a:gs pos="100000">
                    <a:srgbClr val="FFCC00"/>
                  </a:gs>
                </a:gsLst>
                <a:lin ang="2700000" scaled="1"/>
              </a:gradFill>
              <a:latin typeface="Arial Black"/>
            </a:endParaRPr>
          </a:p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Arial Black"/>
              </a:rPr>
              <a:t>Visible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33208" y="1143000"/>
            <a:ext cx="1919792" cy="5562600"/>
            <a:chOff x="1954212" y="1289050"/>
            <a:chExt cx="1843088" cy="5340350"/>
          </a:xfrm>
        </p:grpSpPr>
        <p:grpSp>
          <p:nvGrpSpPr>
            <p:cNvPr id="15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19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20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16" name="Picture 54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9688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17" name="Picture 52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18" name="Picture 53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 advClick="0" advTm="2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61" grpId="0"/>
      <p:bldP spid="19462" grpId="0"/>
      <p:bldP spid="19463" grpId="0"/>
      <p:bldP spid="19464" grpId="0"/>
      <p:bldP spid="19465" grpId="0"/>
      <p:bldP spid="19466" grpId="0"/>
      <p:bldP spid="1946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7900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033208" y="1143000"/>
            <a:ext cx="1919792" cy="5562600"/>
            <a:chOff x="1954212" y="1289050"/>
            <a:chExt cx="1843088" cy="5340350"/>
          </a:xfrm>
        </p:grpSpPr>
        <p:grpSp>
          <p:nvGrpSpPr>
            <p:cNvPr id="31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35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6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80000" contrast="-90000"/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32" name="Picture 54" descr="Woman Business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80000" contrast="-90000"/>
            </a:blip>
            <a:srcRect/>
            <a:stretch>
              <a:fillRect/>
            </a:stretch>
          </p:blipFill>
          <p:spPr bwMode="auto">
            <a:xfrm>
              <a:off x="2579688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33" name="Picture 52" descr="Man casual_ori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80000" contrast="-90000"/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34" name="Picture 53" descr="Wo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80000" contrast="-90000"/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  <p:grpSp>
        <p:nvGrpSpPr>
          <p:cNvPr id="23" name="Group 22"/>
          <p:cNvGrpSpPr/>
          <p:nvPr/>
        </p:nvGrpSpPr>
        <p:grpSpPr>
          <a:xfrm>
            <a:off x="4038600" y="1143000"/>
            <a:ext cx="1838766" cy="5562600"/>
            <a:chOff x="4338638" y="1289050"/>
            <a:chExt cx="1765299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28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29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35000" contrast="-3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25" name="Picture 59" descr="Woman Business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35000"/>
            </a:blip>
            <a:srcRect/>
            <a:stretch>
              <a:fillRect/>
            </a:stretch>
          </p:blipFill>
          <p:spPr bwMode="auto">
            <a:xfrm>
              <a:off x="4886324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26" name="Picture 58" descr="Man casual_ori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3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27" name="Picture 60" descr="Wo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3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11175" y="4222750"/>
            <a:ext cx="261302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4800">
                <a:solidFill>
                  <a:srgbClr val="FFFF99"/>
                </a:solidFill>
                <a:latin typeface="Arial Black" pitchFamily="34" charset="0"/>
              </a:rPr>
              <a:t>Cuerpo Físico</a:t>
            </a:r>
            <a:endParaRPr lang="en-US" sz="4800">
              <a:solidFill>
                <a:srgbClr val="FFFF99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85800" y="1936750"/>
            <a:ext cx="22860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4800">
                <a:solidFill>
                  <a:srgbClr val="FFFF99"/>
                </a:solidFill>
                <a:latin typeface="Arial Black" pitchFamily="34" charset="0"/>
              </a:rPr>
              <a:t>Mente Física</a:t>
            </a:r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3810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noFill/>
                  <a:round/>
                  <a:headEnd/>
                  <a:tailEnd/>
                </a:ln>
                <a:solidFill>
                  <a:srgbClr val="FFFF99"/>
                </a:solidFill>
                <a:latin typeface="Arial Black"/>
              </a:rPr>
              <a:t>Yo Físico</a:t>
            </a:r>
          </a:p>
        </p:txBody>
      </p:sp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4343400" y="304800"/>
            <a:ext cx="441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50000">
                      <a:srgbClr val="FFF2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Arial Black"/>
              </a:rPr>
              <a:t>Yo</a:t>
            </a:r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50000">
                      <a:srgbClr val="FFF2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50000">
                      <a:srgbClr val="FFF2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Arial Black"/>
              </a:rPr>
              <a:t>Espiritual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00"/>
                  </a:gs>
                  <a:gs pos="50000">
                    <a:srgbClr val="FFF200"/>
                  </a:gs>
                  <a:gs pos="100000">
                    <a:srgbClr val="FF9900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495925" y="4225925"/>
            <a:ext cx="337502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Cuerpo</a:t>
            </a:r>
            <a:endParaRPr lang="en-US" sz="4800" b="1" dirty="0">
              <a:ln w="3175">
                <a:solidFill>
                  <a:schemeClr val="tx1"/>
                </a:solidFill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Espiritual</a:t>
            </a:r>
            <a:endParaRPr lang="en-US" sz="4800" b="1" dirty="0">
              <a:ln w="3175">
                <a:solidFill>
                  <a:schemeClr val="tx1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486400" y="1828800"/>
            <a:ext cx="337502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Mente</a:t>
            </a:r>
            <a:endParaRPr lang="en-US" sz="4800" b="1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Espiritual</a:t>
            </a:r>
            <a:endParaRPr lang="en-US" sz="4800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1601788" y="1371600"/>
            <a:ext cx="2743200" cy="762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754188" y="1447800"/>
            <a:ext cx="2514600" cy="61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5000"/>
              </a:lnSpc>
            </a:pPr>
            <a:r>
              <a:rPr lang="en-US" sz="3400" dirty="0" err="1">
                <a:solidFill>
                  <a:srgbClr val="000099"/>
                </a:solidFill>
                <a:latin typeface="Arial Black" pitchFamily="34" charset="0"/>
              </a:rPr>
              <a:t>Intelecto</a:t>
            </a:r>
            <a:endParaRPr lang="en-US" sz="3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1601788" y="3048000"/>
            <a:ext cx="2743200" cy="762000"/>
            <a:chOff x="1152" y="1776"/>
            <a:chExt cx="1728" cy="480"/>
          </a:xfrm>
        </p:grpSpPr>
        <p:sp>
          <p:nvSpPr>
            <p:cNvPr id="2049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1728" cy="48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1236" y="1824"/>
              <a:ext cx="1560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 sz="3400" dirty="0" err="1">
                  <a:solidFill>
                    <a:srgbClr val="000099"/>
                  </a:solidFill>
                  <a:latin typeface="Arial Black" pitchFamily="34" charset="0"/>
                </a:rPr>
                <a:t>Voluntad</a:t>
              </a:r>
              <a:endParaRPr lang="en-US" sz="3400" dirty="0">
                <a:solidFill>
                  <a:srgbClr val="000099"/>
                </a:solidFill>
                <a:latin typeface="Arial Black" pitchFamily="34" charset="0"/>
              </a:endParaRPr>
            </a:p>
          </p:txBody>
        </p:sp>
      </p:grp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1601788" y="2209800"/>
            <a:ext cx="2743200" cy="762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773238" y="2286000"/>
            <a:ext cx="2400300" cy="61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05000"/>
              </a:lnSpc>
            </a:pPr>
            <a:r>
              <a:rPr lang="en-US" sz="3400" dirty="0" err="1">
                <a:solidFill>
                  <a:srgbClr val="000099"/>
                </a:solidFill>
                <a:latin typeface="Arial Black" pitchFamily="34" charset="0"/>
              </a:rPr>
              <a:t>Emoción</a:t>
            </a:r>
            <a:endParaRPr lang="en-US" sz="3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grpSp>
        <p:nvGrpSpPr>
          <p:cNvPr id="20497" name="Group 17"/>
          <p:cNvGrpSpPr>
            <a:grpSpLocks/>
          </p:cNvGrpSpPr>
          <p:nvPr/>
        </p:nvGrpSpPr>
        <p:grpSpPr bwMode="auto">
          <a:xfrm>
            <a:off x="328613" y="3989388"/>
            <a:ext cx="5365750" cy="1116012"/>
            <a:chOff x="207" y="2465"/>
            <a:chExt cx="3380" cy="703"/>
          </a:xfrm>
        </p:grpSpPr>
        <p:sp>
          <p:nvSpPr>
            <p:cNvPr id="20498" name="Oval 18"/>
            <p:cNvSpPr>
              <a:spLocks noChangeArrowheads="1"/>
            </p:cNvSpPr>
            <p:nvPr/>
          </p:nvSpPr>
          <p:spPr bwMode="auto">
            <a:xfrm>
              <a:off x="207" y="2465"/>
              <a:ext cx="3380" cy="70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Text Box 19"/>
            <p:cNvSpPr txBox="1">
              <a:spLocks noChangeArrowheads="1"/>
            </p:cNvSpPr>
            <p:nvPr/>
          </p:nvSpPr>
          <p:spPr bwMode="auto">
            <a:xfrm>
              <a:off x="613" y="2626"/>
              <a:ext cx="256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3000" dirty="0">
                  <a:solidFill>
                    <a:srgbClr val="0000CC"/>
                  </a:solidFill>
                  <a:latin typeface="Arial Black" pitchFamily="34" charset="0"/>
                </a:rPr>
                <a:t>Forma de </a:t>
              </a:r>
              <a:r>
                <a:rPr lang="en-US" sz="3000" dirty="0" err="1">
                  <a:solidFill>
                    <a:srgbClr val="0000CC"/>
                  </a:solidFill>
                  <a:latin typeface="Arial Black" pitchFamily="34" charset="0"/>
                </a:rPr>
                <a:t>Energía</a:t>
              </a:r>
              <a:endParaRPr lang="en-US" sz="3000" dirty="0">
                <a:solidFill>
                  <a:srgbClr val="0000CC"/>
                </a:solidFill>
                <a:latin typeface="Arial Black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3000" dirty="0" err="1">
                  <a:solidFill>
                    <a:srgbClr val="0000CC"/>
                  </a:solidFill>
                  <a:latin typeface="Arial Black" pitchFamily="34" charset="0"/>
                </a:rPr>
                <a:t>independiente</a:t>
              </a:r>
              <a:endParaRPr lang="en-US" sz="3000" dirty="0">
                <a:solidFill>
                  <a:srgbClr val="0000CC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0500" name="Group 20"/>
          <p:cNvGrpSpPr>
            <a:grpSpLocks/>
          </p:cNvGrpSpPr>
          <p:nvPr/>
        </p:nvGrpSpPr>
        <p:grpSpPr bwMode="auto">
          <a:xfrm>
            <a:off x="304800" y="5181600"/>
            <a:ext cx="5411788" cy="1143000"/>
            <a:chOff x="144" y="3264"/>
            <a:chExt cx="3409" cy="720"/>
          </a:xfrm>
        </p:grpSpPr>
        <p:sp>
          <p:nvSpPr>
            <p:cNvPr id="20501" name="Oval 21"/>
            <p:cNvSpPr>
              <a:spLocks noChangeArrowheads="1"/>
            </p:cNvSpPr>
            <p:nvPr/>
          </p:nvSpPr>
          <p:spPr bwMode="auto">
            <a:xfrm>
              <a:off x="144" y="3264"/>
              <a:ext cx="3409" cy="7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Text Box 22"/>
            <p:cNvSpPr txBox="1">
              <a:spLocks noChangeArrowheads="1"/>
            </p:cNvSpPr>
            <p:nvPr/>
          </p:nvSpPr>
          <p:spPr bwMode="auto">
            <a:xfrm>
              <a:off x="193" y="3456"/>
              <a:ext cx="331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 spc="-150" dirty="0" err="1">
                  <a:solidFill>
                    <a:srgbClr val="0000CC"/>
                  </a:solidFill>
                  <a:latin typeface="Arial Black" pitchFamily="34" charset="0"/>
                </a:rPr>
                <a:t>Sobrevive</a:t>
              </a:r>
              <a:r>
                <a:rPr lang="en-US" sz="3200" spc="-150" dirty="0">
                  <a:solidFill>
                    <a:srgbClr val="0000CC"/>
                  </a:solidFill>
                  <a:latin typeface="Arial Black" pitchFamily="34" charset="0"/>
                </a:rPr>
                <a:t> a la </a:t>
              </a:r>
              <a:r>
                <a:rPr lang="en-US" sz="3200" spc="-150" dirty="0" err="1">
                  <a:solidFill>
                    <a:srgbClr val="0000CC"/>
                  </a:solidFill>
                  <a:latin typeface="Arial Black" pitchFamily="34" charset="0"/>
                </a:rPr>
                <a:t>Muerte</a:t>
              </a:r>
              <a:endParaRPr lang="en-US" sz="3200" spc="-150" dirty="0">
                <a:solidFill>
                  <a:srgbClr val="0000CC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3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8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300"/>
                            </p:stCondLst>
                            <p:childTnLst>
                              <p:par>
                                <p:cTn id="2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8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300"/>
                            </p:stCondLst>
                            <p:childTnLst>
                              <p:par>
                                <p:cTn id="36" presetID="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3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8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8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8" grpId="0" autoUpdateAnimBg="0"/>
      <p:bldP spid="20489" grpId="0" autoUpdateAnimBg="0"/>
      <p:bldP spid="20490" grpId="0" animBg="1"/>
      <p:bldP spid="20491" grpId="0" autoUpdateAnimBg="0"/>
      <p:bldP spid="20495" grpId="0" animBg="1"/>
      <p:bldP spid="2049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038600" y="1143000"/>
            <a:ext cx="1838766" cy="5562600"/>
            <a:chOff x="4338638" y="1289050"/>
            <a:chExt cx="1765299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12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16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7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35000" contrast="-3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13" name="Picture 59" descr="Woman Business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35000"/>
            </a:blip>
            <a:srcRect/>
            <a:stretch>
              <a:fillRect/>
            </a:stretch>
          </p:blipFill>
          <p:spPr bwMode="auto">
            <a:xfrm>
              <a:off x="4886324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14" name="Picture 58" descr="Man casual_ori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3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15" name="Picture 60" descr="Wo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3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 rot="4989">
            <a:off x="3962400" y="4876800"/>
            <a:ext cx="4878388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 pitchFamily="34" charset="0"/>
              </a:rPr>
              <a:t>Corazón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503863" y="2549525"/>
            <a:ext cx="3397084" cy="135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50800" dir="2400000" algn="tl">
                    <a:srgbClr val="000000"/>
                  </a:outerShdw>
                </a:effectLst>
                <a:latin typeface="Arial Black" pitchFamily="34" charset="0"/>
              </a:rPr>
              <a:t>Mente</a:t>
            </a:r>
            <a:endParaRPr lang="en-US" sz="4800" b="1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50800" dir="24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50800" dir="2400000" algn="tl">
                    <a:srgbClr val="000000"/>
                  </a:outerShdw>
                </a:effectLst>
                <a:latin typeface="Arial Black" pitchFamily="34" charset="0"/>
              </a:rPr>
              <a:t>Espiritual</a:t>
            </a:r>
            <a:endParaRPr lang="en-US" sz="4800" b="1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50800" dir="24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 rot="10703260" flipH="1" flipV="1">
            <a:off x="1905000" y="1795463"/>
            <a:ext cx="2590800" cy="7905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>
                <a:solidFill>
                  <a:srgbClr val="FFFF99"/>
                </a:solidFill>
                <a:latin typeface="Arial Black" pitchFamily="34" charset="0"/>
              </a:rPr>
              <a:t>Intelecto</a:t>
            </a:r>
            <a:r>
              <a:rPr lang="en-US" sz="3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1600">
              <a:solidFill>
                <a:srgbClr val="FFFF99"/>
              </a:solidFill>
              <a:latin typeface="Arial Black" pitchFamily="34" charset="0"/>
            </a:endParaRP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 rot="10703260" flipH="1" flipV="1">
            <a:off x="76200" y="3652838"/>
            <a:ext cx="2581275" cy="8429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FFFF99"/>
                </a:solidFill>
                <a:latin typeface="Arial Black" pitchFamily="34" charset="0"/>
              </a:rPr>
              <a:t>Voluntad</a:t>
            </a:r>
            <a:endParaRPr lang="en-US" sz="3400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 rot="10703260" flipH="1" flipV="1">
            <a:off x="906463" y="2662238"/>
            <a:ext cx="2598737" cy="8429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FFFF99"/>
                </a:solidFill>
                <a:latin typeface="Arial Black" pitchFamily="34" charset="0"/>
              </a:rPr>
              <a:t>Emoción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4343400" y="304800"/>
            <a:ext cx="441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50000">
                      <a:srgbClr val="FFF2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Arial Black"/>
              </a:rPr>
              <a:t>Yo Espiritual</a:t>
            </a:r>
          </a:p>
        </p:txBody>
      </p:sp>
      <p:grpSp>
        <p:nvGrpSpPr>
          <p:cNvPr id="21512" name="Group 8"/>
          <p:cNvGrpSpPr>
            <a:grpSpLocks/>
          </p:cNvGrpSpPr>
          <p:nvPr/>
        </p:nvGrpSpPr>
        <p:grpSpPr bwMode="auto">
          <a:xfrm>
            <a:off x="609600" y="5486400"/>
            <a:ext cx="8305800" cy="1219200"/>
            <a:chOff x="384" y="3456"/>
            <a:chExt cx="5232" cy="768"/>
          </a:xfrm>
        </p:grpSpPr>
        <p:sp>
          <p:nvSpPr>
            <p:cNvPr id="21513" name="AutoShape 9"/>
            <p:cNvSpPr>
              <a:spLocks noChangeArrowheads="1"/>
            </p:cNvSpPr>
            <p:nvPr/>
          </p:nvSpPr>
          <p:spPr bwMode="auto">
            <a:xfrm>
              <a:off x="384" y="3456"/>
              <a:ext cx="5232" cy="768"/>
            </a:xfrm>
            <a:prstGeom prst="horizontalScroll">
              <a:avLst>
                <a:gd name="adj" fmla="val 10579"/>
              </a:avLst>
            </a:prstGeom>
            <a:gradFill rotWithShape="0">
              <a:gsLst>
                <a:gs pos="0">
                  <a:srgbClr val="9900FF"/>
                </a:gs>
                <a:gs pos="50000">
                  <a:srgbClr val="6600CC"/>
                </a:gs>
                <a:gs pos="100000">
                  <a:srgbClr val="9900FF"/>
                </a:gs>
              </a:gsLst>
              <a:lin ang="27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576" y="3623"/>
              <a:ext cx="4896" cy="4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chemeClr val="bg1"/>
                      </a:gs>
                      <a:gs pos="50000">
                        <a:schemeClr val="bg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atin typeface="Arial Black"/>
                </a:rPr>
                <a:t>Impulso emocional irresistible a amar</a:t>
              </a:r>
            </a:p>
          </p:txBody>
        </p:sp>
      </p:grpSp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4038600" y="1143000"/>
            <a:ext cx="1838766" cy="5562600"/>
            <a:chOff x="4338638" y="1289050"/>
            <a:chExt cx="1765299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6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30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1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35000" contrast="-3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27" name="Picture 59" descr="Woman Business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35000"/>
            </a:blip>
            <a:srcRect/>
            <a:stretch>
              <a:fillRect/>
            </a:stretch>
          </p:blipFill>
          <p:spPr bwMode="auto">
            <a:xfrm>
              <a:off x="4886324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28" name="Picture 58" descr="Man casual_ori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3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29" name="Picture 60" descr="Wo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3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 rot="4989">
            <a:off x="3962400" y="4876800"/>
            <a:ext cx="4878388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 pitchFamily="34" charset="0"/>
              </a:rPr>
              <a:t>Corazón</a:t>
            </a:r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 rot="10703260" flipH="1" flipV="1">
            <a:off x="1905000" y="1795463"/>
            <a:ext cx="2590800" cy="7905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>
                <a:solidFill>
                  <a:srgbClr val="FFFF99"/>
                </a:solidFill>
                <a:latin typeface="Arial Black" pitchFamily="34" charset="0"/>
              </a:rPr>
              <a:t>Intelecto</a:t>
            </a:r>
            <a:r>
              <a:rPr lang="en-US" sz="3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1600">
              <a:solidFill>
                <a:srgbClr val="FFFF99"/>
              </a:solidFill>
              <a:latin typeface="Arial Black" pitchFamily="34" charset="0"/>
            </a:endParaRP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 rot="10703260" flipH="1" flipV="1">
            <a:off x="76200" y="3652838"/>
            <a:ext cx="2581275" cy="8429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FFFF99"/>
                </a:solidFill>
                <a:latin typeface="Arial Black" pitchFamily="34" charset="0"/>
              </a:rPr>
              <a:t>Voluntad</a:t>
            </a:r>
            <a:endParaRPr lang="en-US" sz="3400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 rot="10703260" flipH="1" flipV="1">
            <a:off x="906463" y="2662238"/>
            <a:ext cx="2598737" cy="8429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FFFF99"/>
                </a:solidFill>
                <a:latin typeface="Arial Black" pitchFamily="34" charset="0"/>
              </a:rPr>
              <a:t>Emoción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503863" y="2549525"/>
            <a:ext cx="3397084" cy="135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50800" dir="2400000" algn="tl">
                    <a:srgbClr val="000000"/>
                  </a:outerShdw>
                </a:effectLst>
                <a:latin typeface="Arial Black" pitchFamily="34" charset="0"/>
              </a:rPr>
              <a:t>Mente</a:t>
            </a:r>
            <a:endParaRPr lang="en-US" sz="4800" b="1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50800" dir="24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50800" dir="2400000" algn="tl">
                    <a:srgbClr val="000000"/>
                  </a:outerShdw>
                </a:effectLst>
                <a:latin typeface="Arial Black" pitchFamily="34" charset="0"/>
              </a:rPr>
              <a:t>Espiritual</a:t>
            </a:r>
            <a:endParaRPr lang="en-US" sz="4800" b="1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50800" dir="24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 rot="10703260" flipH="1" flipV="1">
            <a:off x="685800" y="4191000"/>
            <a:ext cx="2897188" cy="762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b="1">
                <a:solidFill>
                  <a:srgbClr val="660066"/>
                </a:solidFill>
                <a:latin typeface="Arial Black" pitchFamily="34" charset="0"/>
              </a:rPr>
              <a:t>Bondad</a:t>
            </a:r>
            <a:endParaRPr lang="en-US" sz="1600" b="1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 rot="10703260" flipH="1" flipV="1">
            <a:off x="2895600" y="2287588"/>
            <a:ext cx="2743200" cy="76358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>
                <a:solidFill>
                  <a:srgbClr val="660066"/>
                </a:solidFill>
                <a:latin typeface="Arial Black" pitchFamily="34" charset="0"/>
              </a:rPr>
              <a:t>Verdad</a:t>
            </a:r>
            <a:endParaRPr lang="en-US" sz="1600" b="1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 rot="10703260" flipH="1" flipV="1">
            <a:off x="1752600" y="3200400"/>
            <a:ext cx="2974975" cy="83978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>
                <a:solidFill>
                  <a:srgbClr val="660066"/>
                </a:solidFill>
                <a:latin typeface="Arial Black" pitchFamily="34" charset="0"/>
              </a:rPr>
              <a:t>Belleza</a:t>
            </a:r>
            <a:endParaRPr lang="en-US" sz="1600" b="1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 rot="10703260" flipH="1" flipV="1">
            <a:off x="4114800" y="1446213"/>
            <a:ext cx="2362200" cy="685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>
                <a:solidFill>
                  <a:srgbClr val="660066"/>
                </a:solidFill>
                <a:latin typeface="Arial Black" pitchFamily="34" charset="0"/>
              </a:rPr>
              <a:t>Amor</a:t>
            </a:r>
            <a:endParaRPr lang="en-US" sz="1600" b="1">
              <a:solidFill>
                <a:srgbClr val="660066"/>
              </a:solidFill>
              <a:latin typeface="Arial Black" pitchFamily="34" charset="0"/>
            </a:endParaRPr>
          </a:p>
        </p:txBody>
      </p:sp>
      <p:grpSp>
        <p:nvGrpSpPr>
          <p:cNvPr id="22539" name="Group 11"/>
          <p:cNvGrpSpPr>
            <a:grpSpLocks/>
          </p:cNvGrpSpPr>
          <p:nvPr/>
        </p:nvGrpSpPr>
        <p:grpSpPr bwMode="auto">
          <a:xfrm>
            <a:off x="4764088" y="3676650"/>
            <a:ext cx="1941512" cy="736600"/>
            <a:chOff x="2991" y="2316"/>
            <a:chExt cx="1223" cy="464"/>
          </a:xfrm>
        </p:grpSpPr>
        <p:sp>
          <p:nvSpPr>
            <p:cNvPr id="22540" name="Freeform 12"/>
            <p:cNvSpPr>
              <a:spLocks/>
            </p:cNvSpPr>
            <p:nvPr/>
          </p:nvSpPr>
          <p:spPr bwMode="auto">
            <a:xfrm rot="12108904" flipV="1">
              <a:off x="3241" y="2616"/>
              <a:ext cx="973" cy="164"/>
            </a:xfrm>
            <a:custGeom>
              <a:avLst/>
              <a:gdLst/>
              <a:ahLst/>
              <a:cxnLst>
                <a:cxn ang="0">
                  <a:pos x="4351" y="0"/>
                </a:cxn>
                <a:cxn ang="0">
                  <a:pos x="4265" y="11"/>
                </a:cxn>
                <a:cxn ang="0">
                  <a:pos x="3670" y="91"/>
                </a:cxn>
                <a:cxn ang="0">
                  <a:pos x="1636" y="363"/>
                </a:cxn>
                <a:cxn ang="0">
                  <a:pos x="85" y="570"/>
                </a:cxn>
                <a:cxn ang="0">
                  <a:pos x="0" y="580"/>
                </a:cxn>
                <a:cxn ang="0">
                  <a:pos x="85" y="592"/>
                </a:cxn>
                <a:cxn ang="0">
                  <a:pos x="680" y="671"/>
                </a:cxn>
                <a:cxn ang="0">
                  <a:pos x="2718" y="942"/>
                </a:cxn>
                <a:cxn ang="0">
                  <a:pos x="4272" y="1148"/>
                </a:cxn>
                <a:cxn ang="0">
                  <a:pos x="4358" y="1158"/>
                </a:cxn>
                <a:cxn ang="0">
                  <a:pos x="4357" y="1137"/>
                </a:cxn>
                <a:cxn ang="0">
                  <a:pos x="4357" y="978"/>
                </a:cxn>
                <a:cxn ang="0">
                  <a:pos x="4354" y="436"/>
                </a:cxn>
                <a:cxn ang="0">
                  <a:pos x="4351" y="23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</a:cxnLst>
              <a:rect l="0" t="0" r="r" b="b"/>
              <a:pathLst>
                <a:path w="4358" h="1158">
                  <a:moveTo>
                    <a:pt x="4351" y="0"/>
                  </a:moveTo>
                  <a:lnTo>
                    <a:pt x="4265" y="11"/>
                  </a:lnTo>
                  <a:lnTo>
                    <a:pt x="3670" y="91"/>
                  </a:lnTo>
                  <a:lnTo>
                    <a:pt x="1636" y="363"/>
                  </a:lnTo>
                  <a:lnTo>
                    <a:pt x="85" y="570"/>
                  </a:lnTo>
                  <a:lnTo>
                    <a:pt x="0" y="580"/>
                  </a:lnTo>
                  <a:lnTo>
                    <a:pt x="85" y="592"/>
                  </a:lnTo>
                  <a:lnTo>
                    <a:pt x="680" y="671"/>
                  </a:lnTo>
                  <a:lnTo>
                    <a:pt x="2718" y="942"/>
                  </a:lnTo>
                  <a:lnTo>
                    <a:pt x="4272" y="1148"/>
                  </a:lnTo>
                  <a:lnTo>
                    <a:pt x="4358" y="1158"/>
                  </a:lnTo>
                  <a:lnTo>
                    <a:pt x="4357" y="1137"/>
                  </a:lnTo>
                  <a:lnTo>
                    <a:pt x="4357" y="978"/>
                  </a:lnTo>
                  <a:lnTo>
                    <a:pt x="4354" y="436"/>
                  </a:lnTo>
                  <a:lnTo>
                    <a:pt x="4351" y="23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66CC"/>
                </a:gs>
              </a:gsLst>
              <a:lin ang="0" scaled="1"/>
            </a:gradFill>
            <a:ln w="1905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Freeform 13"/>
            <p:cNvSpPr>
              <a:spLocks/>
            </p:cNvSpPr>
            <p:nvPr/>
          </p:nvSpPr>
          <p:spPr bwMode="auto">
            <a:xfrm rot="12105363" flipV="1">
              <a:off x="2991" y="2316"/>
              <a:ext cx="321" cy="288"/>
            </a:xfrm>
            <a:custGeom>
              <a:avLst/>
              <a:gdLst/>
              <a:ahLst/>
              <a:cxnLst>
                <a:cxn ang="0">
                  <a:pos x="1" y="1148"/>
                </a:cxn>
                <a:cxn ang="0">
                  <a:pos x="0" y="1126"/>
                </a:cxn>
                <a:cxn ang="0">
                  <a:pos x="1" y="969"/>
                </a:cxn>
                <a:cxn ang="0">
                  <a:pos x="0" y="432"/>
                </a:cxn>
                <a:cxn ang="0">
                  <a:pos x="0" y="24"/>
                </a:cxn>
                <a:cxn ang="0">
                  <a:pos x="1" y="0"/>
                </a:cxn>
                <a:cxn ang="0">
                  <a:pos x="29" y="24"/>
                </a:cxn>
                <a:cxn ang="0">
                  <a:pos x="224" y="180"/>
                </a:cxn>
                <a:cxn ang="0">
                  <a:pos x="896" y="717"/>
                </a:cxn>
                <a:cxn ang="0">
                  <a:pos x="1408" y="1126"/>
                </a:cxn>
                <a:cxn ang="0">
                  <a:pos x="1436" y="1148"/>
                </a:cxn>
                <a:cxn ang="0">
                  <a:pos x="1408" y="1171"/>
                </a:cxn>
                <a:cxn ang="0">
                  <a:pos x="1212" y="1324"/>
                </a:cxn>
                <a:cxn ang="0">
                  <a:pos x="540" y="1848"/>
                </a:cxn>
                <a:cxn ang="0">
                  <a:pos x="29" y="2248"/>
                </a:cxn>
                <a:cxn ang="0">
                  <a:pos x="1" y="2270"/>
                </a:cxn>
                <a:cxn ang="0">
                  <a:pos x="0" y="2248"/>
                </a:cxn>
                <a:cxn ang="0">
                  <a:pos x="1" y="2094"/>
                </a:cxn>
                <a:cxn ang="0">
                  <a:pos x="0" y="1570"/>
                </a:cxn>
                <a:cxn ang="0">
                  <a:pos x="0" y="1171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1" y="1148"/>
                </a:cxn>
              </a:cxnLst>
              <a:rect l="0" t="0" r="r" b="b"/>
              <a:pathLst>
                <a:path w="1436" h="2270">
                  <a:moveTo>
                    <a:pt x="1" y="1148"/>
                  </a:moveTo>
                  <a:lnTo>
                    <a:pt x="0" y="1126"/>
                  </a:lnTo>
                  <a:lnTo>
                    <a:pt x="1" y="969"/>
                  </a:lnTo>
                  <a:lnTo>
                    <a:pt x="0" y="432"/>
                  </a:lnTo>
                  <a:lnTo>
                    <a:pt x="0" y="24"/>
                  </a:lnTo>
                  <a:lnTo>
                    <a:pt x="1" y="0"/>
                  </a:lnTo>
                  <a:lnTo>
                    <a:pt x="29" y="24"/>
                  </a:lnTo>
                  <a:lnTo>
                    <a:pt x="224" y="180"/>
                  </a:lnTo>
                  <a:lnTo>
                    <a:pt x="896" y="717"/>
                  </a:lnTo>
                  <a:lnTo>
                    <a:pt x="1408" y="1126"/>
                  </a:lnTo>
                  <a:lnTo>
                    <a:pt x="1436" y="1148"/>
                  </a:lnTo>
                  <a:lnTo>
                    <a:pt x="1408" y="1171"/>
                  </a:lnTo>
                  <a:lnTo>
                    <a:pt x="1212" y="1324"/>
                  </a:lnTo>
                  <a:lnTo>
                    <a:pt x="540" y="1848"/>
                  </a:lnTo>
                  <a:lnTo>
                    <a:pt x="29" y="2248"/>
                  </a:lnTo>
                  <a:lnTo>
                    <a:pt x="1" y="2270"/>
                  </a:lnTo>
                  <a:lnTo>
                    <a:pt x="0" y="2248"/>
                  </a:lnTo>
                  <a:lnTo>
                    <a:pt x="1" y="2094"/>
                  </a:lnTo>
                  <a:lnTo>
                    <a:pt x="0" y="1570"/>
                  </a:lnTo>
                  <a:lnTo>
                    <a:pt x="0" y="1171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1" y="1148"/>
                  </a:lnTo>
                  <a:close/>
                </a:path>
              </a:pathLst>
            </a:custGeom>
            <a:gradFill rotWithShape="0">
              <a:gsLst>
                <a:gs pos="0">
                  <a:srgbClr val="FF66CC"/>
                </a:gs>
                <a:gs pos="100000">
                  <a:srgbClr val="FFFFFF"/>
                </a:gs>
              </a:gsLst>
              <a:lin ang="0" scaled="1"/>
            </a:gradFill>
            <a:ln w="381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42" name="Group 14"/>
          <p:cNvGrpSpPr>
            <a:grpSpLocks/>
          </p:cNvGrpSpPr>
          <p:nvPr/>
        </p:nvGrpSpPr>
        <p:grpSpPr bwMode="auto">
          <a:xfrm>
            <a:off x="5426075" y="3048000"/>
            <a:ext cx="838200" cy="1676400"/>
            <a:chOff x="3312" y="1776"/>
            <a:chExt cx="568" cy="1147"/>
          </a:xfrm>
        </p:grpSpPr>
        <p:sp>
          <p:nvSpPr>
            <p:cNvPr id="22543" name="Freeform 15"/>
            <p:cNvSpPr>
              <a:spLocks/>
            </p:cNvSpPr>
            <p:nvPr/>
          </p:nvSpPr>
          <p:spPr bwMode="auto">
            <a:xfrm rot="13833788" flipV="1">
              <a:off x="3301" y="2344"/>
              <a:ext cx="1019" cy="139"/>
            </a:xfrm>
            <a:custGeom>
              <a:avLst/>
              <a:gdLst/>
              <a:ahLst/>
              <a:cxnLst>
                <a:cxn ang="0">
                  <a:pos x="4351" y="0"/>
                </a:cxn>
                <a:cxn ang="0">
                  <a:pos x="4265" y="11"/>
                </a:cxn>
                <a:cxn ang="0">
                  <a:pos x="3670" y="91"/>
                </a:cxn>
                <a:cxn ang="0">
                  <a:pos x="1636" y="363"/>
                </a:cxn>
                <a:cxn ang="0">
                  <a:pos x="85" y="570"/>
                </a:cxn>
                <a:cxn ang="0">
                  <a:pos x="0" y="580"/>
                </a:cxn>
                <a:cxn ang="0">
                  <a:pos x="85" y="592"/>
                </a:cxn>
                <a:cxn ang="0">
                  <a:pos x="680" y="671"/>
                </a:cxn>
                <a:cxn ang="0">
                  <a:pos x="2718" y="942"/>
                </a:cxn>
                <a:cxn ang="0">
                  <a:pos x="4272" y="1148"/>
                </a:cxn>
                <a:cxn ang="0">
                  <a:pos x="4358" y="1158"/>
                </a:cxn>
                <a:cxn ang="0">
                  <a:pos x="4357" y="1137"/>
                </a:cxn>
                <a:cxn ang="0">
                  <a:pos x="4357" y="978"/>
                </a:cxn>
                <a:cxn ang="0">
                  <a:pos x="4354" y="436"/>
                </a:cxn>
                <a:cxn ang="0">
                  <a:pos x="4351" y="23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</a:cxnLst>
              <a:rect l="0" t="0" r="r" b="b"/>
              <a:pathLst>
                <a:path w="4358" h="1158">
                  <a:moveTo>
                    <a:pt x="4351" y="0"/>
                  </a:moveTo>
                  <a:lnTo>
                    <a:pt x="4265" y="11"/>
                  </a:lnTo>
                  <a:lnTo>
                    <a:pt x="3670" y="91"/>
                  </a:lnTo>
                  <a:lnTo>
                    <a:pt x="1636" y="363"/>
                  </a:lnTo>
                  <a:lnTo>
                    <a:pt x="85" y="570"/>
                  </a:lnTo>
                  <a:lnTo>
                    <a:pt x="0" y="580"/>
                  </a:lnTo>
                  <a:lnTo>
                    <a:pt x="85" y="592"/>
                  </a:lnTo>
                  <a:lnTo>
                    <a:pt x="680" y="671"/>
                  </a:lnTo>
                  <a:lnTo>
                    <a:pt x="2718" y="942"/>
                  </a:lnTo>
                  <a:lnTo>
                    <a:pt x="4272" y="1148"/>
                  </a:lnTo>
                  <a:lnTo>
                    <a:pt x="4358" y="1158"/>
                  </a:lnTo>
                  <a:lnTo>
                    <a:pt x="4357" y="1137"/>
                  </a:lnTo>
                  <a:lnTo>
                    <a:pt x="4357" y="978"/>
                  </a:lnTo>
                  <a:lnTo>
                    <a:pt x="4354" y="436"/>
                  </a:lnTo>
                  <a:lnTo>
                    <a:pt x="4351" y="23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66CC"/>
                </a:gs>
              </a:gsLst>
              <a:lin ang="2700000" scaled="1"/>
            </a:gradFill>
            <a:ln w="1905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Freeform 16"/>
            <p:cNvSpPr>
              <a:spLocks/>
            </p:cNvSpPr>
            <p:nvPr/>
          </p:nvSpPr>
          <p:spPr bwMode="auto">
            <a:xfrm rot="14228971" flipV="1">
              <a:off x="3281" y="1807"/>
              <a:ext cx="336" cy="273"/>
            </a:xfrm>
            <a:custGeom>
              <a:avLst/>
              <a:gdLst/>
              <a:ahLst/>
              <a:cxnLst>
                <a:cxn ang="0">
                  <a:pos x="1" y="1148"/>
                </a:cxn>
                <a:cxn ang="0">
                  <a:pos x="0" y="1126"/>
                </a:cxn>
                <a:cxn ang="0">
                  <a:pos x="1" y="969"/>
                </a:cxn>
                <a:cxn ang="0">
                  <a:pos x="0" y="432"/>
                </a:cxn>
                <a:cxn ang="0">
                  <a:pos x="0" y="24"/>
                </a:cxn>
                <a:cxn ang="0">
                  <a:pos x="1" y="0"/>
                </a:cxn>
                <a:cxn ang="0">
                  <a:pos x="29" y="24"/>
                </a:cxn>
                <a:cxn ang="0">
                  <a:pos x="224" y="180"/>
                </a:cxn>
                <a:cxn ang="0">
                  <a:pos x="896" y="717"/>
                </a:cxn>
                <a:cxn ang="0">
                  <a:pos x="1408" y="1126"/>
                </a:cxn>
                <a:cxn ang="0">
                  <a:pos x="1436" y="1148"/>
                </a:cxn>
                <a:cxn ang="0">
                  <a:pos x="1408" y="1171"/>
                </a:cxn>
                <a:cxn ang="0">
                  <a:pos x="1212" y="1324"/>
                </a:cxn>
                <a:cxn ang="0">
                  <a:pos x="540" y="1848"/>
                </a:cxn>
                <a:cxn ang="0">
                  <a:pos x="29" y="2248"/>
                </a:cxn>
                <a:cxn ang="0">
                  <a:pos x="1" y="2270"/>
                </a:cxn>
                <a:cxn ang="0">
                  <a:pos x="0" y="2248"/>
                </a:cxn>
                <a:cxn ang="0">
                  <a:pos x="1" y="2094"/>
                </a:cxn>
                <a:cxn ang="0">
                  <a:pos x="0" y="1570"/>
                </a:cxn>
                <a:cxn ang="0">
                  <a:pos x="0" y="1171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</a:cxnLst>
              <a:rect l="0" t="0" r="r" b="b"/>
              <a:pathLst>
                <a:path w="1436" h="2270">
                  <a:moveTo>
                    <a:pt x="1" y="1148"/>
                  </a:moveTo>
                  <a:lnTo>
                    <a:pt x="0" y="1126"/>
                  </a:lnTo>
                  <a:lnTo>
                    <a:pt x="1" y="969"/>
                  </a:lnTo>
                  <a:lnTo>
                    <a:pt x="0" y="432"/>
                  </a:lnTo>
                  <a:lnTo>
                    <a:pt x="0" y="24"/>
                  </a:lnTo>
                  <a:lnTo>
                    <a:pt x="1" y="0"/>
                  </a:lnTo>
                  <a:lnTo>
                    <a:pt x="29" y="24"/>
                  </a:lnTo>
                  <a:lnTo>
                    <a:pt x="224" y="180"/>
                  </a:lnTo>
                  <a:lnTo>
                    <a:pt x="896" y="717"/>
                  </a:lnTo>
                  <a:lnTo>
                    <a:pt x="1408" y="1126"/>
                  </a:lnTo>
                  <a:lnTo>
                    <a:pt x="1436" y="1148"/>
                  </a:lnTo>
                  <a:lnTo>
                    <a:pt x="1408" y="1171"/>
                  </a:lnTo>
                  <a:lnTo>
                    <a:pt x="1212" y="1324"/>
                  </a:lnTo>
                  <a:lnTo>
                    <a:pt x="540" y="1848"/>
                  </a:lnTo>
                  <a:lnTo>
                    <a:pt x="29" y="2248"/>
                  </a:lnTo>
                  <a:lnTo>
                    <a:pt x="1" y="2270"/>
                  </a:lnTo>
                  <a:lnTo>
                    <a:pt x="0" y="2248"/>
                  </a:lnTo>
                  <a:lnTo>
                    <a:pt x="1" y="2094"/>
                  </a:lnTo>
                  <a:lnTo>
                    <a:pt x="0" y="1570"/>
                  </a:lnTo>
                  <a:lnTo>
                    <a:pt x="0" y="1171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</a:path>
              </a:pathLst>
            </a:custGeom>
            <a:gradFill rotWithShape="0">
              <a:gsLst>
                <a:gs pos="0">
                  <a:srgbClr val="FF66CC"/>
                </a:gs>
                <a:gs pos="100000">
                  <a:srgbClr val="FFFFFF"/>
                </a:gs>
              </a:gsLst>
              <a:lin ang="2700000" scaled="1"/>
            </a:gradFill>
            <a:ln w="190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45" name="Group 17"/>
          <p:cNvGrpSpPr>
            <a:grpSpLocks/>
          </p:cNvGrpSpPr>
          <p:nvPr/>
        </p:nvGrpSpPr>
        <p:grpSpPr bwMode="auto">
          <a:xfrm>
            <a:off x="4484688" y="4311650"/>
            <a:ext cx="2160587" cy="444500"/>
            <a:chOff x="2730" y="2752"/>
            <a:chExt cx="1542" cy="280"/>
          </a:xfrm>
        </p:grpSpPr>
        <p:sp>
          <p:nvSpPr>
            <p:cNvPr id="22546" name="Freeform 18"/>
            <p:cNvSpPr>
              <a:spLocks/>
            </p:cNvSpPr>
            <p:nvPr/>
          </p:nvSpPr>
          <p:spPr bwMode="auto">
            <a:xfrm rot="10912082" flipV="1">
              <a:off x="3018" y="2832"/>
              <a:ext cx="1254" cy="143"/>
            </a:xfrm>
            <a:custGeom>
              <a:avLst/>
              <a:gdLst/>
              <a:ahLst/>
              <a:cxnLst>
                <a:cxn ang="0">
                  <a:pos x="4351" y="0"/>
                </a:cxn>
                <a:cxn ang="0">
                  <a:pos x="4265" y="11"/>
                </a:cxn>
                <a:cxn ang="0">
                  <a:pos x="3670" y="91"/>
                </a:cxn>
                <a:cxn ang="0">
                  <a:pos x="1636" y="363"/>
                </a:cxn>
                <a:cxn ang="0">
                  <a:pos x="85" y="570"/>
                </a:cxn>
                <a:cxn ang="0">
                  <a:pos x="0" y="580"/>
                </a:cxn>
                <a:cxn ang="0">
                  <a:pos x="85" y="592"/>
                </a:cxn>
                <a:cxn ang="0">
                  <a:pos x="680" y="671"/>
                </a:cxn>
                <a:cxn ang="0">
                  <a:pos x="2718" y="942"/>
                </a:cxn>
                <a:cxn ang="0">
                  <a:pos x="4272" y="1148"/>
                </a:cxn>
                <a:cxn ang="0">
                  <a:pos x="4358" y="1158"/>
                </a:cxn>
                <a:cxn ang="0">
                  <a:pos x="4357" y="1137"/>
                </a:cxn>
                <a:cxn ang="0">
                  <a:pos x="4357" y="978"/>
                </a:cxn>
                <a:cxn ang="0">
                  <a:pos x="4354" y="436"/>
                </a:cxn>
                <a:cxn ang="0">
                  <a:pos x="4351" y="23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</a:cxnLst>
              <a:rect l="0" t="0" r="r" b="b"/>
              <a:pathLst>
                <a:path w="4358" h="1158">
                  <a:moveTo>
                    <a:pt x="4351" y="0"/>
                  </a:moveTo>
                  <a:lnTo>
                    <a:pt x="4265" y="11"/>
                  </a:lnTo>
                  <a:lnTo>
                    <a:pt x="3670" y="91"/>
                  </a:lnTo>
                  <a:lnTo>
                    <a:pt x="1636" y="363"/>
                  </a:lnTo>
                  <a:lnTo>
                    <a:pt x="85" y="570"/>
                  </a:lnTo>
                  <a:lnTo>
                    <a:pt x="0" y="580"/>
                  </a:lnTo>
                  <a:lnTo>
                    <a:pt x="85" y="592"/>
                  </a:lnTo>
                  <a:lnTo>
                    <a:pt x="680" y="671"/>
                  </a:lnTo>
                  <a:lnTo>
                    <a:pt x="2718" y="942"/>
                  </a:lnTo>
                  <a:lnTo>
                    <a:pt x="4272" y="1148"/>
                  </a:lnTo>
                  <a:lnTo>
                    <a:pt x="4358" y="1158"/>
                  </a:lnTo>
                  <a:lnTo>
                    <a:pt x="4357" y="1137"/>
                  </a:lnTo>
                  <a:lnTo>
                    <a:pt x="4357" y="978"/>
                  </a:lnTo>
                  <a:lnTo>
                    <a:pt x="4354" y="436"/>
                  </a:lnTo>
                  <a:lnTo>
                    <a:pt x="4351" y="23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66CC"/>
                </a:gs>
              </a:gsLst>
              <a:lin ang="0" scaled="1"/>
            </a:gradFill>
            <a:ln w="1905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Freeform 19"/>
            <p:cNvSpPr>
              <a:spLocks/>
            </p:cNvSpPr>
            <p:nvPr/>
          </p:nvSpPr>
          <p:spPr bwMode="auto">
            <a:xfrm rot="10780863" flipV="1">
              <a:off x="2730" y="2752"/>
              <a:ext cx="413" cy="280"/>
            </a:xfrm>
            <a:custGeom>
              <a:avLst/>
              <a:gdLst/>
              <a:ahLst/>
              <a:cxnLst>
                <a:cxn ang="0">
                  <a:pos x="1" y="1148"/>
                </a:cxn>
                <a:cxn ang="0">
                  <a:pos x="0" y="1126"/>
                </a:cxn>
                <a:cxn ang="0">
                  <a:pos x="1" y="969"/>
                </a:cxn>
                <a:cxn ang="0">
                  <a:pos x="0" y="432"/>
                </a:cxn>
                <a:cxn ang="0">
                  <a:pos x="0" y="24"/>
                </a:cxn>
                <a:cxn ang="0">
                  <a:pos x="1" y="0"/>
                </a:cxn>
                <a:cxn ang="0">
                  <a:pos x="29" y="24"/>
                </a:cxn>
                <a:cxn ang="0">
                  <a:pos x="224" y="180"/>
                </a:cxn>
                <a:cxn ang="0">
                  <a:pos x="896" y="717"/>
                </a:cxn>
                <a:cxn ang="0">
                  <a:pos x="1408" y="1126"/>
                </a:cxn>
                <a:cxn ang="0">
                  <a:pos x="1436" y="1148"/>
                </a:cxn>
                <a:cxn ang="0">
                  <a:pos x="1408" y="1171"/>
                </a:cxn>
                <a:cxn ang="0">
                  <a:pos x="1212" y="1324"/>
                </a:cxn>
                <a:cxn ang="0">
                  <a:pos x="540" y="1848"/>
                </a:cxn>
                <a:cxn ang="0">
                  <a:pos x="29" y="2248"/>
                </a:cxn>
                <a:cxn ang="0">
                  <a:pos x="1" y="2270"/>
                </a:cxn>
                <a:cxn ang="0">
                  <a:pos x="0" y="2248"/>
                </a:cxn>
                <a:cxn ang="0">
                  <a:pos x="1" y="2094"/>
                </a:cxn>
                <a:cxn ang="0">
                  <a:pos x="0" y="1570"/>
                </a:cxn>
                <a:cxn ang="0">
                  <a:pos x="0" y="1171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1" y="1148"/>
                </a:cxn>
              </a:cxnLst>
              <a:rect l="0" t="0" r="r" b="b"/>
              <a:pathLst>
                <a:path w="1436" h="2270">
                  <a:moveTo>
                    <a:pt x="1" y="1148"/>
                  </a:moveTo>
                  <a:lnTo>
                    <a:pt x="0" y="1126"/>
                  </a:lnTo>
                  <a:lnTo>
                    <a:pt x="1" y="969"/>
                  </a:lnTo>
                  <a:lnTo>
                    <a:pt x="0" y="432"/>
                  </a:lnTo>
                  <a:lnTo>
                    <a:pt x="0" y="24"/>
                  </a:lnTo>
                  <a:lnTo>
                    <a:pt x="1" y="0"/>
                  </a:lnTo>
                  <a:lnTo>
                    <a:pt x="29" y="24"/>
                  </a:lnTo>
                  <a:lnTo>
                    <a:pt x="224" y="180"/>
                  </a:lnTo>
                  <a:lnTo>
                    <a:pt x="896" y="717"/>
                  </a:lnTo>
                  <a:lnTo>
                    <a:pt x="1408" y="1126"/>
                  </a:lnTo>
                  <a:lnTo>
                    <a:pt x="1436" y="1148"/>
                  </a:lnTo>
                  <a:lnTo>
                    <a:pt x="1408" y="1171"/>
                  </a:lnTo>
                  <a:lnTo>
                    <a:pt x="1212" y="1324"/>
                  </a:lnTo>
                  <a:lnTo>
                    <a:pt x="540" y="1848"/>
                  </a:lnTo>
                  <a:lnTo>
                    <a:pt x="29" y="2248"/>
                  </a:lnTo>
                  <a:lnTo>
                    <a:pt x="1" y="2270"/>
                  </a:lnTo>
                  <a:lnTo>
                    <a:pt x="0" y="2248"/>
                  </a:lnTo>
                  <a:lnTo>
                    <a:pt x="1" y="2094"/>
                  </a:lnTo>
                  <a:lnTo>
                    <a:pt x="0" y="1570"/>
                  </a:lnTo>
                  <a:lnTo>
                    <a:pt x="0" y="1171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1" y="1148"/>
                  </a:lnTo>
                  <a:close/>
                </a:path>
              </a:pathLst>
            </a:custGeom>
            <a:gradFill rotWithShape="0">
              <a:gsLst>
                <a:gs pos="0">
                  <a:srgbClr val="FF66CC"/>
                </a:gs>
                <a:gs pos="100000">
                  <a:srgbClr val="FFFFFF"/>
                </a:gs>
              </a:gsLst>
              <a:lin ang="0" scaled="1"/>
            </a:gradFill>
            <a:ln w="381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48" name="Group 20"/>
          <p:cNvGrpSpPr>
            <a:grpSpLocks/>
          </p:cNvGrpSpPr>
          <p:nvPr/>
        </p:nvGrpSpPr>
        <p:grpSpPr bwMode="auto">
          <a:xfrm>
            <a:off x="5911850" y="2286000"/>
            <a:ext cx="581025" cy="2286000"/>
            <a:chOff x="3762" y="1380"/>
            <a:chExt cx="414" cy="1596"/>
          </a:xfrm>
        </p:grpSpPr>
        <p:sp>
          <p:nvSpPr>
            <p:cNvPr id="22549" name="Freeform 21"/>
            <p:cNvSpPr>
              <a:spLocks/>
            </p:cNvSpPr>
            <p:nvPr/>
          </p:nvSpPr>
          <p:spPr bwMode="auto">
            <a:xfrm rot="15265571" flipV="1">
              <a:off x="3495" y="2294"/>
              <a:ext cx="1230" cy="133"/>
            </a:xfrm>
            <a:custGeom>
              <a:avLst/>
              <a:gdLst/>
              <a:ahLst/>
              <a:cxnLst>
                <a:cxn ang="0">
                  <a:pos x="4351" y="0"/>
                </a:cxn>
                <a:cxn ang="0">
                  <a:pos x="4265" y="11"/>
                </a:cxn>
                <a:cxn ang="0">
                  <a:pos x="3670" y="91"/>
                </a:cxn>
                <a:cxn ang="0">
                  <a:pos x="1636" y="363"/>
                </a:cxn>
                <a:cxn ang="0">
                  <a:pos x="85" y="570"/>
                </a:cxn>
                <a:cxn ang="0">
                  <a:pos x="0" y="580"/>
                </a:cxn>
                <a:cxn ang="0">
                  <a:pos x="85" y="592"/>
                </a:cxn>
                <a:cxn ang="0">
                  <a:pos x="680" y="671"/>
                </a:cxn>
                <a:cxn ang="0">
                  <a:pos x="2718" y="942"/>
                </a:cxn>
                <a:cxn ang="0">
                  <a:pos x="4272" y="1148"/>
                </a:cxn>
                <a:cxn ang="0">
                  <a:pos x="4358" y="1158"/>
                </a:cxn>
                <a:cxn ang="0">
                  <a:pos x="4357" y="1137"/>
                </a:cxn>
                <a:cxn ang="0">
                  <a:pos x="4357" y="978"/>
                </a:cxn>
                <a:cxn ang="0">
                  <a:pos x="4354" y="436"/>
                </a:cxn>
                <a:cxn ang="0">
                  <a:pos x="4351" y="23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1" y="0"/>
                </a:cxn>
              </a:cxnLst>
              <a:rect l="0" t="0" r="r" b="b"/>
              <a:pathLst>
                <a:path w="4358" h="1158">
                  <a:moveTo>
                    <a:pt x="4351" y="0"/>
                  </a:moveTo>
                  <a:lnTo>
                    <a:pt x="4265" y="11"/>
                  </a:lnTo>
                  <a:lnTo>
                    <a:pt x="3670" y="91"/>
                  </a:lnTo>
                  <a:lnTo>
                    <a:pt x="1636" y="363"/>
                  </a:lnTo>
                  <a:lnTo>
                    <a:pt x="85" y="570"/>
                  </a:lnTo>
                  <a:lnTo>
                    <a:pt x="0" y="580"/>
                  </a:lnTo>
                  <a:lnTo>
                    <a:pt x="85" y="592"/>
                  </a:lnTo>
                  <a:lnTo>
                    <a:pt x="680" y="671"/>
                  </a:lnTo>
                  <a:lnTo>
                    <a:pt x="2718" y="942"/>
                  </a:lnTo>
                  <a:lnTo>
                    <a:pt x="4272" y="1148"/>
                  </a:lnTo>
                  <a:lnTo>
                    <a:pt x="4358" y="1158"/>
                  </a:lnTo>
                  <a:lnTo>
                    <a:pt x="4357" y="1137"/>
                  </a:lnTo>
                  <a:lnTo>
                    <a:pt x="4357" y="978"/>
                  </a:lnTo>
                  <a:lnTo>
                    <a:pt x="4354" y="436"/>
                  </a:lnTo>
                  <a:lnTo>
                    <a:pt x="4351" y="23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1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CC"/>
                </a:gs>
                <a:gs pos="100000">
                  <a:srgbClr val="FFFFFF"/>
                </a:gs>
              </a:gsLst>
              <a:lin ang="0" scaled="1"/>
            </a:gradFill>
            <a:ln w="381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Freeform 22"/>
            <p:cNvSpPr>
              <a:spLocks/>
            </p:cNvSpPr>
            <p:nvPr/>
          </p:nvSpPr>
          <p:spPr bwMode="auto">
            <a:xfrm rot="15265571" flipV="1">
              <a:off x="3495" y="2294"/>
              <a:ext cx="1230" cy="133"/>
            </a:xfrm>
            <a:custGeom>
              <a:avLst/>
              <a:gdLst/>
              <a:ahLst/>
              <a:cxnLst>
                <a:cxn ang="0">
                  <a:pos x="4351" y="0"/>
                </a:cxn>
                <a:cxn ang="0">
                  <a:pos x="4265" y="11"/>
                </a:cxn>
                <a:cxn ang="0">
                  <a:pos x="3670" y="91"/>
                </a:cxn>
                <a:cxn ang="0">
                  <a:pos x="1636" y="363"/>
                </a:cxn>
                <a:cxn ang="0">
                  <a:pos x="85" y="570"/>
                </a:cxn>
                <a:cxn ang="0">
                  <a:pos x="0" y="580"/>
                </a:cxn>
                <a:cxn ang="0">
                  <a:pos x="85" y="592"/>
                </a:cxn>
                <a:cxn ang="0">
                  <a:pos x="680" y="671"/>
                </a:cxn>
                <a:cxn ang="0">
                  <a:pos x="2718" y="942"/>
                </a:cxn>
                <a:cxn ang="0">
                  <a:pos x="4272" y="1148"/>
                </a:cxn>
                <a:cxn ang="0">
                  <a:pos x="4358" y="1158"/>
                </a:cxn>
                <a:cxn ang="0">
                  <a:pos x="4357" y="1137"/>
                </a:cxn>
                <a:cxn ang="0">
                  <a:pos x="4357" y="978"/>
                </a:cxn>
                <a:cxn ang="0">
                  <a:pos x="4354" y="436"/>
                </a:cxn>
                <a:cxn ang="0">
                  <a:pos x="4351" y="23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</a:cxnLst>
              <a:rect l="0" t="0" r="r" b="b"/>
              <a:pathLst>
                <a:path w="4358" h="1158">
                  <a:moveTo>
                    <a:pt x="4351" y="0"/>
                  </a:moveTo>
                  <a:lnTo>
                    <a:pt x="4265" y="11"/>
                  </a:lnTo>
                  <a:lnTo>
                    <a:pt x="3670" y="91"/>
                  </a:lnTo>
                  <a:lnTo>
                    <a:pt x="1636" y="363"/>
                  </a:lnTo>
                  <a:lnTo>
                    <a:pt x="85" y="570"/>
                  </a:lnTo>
                  <a:lnTo>
                    <a:pt x="0" y="580"/>
                  </a:lnTo>
                  <a:lnTo>
                    <a:pt x="85" y="592"/>
                  </a:lnTo>
                  <a:lnTo>
                    <a:pt x="680" y="671"/>
                  </a:lnTo>
                  <a:lnTo>
                    <a:pt x="2718" y="942"/>
                  </a:lnTo>
                  <a:lnTo>
                    <a:pt x="4272" y="1148"/>
                  </a:lnTo>
                  <a:lnTo>
                    <a:pt x="4358" y="1158"/>
                  </a:lnTo>
                  <a:lnTo>
                    <a:pt x="4357" y="1137"/>
                  </a:lnTo>
                  <a:lnTo>
                    <a:pt x="4357" y="978"/>
                  </a:lnTo>
                  <a:lnTo>
                    <a:pt x="4354" y="436"/>
                  </a:lnTo>
                  <a:lnTo>
                    <a:pt x="4351" y="23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</a:path>
              </a:pathLst>
            </a:custGeom>
            <a:gradFill rotWithShape="0">
              <a:gsLst>
                <a:gs pos="0">
                  <a:srgbClr val="FF66CC"/>
                </a:gs>
                <a:gs pos="100000">
                  <a:srgbClr val="FFFFFF"/>
                </a:gs>
              </a:gsLst>
              <a:lin ang="5400000" scaled="1"/>
            </a:gradFill>
            <a:ln w="1905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auto">
            <a:xfrm rot="15265571" flipV="1">
              <a:off x="3689" y="1453"/>
              <a:ext cx="406" cy="260"/>
            </a:xfrm>
            <a:custGeom>
              <a:avLst/>
              <a:gdLst/>
              <a:ahLst/>
              <a:cxnLst>
                <a:cxn ang="0">
                  <a:pos x="1" y="1148"/>
                </a:cxn>
                <a:cxn ang="0">
                  <a:pos x="0" y="1126"/>
                </a:cxn>
                <a:cxn ang="0">
                  <a:pos x="1" y="969"/>
                </a:cxn>
                <a:cxn ang="0">
                  <a:pos x="0" y="432"/>
                </a:cxn>
                <a:cxn ang="0">
                  <a:pos x="0" y="24"/>
                </a:cxn>
                <a:cxn ang="0">
                  <a:pos x="1" y="0"/>
                </a:cxn>
                <a:cxn ang="0">
                  <a:pos x="29" y="24"/>
                </a:cxn>
                <a:cxn ang="0">
                  <a:pos x="224" y="180"/>
                </a:cxn>
                <a:cxn ang="0">
                  <a:pos x="896" y="717"/>
                </a:cxn>
                <a:cxn ang="0">
                  <a:pos x="1408" y="1126"/>
                </a:cxn>
                <a:cxn ang="0">
                  <a:pos x="1436" y="1148"/>
                </a:cxn>
                <a:cxn ang="0">
                  <a:pos x="1408" y="1171"/>
                </a:cxn>
                <a:cxn ang="0">
                  <a:pos x="1212" y="1324"/>
                </a:cxn>
                <a:cxn ang="0">
                  <a:pos x="540" y="1848"/>
                </a:cxn>
                <a:cxn ang="0">
                  <a:pos x="29" y="2248"/>
                </a:cxn>
                <a:cxn ang="0">
                  <a:pos x="1" y="2270"/>
                </a:cxn>
                <a:cxn ang="0">
                  <a:pos x="0" y="2248"/>
                </a:cxn>
                <a:cxn ang="0">
                  <a:pos x="1" y="2094"/>
                </a:cxn>
                <a:cxn ang="0">
                  <a:pos x="0" y="1570"/>
                </a:cxn>
                <a:cxn ang="0">
                  <a:pos x="0" y="1171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1" y="1148"/>
                </a:cxn>
              </a:cxnLst>
              <a:rect l="0" t="0" r="r" b="b"/>
              <a:pathLst>
                <a:path w="1436" h="2270">
                  <a:moveTo>
                    <a:pt x="1" y="1148"/>
                  </a:moveTo>
                  <a:lnTo>
                    <a:pt x="0" y="1126"/>
                  </a:lnTo>
                  <a:lnTo>
                    <a:pt x="1" y="969"/>
                  </a:lnTo>
                  <a:lnTo>
                    <a:pt x="0" y="432"/>
                  </a:lnTo>
                  <a:lnTo>
                    <a:pt x="0" y="24"/>
                  </a:lnTo>
                  <a:lnTo>
                    <a:pt x="1" y="0"/>
                  </a:lnTo>
                  <a:lnTo>
                    <a:pt x="29" y="24"/>
                  </a:lnTo>
                  <a:lnTo>
                    <a:pt x="224" y="180"/>
                  </a:lnTo>
                  <a:lnTo>
                    <a:pt x="896" y="717"/>
                  </a:lnTo>
                  <a:lnTo>
                    <a:pt x="1408" y="1126"/>
                  </a:lnTo>
                  <a:lnTo>
                    <a:pt x="1436" y="1148"/>
                  </a:lnTo>
                  <a:lnTo>
                    <a:pt x="1408" y="1171"/>
                  </a:lnTo>
                  <a:lnTo>
                    <a:pt x="1212" y="1324"/>
                  </a:lnTo>
                  <a:lnTo>
                    <a:pt x="540" y="1848"/>
                  </a:lnTo>
                  <a:lnTo>
                    <a:pt x="29" y="2248"/>
                  </a:lnTo>
                  <a:lnTo>
                    <a:pt x="1" y="2270"/>
                  </a:lnTo>
                  <a:lnTo>
                    <a:pt x="0" y="2248"/>
                  </a:lnTo>
                  <a:lnTo>
                    <a:pt x="1" y="2094"/>
                  </a:lnTo>
                  <a:lnTo>
                    <a:pt x="0" y="1570"/>
                  </a:lnTo>
                  <a:lnTo>
                    <a:pt x="0" y="1171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1" y="11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66CC"/>
                </a:gs>
              </a:gsLst>
              <a:lin ang="5400000" scaled="1"/>
            </a:gradFill>
            <a:ln w="381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52" name="WordArt 24"/>
          <p:cNvSpPr>
            <a:spLocks noChangeArrowheads="1" noChangeShapeType="1" noTextEdit="1"/>
          </p:cNvSpPr>
          <p:nvPr/>
        </p:nvSpPr>
        <p:spPr bwMode="auto">
          <a:xfrm>
            <a:off x="4343400" y="304800"/>
            <a:ext cx="441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50000">
                      <a:srgbClr val="FFF2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Arial Black"/>
              </a:rPr>
              <a:t>Yo Espiritual</a:t>
            </a:r>
          </a:p>
        </p:txBody>
      </p:sp>
    </p:spTree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 autoUpdateAnimBg="0"/>
      <p:bldP spid="22536" grpId="0" animBg="1" autoUpdateAnimBg="0"/>
      <p:bldP spid="22537" grpId="0" animBg="1" autoUpdateAnimBg="0"/>
      <p:bldP spid="22538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 rot="4989">
            <a:off x="3962400" y="4876800"/>
            <a:ext cx="4878388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 pitchFamily="34" charset="0"/>
              </a:rPr>
              <a:t>Corazón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 rot="10703260" flipH="1" flipV="1">
            <a:off x="1905000" y="1795463"/>
            <a:ext cx="2590800" cy="7905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400">
                <a:solidFill>
                  <a:srgbClr val="FFFFCC"/>
                </a:solidFill>
                <a:latin typeface="Arial Black" pitchFamily="34" charset="0"/>
              </a:rPr>
              <a:t> </a:t>
            </a:r>
            <a:r>
              <a:rPr lang="en-US" sz="3600">
                <a:solidFill>
                  <a:srgbClr val="FFFFCC"/>
                </a:solidFill>
                <a:latin typeface="Arial Black" pitchFamily="34" charset="0"/>
              </a:rPr>
              <a:t>Intelecto</a:t>
            </a:r>
            <a:r>
              <a:rPr lang="en-US" sz="3400">
                <a:solidFill>
                  <a:srgbClr val="FFFFCC"/>
                </a:solidFill>
                <a:latin typeface="Arial Black" pitchFamily="34" charset="0"/>
              </a:rPr>
              <a:t> </a:t>
            </a:r>
            <a:endParaRPr lang="en-US" sz="1600">
              <a:solidFill>
                <a:srgbClr val="FFFFCC"/>
              </a:solidFill>
              <a:latin typeface="Arial Black" pitchFamily="34" charset="0"/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 rot="10703260" flipH="1" flipV="1">
            <a:off x="76200" y="3652838"/>
            <a:ext cx="2581275" cy="8429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FFFFCC"/>
                </a:solidFill>
                <a:latin typeface="Arial Black" pitchFamily="34" charset="0"/>
              </a:rPr>
              <a:t>Voluntad</a:t>
            </a:r>
            <a:endParaRPr lang="en-US" sz="3400">
              <a:solidFill>
                <a:srgbClr val="FFFFCC"/>
              </a:solidFill>
              <a:latin typeface="Arial Black" pitchFamily="34" charset="0"/>
            </a:endParaRP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 rot="10703260" flipH="1" flipV="1">
            <a:off x="906463" y="2662238"/>
            <a:ext cx="2598737" cy="8429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FFFFCC"/>
                </a:solidFill>
                <a:latin typeface="Arial Black" pitchFamily="34" charset="0"/>
              </a:rPr>
              <a:t>Emoción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 rot="10703260" flipH="1" flipV="1">
            <a:off x="685800" y="4191000"/>
            <a:ext cx="2897188" cy="762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b="1">
                <a:solidFill>
                  <a:srgbClr val="660066"/>
                </a:solidFill>
                <a:latin typeface="Arial Black" pitchFamily="34" charset="0"/>
              </a:rPr>
              <a:t>Bondad</a:t>
            </a:r>
            <a:endParaRPr lang="en-US" sz="1600" b="1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 rot="10703260" flipH="1" flipV="1">
            <a:off x="2895600" y="2287588"/>
            <a:ext cx="2743200" cy="76358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>
                <a:solidFill>
                  <a:srgbClr val="660066"/>
                </a:solidFill>
                <a:latin typeface="Arial Black" pitchFamily="34" charset="0"/>
              </a:rPr>
              <a:t>Verdad</a:t>
            </a:r>
            <a:endParaRPr lang="en-US" sz="1600" b="1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 rot="10703260" flipH="1" flipV="1">
            <a:off x="1752600" y="3200400"/>
            <a:ext cx="2974975" cy="83978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>
                <a:solidFill>
                  <a:srgbClr val="660066"/>
                </a:solidFill>
                <a:latin typeface="Arial Black" pitchFamily="34" charset="0"/>
              </a:rPr>
              <a:t>Belleza</a:t>
            </a:r>
            <a:endParaRPr lang="en-US" sz="1600" b="1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 rot="10703260" flipH="1" flipV="1">
            <a:off x="4114800" y="1446213"/>
            <a:ext cx="2362200" cy="685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>
                <a:solidFill>
                  <a:srgbClr val="660066"/>
                </a:solidFill>
                <a:latin typeface="Arial Black" pitchFamily="34" charset="0"/>
              </a:rPr>
              <a:t>Amor</a:t>
            </a:r>
            <a:endParaRPr lang="en-US" sz="1600" b="1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23563" name="WordArt 11"/>
          <p:cNvSpPr>
            <a:spLocks noChangeArrowheads="1" noChangeShapeType="1" noTextEdit="1"/>
          </p:cNvSpPr>
          <p:nvPr/>
        </p:nvSpPr>
        <p:spPr bwMode="auto">
          <a:xfrm>
            <a:off x="4343400" y="304800"/>
            <a:ext cx="441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50000">
                      <a:srgbClr val="FFF2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Arial Black"/>
              </a:rPr>
              <a:t>Yo Espiritual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503863" y="2549525"/>
            <a:ext cx="3397084" cy="135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50800" dir="2400000" algn="tl">
                    <a:srgbClr val="000000"/>
                  </a:outerShdw>
                </a:effectLst>
                <a:latin typeface="Arial Black" pitchFamily="34" charset="0"/>
              </a:rPr>
              <a:t>Mente</a:t>
            </a:r>
            <a:endParaRPr lang="en-US" sz="4800" b="1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50800" dir="24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4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50800" dir="2400000" algn="tl">
                    <a:srgbClr val="000000"/>
                  </a:outerShdw>
                </a:effectLst>
                <a:latin typeface="Arial Black" pitchFamily="34" charset="0"/>
              </a:rPr>
              <a:t>Espiritual</a:t>
            </a:r>
            <a:endParaRPr lang="en-US" sz="4800" b="1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50800" dir="24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99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457200" y="2057400"/>
            <a:ext cx="8305800" cy="685800"/>
            <a:chOff x="288" y="1296"/>
            <a:chExt cx="5232" cy="432"/>
          </a:xfrm>
        </p:grpSpPr>
        <p:sp>
          <p:nvSpPr>
            <p:cNvPr id="24579" name="AutoShape 3"/>
            <p:cNvSpPr>
              <a:spLocks noChangeArrowheads="1"/>
            </p:cNvSpPr>
            <p:nvPr/>
          </p:nvSpPr>
          <p:spPr bwMode="auto">
            <a:xfrm>
              <a:off x="288" y="1296"/>
              <a:ext cx="5232" cy="432"/>
            </a:xfrm>
            <a:prstGeom prst="horizontalScroll">
              <a:avLst>
                <a:gd name="adj" fmla="val 10579"/>
              </a:avLst>
            </a:prstGeom>
            <a:gradFill rotWithShape="0">
              <a:gsLst>
                <a:gs pos="0">
                  <a:srgbClr val="9900FF"/>
                </a:gs>
                <a:gs pos="50000">
                  <a:srgbClr val="6600CC"/>
                </a:gs>
                <a:gs pos="100000">
                  <a:srgbClr val="9900FF"/>
                </a:gs>
              </a:gsLst>
              <a:lin ang="27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480" y="1390"/>
              <a:ext cx="4896" cy="2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chemeClr val="bg1"/>
                      </a:gs>
                      <a:gs pos="50000">
                        <a:schemeClr val="bg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atin typeface="Arial Black"/>
                </a:rPr>
                <a:t>Impulso emocional irresistible a amar</a:t>
              </a:r>
            </a:p>
          </p:txBody>
        </p:sp>
      </p:grp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 rot="4989">
            <a:off x="531813" y="457200"/>
            <a:ext cx="8153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8874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50000">
                      <a:schemeClr val="bg1"/>
                    </a:gs>
                    <a:gs pos="100000">
                      <a:srgbClr val="CCCCFF"/>
                    </a:gs>
                  </a:gsLst>
                  <a:lin ang="2695011" scaled="1"/>
                </a:gradFill>
                <a:latin typeface="Arial Black" pitchFamily="34" charset="0"/>
              </a:rPr>
              <a:t>Corazón</a:t>
            </a:r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228600" y="5105400"/>
            <a:ext cx="3733800" cy="1143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2000" b="1">
              <a:solidFill>
                <a:srgbClr val="003300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en-US" sz="3600" b="1" spc="-150">
                <a:solidFill>
                  <a:srgbClr val="003300"/>
                </a:solidFill>
                <a:latin typeface="Arial Black" pitchFamily="34" charset="0"/>
              </a:rPr>
              <a:t>Motivo de la</a:t>
            </a:r>
          </a:p>
          <a:p>
            <a:pPr algn="ctr" eaLnBrk="0" hangingPunct="0">
              <a:lnSpc>
                <a:spcPct val="70000"/>
              </a:lnSpc>
            </a:pPr>
            <a:r>
              <a:rPr lang="en-US" sz="3600" b="1" spc="-150">
                <a:solidFill>
                  <a:srgbClr val="003300"/>
                </a:solidFill>
                <a:latin typeface="Arial Black" pitchFamily="34" charset="0"/>
              </a:rPr>
              <a:t>creación</a:t>
            </a:r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4210050" y="5334000"/>
            <a:ext cx="4381500" cy="1219200"/>
          </a:xfrm>
          <a:prstGeom prst="ellipse">
            <a:avLst/>
          </a:prstGeom>
          <a:gradFill rotWithShape="0">
            <a:gsLst>
              <a:gs pos="0">
                <a:srgbClr val="FF9933"/>
              </a:gs>
              <a:gs pos="50000">
                <a:srgbClr val="FFF200"/>
              </a:gs>
              <a:gs pos="100000">
                <a:srgbClr val="FF9933"/>
              </a:gs>
            </a:gsLst>
            <a:lin ang="2700000" scaled="1"/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endParaRPr lang="en-US" sz="800" b="1" smtClean="0">
              <a:solidFill>
                <a:srgbClr val="0000FF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en-US" sz="3400" b="1" smtClean="0">
                <a:solidFill>
                  <a:srgbClr val="0000FF"/>
                </a:solidFill>
                <a:latin typeface="Arial Black" pitchFamily="34" charset="0"/>
              </a:rPr>
              <a:t>Base </a:t>
            </a:r>
            <a:r>
              <a:rPr lang="en-US" sz="3400" b="1" dirty="0">
                <a:solidFill>
                  <a:srgbClr val="0000FF"/>
                </a:solidFill>
                <a:latin typeface="Arial Black" pitchFamily="34" charset="0"/>
              </a:rPr>
              <a:t>de la</a:t>
            </a:r>
          </a:p>
          <a:p>
            <a:pPr algn="ctr" eaLnBrk="0" hangingPunct="0">
              <a:lnSpc>
                <a:spcPct val="70000"/>
              </a:lnSpc>
            </a:pPr>
            <a:r>
              <a:rPr lang="en-US" sz="3400" b="1" dirty="0" err="1">
                <a:solidFill>
                  <a:srgbClr val="0000FF"/>
                </a:solidFill>
                <a:latin typeface="Arial Black" pitchFamily="34" charset="0"/>
              </a:rPr>
              <a:t>Personalidad</a:t>
            </a:r>
            <a:endParaRPr lang="en-US" sz="34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 rot="10775771" flipH="1" flipV="1">
            <a:off x="412750" y="3581400"/>
            <a:ext cx="3363913" cy="1143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2700000" scaled="1"/>
          </a:gradFill>
          <a:ln w="762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en-US" sz="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400" b="1">
                <a:solidFill>
                  <a:srgbClr val="000099"/>
                </a:solidFill>
                <a:latin typeface="Arial Black" pitchFamily="34" charset="0"/>
              </a:rPr>
              <a:t>Fuente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400" b="1">
                <a:solidFill>
                  <a:srgbClr val="000099"/>
                </a:solidFill>
                <a:latin typeface="Arial Black" pitchFamily="34" charset="0"/>
              </a:rPr>
              <a:t>del Amor</a:t>
            </a:r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3886200" y="2971800"/>
            <a:ext cx="5029200" cy="2133600"/>
          </a:xfrm>
          <a:prstGeom prst="ellipse">
            <a:avLst/>
          </a:prstGeom>
          <a:gradFill rotWithShape="0">
            <a:gsLst>
              <a:gs pos="0">
                <a:srgbClr val="33CCFF"/>
              </a:gs>
              <a:gs pos="50000">
                <a:srgbClr val="CCFFFF"/>
              </a:gs>
              <a:gs pos="100000">
                <a:srgbClr val="33CC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en-US" sz="1100" b="1" dirty="0">
              <a:solidFill>
                <a:srgbClr val="000099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400" b="1" spc="-150" dirty="0" err="1">
                <a:solidFill>
                  <a:srgbClr val="000099"/>
                </a:solidFill>
                <a:latin typeface="Arial Black" pitchFamily="34" charset="0"/>
              </a:rPr>
              <a:t>Motivación</a:t>
            </a:r>
            <a:endParaRPr lang="en-US" sz="3400" b="1" spc="-150" dirty="0">
              <a:solidFill>
                <a:srgbClr val="000099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400" b="1" spc="-150" dirty="0" err="1">
                <a:solidFill>
                  <a:srgbClr val="000099"/>
                </a:solidFill>
                <a:latin typeface="Arial Black" pitchFamily="34" charset="0"/>
              </a:rPr>
              <a:t>para</a:t>
            </a:r>
            <a:r>
              <a:rPr lang="en-US" sz="3400" b="1" spc="-15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3400" b="1" spc="-150" dirty="0" err="1">
                <a:solidFill>
                  <a:srgbClr val="000099"/>
                </a:solidFill>
                <a:latin typeface="Arial Black" pitchFamily="34" charset="0"/>
              </a:rPr>
              <a:t>experimentar</a:t>
            </a:r>
            <a:endParaRPr lang="en-US" sz="3400" b="1" spc="-150" dirty="0">
              <a:solidFill>
                <a:srgbClr val="000099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400" b="1" spc="-150" dirty="0">
                <a:solidFill>
                  <a:srgbClr val="000099"/>
                </a:solidFill>
                <a:latin typeface="Arial Black" pitchFamily="34" charset="0"/>
              </a:rPr>
              <a:t>la </a:t>
            </a:r>
            <a:r>
              <a:rPr lang="en-US" sz="3400" b="1" spc="-150" dirty="0" err="1">
                <a:solidFill>
                  <a:srgbClr val="000099"/>
                </a:solidFill>
                <a:latin typeface="Arial Black" pitchFamily="34" charset="0"/>
              </a:rPr>
              <a:t>Alegría</a:t>
            </a:r>
            <a:r>
              <a:rPr lang="en-US" sz="3400" b="1" spc="-150" dirty="0">
                <a:solidFill>
                  <a:srgbClr val="000099"/>
                </a:solidFill>
                <a:latin typeface="Arial Black" pitchFamily="34" charset="0"/>
              </a:rPr>
              <a:t> a </a:t>
            </a:r>
            <a:r>
              <a:rPr lang="en-US" sz="3400" b="1" spc="-150" dirty="0" err="1">
                <a:solidFill>
                  <a:srgbClr val="000099"/>
                </a:solidFill>
                <a:latin typeface="Arial Black" pitchFamily="34" charset="0"/>
              </a:rPr>
              <a:t>través</a:t>
            </a:r>
            <a:endParaRPr lang="en-US" sz="3400" b="1" spc="-150" dirty="0">
              <a:solidFill>
                <a:srgbClr val="000099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400" b="1" spc="-150" dirty="0">
                <a:solidFill>
                  <a:srgbClr val="000099"/>
                </a:solidFill>
                <a:latin typeface="Arial Black" pitchFamily="34" charset="0"/>
              </a:rPr>
              <a:t>del Amor</a:t>
            </a:r>
          </a:p>
        </p:txBody>
      </p:sp>
    </p:spTree>
  </p:cSld>
  <p:clrMapOvr>
    <a:masterClrMapping/>
  </p:clrMapOvr>
  <p:transition advClick="0" advTm="2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 autoUpdateAnimBg="0"/>
      <p:bldP spid="24583" grpId="0" animBg="1" autoUpdateAnimBg="0"/>
      <p:bldP spid="24584" grpId="0" animBg="1" autoUpdateAnimBg="0"/>
      <p:bldP spid="24585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Photos\Landscapes\jpg\beach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572125" y="4073525"/>
            <a:ext cx="337502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800" b="1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Cuerpo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4800" b="1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Espiritual</a:t>
            </a:r>
            <a:endParaRPr lang="en-US" sz="4800" b="1">
              <a:ln w="3175">
                <a:solidFill>
                  <a:schemeClr val="tx1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562600" y="2057400"/>
            <a:ext cx="337502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800" b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Mente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4800" b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Espiritual</a:t>
            </a:r>
            <a:endParaRPr lang="en-US" sz="480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32766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Normal3" dir="t"/>
            </a:scene3d>
            <a:sp3d extrusionH="121893000" prstMaterial="legacyMatte">
              <a:extrusionClr>
                <a:srgbClr val="A88800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Arial Black"/>
              </a:rPr>
              <a:t>Mundo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50000">
                    <a:srgbClr val="FFFF00"/>
                  </a:gs>
                  <a:gs pos="100000">
                    <a:srgbClr val="FFCC00"/>
                  </a:gs>
                </a:gsLst>
                <a:lin ang="2700000" scaled="1"/>
              </a:gradFill>
              <a:latin typeface="Arial Black"/>
            </a:endParaRPr>
          </a:p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Arial Black"/>
              </a:rPr>
              <a:t>Invisible</a:t>
            </a:r>
          </a:p>
        </p:txBody>
      </p:sp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4343400" y="304800"/>
            <a:ext cx="441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18900000" scaled="1"/>
                </a:gradFill>
                <a:latin typeface="Arial Black"/>
              </a:rPr>
              <a:t>Yo Espiritual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723834" y="1143000"/>
            <a:ext cx="1838766" cy="5562600"/>
            <a:chOff x="4338638" y="1289050"/>
            <a:chExt cx="1765299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3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27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28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55000" contrast="-5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24" name="Picture 59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886324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25" name="Picture 58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26" name="Picture 60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Photos\Landscapes\jpg\beach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572125" y="4073525"/>
            <a:ext cx="337502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800" b="1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Cuerpo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4800" b="1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Espiritual</a:t>
            </a:r>
            <a:endParaRPr lang="en-US" sz="4800" b="1">
              <a:ln w="3175">
                <a:solidFill>
                  <a:schemeClr val="tx1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562600" y="2057400"/>
            <a:ext cx="337502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800" b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Mente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4800" b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Espiritual</a:t>
            </a:r>
            <a:endParaRPr lang="en-US" sz="480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4343400" y="304800"/>
            <a:ext cx="441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18900000" scaled="1"/>
                </a:gradFill>
                <a:latin typeface="Arial Black"/>
              </a:rPr>
              <a:t>Yo Espiritual</a:t>
            </a:r>
          </a:p>
        </p:txBody>
      </p:sp>
      <p:sp>
        <p:nvSpPr>
          <p:cNvPr id="26631" name="WordArt 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3276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Normal3" dir="t"/>
            </a:scene3d>
            <a:sp3d extrusionH="887400" prstMaterial="legacyMatte">
              <a:extrusionClr>
                <a:srgbClr val="A88800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Arial Black"/>
              </a:rPr>
              <a:t>Mundo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50000">
                    <a:srgbClr val="FFFF00"/>
                  </a:gs>
                  <a:gs pos="100000">
                    <a:srgbClr val="FFCC00"/>
                  </a:gs>
                </a:gsLst>
                <a:lin ang="2700000" scaled="1"/>
              </a:gradFill>
              <a:latin typeface="Arial Black"/>
            </a:endParaRPr>
          </a:p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Arial Black"/>
              </a:rPr>
              <a:t>Invisible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723834" y="1143000"/>
            <a:ext cx="1838766" cy="5562600"/>
            <a:chOff x="4338638" y="1289050"/>
            <a:chExt cx="1765299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9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13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4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55000" contrast="-5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10" name="Picture 59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886324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11" name="Picture 58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12" name="Picture 60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 advTm="0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FF"/>
            </a:gs>
            <a:gs pos="50000">
              <a:srgbClr val="FFFF00"/>
            </a:gs>
            <a:gs pos="100000">
              <a:srgbClr val="99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381000" y="2286000"/>
            <a:ext cx="8382000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El Principio de la Creación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6000">
                    <a:srgbClr val="E81766"/>
                  </a:gs>
                  <a:gs pos="13500">
                    <a:srgbClr val="EE3F17"/>
                  </a:gs>
                  <a:gs pos="24000">
                    <a:srgbClr val="FFFF00"/>
                  </a:gs>
                  <a:gs pos="32499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1">
                    <a:srgbClr val="1A8D48"/>
                  </a:gs>
                  <a:gs pos="76000">
                    <a:srgbClr val="FFFF00"/>
                  </a:gs>
                  <a:gs pos="86500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/>
            </a:endParaRP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2971800" y="4191000"/>
            <a:ext cx="3200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Left"/>
              <a:lightRig rig="legacyFlat3" dir="t"/>
            </a:scene3d>
            <a:sp3d extrusionH="4302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rgbClr val="66FFFF"/>
                    </a:gs>
                  </a:gsLst>
                  <a:lin ang="2700000" scaled="1"/>
                </a:gradFill>
                <a:latin typeface="Arial Black"/>
              </a:rPr>
              <a:t>Segunda Parte</a:t>
            </a:r>
          </a:p>
        </p:txBody>
      </p:sp>
    </p:spTree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Photos\Landscapes\jpg\beach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 rot="-757852">
            <a:off x="1449388" y="5029200"/>
            <a:ext cx="1677987" cy="1300163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Front">
                <a:rot lat="20099999" lon="20099999" rev="0"/>
              </a:camera>
              <a:lightRig rig="legacyHarsh2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FFFF"/>
                    </a:gs>
                    <a:gs pos="100000">
                      <a:srgbClr val="FFFF00"/>
                    </a:gs>
                  </a:gsLst>
                  <a:lin ang="6157852" scaled="1"/>
                </a:gradFill>
                <a:latin typeface="Impact"/>
              </a:rPr>
              <a:t>vista</a:t>
            </a:r>
          </a:p>
        </p:txBody>
      </p: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 rot="-693650">
            <a:off x="396875" y="3733800"/>
            <a:ext cx="1812925" cy="125095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430200" prstMaterial="legacyMatte">
              <a:extrusionClr>
                <a:srgbClr val="9933FF"/>
              </a:extrusionClr>
            </a:sp3d>
          </a:bodyPr>
          <a:lstStyle/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CCCCFF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oído</a:t>
            </a:r>
          </a:p>
        </p:txBody>
      </p:sp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 rot="-1202606">
            <a:off x="1068388" y="2286000"/>
            <a:ext cx="1571625" cy="1084263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430200" prstMaterial="legacyMatte">
              <a:extrusionClr>
                <a:srgbClr val="FF00FF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99FF"/>
                    </a:gs>
                    <a:gs pos="100000">
                      <a:srgbClr val="FFFF00"/>
                    </a:gs>
                  </a:gsLst>
                  <a:lin ang="6602606" scaled="1"/>
                </a:gradFill>
                <a:latin typeface="Impact"/>
              </a:rPr>
              <a:t>olfato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486400" y="3001963"/>
            <a:ext cx="3606800" cy="131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5200" dirty="0" err="1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Sentidos</a:t>
            </a:r>
            <a:endParaRPr lang="en-US" sz="5200" dirty="0">
              <a:ln w="3175">
                <a:solidFill>
                  <a:schemeClr val="tx1"/>
                </a:solidFill>
              </a:ln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5200" dirty="0" err="1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Espirituales</a:t>
            </a:r>
            <a:endParaRPr lang="en-US" sz="5200" dirty="0">
              <a:ln w="3175">
                <a:solidFill>
                  <a:schemeClr val="tx1"/>
                </a:solidFill>
              </a:ln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7657" name="WordArt 9"/>
          <p:cNvSpPr>
            <a:spLocks noChangeArrowheads="1" noChangeShapeType="1" noTextEdit="1"/>
          </p:cNvSpPr>
          <p:nvPr/>
        </p:nvSpPr>
        <p:spPr bwMode="auto">
          <a:xfrm rot="-1083159">
            <a:off x="6477000" y="4419600"/>
            <a:ext cx="1747838" cy="1690688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430200" prstMaterial="legacyMatte">
              <a:extrusionClr>
                <a:srgbClr val="C0BC00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gusto</a:t>
            </a:r>
          </a:p>
        </p:txBody>
      </p:sp>
      <p:sp>
        <p:nvSpPr>
          <p:cNvPr id="27658" name="WordArt 10"/>
          <p:cNvSpPr>
            <a:spLocks noChangeArrowheads="1" noChangeShapeType="1" noTextEdit="1"/>
          </p:cNvSpPr>
          <p:nvPr/>
        </p:nvSpPr>
        <p:spPr bwMode="auto">
          <a:xfrm>
            <a:off x="6070600" y="1966913"/>
            <a:ext cx="2438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chemeClr val="accent2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66FFFF"/>
                    </a:gs>
                  </a:gsLst>
                  <a:lin ang="0" scaled="1"/>
                </a:gradFill>
                <a:latin typeface="Impact"/>
              </a:rPr>
              <a:t>Cinco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rgbClr val="66FFFF"/>
                  </a:gs>
                </a:gsLst>
                <a:lin ang="0" scaled="1"/>
              </a:gradFill>
              <a:latin typeface="Impact"/>
            </a:endParaRPr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 rot="5400000" flipV="1">
            <a:off x="6946900" y="1166813"/>
            <a:ext cx="685800" cy="609600"/>
          </a:xfrm>
          <a:prstGeom prst="notchedRightArrow">
            <a:avLst>
              <a:gd name="adj1" fmla="val 50000"/>
              <a:gd name="adj2" fmla="val 28125"/>
            </a:avLst>
          </a:prstGeom>
          <a:gradFill rotWithShape="0">
            <a:gsLst>
              <a:gs pos="0">
                <a:srgbClr val="9900FF"/>
              </a:gs>
              <a:gs pos="50000">
                <a:srgbClr val="FFFFFF"/>
              </a:gs>
              <a:gs pos="100000">
                <a:srgbClr val="9900FF"/>
              </a:gs>
            </a:gsLst>
            <a:lin ang="5400000" scaled="1"/>
          </a:gra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/>
            <a:endParaRPr lang="en-US" sz="2000">
              <a:solidFill>
                <a:srgbClr val="FFFF99"/>
              </a:solidFill>
            </a:endParaRPr>
          </a:p>
        </p:txBody>
      </p:sp>
      <p:sp>
        <p:nvSpPr>
          <p:cNvPr id="27660" name="WordArt 12"/>
          <p:cNvSpPr>
            <a:spLocks noChangeArrowheads="1" noChangeShapeType="1" noTextEdit="1"/>
          </p:cNvSpPr>
          <p:nvPr/>
        </p:nvSpPr>
        <p:spPr bwMode="auto">
          <a:xfrm>
            <a:off x="4343400" y="304800"/>
            <a:ext cx="441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18900000" scaled="1"/>
                </a:gradFill>
                <a:latin typeface="Arial Black"/>
              </a:rPr>
              <a:t>Yo Espiritual</a:t>
            </a:r>
          </a:p>
        </p:txBody>
      </p:sp>
      <p:sp>
        <p:nvSpPr>
          <p:cNvPr id="27661" name="WordArt 1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3276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Normal3" dir="t"/>
            </a:scene3d>
            <a:sp3d extrusionH="887400" prstMaterial="legacyMatte">
              <a:extrusionClr>
                <a:srgbClr val="A88800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Arial Black"/>
              </a:rPr>
              <a:t>Mundo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50000">
                    <a:srgbClr val="FFFF00"/>
                  </a:gs>
                  <a:gs pos="100000">
                    <a:srgbClr val="FFCC00"/>
                  </a:gs>
                </a:gsLst>
                <a:lin ang="2700000" scaled="1"/>
              </a:gradFill>
              <a:latin typeface="Arial Black"/>
            </a:endParaRPr>
          </a:p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Arial Black"/>
              </a:rPr>
              <a:t>Invisible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723834" y="1143000"/>
            <a:ext cx="1838766" cy="5562600"/>
            <a:chOff x="4338638" y="1289050"/>
            <a:chExt cx="1765299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15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19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20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55000" contrast="-5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16" name="Picture 59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886324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17" name="Picture 58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18" name="Picture 60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 rot="-913995">
            <a:off x="2438400" y="3200400"/>
            <a:ext cx="1722438" cy="1223963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Front">
                <a:rot lat="20099999" lon="20099999" rev="0"/>
              </a:camera>
              <a:lightRig rig="legacyHarsh2" dir="t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99"/>
                    </a:gs>
                    <a:gs pos="100000">
                      <a:srgbClr val="00FF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tacto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99"/>
                  </a:gs>
                  <a:gs pos="100000">
                    <a:srgbClr val="00FF00"/>
                  </a:gs>
                </a:gsLst>
                <a:path path="rect">
                  <a:fillToRect l="50000" t="50000" r="50000" b="50000"/>
                </a:path>
              </a:gradFill>
              <a:latin typeface="Arial Black"/>
            </a:endParaRPr>
          </a:p>
        </p:txBody>
      </p:sp>
    </p:spTree>
  </p:cSld>
  <p:clrMapOvr>
    <a:masterClrMapping/>
  </p:clrMapOvr>
  <p:transition advClick="0" advTm="2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27655" grpId="0"/>
      <p:bldP spid="27656" grpId="0" autoUpdateAnimBg="0"/>
      <p:bldP spid="27657" grpId="0"/>
      <p:bldP spid="27658" grpId="0"/>
      <p:bldP spid="27659" grpId="0" animBg="1" autoUpdateAnimBg="0"/>
      <p:bldP spid="276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CC"/>
            </a:gs>
            <a:gs pos="50000">
              <a:srgbClr val="9900FF"/>
            </a:gs>
            <a:gs pos="100000">
              <a:srgbClr val="9900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9144000" cy="1295400"/>
            <a:chOff x="0" y="0"/>
            <a:chExt cx="5760" cy="816"/>
          </a:xfrm>
        </p:grpSpPr>
        <p:sp>
          <p:nvSpPr>
            <p:cNvPr id="286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816"/>
            </a:xfrm>
            <a:prstGeom prst="rect">
              <a:avLst/>
            </a:prstGeom>
            <a:gradFill flip="none" rotWithShape="1">
              <a:gsLst>
                <a:gs pos="0">
                  <a:srgbClr val="B84FFF"/>
                </a:gs>
                <a:gs pos="100000">
                  <a:srgbClr val="FFFF66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144" y="151"/>
              <a:ext cx="5472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18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3600" b="1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Elementos</a:t>
              </a:r>
              <a:r>
                <a:rPr lang="en-US" sz="3600" b="1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 </a:t>
              </a:r>
              <a:r>
                <a:rPr lang="en-US" sz="3600" b="1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Comunes</a:t>
              </a:r>
              <a:r>
                <a:rPr lang="en-US" sz="3600" b="1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 de </a:t>
              </a:r>
              <a:r>
                <a:rPr lang="en-US" sz="3600" b="1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Muchas</a:t>
              </a:r>
              <a:r>
                <a:rPr lang="en-US" sz="3600" b="1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 de </a:t>
              </a:r>
              <a:r>
                <a:rPr lang="en-US" sz="3600" b="1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las</a:t>
              </a:r>
              <a:r>
                <a:rPr lang="en-US" sz="3600" b="1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 </a:t>
              </a:r>
              <a:r>
                <a:rPr lang="en-US" sz="3600" b="1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Experiencias</a:t>
              </a:r>
              <a:r>
                <a:rPr lang="en-US" sz="3600" b="1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 de </a:t>
              </a:r>
              <a:r>
                <a:rPr lang="en-US" sz="3600" b="1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Muerte</a:t>
              </a:r>
              <a:r>
                <a:rPr lang="en-US" sz="3600" b="1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 </a:t>
              </a:r>
              <a:r>
                <a:rPr lang="en-US" sz="3600" b="1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Cercana</a:t>
              </a:r>
              <a:endParaRPr lang="en-US" sz="3600" b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endParaRPr>
            </a:p>
          </p:txBody>
        </p:sp>
      </p:grp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754034" y="1465184"/>
            <a:ext cx="363593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800" dirty="0" err="1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Sensación</a:t>
            </a:r>
            <a:r>
              <a:rPr lang="en-US" sz="380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de </a:t>
            </a:r>
            <a:r>
              <a:rPr lang="en-US" sz="3800" dirty="0" err="1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paz</a:t>
            </a:r>
            <a:endParaRPr lang="en-US" sz="3800" dirty="0">
              <a:ln w="12700">
                <a:solidFill>
                  <a:schemeClr val="tx1"/>
                </a:solidFill>
              </a:ln>
              <a:effectLst>
                <a:outerShdw blurRad="76200" dist="38100" dir="1800000" algn="ctr" rotWithShape="0">
                  <a:schemeClr val="tx1"/>
                </a:outerShdw>
              </a:effectLst>
              <a:latin typeface="Impact" pitchFamily="34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308126" y="2074784"/>
            <a:ext cx="652774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800" dirty="0" err="1">
                <a:ln w="12700">
                  <a:solidFill>
                    <a:schemeClr val="tx1"/>
                  </a:solidFill>
                </a:ln>
                <a:solidFill>
                  <a:srgbClr val="66CC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Movimiento</a:t>
            </a:r>
            <a:r>
              <a:rPr lang="en-US" sz="3800" dirty="0">
                <a:ln w="12700">
                  <a:solidFill>
                    <a:schemeClr val="tx1"/>
                  </a:solidFill>
                </a:ln>
                <a:solidFill>
                  <a:srgbClr val="66CC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a </a:t>
            </a:r>
            <a:r>
              <a:rPr lang="en-US" sz="3800" dirty="0" err="1">
                <a:ln w="12700">
                  <a:solidFill>
                    <a:schemeClr val="tx1"/>
                  </a:solidFill>
                </a:ln>
                <a:solidFill>
                  <a:srgbClr val="66CC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través</a:t>
            </a:r>
            <a:r>
              <a:rPr lang="en-US" sz="3800" dirty="0">
                <a:ln w="12700">
                  <a:solidFill>
                    <a:schemeClr val="tx1"/>
                  </a:solidFill>
                </a:ln>
                <a:solidFill>
                  <a:srgbClr val="66CC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de un </a:t>
            </a:r>
            <a:r>
              <a:rPr lang="en-US" sz="3800" dirty="0" err="1">
                <a:ln w="12700">
                  <a:solidFill>
                    <a:schemeClr val="tx1"/>
                  </a:solidFill>
                </a:ln>
                <a:solidFill>
                  <a:srgbClr val="66CC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túnel</a:t>
            </a:r>
            <a:endParaRPr lang="en-US" sz="3800" dirty="0">
              <a:ln w="12700">
                <a:solidFill>
                  <a:schemeClr val="tx1"/>
                </a:solidFill>
              </a:ln>
              <a:solidFill>
                <a:srgbClr val="66CCFF"/>
              </a:solidFill>
              <a:effectLst>
                <a:outerShdw blurRad="76200" dist="38100" dir="1800000" algn="ctr" rotWithShape="0">
                  <a:schemeClr val="tx1"/>
                </a:outerShdw>
              </a:effectLst>
              <a:latin typeface="Impact" pitchFamily="34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70181" y="2684384"/>
            <a:ext cx="860363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800" dirty="0" err="1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Sensación</a:t>
            </a:r>
            <a:r>
              <a:rPr lang="en-US" sz="3800" dirty="0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de </a:t>
            </a:r>
            <a:r>
              <a:rPr lang="en-US" sz="3800" dirty="0" err="1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estar</a:t>
            </a:r>
            <a:r>
              <a:rPr lang="en-US" sz="3800" dirty="0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</a:t>
            </a:r>
            <a:r>
              <a:rPr lang="en-US" sz="3800" dirty="0" err="1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fuera</a:t>
            </a:r>
            <a:r>
              <a:rPr lang="en-US" sz="3800" dirty="0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del </a:t>
            </a:r>
            <a:r>
              <a:rPr lang="en-US" sz="3800" dirty="0" err="1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cuerpo</a:t>
            </a:r>
            <a:r>
              <a:rPr lang="en-US" sz="3800" dirty="0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</a:t>
            </a:r>
            <a:r>
              <a:rPr lang="en-US" sz="3800" dirty="0" err="1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físico</a:t>
            </a:r>
            <a:endParaRPr lang="en-US" sz="3800" dirty="0">
              <a:ln w="12700">
                <a:solidFill>
                  <a:schemeClr val="tx1"/>
                </a:solidFill>
              </a:ln>
              <a:solidFill>
                <a:srgbClr val="FF9933"/>
              </a:solidFill>
              <a:effectLst>
                <a:outerShdw blurRad="76200" dist="38100" dir="1800000" algn="ctr" rotWithShape="0">
                  <a:schemeClr val="tx1"/>
                </a:outerShdw>
              </a:effectLst>
              <a:latin typeface="Impact" pitchFamily="34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905772" y="3285292"/>
            <a:ext cx="733245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800" dirty="0" err="1">
                <a:ln w="12700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Encontrar</a:t>
            </a:r>
            <a:r>
              <a:rPr lang="en-US" sz="3800" dirty="0">
                <a:ln w="12700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a </a:t>
            </a:r>
            <a:r>
              <a:rPr lang="en-US" sz="3800" dirty="0" err="1">
                <a:ln w="12700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otros</a:t>
            </a:r>
            <a:r>
              <a:rPr lang="en-US" sz="3800" dirty="0">
                <a:ln w="12700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</a:t>
            </a:r>
            <a:r>
              <a:rPr lang="en-US" sz="3800" dirty="0" err="1">
                <a:ln w="12700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seres</a:t>
            </a:r>
            <a:r>
              <a:rPr lang="en-US" sz="3800" dirty="0">
                <a:ln w="12700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</a:t>
            </a:r>
            <a:r>
              <a:rPr lang="en-US" sz="3800" dirty="0" err="1">
                <a:ln w="12700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espirituales</a:t>
            </a:r>
            <a:endParaRPr lang="en-US" sz="3800" dirty="0">
              <a:ln w="12700">
                <a:solidFill>
                  <a:schemeClr val="tx1"/>
                </a:solidFill>
              </a:ln>
              <a:solidFill>
                <a:srgbClr val="CCFF33"/>
              </a:solidFill>
              <a:effectLst>
                <a:outerShdw blurRad="76200" dist="38100" dir="1800000" algn="ctr" rotWithShape="0">
                  <a:schemeClr val="tx1"/>
                </a:outerShdw>
              </a:effectLst>
              <a:latin typeface="Impact" pitchFamily="34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292096" y="4047292"/>
            <a:ext cx="6559809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800" dirty="0" err="1">
                <a:ln w="1270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Encontrar</a:t>
            </a:r>
            <a:r>
              <a:rPr lang="en-US" sz="3800" dirty="0">
                <a:ln w="1270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a un </a:t>
            </a:r>
            <a:r>
              <a:rPr lang="en-US" sz="3800" dirty="0" err="1">
                <a:ln w="1270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amado</a:t>
            </a:r>
            <a:r>
              <a:rPr lang="en-US" sz="3800" dirty="0">
                <a:ln w="1270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Ser de Luz</a:t>
            </a:r>
            <a:endParaRPr lang="en-US" sz="3800" dirty="0">
              <a:ln w="12700">
                <a:solidFill>
                  <a:schemeClr val="tx1"/>
                </a:solidFill>
              </a:ln>
              <a:solidFill>
                <a:srgbClr val="6699FF"/>
              </a:solidFill>
              <a:effectLst>
                <a:outerShdw blurRad="76200" dist="38100" dir="1800000" algn="ctr" rotWithShape="0">
                  <a:schemeClr val="tx1"/>
                </a:outerShdw>
              </a:effectLst>
              <a:latin typeface="Impact" pitchFamily="34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6200" y="4504492"/>
            <a:ext cx="8991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800" dirty="0" err="1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Reflección</a:t>
            </a:r>
            <a:r>
              <a:rPr lang="en-US" sz="3800" dirty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moral </a:t>
            </a:r>
            <a:r>
              <a:rPr lang="en-US" sz="3800" dirty="0" err="1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sobre</a:t>
            </a:r>
            <a:r>
              <a:rPr lang="en-US" sz="3800" dirty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la </a:t>
            </a:r>
            <a:r>
              <a:rPr lang="en-US" sz="3800" dirty="0" err="1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vida</a:t>
            </a:r>
            <a:r>
              <a:rPr lang="en-US" sz="3800" dirty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</a:t>
            </a:r>
            <a:r>
              <a:rPr lang="en-US" sz="3800" dirty="0" err="1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terrenal</a:t>
            </a:r>
            <a:endParaRPr lang="en-US" sz="3800" dirty="0">
              <a:ln w="12700">
                <a:solidFill>
                  <a:schemeClr val="tx1"/>
                </a:solidFill>
              </a:ln>
              <a:solidFill>
                <a:srgbClr val="FF66FF"/>
              </a:solidFill>
              <a:effectLst>
                <a:outerShdw blurRad="76200" dist="38100" dir="1800000" algn="ctr" rotWithShape="0">
                  <a:schemeClr val="tx1"/>
                </a:outerShdw>
              </a:effectLst>
              <a:latin typeface="Impact" pitchFamily="34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094399" y="5114092"/>
            <a:ext cx="495520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800" dirty="0" err="1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Retorno</a:t>
            </a:r>
            <a:r>
              <a:rPr lang="en-US" sz="3800" dirty="0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al </a:t>
            </a:r>
            <a:r>
              <a:rPr lang="en-US" sz="3800" dirty="0" err="1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cuerpo</a:t>
            </a:r>
            <a:r>
              <a:rPr lang="en-US" sz="3800" dirty="0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</a:t>
            </a:r>
            <a:r>
              <a:rPr lang="en-US" sz="3800" dirty="0" err="1">
                <a:ln w="12700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físico</a:t>
            </a:r>
            <a:endParaRPr lang="en-US" sz="3800" dirty="0">
              <a:ln w="12700">
                <a:solidFill>
                  <a:schemeClr val="tx1"/>
                </a:solidFill>
              </a:ln>
              <a:solidFill>
                <a:srgbClr val="9933FF"/>
              </a:solidFill>
              <a:effectLst>
                <a:outerShdw blurRad="76200" dist="38100" dir="1800000" algn="ctr" rotWithShape="0">
                  <a:schemeClr val="tx1"/>
                </a:outerShdw>
              </a:effectLst>
              <a:latin typeface="Impact" pitchFamily="34" charset="0"/>
            </a:endParaRPr>
          </a:p>
        </p:txBody>
      </p:sp>
      <p:grpSp>
        <p:nvGrpSpPr>
          <p:cNvPr id="28684" name="Group 12"/>
          <p:cNvGrpSpPr>
            <a:grpSpLocks/>
          </p:cNvGrpSpPr>
          <p:nvPr/>
        </p:nvGrpSpPr>
        <p:grpSpPr bwMode="auto">
          <a:xfrm>
            <a:off x="2133600" y="5867400"/>
            <a:ext cx="4876799" cy="658813"/>
            <a:chOff x="1808" y="3862"/>
            <a:chExt cx="3072" cy="415"/>
          </a:xfrm>
        </p:grpSpPr>
        <p:sp>
          <p:nvSpPr>
            <p:cNvPr id="28685" name="Text Box 13"/>
            <p:cNvSpPr txBox="1">
              <a:spLocks noChangeArrowheads="1"/>
            </p:cNvSpPr>
            <p:nvPr/>
          </p:nvSpPr>
          <p:spPr bwMode="auto">
            <a:xfrm>
              <a:off x="1952" y="3862"/>
              <a:ext cx="27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800" dirty="0" smtClean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50800" dist="50800" dir="1800000" algn="ctr" rotWithShape="0">
                      <a:schemeClr val="tx1"/>
                    </a:outerShdw>
                  </a:effectLst>
                  <a:latin typeface="Arial Rounded MT Bold" pitchFamily="34" charset="0"/>
                </a:rPr>
                <a:t>“VIDA </a:t>
              </a:r>
              <a:r>
                <a:rPr lang="en-US" sz="1800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50800" dist="50800" dir="1800000" algn="ctr" rotWithShape="0">
                      <a:schemeClr val="tx1"/>
                    </a:outerShdw>
                  </a:effectLst>
                  <a:latin typeface="Arial Rounded MT Bold" pitchFamily="34" charset="0"/>
                </a:rPr>
                <a:t>DESPUÉS DE LA </a:t>
              </a:r>
              <a:r>
                <a:rPr lang="en-US" sz="1800" smtClean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50800" dist="50800" dir="1800000" algn="ctr" rotWithShape="0">
                      <a:schemeClr val="tx1"/>
                    </a:outerShdw>
                  </a:effectLst>
                  <a:latin typeface="Arial Rounded MT Bold" pitchFamily="34" charset="0"/>
                </a:rPr>
                <a:t>VIDA”  por</a:t>
              </a:r>
              <a:endParaRPr lang="en-US" sz="1800" b="1" dirty="0">
                <a:ln w="3175">
                  <a:noFill/>
                </a:ln>
                <a:solidFill>
                  <a:srgbClr val="FFFF99"/>
                </a:solidFill>
                <a:effectLst>
                  <a:outerShdw blurRad="50800" dist="50800" dir="1800000" algn="ctr" rotWithShape="0">
                    <a:schemeClr val="tx1"/>
                  </a:outerShdw>
                </a:effectLst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28686" name="Text Box 14"/>
            <p:cNvSpPr txBox="1">
              <a:spLocks noChangeArrowheads="1"/>
            </p:cNvSpPr>
            <p:nvPr/>
          </p:nvSpPr>
          <p:spPr bwMode="auto">
            <a:xfrm>
              <a:off x="1808" y="4006"/>
              <a:ext cx="307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200" b="1" smtClean="0">
                  <a:solidFill>
                    <a:srgbClr val="FFFF00"/>
                  </a:solidFill>
                  <a:effectLst>
                    <a:outerShdw blurRad="63500" dist="38100" dir="1800000" algn="tl">
                      <a:srgbClr val="000000"/>
                    </a:outerShdw>
                  </a:effectLst>
                </a:rPr>
                <a:t>Raymond </a:t>
              </a:r>
              <a:r>
                <a:rPr lang="en-US" sz="2200" b="1" dirty="0">
                  <a:solidFill>
                    <a:srgbClr val="FFFF00"/>
                  </a:solidFill>
                  <a:effectLst>
                    <a:outerShdw blurRad="63500" dist="38100" dir="1800000" algn="tl">
                      <a:srgbClr val="000000"/>
                    </a:outerShdw>
                  </a:effectLst>
                </a:rPr>
                <a:t>A. Moody, Jr. M.D., 1975</a:t>
              </a:r>
            </a:p>
          </p:txBody>
        </p:sp>
      </p:grpSp>
    </p:spTree>
  </p:cSld>
  <p:clrMapOvr>
    <a:masterClrMapping/>
  </p:clrMapOvr>
  <p:transition spd="slow" advClick="0" advTm="4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6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1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9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9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utoUpdateAnimBg="0"/>
      <p:bldP spid="28678" grpId="0" autoUpdateAnimBg="0"/>
      <p:bldP spid="28679" grpId="0" autoUpdateAnimBg="0"/>
      <p:bldP spid="28680" grpId="0" autoUpdateAnimBg="0"/>
      <p:bldP spid="28681" grpId="0" autoUpdateAnimBg="0"/>
      <p:bldP spid="28682" grpId="0" autoUpdateAnimBg="0"/>
      <p:bldP spid="2868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2209800" y="1385888"/>
            <a:ext cx="4800600" cy="976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66FF"/>
                    </a:gs>
                    <a:gs pos="50000">
                      <a:schemeClr val="bg1"/>
                    </a:gs>
                    <a:gs pos="100000">
                      <a:srgbClr val="9966FF"/>
                    </a:gs>
                  </a:gsLst>
                  <a:lin ang="5400000" scaled="1"/>
                </a:gradFill>
                <a:latin typeface="Arial Black"/>
              </a:rPr>
              <a:t>Invisible</a:t>
            </a:r>
          </a:p>
        </p:txBody>
      </p:sp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1524000" y="333375"/>
            <a:ext cx="6172200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 err="1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9900FF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aettenschweiler"/>
              </a:rPr>
              <a:t>Mundo</a:t>
            </a:r>
            <a:r>
              <a:rPr lang="en-US" sz="4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9900FF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aettenschweiler"/>
              </a:rPr>
              <a:t> </a:t>
            </a:r>
            <a:r>
              <a:rPr lang="en-US" sz="4400" b="1" kern="10" dirty="0" err="1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9900FF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aettenschweiler"/>
              </a:rPr>
              <a:t>Substancial</a:t>
            </a:r>
            <a:endParaRPr lang="en-US" sz="4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99"/>
                  </a:gs>
                  <a:gs pos="50000">
                    <a:srgbClr val="9900FF"/>
                  </a:gs>
                  <a:gs pos="100000">
                    <a:srgbClr val="000099"/>
                  </a:gs>
                </a:gsLst>
                <a:lin ang="2700000" scaled="1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aettenschweiler"/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533400" y="2362200"/>
            <a:ext cx="8001000" cy="40386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CC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57150">
            <a:solidFill>
              <a:srgbClr val="68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en-US" sz="1200">
              <a:solidFill>
                <a:srgbClr val="000099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600">
                <a:solidFill>
                  <a:srgbClr val="3E0000"/>
                </a:solidFill>
                <a:latin typeface="Arial Black" pitchFamily="34" charset="0"/>
              </a:rPr>
              <a:t>Éstos [Sacerdotes] dan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3600">
                <a:solidFill>
                  <a:srgbClr val="3E0000"/>
                </a:solidFill>
                <a:latin typeface="Arial Black" pitchFamily="34" charset="0"/>
              </a:rPr>
              <a:t>culto en lo que es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3600">
                <a:solidFill>
                  <a:srgbClr val="3E0000"/>
                </a:solidFill>
                <a:latin typeface="Arial Black" pitchFamily="34" charset="0"/>
              </a:rPr>
              <a:t>sombra y figura de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3600">
                <a:solidFill>
                  <a:srgbClr val="3E0000"/>
                </a:solidFill>
                <a:latin typeface="Arial Black" pitchFamily="34" charset="0"/>
              </a:rPr>
              <a:t>realidades celestiales, ...</a:t>
            </a:r>
          </a:p>
          <a:p>
            <a:pPr algn="ctr" eaLnBrk="0" hangingPunct="0">
              <a:lnSpc>
                <a:spcPct val="80000"/>
              </a:lnSpc>
            </a:pPr>
            <a:endParaRPr lang="en-US" sz="1000">
              <a:solidFill>
                <a:srgbClr val="000099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200" b="1">
                <a:ln>
                  <a:solidFill>
                    <a:srgbClr val="4C216D"/>
                  </a:solidFill>
                </a:ln>
                <a:solidFill>
                  <a:srgbClr val="3E0000"/>
                </a:solidFill>
                <a:effectLst>
                  <a:outerShdw dir="2700000" algn="tl">
                    <a:srgbClr val="000000"/>
                  </a:outerShdw>
                </a:effectLst>
              </a:rPr>
              <a:t>Hebreos 8:5</a:t>
            </a:r>
          </a:p>
        </p:txBody>
      </p:sp>
    </p:spTree>
  </p:cSld>
  <p:clrMapOvr>
    <a:masterClrMapping/>
  </p:clrMapOvr>
  <p:transition spd="slow" advClick="0" advTm="14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animBg="1"/>
      <p:bldP spid="29700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533400" y="2362200"/>
            <a:ext cx="8077200" cy="41148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rect">
              <a:fillToRect l="50000" t="50000" r="50000" b="50000"/>
            </a:path>
          </a:gradFill>
          <a:ln w="57150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800" dirty="0" err="1">
                <a:solidFill>
                  <a:srgbClr val="3A003A"/>
                </a:solidFill>
                <a:latin typeface="Arial Black" pitchFamily="34" charset="0"/>
              </a:rPr>
              <a:t>vuelva</a:t>
            </a:r>
            <a:r>
              <a:rPr lang="en-US" sz="3800" dirty="0">
                <a:solidFill>
                  <a:srgbClr val="3A003A"/>
                </a:solidFill>
                <a:latin typeface="Arial Black" pitchFamily="34" charset="0"/>
              </a:rPr>
              <a:t> el </a:t>
            </a:r>
            <a:r>
              <a:rPr lang="en-US" sz="3800" dirty="0" err="1">
                <a:solidFill>
                  <a:srgbClr val="3A003A"/>
                </a:solidFill>
                <a:latin typeface="Arial Black" pitchFamily="34" charset="0"/>
              </a:rPr>
              <a:t>polvo</a:t>
            </a:r>
            <a:r>
              <a:rPr lang="en-US" sz="3800" dirty="0">
                <a:solidFill>
                  <a:srgbClr val="3A003A"/>
                </a:solidFill>
                <a:latin typeface="Arial Black" pitchFamily="34" charset="0"/>
              </a:rPr>
              <a:t> a la </a:t>
            </a:r>
            <a:r>
              <a:rPr lang="en-US" sz="3800" dirty="0" err="1">
                <a:solidFill>
                  <a:srgbClr val="3A003A"/>
                </a:solidFill>
                <a:latin typeface="Arial Black" pitchFamily="34" charset="0"/>
              </a:rPr>
              <a:t>tierra</a:t>
            </a:r>
            <a:r>
              <a:rPr lang="en-US" sz="3800" dirty="0">
                <a:solidFill>
                  <a:srgbClr val="3A003A"/>
                </a:solidFill>
                <a:latin typeface="Arial Black" pitchFamily="34" charset="0"/>
              </a:rPr>
              <a:t>,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3800" dirty="0">
                <a:solidFill>
                  <a:srgbClr val="3A003A"/>
                </a:solidFill>
                <a:latin typeface="Arial Black" pitchFamily="34" charset="0"/>
              </a:rPr>
              <a:t>a lo </a:t>
            </a:r>
            <a:r>
              <a:rPr lang="en-US" sz="3800" dirty="0" err="1">
                <a:solidFill>
                  <a:srgbClr val="3A003A"/>
                </a:solidFill>
                <a:latin typeface="Arial Black" pitchFamily="34" charset="0"/>
              </a:rPr>
              <a:t>que</a:t>
            </a:r>
            <a:r>
              <a:rPr lang="en-US" sz="3800" dirty="0">
                <a:solidFill>
                  <a:srgbClr val="3A003A"/>
                </a:solidFill>
                <a:latin typeface="Arial Black" pitchFamily="34" charset="0"/>
              </a:rPr>
              <a:t> era, y el </a:t>
            </a:r>
            <a:r>
              <a:rPr lang="en-US" sz="3800" dirty="0" err="1">
                <a:solidFill>
                  <a:srgbClr val="3A003A"/>
                </a:solidFill>
                <a:latin typeface="Arial Black" pitchFamily="34" charset="0"/>
              </a:rPr>
              <a:t>espíritu</a:t>
            </a:r>
            <a:endParaRPr lang="en-US" sz="3800" dirty="0">
              <a:solidFill>
                <a:srgbClr val="3A003A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800" dirty="0" err="1">
                <a:solidFill>
                  <a:srgbClr val="3A003A"/>
                </a:solidFill>
                <a:latin typeface="Arial Black" pitchFamily="34" charset="0"/>
              </a:rPr>
              <a:t>vuelva</a:t>
            </a:r>
            <a:r>
              <a:rPr lang="en-US" sz="3800" dirty="0">
                <a:solidFill>
                  <a:srgbClr val="3A003A"/>
                </a:solidFill>
                <a:latin typeface="Arial Black" pitchFamily="34" charset="0"/>
              </a:rPr>
              <a:t> a Dios </a:t>
            </a:r>
            <a:r>
              <a:rPr lang="en-US" sz="3800" dirty="0" err="1">
                <a:solidFill>
                  <a:srgbClr val="3A003A"/>
                </a:solidFill>
                <a:latin typeface="Arial Black" pitchFamily="34" charset="0"/>
              </a:rPr>
              <a:t>que</a:t>
            </a:r>
            <a:r>
              <a:rPr lang="en-US" sz="3800" dirty="0">
                <a:solidFill>
                  <a:srgbClr val="3A003A"/>
                </a:solidFill>
                <a:latin typeface="Arial Black" pitchFamily="34" charset="0"/>
              </a:rPr>
              <a:t> </a:t>
            </a:r>
            <a:r>
              <a:rPr lang="en-US" sz="3800" dirty="0" err="1">
                <a:solidFill>
                  <a:srgbClr val="3A003A"/>
                </a:solidFill>
                <a:latin typeface="Arial Black" pitchFamily="34" charset="0"/>
              </a:rPr>
              <a:t>es</a:t>
            </a:r>
            <a:endParaRPr lang="en-US" sz="3800" dirty="0">
              <a:solidFill>
                <a:srgbClr val="3A003A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800" dirty="0" err="1">
                <a:solidFill>
                  <a:srgbClr val="460046"/>
                </a:solidFill>
                <a:latin typeface="Arial Black" pitchFamily="34" charset="0"/>
              </a:rPr>
              <a:t>quien</a:t>
            </a:r>
            <a:r>
              <a:rPr lang="en-US" sz="3800" dirty="0">
                <a:solidFill>
                  <a:srgbClr val="460046"/>
                </a:solidFill>
                <a:latin typeface="Arial Black" pitchFamily="34" charset="0"/>
              </a:rPr>
              <a:t> lo </a:t>
            </a:r>
            <a:r>
              <a:rPr lang="en-US" sz="3800" dirty="0" err="1">
                <a:solidFill>
                  <a:srgbClr val="460046"/>
                </a:solidFill>
                <a:latin typeface="Arial Black" pitchFamily="34" charset="0"/>
              </a:rPr>
              <a:t>dio</a:t>
            </a:r>
            <a:r>
              <a:rPr lang="en-US" sz="3800" dirty="0">
                <a:solidFill>
                  <a:srgbClr val="460046"/>
                </a:solidFill>
                <a:latin typeface="Arial Black" pitchFamily="34" charset="0"/>
              </a:rPr>
              <a:t>.</a:t>
            </a:r>
            <a:endParaRPr lang="en-US" sz="3800" b="1" dirty="0">
              <a:solidFill>
                <a:srgbClr val="46004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3000" b="1" dirty="0" err="1">
                <a:ln w="3175">
                  <a:solidFill>
                    <a:schemeClr val="tx1"/>
                  </a:solidFill>
                </a:ln>
                <a:solidFill>
                  <a:srgbClr val="420042"/>
                </a:solidFill>
                <a:effectLst>
                  <a:outerShdw dir="2700000" algn="tl">
                    <a:srgbClr val="000000"/>
                  </a:outerShdw>
                </a:effectLst>
              </a:rPr>
              <a:t>Eclesiastés</a:t>
            </a:r>
            <a:r>
              <a:rPr lang="en-US" sz="3000" b="1" dirty="0">
                <a:ln w="3175">
                  <a:solidFill>
                    <a:schemeClr val="tx1"/>
                  </a:solidFill>
                </a:ln>
                <a:solidFill>
                  <a:srgbClr val="420042"/>
                </a:solidFill>
                <a:effectLst>
                  <a:outerShdw dir="2700000" algn="tl">
                    <a:srgbClr val="000000"/>
                  </a:outerShdw>
                </a:effectLst>
              </a:rPr>
              <a:t> 12:7</a:t>
            </a: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524000" y="333375"/>
            <a:ext cx="6172200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 err="1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9900FF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aettenschweiler"/>
              </a:rPr>
              <a:t>Mundo</a:t>
            </a:r>
            <a:r>
              <a:rPr lang="en-US" sz="4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9900FF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aettenschweiler"/>
              </a:rPr>
              <a:t> </a:t>
            </a:r>
            <a:r>
              <a:rPr lang="en-US" sz="4400" b="1" kern="10" dirty="0" err="1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9900FF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aettenschweiler"/>
              </a:rPr>
              <a:t>Substancial</a:t>
            </a:r>
            <a:endParaRPr lang="en-US" sz="4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99"/>
                  </a:gs>
                  <a:gs pos="50000">
                    <a:srgbClr val="9900FF"/>
                  </a:gs>
                  <a:gs pos="100000">
                    <a:srgbClr val="000099"/>
                  </a:gs>
                </a:gsLst>
                <a:lin ang="2700000" scaled="1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aettenschweiler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209800" y="1385888"/>
            <a:ext cx="4800600" cy="976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66FF"/>
                    </a:gs>
                    <a:gs pos="50000">
                      <a:schemeClr val="bg1"/>
                    </a:gs>
                    <a:gs pos="100000">
                      <a:srgbClr val="9966FF"/>
                    </a:gs>
                  </a:gsLst>
                  <a:lin ang="5400000" scaled="1"/>
                </a:gradFill>
                <a:latin typeface="Arial Black"/>
              </a:rPr>
              <a:t>Invisible</a:t>
            </a:r>
          </a:p>
        </p:txBody>
      </p:sp>
    </p:spTree>
  </p:cSld>
  <p:clrMapOvr>
    <a:masterClrMapping/>
  </p:clrMapOvr>
  <p:transition advClick="0" advTm="1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533400" y="2362200"/>
            <a:ext cx="8077200" cy="42672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57150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en-US" sz="1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400" dirty="0">
                <a:solidFill>
                  <a:srgbClr val="000099"/>
                </a:solidFill>
                <a:latin typeface="Arial Black" pitchFamily="34" charset="0"/>
              </a:rPr>
              <a:t>y he </a:t>
            </a:r>
            <a:r>
              <a:rPr lang="en-US" sz="4400" dirty="0" err="1">
                <a:solidFill>
                  <a:srgbClr val="000099"/>
                </a:solidFill>
                <a:latin typeface="Arial Black" pitchFamily="34" charset="0"/>
              </a:rPr>
              <a:t>aquí</a:t>
            </a:r>
            <a:r>
              <a:rPr lang="en-US" sz="4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Arial Black" pitchFamily="34" charset="0"/>
              </a:rPr>
              <a:t>que</a:t>
            </a:r>
            <a:endParaRPr lang="en-US" sz="4400" dirty="0">
              <a:solidFill>
                <a:srgbClr val="000099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400" dirty="0" err="1">
                <a:solidFill>
                  <a:srgbClr val="000099"/>
                </a:solidFill>
                <a:latin typeface="Arial Black" pitchFamily="34" charset="0"/>
              </a:rPr>
              <a:t>conversaban</a:t>
            </a:r>
            <a:r>
              <a:rPr lang="en-US" sz="4400" dirty="0">
                <a:solidFill>
                  <a:srgbClr val="000099"/>
                </a:solidFill>
                <a:latin typeface="Arial Black" pitchFamily="34" charset="0"/>
              </a:rPr>
              <a:t> con </a:t>
            </a:r>
            <a:r>
              <a:rPr lang="en-US" sz="4400" dirty="0" err="1">
                <a:solidFill>
                  <a:srgbClr val="000099"/>
                </a:solidFill>
                <a:latin typeface="Arial Black" pitchFamily="34" charset="0"/>
              </a:rPr>
              <a:t>él</a:t>
            </a:r>
            <a:endParaRPr lang="en-US" sz="4400" dirty="0">
              <a:solidFill>
                <a:srgbClr val="000099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400" dirty="0">
                <a:solidFill>
                  <a:srgbClr val="000099"/>
                </a:solidFill>
                <a:latin typeface="Arial Black" pitchFamily="34" charset="0"/>
              </a:rPr>
              <a:t>dos hombres, </a:t>
            </a:r>
            <a:r>
              <a:rPr lang="en-US" sz="4400" dirty="0" err="1">
                <a:solidFill>
                  <a:srgbClr val="000099"/>
                </a:solidFill>
                <a:latin typeface="Arial Black" pitchFamily="34" charset="0"/>
              </a:rPr>
              <a:t>que</a:t>
            </a:r>
            <a:endParaRPr lang="en-US" sz="4400" dirty="0">
              <a:solidFill>
                <a:srgbClr val="000099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400" dirty="0" err="1">
                <a:solidFill>
                  <a:srgbClr val="000099"/>
                </a:solidFill>
                <a:latin typeface="Arial Black" pitchFamily="34" charset="0"/>
              </a:rPr>
              <a:t>eran</a:t>
            </a:r>
            <a:r>
              <a:rPr lang="en-US" sz="4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Arial Black" pitchFamily="34" charset="0"/>
              </a:rPr>
              <a:t>Moisés</a:t>
            </a:r>
            <a:r>
              <a:rPr lang="en-US" sz="4400" dirty="0">
                <a:solidFill>
                  <a:srgbClr val="000099"/>
                </a:solidFill>
                <a:latin typeface="Arial Black" pitchFamily="34" charset="0"/>
              </a:rPr>
              <a:t> y </a:t>
            </a:r>
            <a:r>
              <a:rPr lang="en-US" sz="4400" dirty="0" err="1">
                <a:solidFill>
                  <a:srgbClr val="000099"/>
                </a:solidFill>
                <a:latin typeface="Arial Black" pitchFamily="34" charset="0"/>
              </a:rPr>
              <a:t>Elías</a:t>
            </a:r>
            <a:r>
              <a:rPr lang="en-US" sz="4400" dirty="0">
                <a:solidFill>
                  <a:srgbClr val="000099"/>
                </a:solidFill>
                <a:latin typeface="Arial Black" pitchFamily="34" charset="0"/>
              </a:rPr>
              <a:t>;</a:t>
            </a:r>
            <a:endParaRPr lang="en-US" sz="4400" dirty="0">
              <a:solidFill>
                <a:srgbClr val="000099"/>
              </a:solidFill>
            </a:endParaRPr>
          </a:p>
          <a:p>
            <a:pPr algn="ctr" eaLnBrk="0" hangingPunct="0"/>
            <a:r>
              <a:rPr lang="en-US" sz="3200" b="1" dirty="0">
                <a:ln>
                  <a:solidFill>
                    <a:srgbClr val="3D007A"/>
                  </a:solidFill>
                </a:ln>
                <a:solidFill>
                  <a:srgbClr val="0000CC"/>
                </a:solidFill>
                <a:effectLst>
                  <a:outerShdw dir="2700000" algn="tl">
                    <a:srgbClr val="000000"/>
                  </a:outerShdw>
                </a:effectLst>
              </a:rPr>
              <a:t>San Lucas  9:30</a:t>
            </a: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524000" y="333375"/>
            <a:ext cx="6172200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 err="1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9900FF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aettenschweiler"/>
              </a:rPr>
              <a:t>Mundo</a:t>
            </a:r>
            <a:r>
              <a:rPr lang="en-US" sz="4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9900FF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aettenschweiler"/>
              </a:rPr>
              <a:t> </a:t>
            </a:r>
            <a:r>
              <a:rPr lang="en-US" sz="4400" b="1" kern="10" dirty="0" err="1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9900FF"/>
                    </a:gs>
                    <a:gs pos="100000">
                      <a:srgbClr val="000099"/>
                    </a:gs>
                  </a:gsLst>
                  <a:lin ang="27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aettenschweiler"/>
              </a:rPr>
              <a:t>Substancial</a:t>
            </a:r>
            <a:endParaRPr lang="en-US" sz="4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99"/>
                  </a:gs>
                  <a:gs pos="50000">
                    <a:srgbClr val="9900FF"/>
                  </a:gs>
                  <a:gs pos="100000">
                    <a:srgbClr val="000099"/>
                  </a:gs>
                </a:gsLst>
                <a:lin ang="2700000" scaled="1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aettenschweiler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209800" y="1385888"/>
            <a:ext cx="4800600" cy="976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66FF"/>
                    </a:gs>
                    <a:gs pos="50000">
                      <a:schemeClr val="bg1"/>
                    </a:gs>
                    <a:gs pos="100000">
                      <a:srgbClr val="9966FF"/>
                    </a:gs>
                  </a:gsLst>
                  <a:lin ang="5400000" scaled="1"/>
                </a:gradFill>
                <a:latin typeface="Arial Black"/>
              </a:rPr>
              <a:t>Invisible</a:t>
            </a:r>
          </a:p>
        </p:txBody>
      </p:sp>
    </p:spTree>
  </p:cSld>
  <p:clrMapOvr>
    <a:masterClrMapping/>
  </p:clrMapOvr>
  <p:transition advClick="0" advTm="1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FF"/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-76200"/>
            <a:ext cx="9220200" cy="7010400"/>
            <a:chOff x="0" y="-48"/>
            <a:chExt cx="5808" cy="4416"/>
          </a:xfrm>
        </p:grpSpPr>
        <p:pic>
          <p:nvPicPr>
            <p:cNvPr id="32771" name="Picture 3" descr="F:\IMAGES\RELIGION\CHRSTIAN\CUE50058.JPG"/>
            <p:cNvPicPr>
              <a:picLocks noChangeAspect="1" noChangeArrowheads="1"/>
            </p:cNvPicPr>
            <p:nvPr/>
          </p:nvPicPr>
          <p:blipFill>
            <a:blip r:embed="rId2"/>
            <a:srcRect r="9091" b="15012"/>
            <a:stretch>
              <a:fillRect/>
            </a:stretch>
          </p:blipFill>
          <p:spPr bwMode="auto">
            <a:xfrm>
              <a:off x="0" y="0"/>
              <a:ext cx="3072" cy="2208"/>
            </a:xfrm>
            <a:prstGeom prst="rect">
              <a:avLst/>
            </a:prstGeom>
            <a:noFill/>
          </p:spPr>
        </p:pic>
        <p:pic>
          <p:nvPicPr>
            <p:cNvPr id="32772" name="Picture 4" descr="F:\IMAGES\RELIGION\CHRSTIAN\CUE50010.JPG"/>
            <p:cNvPicPr>
              <a:picLocks noChangeAspect="1" noChangeArrowheads="1"/>
            </p:cNvPicPr>
            <p:nvPr/>
          </p:nvPicPr>
          <p:blipFill>
            <a:blip r:embed="rId3"/>
            <a:srcRect l="14694" t="57686" r="34500"/>
            <a:stretch>
              <a:fillRect/>
            </a:stretch>
          </p:blipFill>
          <p:spPr bwMode="auto">
            <a:xfrm>
              <a:off x="3648" y="0"/>
              <a:ext cx="2160" cy="2339"/>
            </a:xfrm>
            <a:prstGeom prst="rect">
              <a:avLst/>
            </a:prstGeom>
            <a:noFill/>
          </p:spPr>
        </p:pic>
        <p:pic>
          <p:nvPicPr>
            <p:cNvPr id="32773" name="Picture 5" descr="F:\IMAGES\RELIGION\CHRSTIAN\CUE50073.JPG"/>
            <p:cNvPicPr>
              <a:picLocks noChangeAspect="1" noChangeArrowheads="1"/>
            </p:cNvPicPr>
            <p:nvPr/>
          </p:nvPicPr>
          <p:blipFill>
            <a:blip r:embed="rId4"/>
            <a:srcRect l="20647" t="-336" r="22650" b="11584"/>
            <a:stretch>
              <a:fillRect/>
            </a:stretch>
          </p:blipFill>
          <p:spPr bwMode="auto">
            <a:xfrm>
              <a:off x="2640" y="-48"/>
              <a:ext cx="1163" cy="2400"/>
            </a:xfrm>
            <a:prstGeom prst="rect">
              <a:avLst/>
            </a:prstGeom>
            <a:noFill/>
          </p:spPr>
        </p:pic>
        <p:pic>
          <p:nvPicPr>
            <p:cNvPr id="32774" name="Picture 6" descr="F:\IMAGES\RELIGION\CHRSTIAN\CUE50044.JPG"/>
            <p:cNvPicPr>
              <a:picLocks noChangeAspect="1" noChangeArrowheads="1"/>
            </p:cNvPicPr>
            <p:nvPr/>
          </p:nvPicPr>
          <p:blipFill>
            <a:blip r:embed="rId5"/>
            <a:srcRect l="21992" t="10155" r="3270"/>
            <a:stretch>
              <a:fillRect/>
            </a:stretch>
          </p:blipFill>
          <p:spPr bwMode="auto">
            <a:xfrm>
              <a:off x="3696" y="2208"/>
              <a:ext cx="2112" cy="2112"/>
            </a:xfrm>
            <a:prstGeom prst="rect">
              <a:avLst/>
            </a:prstGeom>
            <a:noFill/>
          </p:spPr>
        </p:pic>
        <p:pic>
          <p:nvPicPr>
            <p:cNvPr id="32775" name="Picture 7" descr="F:\IMAGES\RELIGION\CHRSTIAN\CUE50024.JPG"/>
            <p:cNvPicPr>
              <a:picLocks noChangeAspect="1" noChangeArrowheads="1"/>
            </p:cNvPicPr>
            <p:nvPr/>
          </p:nvPicPr>
          <p:blipFill>
            <a:blip r:embed="rId6"/>
            <a:srcRect l="3720" r="5151" b="32861"/>
            <a:stretch>
              <a:fillRect/>
            </a:stretch>
          </p:blipFill>
          <p:spPr bwMode="auto">
            <a:xfrm>
              <a:off x="0" y="2208"/>
              <a:ext cx="2352" cy="2112"/>
            </a:xfrm>
            <a:prstGeom prst="rect">
              <a:avLst/>
            </a:prstGeom>
            <a:noFill/>
          </p:spPr>
        </p:pic>
        <p:pic>
          <p:nvPicPr>
            <p:cNvPr id="32776" name="Picture 8" descr="F:\IMAGES\RELIGION\CHRSTIAN\CUE50074.JPG"/>
            <p:cNvPicPr>
              <a:picLocks noChangeAspect="1" noChangeArrowheads="1"/>
            </p:cNvPicPr>
            <p:nvPr/>
          </p:nvPicPr>
          <p:blipFill>
            <a:blip r:embed="rId7"/>
            <a:srcRect l="7164" t="2011" r="6865" b="7474"/>
            <a:stretch>
              <a:fillRect/>
            </a:stretch>
          </p:blipFill>
          <p:spPr bwMode="auto">
            <a:xfrm>
              <a:off x="2256" y="2208"/>
              <a:ext cx="1605" cy="2160"/>
            </a:xfrm>
            <a:prstGeom prst="rect">
              <a:avLst/>
            </a:prstGeom>
            <a:noFill/>
          </p:spPr>
        </p:pic>
        <p:pic>
          <p:nvPicPr>
            <p:cNvPr id="32777" name="Picture 9" descr="F:\IMAGES\RELIGION\CHRSTIAN\CUE50041.JP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8E6F47"/>
                </a:clrFrom>
                <a:clrTo>
                  <a:srgbClr val="8E6F47">
                    <a:alpha val="0"/>
                  </a:srgbClr>
                </a:clrTo>
              </a:clrChange>
            </a:blip>
            <a:srcRect l="4655" t="18684" r="6886" b="7474"/>
            <a:stretch>
              <a:fillRect/>
            </a:stretch>
          </p:blipFill>
          <p:spPr bwMode="auto">
            <a:xfrm>
              <a:off x="3168" y="1008"/>
              <a:ext cx="912" cy="1897"/>
            </a:xfrm>
            <a:prstGeom prst="rect">
              <a:avLst/>
            </a:prstGeom>
            <a:noFill/>
          </p:spPr>
        </p:pic>
      </p:grpSp>
      <p:grpSp>
        <p:nvGrpSpPr>
          <p:cNvPr id="32778" name="Group 10"/>
          <p:cNvGrpSpPr>
            <a:grpSpLocks/>
          </p:cNvGrpSpPr>
          <p:nvPr/>
        </p:nvGrpSpPr>
        <p:grpSpPr bwMode="auto">
          <a:xfrm>
            <a:off x="381000" y="152400"/>
            <a:ext cx="8458200" cy="1371600"/>
            <a:chOff x="144" y="96"/>
            <a:chExt cx="5328" cy="864"/>
          </a:xfrm>
        </p:grpSpPr>
        <p:sp>
          <p:nvSpPr>
            <p:cNvPr id="32779" name="AutoShape 11"/>
            <p:cNvSpPr>
              <a:spLocks noChangeArrowheads="1"/>
            </p:cNvSpPr>
            <p:nvPr/>
          </p:nvSpPr>
          <p:spPr bwMode="auto">
            <a:xfrm>
              <a:off x="144" y="96"/>
              <a:ext cx="5328" cy="864"/>
            </a:xfrm>
            <a:prstGeom prst="horizontalScroll">
              <a:avLst>
                <a:gd name="adj" fmla="val 18269"/>
              </a:avLst>
            </a:prstGeom>
            <a:gradFill rotWithShape="0">
              <a:gsLst>
                <a:gs pos="0">
                  <a:srgbClr val="9900CC">
                    <a:alpha val="70000"/>
                  </a:srgbClr>
                </a:gs>
                <a:gs pos="50000">
                  <a:srgbClr val="6600CC">
                    <a:alpha val="70000"/>
                  </a:srgbClr>
                </a:gs>
                <a:gs pos="100000">
                  <a:srgbClr val="9900CC">
                    <a:alpha val="70000"/>
                  </a:srgbClr>
                </a:gs>
              </a:gsLst>
              <a:lin ang="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32" y="384"/>
              <a:ext cx="4896" cy="39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3200" b="1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chemeClr val="bg1"/>
                      </a:gs>
                      <a:gs pos="50000">
                        <a:schemeClr val="bg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atin typeface="Arial Black"/>
                </a:rPr>
                <a:t>Los </a:t>
              </a:r>
              <a:r>
                <a:rPr lang="es-ES" sz="3200" b="1" kern="10" dirty="0" err="1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chemeClr val="bg1"/>
                      </a:gs>
                      <a:gs pos="50000">
                        <a:schemeClr val="bg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atin typeface="Arial Black"/>
                </a:rPr>
                <a:t>Angeles</a:t>
              </a:r>
              <a:r>
                <a:rPr lang="es-ES" sz="3200" b="1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chemeClr val="bg1"/>
                      </a:gs>
                      <a:gs pos="50000">
                        <a:schemeClr val="bg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atin typeface="Arial Black"/>
                </a:rPr>
                <a:t> habitan en el mundo espiritual</a:t>
              </a:r>
              <a:endParaRPr lang="en-US" sz="32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Arial Black"/>
              </a:endParaRPr>
            </a:p>
          </p:txBody>
        </p:sp>
      </p:grpSp>
    </p:spTree>
  </p:cSld>
  <p:clrMapOvr>
    <a:masterClrMapping/>
  </p:clrMapOvr>
  <p:transition spd="slow"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xit" presetSubtype="21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561583" y="1143000"/>
            <a:ext cx="2975494" cy="140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75000"/>
              </a:lnSpc>
            </a:pPr>
            <a:r>
              <a:rPr lang="en-US" sz="38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No</a:t>
            </a:r>
          </a:p>
          <a:p>
            <a:pPr algn="r" eaLnBrk="0" hangingPunct="0">
              <a:lnSpc>
                <a:spcPct val="75000"/>
              </a:lnSpc>
            </a:pPr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elementos</a:t>
            </a:r>
            <a:endParaRPr lang="en-US" sz="380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508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r" eaLnBrk="0" hangingPunct="0">
              <a:lnSpc>
                <a:spcPct val="75000"/>
              </a:lnSpc>
            </a:pPr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físicos</a:t>
            </a:r>
            <a:endParaRPr lang="en-US" sz="380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508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30613" y="2590800"/>
            <a:ext cx="3706463" cy="150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FF99CC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Mas</a:t>
            </a:r>
            <a:r>
              <a:rPr lang="en-US" sz="3800" dirty="0">
                <a:ln>
                  <a:solidFill>
                    <a:schemeClr val="tx1"/>
                  </a:solidFill>
                </a:ln>
                <a:solidFill>
                  <a:srgbClr val="FF99CC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FF99CC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allà</a:t>
            </a:r>
            <a:r>
              <a:rPr lang="en-US" sz="3800" dirty="0">
                <a:ln>
                  <a:solidFill>
                    <a:schemeClr val="tx1"/>
                  </a:solidFill>
                </a:ln>
                <a:solidFill>
                  <a:srgbClr val="FF99CC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 del</a:t>
            </a:r>
          </a:p>
          <a:p>
            <a:pPr algn="r" eaLnBrk="0" hangingPunct="0">
              <a:lnSpc>
                <a:spcPct val="80000"/>
              </a:lnSpc>
            </a:pPr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FF99CC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espacio</a:t>
            </a:r>
            <a:r>
              <a:rPr lang="en-US" sz="3800" dirty="0">
                <a:ln>
                  <a:solidFill>
                    <a:schemeClr val="tx1"/>
                  </a:solidFill>
                </a:ln>
                <a:solidFill>
                  <a:srgbClr val="FF99CC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 y del</a:t>
            </a:r>
          </a:p>
          <a:p>
            <a:pPr algn="r" eaLnBrk="0" hangingPunct="0">
              <a:lnSpc>
                <a:spcPct val="80000"/>
              </a:lnSpc>
            </a:pPr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FF99CC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tiempo</a:t>
            </a:r>
            <a:r>
              <a:rPr lang="en-US" sz="3800" dirty="0">
                <a:ln>
                  <a:solidFill>
                    <a:schemeClr val="tx1"/>
                  </a:solidFill>
                </a:ln>
                <a:solidFill>
                  <a:srgbClr val="FF99CC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FF99CC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físico</a:t>
            </a:r>
            <a:endParaRPr lang="en-US" sz="3800" dirty="0">
              <a:ln>
                <a:solidFill>
                  <a:schemeClr val="tx1"/>
                </a:solidFill>
              </a:ln>
              <a:solidFill>
                <a:srgbClr val="FF99CC"/>
              </a:solidFill>
              <a:effectLst>
                <a:outerShdw blurRad="50800" dist="508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71402" y="4114800"/>
            <a:ext cx="3865674" cy="98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75000"/>
              </a:lnSpc>
            </a:pPr>
            <a:r>
              <a:rPr lang="en-US" sz="3800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No</a:t>
            </a:r>
          </a:p>
          <a:p>
            <a:pPr algn="r" eaLnBrk="0" hangingPunct="0">
              <a:lnSpc>
                <a:spcPct val="75000"/>
              </a:lnSpc>
            </a:pPr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Reproducción</a:t>
            </a:r>
            <a:endParaRPr lang="en-US" sz="3800" dirty="0">
              <a:ln>
                <a:solidFill>
                  <a:schemeClr val="tx1"/>
                </a:solidFill>
              </a:ln>
              <a:solidFill>
                <a:srgbClr val="00FF00"/>
              </a:solidFill>
              <a:effectLst>
                <a:outerShdw blurRad="50800" dist="508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210525" y="5707063"/>
            <a:ext cx="3326552" cy="98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75000"/>
              </a:lnSpc>
            </a:pPr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Leyes</a:t>
            </a:r>
            <a:endParaRPr lang="en-US" sz="3800" dirty="0">
              <a:ln>
                <a:solidFill>
                  <a:schemeClr val="tx1"/>
                </a:solidFill>
              </a:ln>
              <a:solidFill>
                <a:srgbClr val="FF99FF"/>
              </a:solidFill>
              <a:effectLst>
                <a:outerShdw blurRad="50800" dist="508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r" eaLnBrk="0" hangingPunct="0">
              <a:lnSpc>
                <a:spcPct val="75000"/>
              </a:lnSpc>
            </a:pPr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FF99FF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espirituales</a:t>
            </a:r>
            <a:endParaRPr lang="en-US" sz="3800" dirty="0">
              <a:ln>
                <a:solidFill>
                  <a:schemeClr val="tx1"/>
                </a:solidFill>
              </a:ln>
              <a:solidFill>
                <a:srgbClr val="FF99FF"/>
              </a:solidFill>
              <a:effectLst>
                <a:outerShdw blurRad="50800" dist="50800" dir="2400000" algn="ctr" rotWithShape="0">
                  <a:schemeClr val="tx1"/>
                </a:outerShdw>
              </a:effectLst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689475" y="2597150"/>
            <a:ext cx="3706464" cy="1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FFCCCC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Dentro</a:t>
            </a:r>
            <a:r>
              <a:rPr lang="en-US" sz="3800" dirty="0">
                <a:ln>
                  <a:solidFill>
                    <a:schemeClr val="tx1"/>
                  </a:solidFill>
                </a:ln>
                <a:solidFill>
                  <a:srgbClr val="FFCCCC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 del </a:t>
            </a:r>
          </a:p>
          <a:p>
            <a:pPr eaLnBrk="0" hangingPunct="0">
              <a:lnSpc>
                <a:spcPct val="80000"/>
              </a:lnSpc>
            </a:pPr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FFCCCC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espacio</a:t>
            </a:r>
            <a:r>
              <a:rPr lang="en-US" sz="3800" dirty="0">
                <a:ln>
                  <a:solidFill>
                    <a:schemeClr val="tx1"/>
                  </a:solidFill>
                </a:ln>
                <a:solidFill>
                  <a:srgbClr val="FFCCCC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 y del</a:t>
            </a:r>
          </a:p>
          <a:p>
            <a:pPr eaLnBrk="0" hangingPunct="0">
              <a:lnSpc>
                <a:spcPct val="80000"/>
              </a:lnSpc>
            </a:pPr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FFCCCC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tiempo</a:t>
            </a:r>
            <a:r>
              <a:rPr lang="en-US" sz="3800" dirty="0">
                <a:ln>
                  <a:solidFill>
                    <a:schemeClr val="tx1"/>
                  </a:solidFill>
                </a:ln>
                <a:solidFill>
                  <a:srgbClr val="FFCCCC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FFCCCC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físico</a:t>
            </a:r>
            <a:endParaRPr lang="en-US" sz="3800" dirty="0">
              <a:ln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50800" dist="508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689475" y="5707063"/>
            <a:ext cx="1944763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Leyes</a:t>
            </a:r>
            <a:endParaRPr lang="en-US" sz="3800" dirty="0">
              <a:ln>
                <a:solidFill>
                  <a:schemeClr val="tx1"/>
                </a:solidFill>
              </a:ln>
              <a:solidFill>
                <a:srgbClr val="FFCCFF"/>
              </a:solidFill>
              <a:effectLst>
                <a:outerShdw blurRad="50800" dist="508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eaLnBrk="0" hangingPunct="0">
              <a:lnSpc>
                <a:spcPct val="75000"/>
              </a:lnSpc>
            </a:pPr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físicas</a:t>
            </a:r>
            <a:endParaRPr lang="en-US" sz="3800" dirty="0">
              <a:ln>
                <a:solidFill>
                  <a:schemeClr val="tx1"/>
                </a:solidFill>
              </a:ln>
              <a:solidFill>
                <a:srgbClr val="FF99FF"/>
              </a:solidFill>
              <a:effectLst>
                <a:outerShdw blurRad="50800" dist="508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4824" name="WordArt 8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4038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Mundo</a:t>
            </a:r>
            <a:r>
              <a:rPr lang="en-US" sz="3600" b="1" kern="10" dirty="0"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Espiritual</a:t>
            </a:r>
            <a:endParaRPr lang="en-US" sz="3600" b="1" kern="10" dirty="0">
              <a:ln w="28575">
                <a:solidFill>
                  <a:srgbClr val="FF99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5921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34825" name="WordArt 9"/>
          <p:cNvSpPr>
            <a:spLocks noChangeArrowheads="1" noChangeShapeType="1" noTextEdit="1"/>
          </p:cNvSpPr>
          <p:nvPr/>
        </p:nvSpPr>
        <p:spPr bwMode="auto">
          <a:xfrm>
            <a:off x="4765675" y="304800"/>
            <a:ext cx="381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Mundo</a:t>
            </a:r>
            <a:r>
              <a:rPr lang="en-US" sz="3600" b="1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Físico</a:t>
            </a:r>
            <a:endParaRPr lang="en-US" sz="3600" b="1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5921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4689475" y="4210050"/>
            <a:ext cx="386567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eaLnBrk="0" hangingPunct="0"/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Reproducción</a:t>
            </a:r>
            <a:endParaRPr lang="en-US" sz="3800" dirty="0">
              <a:ln>
                <a:solidFill>
                  <a:schemeClr val="tx1"/>
                </a:solidFill>
              </a:ln>
              <a:solidFill>
                <a:srgbClr val="99FF66"/>
              </a:solidFill>
              <a:effectLst>
                <a:outerShdw blurRad="50800" dist="508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4689475" y="1143000"/>
            <a:ext cx="3326552" cy="142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800" dirty="0">
                <a:ln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No</a:t>
            </a:r>
          </a:p>
          <a:p>
            <a:pPr eaLnBrk="0" hangingPunct="0">
              <a:lnSpc>
                <a:spcPct val="75000"/>
              </a:lnSpc>
            </a:pPr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elementos</a:t>
            </a:r>
            <a:endParaRPr lang="en-US" sz="3800" dirty="0">
              <a:ln>
                <a:solidFill>
                  <a:schemeClr val="tx1"/>
                </a:solidFill>
              </a:ln>
              <a:solidFill>
                <a:srgbClr val="CCFFFF"/>
              </a:solidFill>
              <a:effectLst>
                <a:outerShdw blurRad="50800" dist="508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eaLnBrk="0" hangingPunct="0">
              <a:lnSpc>
                <a:spcPct val="75000"/>
              </a:lnSpc>
            </a:pPr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espirituales</a:t>
            </a:r>
            <a:endParaRPr lang="en-US" sz="3800" dirty="0">
              <a:ln>
                <a:solidFill>
                  <a:schemeClr val="tx1"/>
                </a:solidFill>
              </a:ln>
              <a:solidFill>
                <a:srgbClr val="CCFFFF"/>
              </a:solidFill>
              <a:effectLst>
                <a:outerShdw blurRad="50800" dist="508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1886992" y="5029200"/>
            <a:ext cx="265008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r" eaLnBrk="0" hangingPunct="0"/>
            <a:r>
              <a:rPr lang="en-US" sz="3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La </a:t>
            </a:r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Causa</a:t>
            </a:r>
            <a:endParaRPr lang="en-US" sz="38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508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4689475" y="5029200"/>
            <a:ext cx="258724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eaLnBrk="0" hangingPunct="0"/>
            <a:r>
              <a:rPr lang="en-US" sz="3800" dirty="0">
                <a:ln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El </a:t>
            </a:r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Efecto</a:t>
            </a:r>
            <a:endParaRPr lang="en-US" sz="3800" dirty="0">
              <a:ln>
                <a:solidFill>
                  <a:schemeClr val="tx1"/>
                </a:solidFill>
              </a:ln>
              <a:effectLst>
                <a:outerShdw blurRad="50800" dist="50800" dir="24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 spd="slow" advClick="0" advTm="4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9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9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3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8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2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6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25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25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75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87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1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autoUpdateAnimBg="0"/>
      <p:bldP spid="34820" grpId="0" autoUpdateAnimBg="0"/>
      <p:bldP spid="34821" grpId="0" autoUpdateAnimBg="0"/>
      <p:bldP spid="34822" grpId="0" autoUpdateAnimBg="0"/>
      <p:bldP spid="34823" grpId="0" autoUpdateAnimBg="0"/>
      <p:bldP spid="34824" grpId="0" animBg="1"/>
      <p:bldP spid="34825" grpId="0"/>
      <p:bldP spid="34826" grpId="0" autoUpdateAnimBg="0"/>
      <p:bldP spid="34827" grpId="0" autoUpdateAnimBg="0"/>
      <p:bldP spid="34828" grpId="0" autoUpdateAnimBg="0"/>
      <p:bldP spid="3482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9900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1295400"/>
            <a:ext cx="5410200" cy="5165725"/>
            <a:chOff x="96" y="965"/>
            <a:chExt cx="3408" cy="3254"/>
          </a:xfrm>
        </p:grpSpPr>
        <p:sp>
          <p:nvSpPr>
            <p:cNvPr id="174084" name="Oval 4"/>
            <p:cNvSpPr>
              <a:spLocks noChangeArrowheads="1"/>
            </p:cNvSpPr>
            <p:nvPr/>
          </p:nvSpPr>
          <p:spPr bwMode="auto">
            <a:xfrm>
              <a:off x="240" y="1013"/>
              <a:ext cx="3168" cy="3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74085" name="Picture 5" descr="mtnlake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849" r="8627"/>
            <a:stretch>
              <a:fillRect/>
            </a:stretch>
          </p:blipFill>
          <p:spPr bwMode="auto">
            <a:xfrm>
              <a:off x="96" y="965"/>
              <a:ext cx="3408" cy="3254"/>
            </a:xfrm>
            <a:prstGeom prst="rect">
              <a:avLst/>
            </a:prstGeom>
            <a:noFill/>
          </p:spPr>
        </p:pic>
      </p:grp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4073525" y="1965325"/>
            <a:ext cx="346075" cy="777875"/>
          </a:xfrm>
          <a:prstGeom prst="rect">
            <a:avLst/>
          </a:prstGeom>
          <a:solidFill>
            <a:srgbClr val="FFFFD5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74090" name="Picture 10" descr="Man business_ori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1365250"/>
            <a:ext cx="1393825" cy="4044950"/>
          </a:xfrm>
          <a:prstGeom prst="rect">
            <a:avLst/>
          </a:prstGeom>
          <a:noFill/>
        </p:spPr>
      </p:pic>
      <p:pic>
        <p:nvPicPr>
          <p:cNvPr id="174092" name="Picture 12" descr="Woman Business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1188" y="1905000"/>
            <a:ext cx="1217612" cy="3932238"/>
          </a:xfrm>
          <a:prstGeom prst="rect">
            <a:avLst/>
          </a:prstGeom>
          <a:noFill/>
        </p:spPr>
      </p:pic>
      <p:pic>
        <p:nvPicPr>
          <p:cNvPr id="174097" name="Picture 17" descr="Man casual_ori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2209800"/>
            <a:ext cx="1376363" cy="4044950"/>
          </a:xfrm>
          <a:prstGeom prst="rect">
            <a:avLst/>
          </a:prstGeom>
          <a:noFill/>
        </p:spPr>
      </p:pic>
      <p:pic>
        <p:nvPicPr>
          <p:cNvPr id="174093" name="Picture 13" descr="Woman casual_ori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5100" y="2814638"/>
            <a:ext cx="1358900" cy="3890962"/>
          </a:xfrm>
          <a:prstGeom prst="rect">
            <a:avLst/>
          </a:prstGeom>
          <a:noFill/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23850" y="3048000"/>
            <a:ext cx="320040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rgbClr val="CCFF33"/>
                </a:solidFill>
                <a:latin typeface="Arial Black" pitchFamily="34" charset="0"/>
              </a:rPr>
              <a:t>Mundo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CCFF33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rgbClr val="CCFF33"/>
                </a:solidFill>
                <a:latin typeface="Arial Black" pitchFamily="34" charset="0"/>
              </a:rPr>
              <a:t>Físico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CCFF33"/>
              </a:solidFill>
              <a:latin typeface="Arial Black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416853"/>
            <a:ext cx="9144000" cy="57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000" b="1" spc="-150" dirty="0" err="1">
                <a:solidFill>
                  <a:srgbClr val="000099"/>
                </a:solidFill>
                <a:latin typeface="Arial Black" pitchFamily="34" charset="0"/>
              </a:rPr>
              <a:t>Nuestra</a:t>
            </a:r>
            <a:r>
              <a:rPr lang="en-US" sz="4000" b="1" spc="-15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4000" b="1" spc="-150" dirty="0" err="1" smtClean="0">
                <a:solidFill>
                  <a:srgbClr val="000099"/>
                </a:solidFill>
                <a:latin typeface="Arial Black" pitchFamily="34" charset="0"/>
              </a:rPr>
              <a:t>Posición</a:t>
            </a:r>
            <a:r>
              <a:rPr lang="en-US" sz="4000" b="1" spc="-150" dirty="0" smtClean="0">
                <a:solidFill>
                  <a:srgbClr val="000099"/>
                </a:solidFill>
                <a:latin typeface="Arial Black" pitchFamily="34" charset="0"/>
              </a:rPr>
              <a:t> en el Cosmos</a:t>
            </a:r>
            <a:endParaRPr lang="en-US" sz="4000" b="1" spc="-150" dirty="0">
              <a:solidFill>
                <a:srgbClr val="0000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7" grpId="0" animBg="1"/>
      <p:bldP spid="13" grpId="0" autoUpdateAnimBg="0"/>
      <p:bldP spid="1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9900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1295400"/>
            <a:ext cx="5410200" cy="5165725"/>
            <a:chOff x="96" y="965"/>
            <a:chExt cx="3408" cy="3254"/>
          </a:xfrm>
        </p:grpSpPr>
        <p:sp>
          <p:nvSpPr>
            <p:cNvPr id="176131" name="Oval 3"/>
            <p:cNvSpPr>
              <a:spLocks noChangeArrowheads="1"/>
            </p:cNvSpPr>
            <p:nvPr/>
          </p:nvSpPr>
          <p:spPr bwMode="auto">
            <a:xfrm>
              <a:off x="240" y="1013"/>
              <a:ext cx="3168" cy="3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76132" name="Picture 4" descr="mtnlake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849" r="8627"/>
            <a:stretch>
              <a:fillRect/>
            </a:stretch>
          </p:blipFill>
          <p:spPr bwMode="auto">
            <a:xfrm>
              <a:off x="96" y="965"/>
              <a:ext cx="3408" cy="3254"/>
            </a:xfrm>
            <a:prstGeom prst="rect">
              <a:avLst/>
            </a:prstGeom>
            <a:noFill/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572000" y="1295400"/>
            <a:ext cx="4343400" cy="5181600"/>
            <a:chOff x="2880" y="960"/>
            <a:chExt cx="2736" cy="3264"/>
          </a:xfrm>
        </p:grpSpPr>
        <p:sp>
          <p:nvSpPr>
            <p:cNvPr id="176134" name="Oval 6"/>
            <p:cNvSpPr>
              <a:spLocks noChangeArrowheads="1"/>
            </p:cNvSpPr>
            <p:nvPr/>
          </p:nvSpPr>
          <p:spPr bwMode="auto">
            <a:xfrm>
              <a:off x="3984" y="1152"/>
              <a:ext cx="1104" cy="91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rgbClr val="FFCCF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76135" name="Picture 7" descr="beach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5309"/>
            <a:stretch>
              <a:fillRect/>
            </a:stretch>
          </p:blipFill>
          <p:spPr bwMode="auto">
            <a:xfrm>
              <a:off x="2880" y="960"/>
              <a:ext cx="2736" cy="3264"/>
            </a:xfrm>
            <a:prstGeom prst="rect">
              <a:avLst/>
            </a:prstGeom>
            <a:noFill/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4038600" y="1143000"/>
            <a:ext cx="1393825" cy="4044950"/>
            <a:chOff x="2578" y="816"/>
            <a:chExt cx="878" cy="2548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6191" name="Rectangle 63"/>
            <p:cNvSpPr>
              <a:spLocks noChangeArrowheads="1"/>
            </p:cNvSpPr>
            <p:nvPr/>
          </p:nvSpPr>
          <p:spPr bwMode="auto">
            <a:xfrm>
              <a:off x="2888" y="1194"/>
              <a:ext cx="218" cy="4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76192" name="Picture 64" descr="Man business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2578" y="816"/>
              <a:ext cx="878" cy="2548"/>
            </a:xfrm>
            <a:prstGeom prst="rect">
              <a:avLst/>
            </a:prstGeom>
            <a:noFill/>
          </p:spPr>
        </p:pic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3581400" y="1365250"/>
            <a:ext cx="1393825" cy="4044950"/>
            <a:chOff x="2256" y="860"/>
            <a:chExt cx="878" cy="2548"/>
          </a:xfrm>
        </p:grpSpPr>
        <p:sp>
          <p:nvSpPr>
            <p:cNvPr id="176183" name="Rectangle 55"/>
            <p:cNvSpPr>
              <a:spLocks noChangeArrowheads="1"/>
            </p:cNvSpPr>
            <p:nvPr/>
          </p:nvSpPr>
          <p:spPr bwMode="auto">
            <a:xfrm>
              <a:off x="2566" y="1238"/>
              <a:ext cx="218" cy="490"/>
            </a:xfrm>
            <a:prstGeom prst="rect">
              <a:avLst/>
            </a:prstGeom>
            <a:solidFill>
              <a:srgbClr val="FFFFD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76184" name="Picture 56" descr="Man business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56" y="860"/>
              <a:ext cx="878" cy="2548"/>
            </a:xfrm>
            <a:prstGeom prst="rect">
              <a:avLst/>
            </a:prstGeom>
            <a:noFill/>
          </p:spPr>
        </p:pic>
      </p:grpSp>
      <p:pic>
        <p:nvPicPr>
          <p:cNvPr id="176187" name="Picture 59" descr="Woman Business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5000" contrast="-55000"/>
          </a:blip>
          <a:srcRect/>
          <a:stretch>
            <a:fillRect/>
          </a:stretch>
        </p:blipFill>
        <p:spPr bwMode="auto">
          <a:xfrm>
            <a:off x="4800600" y="1752600"/>
            <a:ext cx="1217613" cy="393223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76182" name="Picture 54" descr="Woman Business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1188" y="1905000"/>
            <a:ext cx="1217612" cy="3932238"/>
          </a:xfrm>
          <a:prstGeom prst="rect">
            <a:avLst/>
          </a:prstGeom>
          <a:noFill/>
        </p:spPr>
      </p:pic>
      <p:pic>
        <p:nvPicPr>
          <p:cNvPr id="176186" name="Picture 58" descr="Man casual_ori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5000" contrast="-55000"/>
          </a:blip>
          <a:srcRect/>
          <a:stretch>
            <a:fillRect/>
          </a:stretch>
        </p:blipFill>
        <p:spPr bwMode="auto">
          <a:xfrm>
            <a:off x="3729038" y="2057400"/>
            <a:ext cx="1376362" cy="404495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76180" name="Picture 52" descr="Man casual_ori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2209800"/>
            <a:ext cx="1376363" cy="4044950"/>
          </a:xfrm>
          <a:prstGeom prst="rect">
            <a:avLst/>
          </a:prstGeom>
          <a:noFill/>
        </p:spPr>
      </p:pic>
      <p:pic>
        <p:nvPicPr>
          <p:cNvPr id="176188" name="Picture 60" descr="Woman casual_ori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5000" contrast="-55000"/>
          </a:blip>
          <a:srcRect/>
          <a:stretch>
            <a:fillRect/>
          </a:stretch>
        </p:blipFill>
        <p:spPr bwMode="auto">
          <a:xfrm>
            <a:off x="4419600" y="2744788"/>
            <a:ext cx="1358900" cy="389096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76181" name="Picture 53" descr="Woman casual_ori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5100" y="2814638"/>
            <a:ext cx="1358900" cy="3890962"/>
          </a:xfrm>
          <a:prstGeom prst="rect">
            <a:avLst/>
          </a:prstGeom>
          <a:noFill/>
        </p:spPr>
      </p:pic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323850" y="3048000"/>
            <a:ext cx="320040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rgbClr val="CCFF33"/>
                </a:solidFill>
                <a:latin typeface="Arial Black" pitchFamily="34" charset="0"/>
              </a:rPr>
              <a:t>Mundo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CCFF33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rgbClr val="CCFF33"/>
                </a:solidFill>
                <a:latin typeface="Arial Black" pitchFamily="34" charset="0"/>
              </a:rPr>
              <a:t>Físico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CCFF33"/>
              </a:solidFill>
              <a:latin typeface="Arial Black" pitchFamily="34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0" y="416853"/>
            <a:ext cx="9144000" cy="57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000" b="1" spc="-150" dirty="0" err="1">
                <a:solidFill>
                  <a:srgbClr val="000099"/>
                </a:solidFill>
                <a:latin typeface="Arial Black" pitchFamily="34" charset="0"/>
              </a:rPr>
              <a:t>Nuestra</a:t>
            </a:r>
            <a:r>
              <a:rPr lang="en-US" sz="4000" b="1" spc="-15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4000" b="1" spc="-150" dirty="0" err="1" smtClean="0">
                <a:solidFill>
                  <a:srgbClr val="000099"/>
                </a:solidFill>
                <a:latin typeface="Arial Black" pitchFamily="34" charset="0"/>
              </a:rPr>
              <a:t>Posición</a:t>
            </a:r>
            <a:r>
              <a:rPr lang="en-US" sz="4000" b="1" spc="-150" dirty="0" smtClean="0">
                <a:solidFill>
                  <a:srgbClr val="000099"/>
                </a:solidFill>
                <a:latin typeface="Arial Black" pitchFamily="34" charset="0"/>
              </a:rPr>
              <a:t> en el Cosmos</a:t>
            </a:r>
            <a:endParaRPr lang="en-US" sz="4000" b="1" spc="-15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5562600" y="3048000"/>
            <a:ext cx="320040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Mundo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4400" spc="-15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Espiritual</a:t>
            </a:r>
            <a:endParaRPr lang="en-US" sz="4400" spc="-15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933FF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4406901" y="1143000"/>
            <a:ext cx="1765299" cy="5340350"/>
            <a:chOff x="4338638" y="1289050"/>
            <a:chExt cx="1765299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1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22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23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55000" contrast="-5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27" name="Picture 59" descr="Woman Business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886324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29" name="Picture 58" descr="Man casual_ori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31" name="Picture 60" descr="Wo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71162" y="1155700"/>
            <a:ext cx="196803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en-US" sz="3600" b="1" dirty="0" err="1">
                <a:ln w="12700">
                  <a:solidFill>
                    <a:schemeClr val="tx1"/>
                  </a:solidFill>
                </a:ln>
                <a:solidFill>
                  <a:srgbClr val="5600AC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Verdad</a:t>
            </a:r>
            <a:endParaRPr lang="en-US" sz="3600" b="1" dirty="0">
              <a:ln w="12700">
                <a:solidFill>
                  <a:schemeClr val="tx1"/>
                </a:solidFill>
              </a:ln>
              <a:solidFill>
                <a:srgbClr val="5600AC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r" eaLnBrk="0" hangingPunct="0">
              <a:lnSpc>
                <a:spcPct val="80000"/>
              </a:lnSpc>
            </a:pPr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rgbClr val="5600AC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Moral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28600" y="201909"/>
            <a:ext cx="8686800" cy="94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600" b="1" dirty="0" err="1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Relación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entre el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Yo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Físico</a:t>
            </a:r>
            <a:r>
              <a:rPr lang="en-US" sz="3600" b="1" dirty="0" smtClean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y 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el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Yo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Espiritual</a:t>
            </a:r>
            <a:endParaRPr lang="en-US" sz="3600" b="1" dirty="0">
              <a:ln w="12700">
                <a:solidFill>
                  <a:schemeClr val="tx1"/>
                </a:solidFill>
              </a:ln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>
            <a:off x="4191000" y="6248400"/>
            <a:ext cx="2286000" cy="5334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Yo</a:t>
            </a:r>
            <a:r>
              <a:rPr lang="en-US" sz="3600" b="1" kern="10" dirty="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Espiritual</a:t>
            </a:r>
            <a:endParaRPr lang="en-US" sz="3600" b="1" kern="10" dirty="0">
              <a:ln w="31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0" scaled="1"/>
              </a:gradFill>
              <a:effectLst>
                <a:outerShdw dist="35921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6243618" y="2146300"/>
            <a:ext cx="2595582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en-US" sz="3600" b="1" dirty="0" err="1">
                <a:ln w="12700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Verdad</a:t>
            </a:r>
            <a:endParaRPr lang="en-US" sz="3600" b="1" dirty="0">
              <a:ln w="12700">
                <a:solidFill>
                  <a:schemeClr val="tx1"/>
                </a:solidFill>
              </a:ln>
              <a:solidFill>
                <a:srgbClr val="660066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r" eaLnBrk="0" hangingPunct="0">
              <a:lnSpc>
                <a:spcPct val="80000"/>
              </a:lnSpc>
            </a:pPr>
            <a:r>
              <a:rPr lang="en-US" sz="3600" b="1" dirty="0" err="1">
                <a:ln w="12700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Espiritual</a:t>
            </a:r>
            <a:endParaRPr lang="en-US" sz="3600" b="1" dirty="0">
              <a:ln w="12700">
                <a:solidFill>
                  <a:schemeClr val="tx1"/>
                </a:solidFill>
              </a:ln>
              <a:solidFill>
                <a:srgbClr val="660066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4495800" y="3216275"/>
            <a:ext cx="434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75000"/>
              </a:lnSpc>
            </a:pPr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Amor</a:t>
            </a:r>
          </a:p>
          <a:p>
            <a:pPr algn="r" eaLnBrk="0" hangingPunct="0">
              <a:lnSpc>
                <a:spcPct val="75000"/>
              </a:lnSpc>
            </a:pPr>
            <a:r>
              <a:rPr lang="en-US" sz="3600" b="1" dirty="0" err="1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Incondicional</a:t>
            </a:r>
            <a:endParaRPr lang="en-US" sz="3600" b="1" dirty="0">
              <a:ln w="12700">
                <a:solidFill>
                  <a:schemeClr val="tx1"/>
                </a:solidFill>
              </a:ln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37901" name="AutoShape 13"/>
          <p:cNvSpPr>
            <a:spLocks noChangeArrowheads="1"/>
          </p:cNvSpPr>
          <p:nvPr/>
        </p:nvSpPr>
        <p:spPr bwMode="auto">
          <a:xfrm rot="1764981" flipV="1">
            <a:off x="727075" y="3011488"/>
            <a:ext cx="1219200" cy="296862"/>
          </a:xfrm>
          <a:prstGeom prst="curvedDownArrow">
            <a:avLst>
              <a:gd name="adj1" fmla="val 82139"/>
              <a:gd name="adj2" fmla="val 164278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it-IT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298450" y="4305300"/>
            <a:ext cx="19672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spc="-150" dirty="0">
                <a:ln w="19050">
                  <a:noFill/>
                </a:ln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Comida</a:t>
            </a:r>
            <a:endParaRPr lang="en-US" sz="3600" b="1" spc="-150" dirty="0">
              <a:ln w="19050">
                <a:noFill/>
              </a:ln>
              <a:solidFill>
                <a:srgbClr val="000099"/>
              </a:solidFill>
              <a:effectLst>
                <a:outerShdw blurRad="38100" dist="381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298450" y="4697413"/>
            <a:ext cx="145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ln w="19050">
                  <a:noFill/>
                </a:ln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Agua</a:t>
            </a:r>
            <a:endParaRPr lang="en-US" sz="3600" b="1" dirty="0">
              <a:ln w="19050">
                <a:noFill/>
              </a:ln>
              <a:solidFill>
                <a:srgbClr val="000099"/>
              </a:solidFill>
              <a:effectLst>
                <a:outerShdw blurRad="38100" dist="381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37904" name="AutoShape 16"/>
          <p:cNvSpPr>
            <a:spLocks noChangeArrowheads="1"/>
          </p:cNvSpPr>
          <p:nvPr/>
        </p:nvSpPr>
        <p:spPr bwMode="auto">
          <a:xfrm rot="-23562092">
            <a:off x="709613" y="3735388"/>
            <a:ext cx="1271587" cy="306387"/>
          </a:xfrm>
          <a:prstGeom prst="curvedDownArrow">
            <a:avLst>
              <a:gd name="adj1" fmla="val 83005"/>
              <a:gd name="adj2" fmla="val 166011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it-IT"/>
          </a:p>
        </p:txBody>
      </p:sp>
      <p:grpSp>
        <p:nvGrpSpPr>
          <p:cNvPr id="38" name="Group 37"/>
          <p:cNvGrpSpPr/>
          <p:nvPr/>
        </p:nvGrpSpPr>
        <p:grpSpPr>
          <a:xfrm>
            <a:off x="1954212" y="1143000"/>
            <a:ext cx="1843088" cy="5340350"/>
            <a:chOff x="1954212" y="1289050"/>
            <a:chExt cx="1843088" cy="5340350"/>
          </a:xfrm>
        </p:grpSpPr>
        <p:grpSp>
          <p:nvGrpSpPr>
            <p:cNvPr id="24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25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26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28" name="Picture 54" descr="Woman Business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9688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30" name="Picture 52" descr="Man casual_ori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32" name="Picture 53" descr="Wo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37895" name="WordArt 7"/>
          <p:cNvSpPr>
            <a:spLocks noChangeArrowheads="1" noChangeShapeType="1" noTextEdit="1"/>
          </p:cNvSpPr>
          <p:nvPr/>
        </p:nvSpPr>
        <p:spPr bwMode="auto">
          <a:xfrm>
            <a:off x="1905000" y="6259513"/>
            <a:ext cx="1828800" cy="42862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Yo</a:t>
            </a:r>
            <a:r>
              <a:rPr lang="en-US" sz="3600" b="1" kern="10" dirty="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Físico</a:t>
            </a:r>
            <a:endParaRPr lang="en-US" sz="3600" b="1" kern="10" dirty="0">
              <a:ln w="3175">
                <a:solidFill>
                  <a:srgbClr val="000099"/>
                </a:solidFill>
                <a:round/>
                <a:headEnd/>
                <a:tailEnd/>
              </a:ln>
              <a:solidFill>
                <a:srgbClr val="CCFFFF"/>
              </a:solidFill>
              <a:effectLst>
                <a:outerShdw dist="35921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37905" name="WordArt 17"/>
          <p:cNvSpPr>
            <a:spLocks noChangeArrowheads="1" noChangeShapeType="1" noTextEdit="1"/>
          </p:cNvSpPr>
          <p:nvPr/>
        </p:nvSpPr>
        <p:spPr bwMode="auto">
          <a:xfrm rot="21587823">
            <a:off x="5177695" y="1058606"/>
            <a:ext cx="3733800" cy="22113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"/>
              <a:lightRig rig="legacyNormal3" dir="t"/>
            </a:scene3d>
            <a:sp3d extrusionH="1218930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4000" b="1" kern="10" dirty="0" err="1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rgbClr val="CCFFFF"/>
                    </a:gs>
                    <a:gs pos="100000">
                      <a:srgbClr val="0000FF"/>
                    </a:gs>
                  </a:gsLst>
                  <a:lin ang="5412177" scaled="1"/>
                </a:gradFill>
                <a:latin typeface="Impact"/>
              </a:rPr>
              <a:t>Elementos</a:t>
            </a:r>
            <a:endParaRPr lang="en-US" sz="4000" b="1" kern="10" dirty="0">
              <a:ln w="31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FF"/>
                  </a:gs>
                  <a:gs pos="50000">
                    <a:srgbClr val="CCFFFF"/>
                  </a:gs>
                  <a:gs pos="100000">
                    <a:srgbClr val="0000FF"/>
                  </a:gs>
                </a:gsLst>
                <a:lin ang="5412177" scaled="1"/>
              </a:gradFill>
              <a:latin typeface="Impact"/>
            </a:endParaRPr>
          </a:p>
          <a:p>
            <a:pPr algn="ctr"/>
            <a:r>
              <a:rPr lang="en-US" sz="4000" b="1" kern="10" dirty="0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rgbClr val="CCFFFF"/>
                    </a:gs>
                    <a:gs pos="100000">
                      <a:srgbClr val="0000FF"/>
                    </a:gs>
                  </a:gsLst>
                  <a:lin ang="5412177" scaled="1"/>
                </a:gradFill>
                <a:latin typeface="Impact"/>
              </a:rPr>
              <a:t>de Vida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298450" y="1263650"/>
            <a:ext cx="12180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 err="1">
                <a:ln w="19050">
                  <a:noFill/>
                </a:ln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Aire</a:t>
            </a:r>
            <a:endParaRPr lang="en-US" sz="3600" b="1" dirty="0">
              <a:ln w="19050">
                <a:noFill/>
              </a:ln>
              <a:solidFill>
                <a:srgbClr val="000099"/>
              </a:solidFill>
              <a:effectLst>
                <a:outerShdw blurRad="38100" dist="38100" dir="1800000" algn="ctr" rotWithShape="0">
                  <a:schemeClr val="bg1"/>
                </a:outerShdw>
              </a:effectLst>
              <a:latin typeface="Comic Sans MS" pitchFamily="66" charset="0"/>
            </a:endParaRP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298450" y="2101850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ln w="19050">
                  <a:noFill/>
                </a:ln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Luz</a:t>
            </a:r>
            <a:endParaRPr lang="en-US" sz="3600" b="1" dirty="0">
              <a:ln w="19050">
                <a:noFill/>
              </a:ln>
              <a:solidFill>
                <a:srgbClr val="000099"/>
              </a:solidFill>
              <a:effectLst>
                <a:outerShdw blurRad="38100" dist="381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298450" y="1689100"/>
            <a:ext cx="1504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 err="1">
                <a:ln w="19050">
                  <a:noFill/>
                </a:ln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Calor</a:t>
            </a:r>
            <a:endParaRPr lang="en-US" b="1" dirty="0">
              <a:ln w="19050">
                <a:noFill/>
              </a:ln>
              <a:solidFill>
                <a:srgbClr val="000099"/>
              </a:solidFill>
              <a:effectLst>
                <a:outerShdw blurRad="38100" dist="38100" dir="1800000" algn="ctr" rotWithShape="0">
                  <a:schemeClr val="bg1"/>
                </a:outerShdw>
              </a:effectLst>
            </a:endParaRPr>
          </a:p>
        </p:txBody>
      </p:sp>
    </p:spTree>
  </p:cSld>
  <p:clrMapOvr>
    <a:masterClrMapping/>
  </p:clrMapOvr>
  <p:transition spd="slow" advClick="0" advTm="4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43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250"/>
                            </p:stCondLst>
                            <p:childTnLst>
                              <p:par>
                                <p:cTn id="5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50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5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4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2" grpId="0" autoUpdateAnimBg="0"/>
      <p:bldP spid="37896" grpId="0"/>
      <p:bldP spid="37897" grpId="0" autoUpdateAnimBg="0"/>
      <p:bldP spid="37898" grpId="0" autoUpdateAnimBg="0"/>
      <p:bldP spid="37901" grpId="0" animBg="1" autoUpdateAnimBg="0"/>
      <p:bldP spid="37902" grpId="0" autoUpdateAnimBg="0"/>
      <p:bldP spid="37903" grpId="0" autoUpdateAnimBg="0"/>
      <p:bldP spid="37904" grpId="0" animBg="1" autoUpdateAnimBg="0"/>
      <p:bldP spid="37895" grpId="0"/>
      <p:bldP spid="37905" grpId="0"/>
      <p:bldP spid="36" grpId="0" autoUpdateAnimBg="0"/>
      <p:bldP spid="39" grpId="0" autoUpdateAnimBg="0"/>
      <p:bldP spid="4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99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533400" y="4724400"/>
            <a:ext cx="8077200" cy="12260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t"/>
            </a:scene3d>
            <a:sp3d extrusionH="8874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 pitchFamily="34" charset="0"/>
              </a:rPr>
              <a:t>INVISIBLE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82484" y="838201"/>
            <a:ext cx="6346372" cy="3062969"/>
            <a:chOff x="1382484" y="838201"/>
            <a:chExt cx="6346372" cy="3062969"/>
          </a:xfrm>
        </p:grpSpPr>
        <p:sp>
          <p:nvSpPr>
            <p:cNvPr id="819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560795" y="2819402"/>
              <a:ext cx="5981276" cy="1081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"/>
                <a:lightRig rig="legacyFlat3" dir="t"/>
              </a:scene3d>
              <a:sp3d extrusionH="887400" prstMaterial="legacyMatte">
                <a:extrusionClr>
                  <a:srgbClr val="000099"/>
                </a:extrusionClr>
              </a:sp3d>
            </a:bodyPr>
            <a:lstStyle/>
            <a:p>
              <a:pPr algn="ctr"/>
              <a:r>
                <a:rPr lang="en-US" sz="3600" b="1" kern="10" dirty="0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0501">
                        <a:srgbClr val="0819FB"/>
                      </a:gs>
                      <a:gs pos="17501">
                        <a:srgbClr val="1A8D48"/>
                      </a:gs>
                      <a:gs pos="26000">
                        <a:srgbClr val="FFFF00"/>
                      </a:gs>
                      <a:gs pos="36500">
                        <a:srgbClr val="EE3F17"/>
                      </a:gs>
                      <a:gs pos="44000">
                        <a:srgbClr val="E81766"/>
                      </a:gs>
                      <a:gs pos="50000">
                        <a:srgbClr val="A603AB"/>
                      </a:gs>
                      <a:gs pos="56000">
                        <a:srgbClr val="E81766"/>
                      </a:gs>
                      <a:gs pos="63500">
                        <a:srgbClr val="EE3F17"/>
                      </a:gs>
                      <a:gs pos="74000">
                        <a:srgbClr val="FFFF00"/>
                      </a:gs>
                      <a:gs pos="82500">
                        <a:srgbClr val="1A8D48"/>
                      </a:gs>
                      <a:gs pos="89500">
                        <a:srgbClr val="0819FB"/>
                      </a:gs>
                      <a:gs pos="100000">
                        <a:srgbClr val="A603AB"/>
                      </a:gs>
                    </a:gsLst>
                    <a:lin ang="2700000" scaled="1"/>
                  </a:gradFill>
                  <a:latin typeface="Arial Black"/>
                </a:rPr>
                <a:t>Vida</a:t>
              </a:r>
            </a:p>
          </p:txBody>
        </p:sp>
        <p:sp>
          <p:nvSpPr>
            <p:cNvPr id="819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382484" y="838201"/>
              <a:ext cx="6346372" cy="12981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"/>
                <a:lightRig rig="legacyFlat3" dir="t"/>
              </a:scene3d>
              <a:sp3d extrusionH="887400" prstMaterial="legacyMatte">
                <a:extrusionClr>
                  <a:srgbClr val="000099"/>
                </a:extrusionClr>
              </a:sp3d>
            </a:bodyPr>
            <a:lstStyle/>
            <a:p>
              <a:pPr algn="ctr"/>
              <a:r>
                <a:rPr lang="en-US" sz="3600" b="1" kern="10" dirty="0" err="1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2700000" scaled="1"/>
                  </a:gradFill>
                  <a:latin typeface="Arial Black"/>
                </a:rPr>
                <a:t>Nuestra</a:t>
              </a:r>
              <a:endPara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Arial Black"/>
              </a:endParaRPr>
            </a:p>
          </p:txBody>
        </p:sp>
      </p:grpSp>
    </p:spTree>
  </p:cSld>
  <p:clrMapOvr>
    <a:masterClrMapping/>
  </p:clrMapOvr>
  <p:transition spd="slow"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933FF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495800" y="2863850"/>
            <a:ext cx="43434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70000"/>
              </a:lnSpc>
            </a:pPr>
            <a:r>
              <a:rPr lang="en-US" sz="3600" dirty="0">
                <a:solidFill>
                  <a:srgbClr val="FFFF99"/>
                </a:solidFill>
                <a:latin typeface="Arial Black" pitchFamily="34" charset="0"/>
              </a:rPr>
              <a:t>Amor</a:t>
            </a:r>
          </a:p>
          <a:p>
            <a:pPr algn="r" eaLnBrk="0" hangingPunct="0">
              <a:lnSpc>
                <a:spcPct val="70000"/>
              </a:lnSpc>
            </a:pPr>
            <a:r>
              <a:rPr lang="en-US" sz="3600" dirty="0" err="1">
                <a:solidFill>
                  <a:srgbClr val="FFFF99"/>
                </a:solidFill>
                <a:latin typeface="Arial Black" pitchFamily="34" charset="0"/>
              </a:rPr>
              <a:t>Incondicional</a:t>
            </a:r>
            <a:endParaRPr lang="en-US" sz="3600" dirty="0">
              <a:solidFill>
                <a:srgbClr val="C0C0C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406901" y="1143000"/>
            <a:ext cx="1765299" cy="5340350"/>
            <a:chOff x="4338638" y="1289050"/>
            <a:chExt cx="1765299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2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26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27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55000" contrast="-5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23" name="Picture 59" descr="Woman Business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886324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24" name="Picture 58" descr="Man casual_ori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25" name="Picture 60" descr="Wo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871162" y="1143000"/>
            <a:ext cx="1968038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70000"/>
              </a:lnSpc>
            </a:pPr>
            <a:r>
              <a:rPr lang="en-US" sz="3600">
                <a:solidFill>
                  <a:srgbClr val="FFFF99"/>
                </a:solidFill>
                <a:latin typeface="Arial Black" pitchFamily="34" charset="0"/>
              </a:rPr>
              <a:t>Verdad</a:t>
            </a:r>
          </a:p>
          <a:p>
            <a:pPr algn="r" eaLnBrk="0" hangingPunct="0">
              <a:lnSpc>
                <a:spcPct val="70000"/>
              </a:lnSpc>
            </a:pPr>
            <a:r>
              <a:rPr lang="en-US" sz="3600">
                <a:solidFill>
                  <a:srgbClr val="FFFF99"/>
                </a:solidFill>
                <a:latin typeface="Arial Black" pitchFamily="34" charset="0"/>
              </a:rPr>
              <a:t>Moral</a:t>
            </a:r>
            <a:endParaRPr lang="en-US" sz="3600">
              <a:solidFill>
                <a:srgbClr val="C0C0C0"/>
              </a:solidFill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243618" y="2025650"/>
            <a:ext cx="259558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70000"/>
              </a:lnSpc>
            </a:pPr>
            <a:r>
              <a:rPr lang="en-US" sz="3600">
                <a:solidFill>
                  <a:srgbClr val="FFFF99"/>
                </a:solidFill>
                <a:latin typeface="Arial Black" pitchFamily="34" charset="0"/>
              </a:rPr>
              <a:t>Verdad</a:t>
            </a:r>
          </a:p>
          <a:p>
            <a:pPr algn="r" eaLnBrk="0" hangingPunct="0">
              <a:lnSpc>
                <a:spcPct val="70000"/>
              </a:lnSpc>
            </a:pPr>
            <a:r>
              <a:rPr lang="en-US" sz="3600">
                <a:solidFill>
                  <a:srgbClr val="FFFF99"/>
                </a:solidFill>
                <a:latin typeface="Arial Black" pitchFamily="34" charset="0"/>
              </a:rPr>
              <a:t>Espiritual</a:t>
            </a:r>
            <a:endParaRPr lang="en-US" sz="3600">
              <a:solidFill>
                <a:srgbClr val="C0C0C0"/>
              </a:solidFill>
            </a:endParaRPr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 rot="19835019" flipH="1" flipV="1">
            <a:off x="6140450" y="2970213"/>
            <a:ext cx="1219200" cy="296862"/>
          </a:xfrm>
          <a:prstGeom prst="curvedDownArrow">
            <a:avLst>
              <a:gd name="adj1" fmla="val 82139"/>
              <a:gd name="adj2" fmla="val 164278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8921" name="WordArt 9"/>
          <p:cNvSpPr>
            <a:spLocks noChangeArrowheads="1" noChangeShapeType="1" noTextEdit="1"/>
          </p:cNvSpPr>
          <p:nvPr/>
        </p:nvSpPr>
        <p:spPr bwMode="auto">
          <a:xfrm rot="-12177">
            <a:off x="5713413" y="987425"/>
            <a:ext cx="3122612" cy="2057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4000" kern="10" dirty="0" err="1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dist="25400" dir="2212194" algn="ctr" rotWithShape="0">
                    <a:schemeClr val="bg1">
                      <a:alpha val="50000"/>
                    </a:schemeClr>
                  </a:outerShdw>
                </a:effectLst>
                <a:latin typeface="Impact"/>
              </a:rPr>
              <a:t>Elementos</a:t>
            </a:r>
            <a:endParaRPr lang="en-US" sz="4000" kern="10" dirty="0">
              <a:ln w="31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99"/>
                  </a:gs>
                  <a:gs pos="50000">
                    <a:srgbClr val="0000FF"/>
                  </a:gs>
                  <a:gs pos="100000">
                    <a:srgbClr val="000099"/>
                  </a:gs>
                </a:gsLst>
                <a:lin ang="2712177" scaled="1"/>
              </a:gradFill>
              <a:effectLst>
                <a:outerShdw dist="25400" dir="2212194" algn="ctr" rotWithShape="0">
                  <a:schemeClr val="bg1">
                    <a:alpha val="50000"/>
                  </a:schemeClr>
                </a:outerShdw>
              </a:effectLst>
              <a:latin typeface="Impact"/>
            </a:endParaRPr>
          </a:p>
          <a:p>
            <a:pPr algn="ctr"/>
            <a:r>
              <a:rPr lang="en-US" sz="4000" kern="10" dirty="0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dist="25400" dir="2212194" algn="ctr" rotWithShape="0">
                    <a:schemeClr val="bg1">
                      <a:alpha val="50000"/>
                    </a:schemeClr>
                  </a:outerShdw>
                </a:effectLst>
                <a:latin typeface="Impact"/>
              </a:rPr>
              <a:t>de Vida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954212" y="1143000"/>
            <a:ext cx="1843088" cy="5340350"/>
            <a:chOff x="1954212" y="1289050"/>
            <a:chExt cx="1843088" cy="5340350"/>
          </a:xfrm>
        </p:grpSpPr>
        <p:grpSp>
          <p:nvGrpSpPr>
            <p:cNvPr id="29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33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4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30" name="Picture 54" descr="Woman Business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9688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31" name="Picture 52" descr="Man casual_ori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32" name="Picture 53" descr="Wo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38929" name="WordArt 17"/>
          <p:cNvSpPr>
            <a:spLocks noChangeArrowheads="1" noChangeShapeType="1" noTextEdit="1"/>
          </p:cNvSpPr>
          <p:nvPr/>
        </p:nvSpPr>
        <p:spPr bwMode="auto">
          <a:xfrm>
            <a:off x="1905000" y="6259513"/>
            <a:ext cx="1828800" cy="42862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Yo</a:t>
            </a:r>
            <a:r>
              <a:rPr lang="en-US" sz="3600" b="1" kern="10" dirty="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Físico</a:t>
            </a:r>
            <a:endParaRPr lang="en-US" sz="3600" b="1" kern="10" dirty="0">
              <a:ln w="3175">
                <a:solidFill>
                  <a:srgbClr val="000099"/>
                </a:solidFill>
                <a:round/>
                <a:headEnd/>
                <a:tailEnd/>
              </a:ln>
              <a:solidFill>
                <a:srgbClr val="CCFFFF"/>
              </a:solidFill>
              <a:effectLst>
                <a:outerShdw dist="35921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38930" name="WordArt 18"/>
          <p:cNvSpPr>
            <a:spLocks noChangeArrowheads="1" noChangeShapeType="1" noTextEdit="1"/>
          </p:cNvSpPr>
          <p:nvPr/>
        </p:nvSpPr>
        <p:spPr bwMode="auto">
          <a:xfrm>
            <a:off x="4191000" y="6248400"/>
            <a:ext cx="2286000" cy="5334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Yo Espiritual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228600" y="201909"/>
            <a:ext cx="8686800" cy="94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600" b="1" dirty="0" err="1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Relación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entre el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Yo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Físico</a:t>
            </a:r>
            <a:r>
              <a:rPr lang="en-US" sz="3600" b="1" dirty="0" smtClean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y 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el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Yo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Espiritual</a:t>
            </a:r>
            <a:endParaRPr lang="en-US" sz="3600" b="1" dirty="0">
              <a:ln w="12700">
                <a:solidFill>
                  <a:schemeClr val="tx1"/>
                </a:solidFill>
              </a:ln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5" name="AutoShape 13"/>
          <p:cNvSpPr>
            <a:spLocks noChangeArrowheads="1"/>
          </p:cNvSpPr>
          <p:nvPr/>
        </p:nvSpPr>
        <p:spPr bwMode="auto">
          <a:xfrm rot="1764981" flipV="1">
            <a:off x="727075" y="3011488"/>
            <a:ext cx="1219200" cy="296862"/>
          </a:xfrm>
          <a:prstGeom prst="curvedDownArrow">
            <a:avLst>
              <a:gd name="adj1" fmla="val 82139"/>
              <a:gd name="adj2" fmla="val 164278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it-IT"/>
          </a:p>
        </p:txBody>
      </p:sp>
      <p:sp>
        <p:nvSpPr>
          <p:cNvPr id="48" name="AutoShape 16"/>
          <p:cNvSpPr>
            <a:spLocks noChangeArrowheads="1"/>
          </p:cNvSpPr>
          <p:nvPr/>
        </p:nvSpPr>
        <p:spPr bwMode="auto">
          <a:xfrm rot="-23562092">
            <a:off x="709613" y="3735388"/>
            <a:ext cx="1271587" cy="306387"/>
          </a:xfrm>
          <a:prstGeom prst="curvedDownArrow">
            <a:avLst>
              <a:gd name="adj1" fmla="val 83005"/>
              <a:gd name="adj2" fmla="val 166011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it-IT"/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298450" y="4305300"/>
            <a:ext cx="19672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spc="-150" dirty="0">
                <a:ln w="19050">
                  <a:noFill/>
                </a:ln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Comida</a:t>
            </a:r>
            <a:endParaRPr lang="en-US" sz="3600" b="1" spc="-150" dirty="0">
              <a:ln w="19050">
                <a:noFill/>
              </a:ln>
              <a:solidFill>
                <a:srgbClr val="000099"/>
              </a:solidFill>
              <a:effectLst>
                <a:outerShdw blurRad="38100" dist="381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298450" y="4697413"/>
            <a:ext cx="145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ln w="19050">
                  <a:noFill/>
                </a:ln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Agua</a:t>
            </a:r>
            <a:endParaRPr lang="en-US" sz="3600" b="1" dirty="0">
              <a:ln w="19050">
                <a:noFill/>
              </a:ln>
              <a:solidFill>
                <a:srgbClr val="000099"/>
              </a:solidFill>
              <a:effectLst>
                <a:outerShdw blurRad="38100" dist="381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298450" y="1263650"/>
            <a:ext cx="12180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 err="1">
                <a:ln w="19050">
                  <a:noFill/>
                </a:ln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Aire</a:t>
            </a:r>
            <a:endParaRPr lang="en-US" sz="3600" b="1" dirty="0">
              <a:ln w="19050">
                <a:noFill/>
              </a:ln>
              <a:solidFill>
                <a:srgbClr val="000099"/>
              </a:solidFill>
              <a:effectLst>
                <a:outerShdw blurRad="38100" dist="38100" dir="1800000" algn="ctr" rotWithShape="0">
                  <a:schemeClr val="bg1"/>
                </a:outerShdw>
              </a:effectLst>
              <a:latin typeface="Comic Sans MS" pitchFamily="66" charset="0"/>
            </a:endParaRP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298450" y="2101850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ln w="19050">
                  <a:noFill/>
                </a:ln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Luz</a:t>
            </a:r>
            <a:endParaRPr lang="en-US" sz="3600" b="1" dirty="0">
              <a:ln w="19050">
                <a:noFill/>
              </a:ln>
              <a:solidFill>
                <a:srgbClr val="000099"/>
              </a:solidFill>
              <a:effectLst>
                <a:outerShdw blurRad="38100" dist="381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298450" y="1689100"/>
            <a:ext cx="1504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 err="1">
                <a:ln w="19050">
                  <a:noFill/>
                </a:ln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Calor</a:t>
            </a:r>
            <a:endParaRPr lang="en-US" b="1" dirty="0">
              <a:ln w="19050">
                <a:noFill/>
              </a:ln>
              <a:solidFill>
                <a:srgbClr val="000099"/>
              </a:solidFill>
              <a:effectLst>
                <a:outerShdw blurRad="38100" dist="38100" dir="1800000" algn="ctr" rotWithShape="0">
                  <a:schemeClr val="bg1"/>
                </a:outerShdw>
              </a:effectLst>
            </a:endParaRPr>
          </a:p>
        </p:txBody>
      </p:sp>
    </p:spTree>
  </p:cSld>
  <p:clrMapOvr>
    <a:masterClrMapping/>
  </p:clrMapOvr>
  <p:transition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933FF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954212" y="1143000"/>
            <a:ext cx="1843088" cy="5340350"/>
            <a:chOff x="1954212" y="1289050"/>
            <a:chExt cx="1843088" cy="5340350"/>
          </a:xfrm>
        </p:grpSpPr>
        <p:grpSp>
          <p:nvGrpSpPr>
            <p:cNvPr id="38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42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43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39" name="Picture 54" descr="Woman Business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9688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40" name="Picture 52" descr="Man casual_ori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41" name="Picture 53" descr="Wo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  <p:grpSp>
        <p:nvGrpSpPr>
          <p:cNvPr id="30" name="Group 29"/>
          <p:cNvGrpSpPr/>
          <p:nvPr/>
        </p:nvGrpSpPr>
        <p:grpSpPr>
          <a:xfrm>
            <a:off x="4406901" y="1143000"/>
            <a:ext cx="1765299" cy="5340350"/>
            <a:chOff x="4338638" y="1289050"/>
            <a:chExt cx="1765299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31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35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6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55000" contrast="-5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32" name="Picture 59" descr="Woman Business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886324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33" name="Picture 58" descr="Man casual_ori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34" name="Picture 60" descr="Wo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39940" name="AutoShape 4"/>
          <p:cNvSpPr>
            <a:spLocks noChangeArrowheads="1"/>
          </p:cNvSpPr>
          <p:nvPr/>
        </p:nvSpPr>
        <p:spPr bwMode="auto">
          <a:xfrm rot="5400000" flipH="1">
            <a:off x="3848100" y="23241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 rot="16200000" flipH="1">
            <a:off x="3924300" y="29337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WordArt 6"/>
          <p:cNvSpPr>
            <a:spLocks noChangeArrowheads="1" noChangeShapeType="1" noTextEdit="1"/>
          </p:cNvSpPr>
          <p:nvPr/>
        </p:nvSpPr>
        <p:spPr bwMode="auto">
          <a:xfrm>
            <a:off x="2743200" y="4038600"/>
            <a:ext cx="2743200" cy="137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ObliqueBottomLeft"/>
              <a:lightRig rig="legacyNormal3" dir="t"/>
            </a:scene3d>
            <a:sp3d extrusionH="4302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chemeClr val="bg1"/>
                    </a:gs>
                  </a:gsLst>
                  <a:path path="rect">
                    <a:fillToRect l="100000" b="100000"/>
                  </a:path>
                </a:gradFill>
                <a:latin typeface="Arial Black"/>
              </a:rPr>
              <a:t>Acciones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FF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atin typeface="Arial Black"/>
            </a:endParaRPr>
          </a:p>
        </p:txBody>
      </p:sp>
      <p:sp>
        <p:nvSpPr>
          <p:cNvPr id="39943" name="WordArt 7"/>
          <p:cNvSpPr>
            <a:spLocks noChangeArrowheads="1" noChangeShapeType="1" noTextEdit="1"/>
          </p:cNvSpPr>
          <p:nvPr/>
        </p:nvSpPr>
        <p:spPr bwMode="auto">
          <a:xfrm>
            <a:off x="2971800" y="1447800"/>
            <a:ext cx="2209800" cy="1676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ObliqueBottomLeft"/>
              <a:lightRig rig="legacyNormal3" dir="t"/>
            </a:scene3d>
            <a:sp3d extrusionH="4302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00FF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latin typeface="Impact"/>
              </a:rPr>
              <a:t>Elementos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00FF"/>
                  </a:gs>
                  <a:gs pos="100000">
                    <a:srgbClr val="FFFF00"/>
                  </a:gs>
                </a:gsLst>
                <a:path path="rect">
                  <a:fillToRect l="100000" t="100000"/>
                </a:path>
              </a:gradFill>
              <a:latin typeface="Impact"/>
            </a:endParaRPr>
          </a:p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00FF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latin typeface="Impact"/>
              </a:rPr>
              <a:t>Espirituales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00FF"/>
                  </a:gs>
                  <a:gs pos="100000">
                    <a:srgbClr val="FFFF00"/>
                  </a:gs>
                </a:gsLst>
                <a:path path="rect">
                  <a:fillToRect l="100000" t="100000"/>
                </a:path>
              </a:gradFill>
              <a:latin typeface="Impact"/>
            </a:endParaRPr>
          </a:p>
        </p:txBody>
      </p:sp>
      <p:sp>
        <p:nvSpPr>
          <p:cNvPr id="39944" name="WordArt 8"/>
          <p:cNvSpPr>
            <a:spLocks noChangeArrowheads="1" noChangeShapeType="1" noTextEdit="1"/>
          </p:cNvSpPr>
          <p:nvPr/>
        </p:nvSpPr>
        <p:spPr bwMode="auto">
          <a:xfrm>
            <a:off x="5029200" y="5029200"/>
            <a:ext cx="6096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-36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63500" dir="18900000" algn="ctr" rotWithShape="0">
                    <a:srgbClr val="0000FF"/>
                  </a:outerShdw>
                </a:effectLst>
                <a:latin typeface="Impact"/>
              </a:rPr>
              <a:t>=</a:t>
            </a:r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 rot="5400000" flipH="1">
            <a:off x="3848100" y="23241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39948" name="AutoShape 12"/>
          <p:cNvSpPr>
            <a:spLocks noChangeArrowheads="1"/>
          </p:cNvSpPr>
          <p:nvPr/>
        </p:nvSpPr>
        <p:spPr bwMode="auto">
          <a:xfrm rot="16200000" flipH="1">
            <a:off x="3924300" y="29337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AutoShape 13"/>
          <p:cNvSpPr>
            <a:spLocks noChangeArrowheads="1"/>
          </p:cNvSpPr>
          <p:nvPr/>
        </p:nvSpPr>
        <p:spPr bwMode="auto">
          <a:xfrm rot="5400000" flipH="1">
            <a:off x="3848100" y="23241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39950" name="AutoShape 14"/>
          <p:cNvSpPr>
            <a:spLocks noChangeArrowheads="1"/>
          </p:cNvSpPr>
          <p:nvPr/>
        </p:nvSpPr>
        <p:spPr bwMode="auto">
          <a:xfrm rot="16200000" flipH="1">
            <a:off x="3924300" y="29337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 rot="19835019" flipH="1" flipV="1">
            <a:off x="6140450" y="2970213"/>
            <a:ext cx="1219200" cy="296862"/>
          </a:xfrm>
          <a:prstGeom prst="curvedDownArrow">
            <a:avLst>
              <a:gd name="adj1" fmla="val 82139"/>
              <a:gd name="adj2" fmla="val 164278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9953" name="WordArt 17"/>
          <p:cNvSpPr>
            <a:spLocks noChangeArrowheads="1" noChangeShapeType="1" noTextEdit="1"/>
          </p:cNvSpPr>
          <p:nvPr/>
        </p:nvSpPr>
        <p:spPr bwMode="auto">
          <a:xfrm>
            <a:off x="5791200" y="4191000"/>
            <a:ext cx="2971800" cy="1905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40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50000">
                      <a:srgbClr val="FFE701"/>
                    </a:gs>
                    <a:gs pos="100000">
                      <a:srgbClr val="FE3E02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0000FF"/>
                  </a:outerShdw>
                </a:effectLst>
                <a:latin typeface="Impact"/>
              </a:rPr>
              <a:t>Elementos</a:t>
            </a:r>
            <a:endParaRPr lang="en-US" sz="4000" kern="10" dirty="0">
              <a:ln w="285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E3E02"/>
                  </a:gs>
                  <a:gs pos="50000">
                    <a:srgbClr val="FFE701"/>
                  </a:gs>
                  <a:gs pos="100000">
                    <a:srgbClr val="FE3E02"/>
                  </a:gs>
                </a:gsLst>
                <a:lin ang="18900000" scaled="1"/>
              </a:gradFill>
              <a:effectLst>
                <a:outerShdw dist="35921" dir="2700000" algn="ctr" rotWithShape="0">
                  <a:srgbClr val="0000FF"/>
                </a:outerShdw>
              </a:effectLst>
              <a:latin typeface="Impact"/>
            </a:endParaRPr>
          </a:p>
          <a:p>
            <a:pPr algn="ctr"/>
            <a:r>
              <a:rPr lang="en-US" sz="40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50000">
                      <a:srgbClr val="FFE701"/>
                    </a:gs>
                    <a:gs pos="100000">
                      <a:srgbClr val="FE3E02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0000FF"/>
                  </a:outerShdw>
                </a:effectLst>
                <a:latin typeface="Impact"/>
              </a:rPr>
              <a:t>de </a:t>
            </a:r>
            <a:r>
              <a:rPr lang="en-US" sz="40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50000">
                      <a:srgbClr val="FFE701"/>
                    </a:gs>
                    <a:gs pos="100000">
                      <a:srgbClr val="FE3E02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0000FF"/>
                  </a:outerShdw>
                </a:effectLst>
                <a:latin typeface="Impact"/>
              </a:rPr>
              <a:t>Vitalidad</a:t>
            </a:r>
            <a:endParaRPr lang="en-US" sz="4000" kern="10" dirty="0">
              <a:ln w="285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E3E02"/>
                  </a:gs>
                  <a:gs pos="50000">
                    <a:srgbClr val="FFE701"/>
                  </a:gs>
                  <a:gs pos="100000">
                    <a:srgbClr val="FE3E02"/>
                  </a:gs>
                </a:gsLst>
                <a:lin ang="18900000" scaled="1"/>
              </a:gradFill>
              <a:effectLst>
                <a:outerShdw dist="35921" dir="2700000" algn="ctr" rotWithShape="0">
                  <a:srgbClr val="0000FF"/>
                </a:outerShdw>
              </a:effectLst>
              <a:latin typeface="Impact"/>
            </a:endParaRPr>
          </a:p>
        </p:txBody>
      </p:sp>
      <p:sp>
        <p:nvSpPr>
          <p:cNvPr id="39958" name="AutoShape 22"/>
          <p:cNvSpPr>
            <a:spLocks noChangeArrowheads="1"/>
          </p:cNvSpPr>
          <p:nvPr/>
        </p:nvSpPr>
        <p:spPr bwMode="auto">
          <a:xfrm rot="1764981" flipV="1">
            <a:off x="727075" y="3011488"/>
            <a:ext cx="1219200" cy="296862"/>
          </a:xfrm>
          <a:prstGeom prst="curvedDownArrow">
            <a:avLst>
              <a:gd name="adj1" fmla="val 82139"/>
              <a:gd name="adj2" fmla="val 164278"/>
              <a:gd name="adj3" fmla="val 33333"/>
            </a:avLst>
          </a:prstGeom>
          <a:solidFill>
            <a:srgbClr val="FFFF99"/>
          </a:solidFill>
          <a:ln w="38100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it-IT">
              <a:solidFill>
                <a:srgbClr val="FFFF99"/>
              </a:solidFill>
            </a:endParaRPr>
          </a:p>
        </p:txBody>
      </p:sp>
      <p:sp>
        <p:nvSpPr>
          <p:cNvPr id="39961" name="AutoShape 25"/>
          <p:cNvSpPr>
            <a:spLocks noChangeArrowheads="1"/>
          </p:cNvSpPr>
          <p:nvPr/>
        </p:nvSpPr>
        <p:spPr bwMode="auto">
          <a:xfrm rot="-23562092">
            <a:off x="709613" y="3735388"/>
            <a:ext cx="1271587" cy="306387"/>
          </a:xfrm>
          <a:prstGeom prst="curvedDownArrow">
            <a:avLst>
              <a:gd name="adj1" fmla="val 83005"/>
              <a:gd name="adj2" fmla="val 166011"/>
              <a:gd name="adj3" fmla="val 33333"/>
            </a:avLst>
          </a:prstGeom>
          <a:solidFill>
            <a:srgbClr val="FFFF99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it-IT">
              <a:solidFill>
                <a:srgbClr val="FFFF99"/>
              </a:solidFill>
            </a:endParaRPr>
          </a:p>
        </p:txBody>
      </p:sp>
      <p:sp>
        <p:nvSpPr>
          <p:cNvPr id="39962" name="WordArt 26"/>
          <p:cNvSpPr>
            <a:spLocks noChangeArrowheads="1" noChangeShapeType="1" noTextEdit="1"/>
          </p:cNvSpPr>
          <p:nvPr/>
        </p:nvSpPr>
        <p:spPr bwMode="auto">
          <a:xfrm>
            <a:off x="1905000" y="6259513"/>
            <a:ext cx="1828800" cy="42862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Yo</a:t>
            </a:r>
            <a:r>
              <a:rPr lang="en-US" sz="3600" b="1" kern="10" dirty="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Físico</a:t>
            </a:r>
            <a:endParaRPr lang="en-US" sz="3600" b="1" kern="10" dirty="0">
              <a:ln w="3175">
                <a:solidFill>
                  <a:srgbClr val="000099"/>
                </a:solidFill>
                <a:round/>
                <a:headEnd/>
                <a:tailEnd/>
              </a:ln>
              <a:solidFill>
                <a:srgbClr val="CCFFFF"/>
              </a:solidFill>
              <a:effectLst>
                <a:outerShdw dist="35921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39963" name="WordArt 27"/>
          <p:cNvSpPr>
            <a:spLocks noChangeArrowheads="1" noChangeShapeType="1" noTextEdit="1"/>
          </p:cNvSpPr>
          <p:nvPr/>
        </p:nvSpPr>
        <p:spPr bwMode="auto">
          <a:xfrm>
            <a:off x="4191000" y="6248400"/>
            <a:ext cx="2286000" cy="5334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Yo Espiritual</a:t>
            </a:r>
          </a:p>
        </p:txBody>
      </p:sp>
      <p:sp>
        <p:nvSpPr>
          <p:cNvPr id="45" name="WordArt 9"/>
          <p:cNvSpPr>
            <a:spLocks noChangeArrowheads="1" noChangeShapeType="1" noTextEdit="1"/>
          </p:cNvSpPr>
          <p:nvPr/>
        </p:nvSpPr>
        <p:spPr bwMode="auto">
          <a:xfrm rot="21587823">
            <a:off x="5713413" y="987425"/>
            <a:ext cx="3122612" cy="2057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4000" kern="10" dirty="0" err="1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dist="25400" dir="2212194" algn="ctr" rotWithShape="0">
                    <a:schemeClr val="bg1">
                      <a:alpha val="50000"/>
                    </a:schemeClr>
                  </a:outerShdw>
                </a:effectLst>
                <a:latin typeface="Impact"/>
              </a:rPr>
              <a:t>Elementos</a:t>
            </a:r>
            <a:endParaRPr lang="en-US" sz="4000" kern="10" dirty="0">
              <a:ln w="31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99"/>
                  </a:gs>
                  <a:gs pos="50000">
                    <a:srgbClr val="0000FF"/>
                  </a:gs>
                  <a:gs pos="100000">
                    <a:srgbClr val="000099"/>
                  </a:gs>
                </a:gsLst>
                <a:lin ang="2712177" scaled="1"/>
              </a:gradFill>
              <a:effectLst>
                <a:outerShdw dist="25400" dir="2212194" algn="ctr" rotWithShape="0">
                  <a:schemeClr val="bg1">
                    <a:alpha val="50000"/>
                  </a:schemeClr>
                </a:outerShdw>
              </a:effectLst>
              <a:latin typeface="Impact"/>
            </a:endParaRPr>
          </a:p>
          <a:p>
            <a:pPr algn="ctr"/>
            <a:r>
              <a:rPr lang="en-US" sz="4000" kern="10" dirty="0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dist="25400" dir="2212194" algn="ctr" rotWithShape="0">
                    <a:schemeClr val="bg1">
                      <a:alpha val="50000"/>
                    </a:schemeClr>
                  </a:outerShdw>
                </a:effectLst>
                <a:latin typeface="Impact"/>
              </a:rPr>
              <a:t>de Vida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28600" y="201909"/>
            <a:ext cx="8686800" cy="94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600" b="1" dirty="0" err="1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Relación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entre el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Yo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Físico</a:t>
            </a:r>
            <a:r>
              <a:rPr lang="en-US" sz="3600" b="1" dirty="0" smtClean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y 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el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Yo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Espiritual</a:t>
            </a:r>
            <a:endParaRPr lang="en-US" sz="3600" b="1" dirty="0">
              <a:ln w="12700">
                <a:solidFill>
                  <a:schemeClr val="tx1"/>
                </a:solidFill>
              </a:ln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298450" y="4305300"/>
            <a:ext cx="19672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spc="-150" dirty="0">
                <a:ln w="19050">
                  <a:noFill/>
                </a:ln>
                <a:solidFill>
                  <a:srgbClr val="FFFF99"/>
                </a:solidFill>
                <a:latin typeface="Arial Black" pitchFamily="34" charset="0"/>
              </a:rPr>
              <a:t>Comida</a:t>
            </a:r>
            <a:endParaRPr lang="en-US" sz="3600" b="1" spc="-150" dirty="0">
              <a:ln w="19050">
                <a:noFill/>
              </a:ln>
              <a:solidFill>
                <a:srgbClr val="FFFF99"/>
              </a:solidFill>
            </a:endParaRP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98450" y="4697413"/>
            <a:ext cx="145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ln w="19050">
                  <a:noFill/>
                </a:ln>
                <a:solidFill>
                  <a:srgbClr val="FFFF99"/>
                </a:solidFill>
                <a:latin typeface="Arial Black" pitchFamily="34" charset="0"/>
              </a:rPr>
              <a:t>Agua</a:t>
            </a:r>
            <a:endParaRPr lang="en-US" sz="3600" b="1" dirty="0">
              <a:ln w="19050">
                <a:noFill/>
              </a:ln>
              <a:solidFill>
                <a:srgbClr val="FFFF99"/>
              </a:solidFill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298450" y="1263650"/>
            <a:ext cx="12180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 err="1">
                <a:ln w="19050">
                  <a:noFill/>
                </a:ln>
                <a:solidFill>
                  <a:srgbClr val="FFFF99"/>
                </a:solidFill>
                <a:latin typeface="Arial Black" pitchFamily="34" charset="0"/>
              </a:rPr>
              <a:t>Aire</a:t>
            </a:r>
            <a:endParaRPr lang="en-US" sz="3600" b="1" dirty="0">
              <a:ln w="19050">
                <a:noFill/>
              </a:ln>
              <a:solidFill>
                <a:srgbClr val="FFFF99"/>
              </a:solidFill>
              <a:latin typeface="Arial Black" pitchFamily="34" charset="0"/>
            </a:endParaRP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298450" y="2101850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ln w="19050">
                  <a:noFill/>
                </a:ln>
                <a:solidFill>
                  <a:srgbClr val="FFFF99"/>
                </a:solidFill>
                <a:latin typeface="Arial Black" pitchFamily="34" charset="0"/>
              </a:rPr>
              <a:t>Luz</a:t>
            </a: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298450" y="1689100"/>
            <a:ext cx="1504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 err="1">
                <a:ln w="19050">
                  <a:noFill/>
                </a:ln>
                <a:solidFill>
                  <a:srgbClr val="FFFF99"/>
                </a:solidFill>
                <a:latin typeface="Arial Black" pitchFamily="34" charset="0"/>
              </a:rPr>
              <a:t>Calor</a:t>
            </a:r>
            <a:endParaRPr lang="en-US" sz="3600" b="1" dirty="0">
              <a:ln w="19050">
                <a:noFill/>
              </a:ln>
              <a:solidFill>
                <a:srgbClr val="FFFF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39941" grpId="0" animBg="1"/>
      <p:bldP spid="39942" grpId="0"/>
      <p:bldP spid="39943" grpId="0"/>
      <p:bldP spid="39944" grpId="0" animBg="1"/>
      <p:bldP spid="39944" grpId="1"/>
      <p:bldP spid="39946" grpId="0" animBg="1"/>
      <p:bldP spid="39948" grpId="0" animBg="1"/>
      <p:bldP spid="39949" grpId="0" animBg="1"/>
      <p:bldP spid="39950" grpId="0" animBg="1"/>
      <p:bldP spid="399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933FF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2743200" y="4038600"/>
            <a:ext cx="2743200" cy="137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9966FF"/>
                </a:solidFill>
                <a:latin typeface="Arial Black"/>
              </a:rPr>
              <a:t>Acciones</a:t>
            </a:r>
          </a:p>
        </p:txBody>
      </p:sp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2971800" y="1447800"/>
            <a:ext cx="2209800" cy="1676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noFill/>
                  <a:round/>
                  <a:headEnd/>
                  <a:tailEnd/>
                </a:ln>
                <a:solidFill>
                  <a:srgbClr val="9966FF"/>
                </a:solidFill>
                <a:latin typeface="Impact"/>
              </a:rPr>
              <a:t>Elementos</a:t>
            </a:r>
            <a:endParaRPr lang="en-US" sz="3600" b="1" kern="10" dirty="0">
              <a:ln w="12700">
                <a:noFill/>
                <a:round/>
                <a:headEnd/>
                <a:tailEnd/>
              </a:ln>
              <a:solidFill>
                <a:srgbClr val="9966FF"/>
              </a:solidFill>
              <a:latin typeface="Impact"/>
            </a:endParaRPr>
          </a:p>
          <a:p>
            <a:pPr algn="ctr"/>
            <a:r>
              <a:rPr lang="en-US" sz="3600" b="1" kern="10" dirty="0" err="1">
                <a:ln w="12700">
                  <a:noFill/>
                  <a:round/>
                  <a:headEnd/>
                  <a:tailEnd/>
                </a:ln>
                <a:solidFill>
                  <a:srgbClr val="9966FF"/>
                </a:solidFill>
                <a:latin typeface="Impact"/>
              </a:rPr>
              <a:t>Espirituales</a:t>
            </a:r>
            <a:endParaRPr lang="en-US" sz="3600" b="1" kern="10" dirty="0">
              <a:ln w="12700">
                <a:noFill/>
                <a:round/>
                <a:headEnd/>
                <a:tailEnd/>
              </a:ln>
              <a:solidFill>
                <a:srgbClr val="9966FF"/>
              </a:solidFill>
              <a:latin typeface="Impact"/>
            </a:endParaRPr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 rot="5400000" flipH="1">
            <a:off x="3848100" y="23241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solidFill>
            <a:srgbClr val="99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 rot="16200000" flipH="1">
            <a:off x="3924300" y="29337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solidFill>
            <a:srgbClr val="99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4406901" y="1143000"/>
            <a:ext cx="1765299" cy="5340350"/>
            <a:chOff x="4338638" y="1289050"/>
            <a:chExt cx="1765299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32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36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7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55000" contrast="-5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33" name="Picture 59" descr="Woman Business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886324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34" name="Picture 58" descr="Man casual_ori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35" name="Picture 60" descr="Wo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40969" name="AutoShape 9"/>
          <p:cNvSpPr>
            <a:spLocks noChangeArrowheads="1"/>
          </p:cNvSpPr>
          <p:nvPr/>
        </p:nvSpPr>
        <p:spPr bwMode="auto">
          <a:xfrm rot="1962092" flipH="1">
            <a:off x="6119813" y="3657600"/>
            <a:ext cx="1271587" cy="306388"/>
          </a:xfrm>
          <a:prstGeom prst="curvedDownArrow">
            <a:avLst>
              <a:gd name="adj1" fmla="val 83005"/>
              <a:gd name="adj2" fmla="val 16601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 rot="19835019" flipH="1" flipV="1">
            <a:off x="6140450" y="2970213"/>
            <a:ext cx="1219200" cy="296862"/>
          </a:xfrm>
          <a:prstGeom prst="curvedDownArrow">
            <a:avLst>
              <a:gd name="adj1" fmla="val 82139"/>
              <a:gd name="adj2" fmla="val 164278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981" name="WordArt 21"/>
          <p:cNvSpPr>
            <a:spLocks noChangeArrowheads="1" noChangeShapeType="1" noTextEdit="1"/>
          </p:cNvSpPr>
          <p:nvPr/>
        </p:nvSpPr>
        <p:spPr bwMode="auto">
          <a:xfrm>
            <a:off x="4191000" y="6248400"/>
            <a:ext cx="2286000" cy="5334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Yo</a:t>
            </a:r>
            <a:r>
              <a:rPr lang="en-US" sz="3600" b="1" kern="10" dirty="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Espiritual</a:t>
            </a:r>
            <a:endParaRPr lang="en-US" sz="3600" b="1" kern="10" dirty="0">
              <a:ln w="31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0" scaled="1"/>
              </a:gradFill>
              <a:effectLst>
                <a:outerShdw dist="35921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228600" y="201909"/>
            <a:ext cx="8686800" cy="94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600" b="1" dirty="0" err="1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Relación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entre el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Yo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Físico</a:t>
            </a:r>
            <a:r>
              <a:rPr lang="en-US" sz="3600" b="1" dirty="0" smtClean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y 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el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Yo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Espiritual</a:t>
            </a:r>
            <a:endParaRPr lang="en-US" sz="3600" b="1" dirty="0">
              <a:ln w="12700">
                <a:solidFill>
                  <a:schemeClr val="tx1"/>
                </a:solidFill>
              </a:ln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9" name="AutoShape 13"/>
          <p:cNvSpPr>
            <a:spLocks noChangeArrowheads="1"/>
          </p:cNvSpPr>
          <p:nvPr/>
        </p:nvSpPr>
        <p:spPr bwMode="auto">
          <a:xfrm rot="1764981" flipV="1">
            <a:off x="727075" y="3011488"/>
            <a:ext cx="1219200" cy="296862"/>
          </a:xfrm>
          <a:prstGeom prst="curvedDownArrow">
            <a:avLst>
              <a:gd name="adj1" fmla="val 82139"/>
              <a:gd name="adj2" fmla="val 164278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it-IT"/>
          </a:p>
        </p:txBody>
      </p:sp>
      <p:sp>
        <p:nvSpPr>
          <p:cNvPr id="52" name="AutoShape 16"/>
          <p:cNvSpPr>
            <a:spLocks noChangeArrowheads="1"/>
          </p:cNvSpPr>
          <p:nvPr/>
        </p:nvSpPr>
        <p:spPr bwMode="auto">
          <a:xfrm rot="-23562092">
            <a:off x="709613" y="3735388"/>
            <a:ext cx="1271587" cy="306387"/>
          </a:xfrm>
          <a:prstGeom prst="curvedDownArrow">
            <a:avLst>
              <a:gd name="adj1" fmla="val 83005"/>
              <a:gd name="adj2" fmla="val 166011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it-IT"/>
          </a:p>
        </p:txBody>
      </p:sp>
      <p:sp>
        <p:nvSpPr>
          <p:cNvPr id="53" name="WordArt 17"/>
          <p:cNvSpPr>
            <a:spLocks noChangeArrowheads="1" noChangeShapeType="1" noTextEdit="1"/>
          </p:cNvSpPr>
          <p:nvPr/>
        </p:nvSpPr>
        <p:spPr bwMode="auto">
          <a:xfrm>
            <a:off x="5791200" y="4191000"/>
            <a:ext cx="2971800" cy="1905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40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50000">
                      <a:srgbClr val="FFE701"/>
                    </a:gs>
                    <a:gs pos="100000">
                      <a:srgbClr val="FE3E02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0000FF"/>
                  </a:outerShdw>
                </a:effectLst>
                <a:latin typeface="Impact"/>
              </a:rPr>
              <a:t>Elementos</a:t>
            </a:r>
            <a:endParaRPr lang="en-US" sz="4000" kern="10" dirty="0">
              <a:ln w="285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E3E02"/>
                  </a:gs>
                  <a:gs pos="50000">
                    <a:srgbClr val="FFE701"/>
                  </a:gs>
                  <a:gs pos="100000">
                    <a:srgbClr val="FE3E02"/>
                  </a:gs>
                </a:gsLst>
                <a:lin ang="18900000" scaled="1"/>
              </a:gradFill>
              <a:effectLst>
                <a:outerShdw dist="35921" dir="2700000" algn="ctr" rotWithShape="0">
                  <a:srgbClr val="0000FF"/>
                </a:outerShdw>
              </a:effectLst>
              <a:latin typeface="Impact"/>
            </a:endParaRPr>
          </a:p>
          <a:p>
            <a:pPr algn="ctr"/>
            <a:r>
              <a:rPr lang="en-US" sz="40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50000">
                      <a:srgbClr val="FFE701"/>
                    </a:gs>
                    <a:gs pos="100000">
                      <a:srgbClr val="FE3E02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0000FF"/>
                  </a:outerShdw>
                </a:effectLst>
                <a:latin typeface="Impact"/>
              </a:rPr>
              <a:t>de </a:t>
            </a:r>
            <a:r>
              <a:rPr lang="en-US" sz="40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50000">
                      <a:srgbClr val="FFE701"/>
                    </a:gs>
                    <a:gs pos="100000">
                      <a:srgbClr val="FE3E02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0000FF"/>
                  </a:outerShdw>
                </a:effectLst>
                <a:latin typeface="Impact"/>
              </a:rPr>
              <a:t>Vitalidad</a:t>
            </a:r>
            <a:endParaRPr lang="en-US" sz="4000" kern="10" dirty="0">
              <a:ln w="285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E3E02"/>
                  </a:gs>
                  <a:gs pos="50000">
                    <a:srgbClr val="FFE701"/>
                  </a:gs>
                  <a:gs pos="100000">
                    <a:srgbClr val="FE3E02"/>
                  </a:gs>
                </a:gsLst>
                <a:lin ang="18900000" scaled="1"/>
              </a:gradFill>
              <a:effectLst>
                <a:outerShdw dist="35921" dir="2700000" algn="ctr" rotWithShape="0">
                  <a:srgbClr val="0000FF"/>
                </a:outerShdw>
              </a:effectLst>
              <a:latin typeface="Impact"/>
            </a:endParaRPr>
          </a:p>
        </p:txBody>
      </p:sp>
      <p:sp>
        <p:nvSpPr>
          <p:cNvPr id="54" name="WordArt 9"/>
          <p:cNvSpPr>
            <a:spLocks noChangeArrowheads="1" noChangeShapeType="1" noTextEdit="1"/>
          </p:cNvSpPr>
          <p:nvPr/>
        </p:nvSpPr>
        <p:spPr bwMode="auto">
          <a:xfrm rot="21587823">
            <a:off x="5713413" y="987425"/>
            <a:ext cx="3122612" cy="2057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4000" kern="10" dirty="0" err="1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dist="25400" dir="2212194" algn="ctr" rotWithShape="0">
                    <a:schemeClr val="bg1">
                      <a:alpha val="50000"/>
                    </a:schemeClr>
                  </a:outerShdw>
                </a:effectLst>
                <a:latin typeface="Impact"/>
              </a:rPr>
              <a:t>Elementos</a:t>
            </a:r>
            <a:endParaRPr lang="en-US" sz="4000" kern="10" dirty="0">
              <a:ln w="31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99"/>
                  </a:gs>
                  <a:gs pos="50000">
                    <a:srgbClr val="0000FF"/>
                  </a:gs>
                  <a:gs pos="100000">
                    <a:srgbClr val="000099"/>
                  </a:gs>
                </a:gsLst>
                <a:lin ang="2712177" scaled="1"/>
              </a:gradFill>
              <a:effectLst>
                <a:outerShdw dist="25400" dir="2212194" algn="ctr" rotWithShape="0">
                  <a:schemeClr val="bg1">
                    <a:alpha val="50000"/>
                  </a:schemeClr>
                </a:outerShdw>
              </a:effectLst>
              <a:latin typeface="Impact"/>
            </a:endParaRPr>
          </a:p>
          <a:p>
            <a:pPr algn="ctr"/>
            <a:r>
              <a:rPr lang="en-US" sz="4000" kern="10" dirty="0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dist="25400" dir="2212194" algn="ctr" rotWithShape="0">
                    <a:schemeClr val="bg1">
                      <a:alpha val="50000"/>
                    </a:schemeClr>
                  </a:outerShdw>
                </a:effectLst>
                <a:latin typeface="Impact"/>
              </a:rPr>
              <a:t>de Vida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954212" y="1143000"/>
            <a:ext cx="1843088" cy="5340350"/>
            <a:chOff x="1954212" y="1289050"/>
            <a:chExt cx="1843088" cy="5340350"/>
          </a:xfrm>
        </p:grpSpPr>
        <p:grpSp>
          <p:nvGrpSpPr>
            <p:cNvPr id="25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29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0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26" name="Picture 54" descr="Woman Business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9688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27" name="Picture 52" descr="Man casual_ori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28" name="Picture 53" descr="Wo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298450" y="4305300"/>
            <a:ext cx="19672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spc="-150" dirty="0">
                <a:ln w="19050">
                  <a:noFill/>
                </a:ln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Comida</a:t>
            </a:r>
            <a:endParaRPr lang="en-US" sz="3600" b="1" spc="-150" dirty="0">
              <a:ln w="19050">
                <a:noFill/>
              </a:ln>
              <a:solidFill>
                <a:srgbClr val="000099"/>
              </a:solidFill>
              <a:effectLst>
                <a:outerShdw blurRad="38100" dist="381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298450" y="4697413"/>
            <a:ext cx="145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ln w="19050">
                  <a:noFill/>
                </a:ln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Agua</a:t>
            </a:r>
            <a:endParaRPr lang="en-US" sz="3600" b="1" dirty="0">
              <a:ln w="19050">
                <a:noFill/>
              </a:ln>
              <a:solidFill>
                <a:srgbClr val="000099"/>
              </a:solidFill>
              <a:effectLst>
                <a:outerShdw blurRad="38100" dist="381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298450" y="1263650"/>
            <a:ext cx="12180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 err="1">
                <a:ln w="19050">
                  <a:noFill/>
                </a:ln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Aire</a:t>
            </a:r>
            <a:endParaRPr lang="en-US" sz="3600" b="1" dirty="0">
              <a:ln w="19050">
                <a:noFill/>
              </a:ln>
              <a:solidFill>
                <a:srgbClr val="000099"/>
              </a:solidFill>
              <a:effectLst>
                <a:outerShdw blurRad="38100" dist="38100" dir="1800000" algn="ctr" rotWithShape="0">
                  <a:schemeClr val="bg1"/>
                </a:outerShdw>
              </a:effectLst>
              <a:latin typeface="Comic Sans MS" pitchFamily="66" charset="0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298450" y="2101850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ln w="19050">
                  <a:noFill/>
                </a:ln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Luz</a:t>
            </a:r>
            <a:endParaRPr lang="en-US" sz="3600" b="1" dirty="0">
              <a:ln w="19050">
                <a:noFill/>
              </a:ln>
              <a:solidFill>
                <a:srgbClr val="000099"/>
              </a:solidFill>
              <a:effectLst>
                <a:outerShdw blurRad="38100" dist="381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298450" y="1689100"/>
            <a:ext cx="1504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 err="1">
                <a:ln w="19050">
                  <a:noFill/>
                </a:ln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Calor</a:t>
            </a:r>
            <a:endParaRPr lang="en-US" b="1" dirty="0">
              <a:ln w="19050">
                <a:noFill/>
              </a:ln>
              <a:solidFill>
                <a:srgbClr val="000099"/>
              </a:solidFill>
              <a:effectLst>
                <a:outerShdw blurRad="38100" dist="381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40980" name="WordArt 20"/>
          <p:cNvSpPr>
            <a:spLocks noChangeArrowheads="1" noChangeShapeType="1" noTextEdit="1"/>
          </p:cNvSpPr>
          <p:nvPr/>
        </p:nvSpPr>
        <p:spPr bwMode="auto">
          <a:xfrm>
            <a:off x="1905000" y="6259513"/>
            <a:ext cx="1828800" cy="42862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Yo</a:t>
            </a:r>
            <a:r>
              <a:rPr lang="en-US" sz="3600" b="1" kern="10" dirty="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Físico</a:t>
            </a:r>
            <a:endParaRPr lang="en-US" sz="3600" b="1" kern="10" dirty="0">
              <a:ln w="3175">
                <a:solidFill>
                  <a:srgbClr val="000099"/>
                </a:solidFill>
                <a:round/>
                <a:headEnd/>
                <a:tailEnd/>
              </a:ln>
              <a:solidFill>
                <a:srgbClr val="CCFFFF"/>
              </a:solidFill>
              <a:effectLst>
                <a:outerShdw dist="35921" dir="2700000" algn="ctr" rotWithShape="0">
                  <a:schemeClr val="tx1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933FF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954212" y="1143000"/>
            <a:ext cx="1843088" cy="5340350"/>
            <a:chOff x="1954212" y="1289050"/>
            <a:chExt cx="1843088" cy="5340350"/>
          </a:xfrm>
        </p:grpSpPr>
        <p:grpSp>
          <p:nvGrpSpPr>
            <p:cNvPr id="38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42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43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39" name="Picture 54" descr="Woman Business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9688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40" name="Picture 52" descr="Man casual_ori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41" name="Picture 53" descr="Wo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  <p:grpSp>
        <p:nvGrpSpPr>
          <p:cNvPr id="30" name="Group 29"/>
          <p:cNvGrpSpPr/>
          <p:nvPr/>
        </p:nvGrpSpPr>
        <p:grpSpPr>
          <a:xfrm>
            <a:off x="4406901" y="1143000"/>
            <a:ext cx="1765299" cy="5340350"/>
            <a:chOff x="4338638" y="1289050"/>
            <a:chExt cx="1765299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31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35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6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55000" contrast="-5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32" name="Picture 59" descr="Woman Business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886324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33" name="Picture 58" descr="Man casual_ori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34" name="Picture 60" descr="Wo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41988" name="AutoShape 4"/>
          <p:cNvSpPr>
            <a:spLocks noChangeArrowheads="1"/>
          </p:cNvSpPr>
          <p:nvPr/>
        </p:nvSpPr>
        <p:spPr bwMode="auto">
          <a:xfrm rot="5400000" flipH="1">
            <a:off x="3848100" y="23241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 rot="16200000" flipH="1">
            <a:off x="3924300" y="29337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 rot="5400000" flipH="1">
            <a:off x="3848100" y="23241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 rot="5400000" flipH="1">
            <a:off x="3848100" y="23241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 rot="16200000" flipH="1">
            <a:off x="3924300" y="29337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 rot="16200000" flipH="1">
            <a:off x="3924300" y="29337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WordArt 10"/>
          <p:cNvSpPr>
            <a:spLocks noChangeArrowheads="1" noChangeShapeType="1" noTextEdit="1"/>
          </p:cNvSpPr>
          <p:nvPr/>
        </p:nvSpPr>
        <p:spPr bwMode="auto">
          <a:xfrm>
            <a:off x="2743200" y="4038600"/>
            <a:ext cx="2743200" cy="137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ObliqueBottomLeft"/>
              <a:lightRig rig="legacyNormal3" dir="t"/>
            </a:scene3d>
            <a:sp3d extrusionH="4302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chemeClr val="bg1"/>
                    </a:gs>
                  </a:gsLst>
                  <a:path path="rect">
                    <a:fillToRect l="100000" b="100000"/>
                  </a:path>
                </a:gradFill>
                <a:latin typeface="Arial Black"/>
              </a:rPr>
              <a:t>Acciones</a:t>
            </a:r>
          </a:p>
        </p:txBody>
      </p:sp>
      <p:sp>
        <p:nvSpPr>
          <p:cNvPr id="41995" name="WordArt 11"/>
          <p:cNvSpPr>
            <a:spLocks noChangeArrowheads="1" noChangeShapeType="1" noTextEdit="1"/>
          </p:cNvSpPr>
          <p:nvPr/>
        </p:nvSpPr>
        <p:spPr bwMode="auto">
          <a:xfrm>
            <a:off x="2971800" y="1447800"/>
            <a:ext cx="2209800" cy="1676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ObliqueBottomLeft"/>
              <a:lightRig rig="legacyNormal3" dir="t"/>
            </a:scene3d>
            <a:sp3d extrusionH="4302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00FF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latin typeface="Impact"/>
              </a:rPr>
              <a:t>Elementos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00FF"/>
                  </a:gs>
                  <a:gs pos="100000">
                    <a:srgbClr val="FFFF00"/>
                  </a:gs>
                </a:gsLst>
                <a:path path="rect">
                  <a:fillToRect l="100000" t="100000"/>
                </a:path>
              </a:gradFill>
              <a:latin typeface="Impact"/>
            </a:endParaRPr>
          </a:p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00FF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latin typeface="Impact"/>
              </a:rPr>
              <a:t>Espirituales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00FF"/>
                  </a:gs>
                  <a:gs pos="100000">
                    <a:srgbClr val="FFFF00"/>
                  </a:gs>
                </a:gsLst>
                <a:path path="rect">
                  <a:fillToRect l="100000" t="100000"/>
                </a:path>
              </a:gradFill>
              <a:latin typeface="Impact"/>
            </a:endParaRPr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 rot="5400000" flipH="1">
            <a:off x="3848100" y="23241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 rot="16200000" flipH="1">
            <a:off x="3924300" y="29337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AutoShape 14"/>
          <p:cNvSpPr>
            <a:spLocks noChangeArrowheads="1"/>
          </p:cNvSpPr>
          <p:nvPr/>
        </p:nvSpPr>
        <p:spPr bwMode="auto">
          <a:xfrm rot="19835019" flipH="1" flipV="1">
            <a:off x="6140450" y="2970213"/>
            <a:ext cx="1219200" cy="296862"/>
          </a:xfrm>
          <a:prstGeom prst="curvedDownArrow">
            <a:avLst>
              <a:gd name="adj1" fmla="val 82139"/>
              <a:gd name="adj2" fmla="val 164278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999" name="AutoShape 15"/>
          <p:cNvSpPr>
            <a:spLocks noChangeArrowheads="1"/>
          </p:cNvSpPr>
          <p:nvPr/>
        </p:nvSpPr>
        <p:spPr bwMode="auto">
          <a:xfrm rot="1962092" flipH="1">
            <a:off x="6119813" y="3657600"/>
            <a:ext cx="1271587" cy="306388"/>
          </a:xfrm>
          <a:prstGeom prst="curvedDownArrow">
            <a:avLst>
              <a:gd name="adj1" fmla="val 83005"/>
              <a:gd name="adj2" fmla="val 16601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010" name="WordArt 26"/>
          <p:cNvSpPr>
            <a:spLocks noChangeArrowheads="1" noChangeShapeType="1" noTextEdit="1"/>
          </p:cNvSpPr>
          <p:nvPr/>
        </p:nvSpPr>
        <p:spPr bwMode="auto">
          <a:xfrm>
            <a:off x="1905000" y="6259513"/>
            <a:ext cx="1828800" cy="42862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Yo</a:t>
            </a:r>
            <a:r>
              <a:rPr lang="en-US" sz="3600" b="1" kern="10" dirty="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Físico</a:t>
            </a:r>
            <a:endParaRPr lang="en-US" sz="3600" b="1" kern="10" dirty="0">
              <a:ln w="3175">
                <a:solidFill>
                  <a:srgbClr val="000099"/>
                </a:solidFill>
                <a:round/>
                <a:headEnd/>
                <a:tailEnd/>
              </a:ln>
              <a:solidFill>
                <a:srgbClr val="CCFFFF"/>
              </a:solidFill>
              <a:effectLst>
                <a:outerShdw dist="35921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42011" name="WordArt 27"/>
          <p:cNvSpPr>
            <a:spLocks noChangeArrowheads="1" noChangeShapeType="1" noTextEdit="1"/>
          </p:cNvSpPr>
          <p:nvPr/>
        </p:nvSpPr>
        <p:spPr bwMode="auto">
          <a:xfrm>
            <a:off x="4191000" y="6248400"/>
            <a:ext cx="2286000" cy="5334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Yo</a:t>
            </a:r>
            <a:r>
              <a:rPr lang="en-US" sz="3600" b="1" kern="10" dirty="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Espiritual</a:t>
            </a:r>
            <a:endParaRPr lang="en-US" sz="3600" b="1" kern="10" dirty="0">
              <a:ln w="31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0" scaled="1"/>
              </a:gradFill>
              <a:effectLst>
                <a:outerShdw dist="35921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228600" y="201909"/>
            <a:ext cx="8686800" cy="94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600" b="1" dirty="0" err="1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Relación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entre el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Yo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Físico</a:t>
            </a:r>
            <a:r>
              <a:rPr lang="en-US" sz="3600" b="1" dirty="0" smtClean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y 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el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Yo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Espiritual</a:t>
            </a:r>
            <a:endParaRPr lang="en-US" sz="3600" b="1" dirty="0">
              <a:ln w="12700">
                <a:solidFill>
                  <a:schemeClr val="tx1"/>
                </a:solidFill>
              </a:ln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55" name="AutoShape 13"/>
          <p:cNvSpPr>
            <a:spLocks noChangeArrowheads="1"/>
          </p:cNvSpPr>
          <p:nvPr/>
        </p:nvSpPr>
        <p:spPr bwMode="auto">
          <a:xfrm rot="1764981" flipV="1">
            <a:off x="727075" y="3011488"/>
            <a:ext cx="1219200" cy="296862"/>
          </a:xfrm>
          <a:prstGeom prst="curvedDownArrow">
            <a:avLst>
              <a:gd name="adj1" fmla="val 82139"/>
              <a:gd name="adj2" fmla="val 164278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it-IT"/>
          </a:p>
        </p:txBody>
      </p:sp>
      <p:sp>
        <p:nvSpPr>
          <p:cNvPr id="58" name="AutoShape 16"/>
          <p:cNvSpPr>
            <a:spLocks noChangeArrowheads="1"/>
          </p:cNvSpPr>
          <p:nvPr/>
        </p:nvSpPr>
        <p:spPr bwMode="auto">
          <a:xfrm rot="-23562092">
            <a:off x="709613" y="3735388"/>
            <a:ext cx="1271587" cy="306387"/>
          </a:xfrm>
          <a:prstGeom prst="curvedDownArrow">
            <a:avLst>
              <a:gd name="adj1" fmla="val 83005"/>
              <a:gd name="adj2" fmla="val 166011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it-IT"/>
          </a:p>
        </p:txBody>
      </p:sp>
      <p:sp>
        <p:nvSpPr>
          <p:cNvPr id="59" name="WordArt 17"/>
          <p:cNvSpPr>
            <a:spLocks noChangeArrowheads="1" noChangeShapeType="1" noTextEdit="1"/>
          </p:cNvSpPr>
          <p:nvPr/>
        </p:nvSpPr>
        <p:spPr bwMode="auto">
          <a:xfrm>
            <a:off x="5791200" y="4191000"/>
            <a:ext cx="2971800" cy="1905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40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50000">
                      <a:srgbClr val="FFE701"/>
                    </a:gs>
                    <a:gs pos="100000">
                      <a:srgbClr val="FE3E02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0000FF"/>
                  </a:outerShdw>
                </a:effectLst>
                <a:latin typeface="Impact"/>
              </a:rPr>
              <a:t>Elementos</a:t>
            </a:r>
            <a:endParaRPr lang="en-US" sz="4000" kern="10" dirty="0">
              <a:ln w="285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E3E02"/>
                  </a:gs>
                  <a:gs pos="50000">
                    <a:srgbClr val="FFE701"/>
                  </a:gs>
                  <a:gs pos="100000">
                    <a:srgbClr val="FE3E02"/>
                  </a:gs>
                </a:gsLst>
                <a:lin ang="18900000" scaled="1"/>
              </a:gradFill>
              <a:effectLst>
                <a:outerShdw dist="35921" dir="2700000" algn="ctr" rotWithShape="0">
                  <a:srgbClr val="0000FF"/>
                </a:outerShdw>
              </a:effectLst>
              <a:latin typeface="Impact"/>
            </a:endParaRPr>
          </a:p>
          <a:p>
            <a:pPr algn="ctr"/>
            <a:r>
              <a:rPr lang="en-US" sz="40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50000">
                      <a:srgbClr val="FFE701"/>
                    </a:gs>
                    <a:gs pos="100000">
                      <a:srgbClr val="FE3E02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0000FF"/>
                  </a:outerShdw>
                </a:effectLst>
                <a:latin typeface="Impact"/>
              </a:rPr>
              <a:t>de </a:t>
            </a:r>
            <a:r>
              <a:rPr lang="en-US" sz="4000" kern="10" dirty="0" err="1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50000">
                      <a:srgbClr val="FFE701"/>
                    </a:gs>
                    <a:gs pos="100000">
                      <a:srgbClr val="FE3E02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0000FF"/>
                  </a:outerShdw>
                </a:effectLst>
                <a:latin typeface="Impact"/>
              </a:rPr>
              <a:t>Vitalidad</a:t>
            </a:r>
            <a:endParaRPr lang="en-US" sz="4000" kern="10" dirty="0">
              <a:ln w="285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E3E02"/>
                  </a:gs>
                  <a:gs pos="50000">
                    <a:srgbClr val="FFE701"/>
                  </a:gs>
                  <a:gs pos="100000">
                    <a:srgbClr val="FE3E02"/>
                  </a:gs>
                </a:gsLst>
                <a:lin ang="18900000" scaled="1"/>
              </a:gradFill>
              <a:effectLst>
                <a:outerShdw dist="35921" dir="2700000" algn="ctr" rotWithShape="0">
                  <a:srgbClr val="0000FF"/>
                </a:outerShdw>
              </a:effectLst>
              <a:latin typeface="Impact"/>
            </a:endParaRPr>
          </a:p>
        </p:txBody>
      </p:sp>
      <p:sp>
        <p:nvSpPr>
          <p:cNvPr id="60" name="WordArt 9"/>
          <p:cNvSpPr>
            <a:spLocks noChangeArrowheads="1" noChangeShapeType="1" noTextEdit="1"/>
          </p:cNvSpPr>
          <p:nvPr/>
        </p:nvSpPr>
        <p:spPr bwMode="auto">
          <a:xfrm rot="21587823">
            <a:off x="5713413" y="987425"/>
            <a:ext cx="3122612" cy="2057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4000" kern="10" dirty="0" err="1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dist="25400" dir="2212194" algn="ctr" rotWithShape="0">
                    <a:schemeClr val="bg1">
                      <a:alpha val="50000"/>
                    </a:schemeClr>
                  </a:outerShdw>
                </a:effectLst>
                <a:latin typeface="Impact"/>
              </a:rPr>
              <a:t>Elementos</a:t>
            </a:r>
            <a:endParaRPr lang="en-US" sz="4000" kern="10" dirty="0">
              <a:ln w="31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99"/>
                  </a:gs>
                  <a:gs pos="50000">
                    <a:srgbClr val="0000FF"/>
                  </a:gs>
                  <a:gs pos="100000">
                    <a:srgbClr val="000099"/>
                  </a:gs>
                </a:gsLst>
                <a:lin ang="2712177" scaled="1"/>
              </a:gradFill>
              <a:effectLst>
                <a:outerShdw dist="25400" dir="2212194" algn="ctr" rotWithShape="0">
                  <a:schemeClr val="bg1">
                    <a:alpha val="50000"/>
                  </a:schemeClr>
                </a:outerShdw>
              </a:effectLst>
              <a:latin typeface="Impact"/>
            </a:endParaRPr>
          </a:p>
          <a:p>
            <a:pPr algn="ctr"/>
            <a:r>
              <a:rPr lang="en-US" sz="4000" kern="10" dirty="0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dist="25400" dir="2212194" algn="ctr" rotWithShape="0">
                    <a:schemeClr val="bg1">
                      <a:alpha val="50000"/>
                    </a:schemeClr>
                  </a:outerShdw>
                </a:effectLst>
                <a:latin typeface="Impact"/>
              </a:rPr>
              <a:t>de Vida</a:t>
            </a:r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298450" y="4305300"/>
            <a:ext cx="19672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spc="-150" dirty="0">
                <a:ln w="19050">
                  <a:noFill/>
                </a:ln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Comida</a:t>
            </a:r>
            <a:endParaRPr lang="en-US" sz="3600" b="1" spc="-150" dirty="0">
              <a:ln w="19050">
                <a:noFill/>
              </a:ln>
              <a:solidFill>
                <a:srgbClr val="000099"/>
              </a:solidFill>
              <a:effectLst>
                <a:outerShdw blurRad="38100" dist="381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298450" y="4697413"/>
            <a:ext cx="145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ln w="19050">
                  <a:noFill/>
                </a:ln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Agua</a:t>
            </a:r>
            <a:endParaRPr lang="en-US" sz="3600" b="1" dirty="0">
              <a:ln w="19050">
                <a:noFill/>
              </a:ln>
              <a:solidFill>
                <a:srgbClr val="000099"/>
              </a:solidFill>
              <a:effectLst>
                <a:outerShdw blurRad="38100" dist="381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298450" y="1263650"/>
            <a:ext cx="12180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 err="1">
                <a:ln w="19050">
                  <a:noFill/>
                </a:ln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Aire</a:t>
            </a:r>
            <a:endParaRPr lang="en-US" sz="3600" b="1" dirty="0">
              <a:ln w="19050">
                <a:noFill/>
              </a:ln>
              <a:solidFill>
                <a:srgbClr val="000099"/>
              </a:solidFill>
              <a:effectLst>
                <a:outerShdw blurRad="38100" dist="38100" dir="1800000" algn="ctr" rotWithShape="0">
                  <a:schemeClr val="bg1"/>
                </a:outerShdw>
              </a:effectLst>
              <a:latin typeface="Comic Sans MS" pitchFamily="66" charset="0"/>
            </a:endParaRP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298450" y="2101850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ln w="19050">
                  <a:noFill/>
                </a:ln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Luz</a:t>
            </a:r>
            <a:endParaRPr lang="en-US" sz="3600" b="1" dirty="0">
              <a:ln w="19050">
                <a:noFill/>
              </a:ln>
              <a:solidFill>
                <a:srgbClr val="000099"/>
              </a:solidFill>
              <a:effectLst>
                <a:outerShdw blurRad="38100" dist="381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298450" y="1689100"/>
            <a:ext cx="1504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 err="1">
                <a:ln w="19050">
                  <a:noFill/>
                </a:ln>
                <a:solidFill>
                  <a:srgbClr val="000099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Calor</a:t>
            </a:r>
            <a:endParaRPr lang="en-US" b="1" dirty="0">
              <a:ln w="19050">
                <a:noFill/>
              </a:ln>
              <a:solidFill>
                <a:srgbClr val="000099"/>
              </a:solidFill>
              <a:effectLst>
                <a:outerShdw blurRad="38100" dist="38100" dir="1800000" algn="ctr" rotWithShape="0">
                  <a:schemeClr val="bg1"/>
                </a:outerShdw>
              </a:effectLst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600C6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1948396" y="2590800"/>
            <a:ext cx="6740526" cy="98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6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Se </a:t>
            </a:r>
            <a:r>
              <a:rPr lang="en-US" sz="3600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realiza</a:t>
            </a:r>
            <a:r>
              <a:rPr lang="en-US" sz="36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 la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3600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Responsabilidad</a:t>
            </a:r>
            <a:r>
              <a:rPr lang="en-US" sz="36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 Humana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924300" y="1590288"/>
            <a:ext cx="2819400" cy="84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200" spc="-150" dirty="0" err="1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Elementos</a:t>
            </a:r>
            <a:endParaRPr lang="en-US" sz="3200" spc="-15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dist="508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spc="-15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de </a:t>
            </a:r>
            <a:r>
              <a:rPr lang="en-US" sz="3200" spc="-150" dirty="0" err="1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Vitalidad</a:t>
            </a:r>
            <a:endParaRPr lang="en-US" sz="3200" spc="-15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dist="508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363222" y="1037969"/>
            <a:ext cx="19415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Buenos</a:t>
            </a:r>
            <a:endParaRPr lang="en-US" sz="3600" spc="-15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dist="508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6702867" y="1158675"/>
            <a:ext cx="2408237" cy="89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6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Buena</a:t>
            </a:r>
            <a:endParaRPr lang="en-US" sz="3600" spc="-15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dist="508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Persona</a:t>
            </a:r>
            <a:endParaRPr lang="en-US" sz="3200" spc="-15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dist="508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3730288" y="1280141"/>
            <a:ext cx="473075" cy="185737"/>
          </a:xfrm>
          <a:prstGeom prst="rightArrow">
            <a:avLst>
              <a:gd name="adj1" fmla="val 50000"/>
              <a:gd name="adj2" fmla="val 63675"/>
            </a:avLst>
          </a:prstGeom>
          <a:solidFill>
            <a:srgbClr val="FFFF00"/>
          </a:solidFill>
          <a:ln w="38100">
            <a:solidFill>
              <a:srgbClr val="FFFF00">
                <a:alpha val="6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n w="76200">
                <a:noFill/>
              </a:ln>
            </a:endParaRP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1470295" y="1539225"/>
            <a:ext cx="2164810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200" spc="-150" dirty="0" err="1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Acciones</a:t>
            </a:r>
            <a:endParaRPr lang="en-US" sz="3200" spc="-150" dirty="0">
              <a:ln w="3175">
                <a:solidFill>
                  <a:schemeClr val="tx1"/>
                </a:solidFill>
              </a:ln>
              <a:effectLst>
                <a:outerShdw dist="508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1581922" y="1037969"/>
            <a:ext cx="19415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 spc="-150" dirty="0" err="1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Buenas</a:t>
            </a:r>
            <a:endParaRPr lang="en-US" sz="3600" spc="-15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dist="508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35" name="Group 21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sp>
          <p:nvSpPr>
            <p:cNvPr id="36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5760" cy="576"/>
            </a:xfrm>
            <a:prstGeom prst="rect">
              <a:avLst/>
            </a:prstGeom>
            <a:gradFill flip="none" rotWithShape="1">
              <a:gsLst>
                <a:gs pos="0">
                  <a:srgbClr val="B74DFF"/>
                </a:gs>
                <a:gs pos="100000">
                  <a:srgbClr val="CCFFFF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" name="Text Box 13"/>
            <p:cNvSpPr txBox="1">
              <a:spLocks noChangeArrowheads="1"/>
            </p:cNvSpPr>
            <p:nvPr/>
          </p:nvSpPr>
          <p:spPr bwMode="auto">
            <a:xfrm>
              <a:off x="0" y="97"/>
              <a:ext cx="5760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105000"/>
                </a:lnSpc>
              </a:pPr>
              <a:r>
                <a:rPr lang="en-US" sz="4200" dirty="0" smtClean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38100" dist="12700" dir="12600000" algn="ctr" rotWithShape="0">
                      <a:schemeClr val="bg1"/>
                    </a:outerShdw>
                  </a:effectLst>
                  <a:latin typeface="Impact" pitchFamily="34" charset="0"/>
                </a:rPr>
                <a:t>Buenos y </a:t>
              </a:r>
              <a:r>
                <a:rPr lang="en-US" sz="4200" dirty="0" err="1" smtClean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38100" dist="12700" dir="12600000" algn="ctr" rotWithShape="0">
                      <a:schemeClr val="bg1"/>
                    </a:outerShdw>
                  </a:effectLst>
                  <a:latin typeface="Impact" pitchFamily="34" charset="0"/>
                </a:rPr>
                <a:t>Malos</a:t>
              </a:r>
              <a:r>
                <a:rPr lang="en-US" sz="4200" dirty="0" smtClean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38100" dist="12700" dir="12600000" algn="ctr" rotWithShape="0">
                      <a:schemeClr val="bg1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200" dirty="0" err="1" smtClean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38100" dist="12700" dir="12600000" algn="ctr" rotWithShape="0">
                      <a:schemeClr val="bg1"/>
                    </a:outerShdw>
                  </a:effectLst>
                  <a:latin typeface="Impact" pitchFamily="34" charset="0"/>
                </a:rPr>
                <a:t>Elementos</a:t>
              </a:r>
              <a:r>
                <a:rPr lang="en-US" sz="4200" dirty="0" smtClean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38100" dist="12700" dir="12600000" algn="ctr" rotWithShape="0">
                      <a:schemeClr val="bg1"/>
                    </a:outerShdw>
                  </a:effectLst>
                  <a:latin typeface="Impact" pitchFamily="34" charset="0"/>
                </a:rPr>
                <a:t> de </a:t>
              </a:r>
              <a:r>
                <a:rPr lang="en-US" sz="4200" dirty="0" err="1" smtClean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38100" dist="12700" dir="12600000" algn="ctr" rotWithShape="0">
                      <a:schemeClr val="bg1"/>
                    </a:outerShdw>
                  </a:effectLst>
                  <a:latin typeface="Impact" pitchFamily="34" charset="0"/>
                </a:rPr>
                <a:t>Vitalidad</a:t>
              </a:r>
              <a:endParaRPr lang="en-US" sz="4200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12700" dir="12600000" algn="ctr" rotWithShape="0">
                    <a:schemeClr val="bg1"/>
                  </a:outerShdw>
                </a:effectLst>
                <a:latin typeface="Impact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21199" y="1543800"/>
            <a:ext cx="1525313" cy="4419600"/>
            <a:chOff x="1954212" y="1289050"/>
            <a:chExt cx="1843088" cy="5340350"/>
          </a:xfrm>
        </p:grpSpPr>
        <p:grpSp>
          <p:nvGrpSpPr>
            <p:cNvPr id="39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43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44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40" name="Picture 54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9688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41" name="Picture 52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42" name="Picture 53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54" name="AutoShape 3"/>
          <p:cNvSpPr>
            <a:spLocks noChangeArrowheads="1"/>
          </p:cNvSpPr>
          <p:nvPr/>
        </p:nvSpPr>
        <p:spPr bwMode="auto">
          <a:xfrm>
            <a:off x="6499225" y="1280141"/>
            <a:ext cx="473075" cy="185737"/>
          </a:xfrm>
          <a:prstGeom prst="rightArrow">
            <a:avLst>
              <a:gd name="adj1" fmla="val 50000"/>
              <a:gd name="adj2" fmla="val 63675"/>
            </a:avLst>
          </a:prstGeom>
          <a:solidFill>
            <a:srgbClr val="FFFF00"/>
          </a:solidFill>
          <a:ln w="38100">
            <a:solidFill>
              <a:srgbClr val="FFFF00">
                <a:alpha val="6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 advClick="0" advTm="2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800"/>
                            </p:stCondLst>
                            <p:childTnLst>
                              <p:par>
                                <p:cTn id="38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3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5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utoUpdateAnimBg="0"/>
      <p:bldP spid="21" grpId="0"/>
      <p:bldP spid="22" grpId="0"/>
      <p:bldP spid="30" grpId="0"/>
      <p:bldP spid="31" grpId="0" animBg="1"/>
      <p:bldP spid="33" grpId="0"/>
      <p:bldP spid="5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600C6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948396" y="2590800"/>
            <a:ext cx="6740526" cy="98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600" dirty="0" smtClean="0">
                <a:ln w="19050">
                  <a:noFill/>
                </a:ln>
                <a:solidFill>
                  <a:srgbClr val="B871FF">
                    <a:alpha val="60000"/>
                  </a:srgbClr>
                </a:solidFill>
                <a:effectLst/>
                <a:latin typeface="Arial Black" pitchFamily="34" charset="0"/>
              </a:rPr>
              <a:t>Se </a:t>
            </a:r>
            <a:r>
              <a:rPr lang="en-US" sz="3600" dirty="0" err="1" smtClean="0">
                <a:ln w="19050">
                  <a:noFill/>
                </a:ln>
                <a:solidFill>
                  <a:srgbClr val="B871FF">
                    <a:alpha val="60000"/>
                  </a:srgbClr>
                </a:solidFill>
                <a:effectLst/>
                <a:latin typeface="Arial Black" pitchFamily="34" charset="0"/>
              </a:rPr>
              <a:t>realiza</a:t>
            </a:r>
            <a:r>
              <a:rPr lang="en-US" sz="3600" dirty="0" smtClean="0">
                <a:ln w="19050">
                  <a:noFill/>
                </a:ln>
                <a:solidFill>
                  <a:srgbClr val="B871FF">
                    <a:alpha val="60000"/>
                  </a:srgbClr>
                </a:solidFill>
                <a:effectLst/>
                <a:latin typeface="Arial Black" pitchFamily="34" charset="0"/>
              </a:rPr>
              <a:t> la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3600" dirty="0" err="1" smtClean="0">
                <a:ln w="19050">
                  <a:noFill/>
                </a:ln>
                <a:solidFill>
                  <a:srgbClr val="B871FF">
                    <a:alpha val="60000"/>
                  </a:srgbClr>
                </a:solidFill>
                <a:effectLst/>
                <a:latin typeface="Arial Black" pitchFamily="34" charset="0"/>
              </a:rPr>
              <a:t>Responsabilidad</a:t>
            </a:r>
            <a:r>
              <a:rPr lang="en-US" sz="3600" dirty="0" smtClean="0">
                <a:ln w="19050">
                  <a:noFill/>
                </a:ln>
                <a:solidFill>
                  <a:srgbClr val="B871FF">
                    <a:alpha val="60000"/>
                  </a:srgbClr>
                </a:solidFill>
                <a:effectLst/>
                <a:latin typeface="Arial Black" pitchFamily="34" charset="0"/>
              </a:rPr>
              <a:t> Humana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924300" y="1590288"/>
            <a:ext cx="2819400" cy="84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200" spc="-150" dirty="0" err="1" smtClean="0">
                <a:ln w="3175">
                  <a:noFill/>
                </a:ln>
                <a:solidFill>
                  <a:srgbClr val="B871FF">
                    <a:alpha val="60000"/>
                  </a:srgbClr>
                </a:solidFill>
                <a:effectLst/>
                <a:latin typeface="Arial Black" pitchFamily="34" charset="0"/>
              </a:rPr>
              <a:t>Elementos</a:t>
            </a:r>
            <a:endParaRPr lang="en-US" sz="3200" spc="-150" dirty="0">
              <a:ln w="3175">
                <a:noFill/>
              </a:ln>
              <a:solidFill>
                <a:srgbClr val="B871FF">
                  <a:alpha val="60000"/>
                </a:srgbClr>
              </a:solidFill>
              <a:effectLst/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spc="-150" dirty="0">
                <a:ln w="3175">
                  <a:noFill/>
                </a:ln>
                <a:solidFill>
                  <a:srgbClr val="B871FF">
                    <a:alpha val="60000"/>
                  </a:srgbClr>
                </a:solidFill>
                <a:effectLst/>
                <a:latin typeface="Arial Black" pitchFamily="34" charset="0"/>
              </a:rPr>
              <a:t>de </a:t>
            </a:r>
            <a:r>
              <a:rPr lang="en-US" sz="3200" spc="-150" dirty="0" err="1" smtClean="0">
                <a:ln w="3175">
                  <a:noFill/>
                </a:ln>
                <a:solidFill>
                  <a:srgbClr val="B871FF">
                    <a:alpha val="60000"/>
                  </a:srgbClr>
                </a:solidFill>
                <a:effectLst/>
                <a:latin typeface="Arial Black" pitchFamily="34" charset="0"/>
              </a:rPr>
              <a:t>Vitalidad</a:t>
            </a:r>
            <a:endParaRPr lang="en-US" sz="3200" spc="-150" dirty="0">
              <a:ln w="3175">
                <a:noFill/>
              </a:ln>
              <a:solidFill>
                <a:srgbClr val="B871FF">
                  <a:alpha val="60000"/>
                </a:srgbClr>
              </a:solidFill>
              <a:effectLst/>
              <a:latin typeface="Arial Black" pitchFamily="34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363222" y="1037969"/>
            <a:ext cx="19415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 spc="-150" dirty="0" smtClean="0">
                <a:ln w="3175">
                  <a:noFill/>
                </a:ln>
                <a:solidFill>
                  <a:srgbClr val="B871FF">
                    <a:alpha val="60000"/>
                  </a:srgbClr>
                </a:solidFill>
                <a:effectLst/>
                <a:latin typeface="Arial Black" pitchFamily="34" charset="0"/>
              </a:rPr>
              <a:t>Buenos</a:t>
            </a:r>
            <a:endParaRPr lang="en-US" sz="3600" spc="-150" dirty="0">
              <a:ln w="3175">
                <a:noFill/>
              </a:ln>
              <a:solidFill>
                <a:srgbClr val="B871FF">
                  <a:alpha val="60000"/>
                </a:srgbClr>
              </a:solidFill>
              <a:effectLst/>
              <a:latin typeface="Arial Black" pitchFamily="34" charset="0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6702867" y="1158675"/>
            <a:ext cx="2408237" cy="89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600" spc="-150" dirty="0" smtClean="0">
                <a:ln w="3175">
                  <a:noFill/>
                </a:ln>
                <a:solidFill>
                  <a:srgbClr val="B871FF">
                    <a:alpha val="60000"/>
                  </a:srgbClr>
                </a:solidFill>
                <a:effectLst/>
                <a:latin typeface="Arial Black" pitchFamily="34" charset="0"/>
              </a:rPr>
              <a:t>Buena</a:t>
            </a:r>
            <a:endParaRPr lang="en-US" sz="3600" spc="-150" dirty="0">
              <a:ln w="3175">
                <a:noFill/>
              </a:ln>
              <a:solidFill>
                <a:srgbClr val="B871FF">
                  <a:alpha val="60000"/>
                </a:srgbClr>
              </a:solidFill>
              <a:effectLst/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spc="-150" dirty="0" smtClean="0">
                <a:ln w="3175">
                  <a:noFill/>
                </a:ln>
                <a:solidFill>
                  <a:srgbClr val="B871FF">
                    <a:alpha val="60000"/>
                  </a:srgbClr>
                </a:solidFill>
                <a:effectLst/>
                <a:latin typeface="Arial Black" pitchFamily="34" charset="0"/>
              </a:rPr>
              <a:t>Persona</a:t>
            </a:r>
            <a:endParaRPr lang="en-US" sz="3200" spc="-150" dirty="0">
              <a:ln w="3175">
                <a:noFill/>
              </a:ln>
              <a:solidFill>
                <a:srgbClr val="B871FF">
                  <a:alpha val="60000"/>
                </a:srgbClr>
              </a:solidFill>
              <a:effectLst/>
              <a:latin typeface="Arial Black" pitchFamily="34" charset="0"/>
            </a:endParaRPr>
          </a:p>
        </p:txBody>
      </p:sp>
      <p:sp>
        <p:nvSpPr>
          <p:cNvPr id="42" name="AutoShape 7"/>
          <p:cNvSpPr>
            <a:spLocks noChangeArrowheads="1"/>
          </p:cNvSpPr>
          <p:nvPr/>
        </p:nvSpPr>
        <p:spPr bwMode="auto">
          <a:xfrm>
            <a:off x="3730288" y="1280141"/>
            <a:ext cx="473075" cy="185737"/>
          </a:xfrm>
          <a:prstGeom prst="rightArrow">
            <a:avLst>
              <a:gd name="adj1" fmla="val 50000"/>
              <a:gd name="adj2" fmla="val 63675"/>
            </a:avLst>
          </a:prstGeom>
          <a:solidFill>
            <a:srgbClr val="B871FF">
              <a:alpha val="60000"/>
            </a:srgbClr>
          </a:solidFill>
          <a:ln w="38100">
            <a:solidFill>
              <a:srgbClr val="B871FF">
                <a:alpha val="3098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n w="76200">
                <a:noFill/>
              </a:ln>
            </a:endParaRP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1470295" y="1539225"/>
            <a:ext cx="2164810" cy="49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200" spc="-150" dirty="0" err="1" smtClean="0">
                <a:ln w="3175">
                  <a:noFill/>
                </a:ln>
                <a:solidFill>
                  <a:srgbClr val="B871FF">
                    <a:alpha val="60000"/>
                  </a:srgbClr>
                </a:solidFill>
                <a:effectLst/>
                <a:latin typeface="Arial Black" pitchFamily="34" charset="0"/>
              </a:rPr>
              <a:t>Acciones</a:t>
            </a:r>
            <a:endParaRPr lang="en-US" sz="3200" spc="-150" dirty="0">
              <a:ln w="3175">
                <a:noFill/>
              </a:ln>
              <a:solidFill>
                <a:srgbClr val="B871FF">
                  <a:alpha val="60000"/>
                </a:srgbClr>
              </a:solidFill>
              <a:effectLst/>
              <a:latin typeface="Arial Black" pitchFamily="34" charset="0"/>
            </a:endParaRPr>
          </a:p>
        </p:txBody>
      </p:sp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1581922" y="1037969"/>
            <a:ext cx="19415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 spc="-150" dirty="0" err="1" smtClean="0">
                <a:ln w="3175">
                  <a:noFill/>
                </a:ln>
                <a:solidFill>
                  <a:srgbClr val="B871FF">
                    <a:alpha val="60000"/>
                  </a:srgbClr>
                </a:solidFill>
                <a:effectLst/>
                <a:latin typeface="Arial Black" pitchFamily="34" charset="0"/>
              </a:rPr>
              <a:t>Buenas</a:t>
            </a:r>
            <a:endParaRPr lang="en-US" sz="3600" spc="-150" dirty="0">
              <a:ln w="3175">
                <a:noFill/>
              </a:ln>
              <a:solidFill>
                <a:srgbClr val="B871FF">
                  <a:alpha val="60000"/>
                </a:srgbClr>
              </a:solidFill>
              <a:effectLst/>
              <a:latin typeface="Arial Black" pitchFamily="34" charset="0"/>
            </a:endParaRPr>
          </a:p>
        </p:txBody>
      </p:sp>
      <p:sp>
        <p:nvSpPr>
          <p:cNvPr id="45" name="AutoShape 3"/>
          <p:cNvSpPr>
            <a:spLocks noChangeArrowheads="1"/>
          </p:cNvSpPr>
          <p:nvPr/>
        </p:nvSpPr>
        <p:spPr bwMode="auto">
          <a:xfrm>
            <a:off x="6499225" y="1280141"/>
            <a:ext cx="473075" cy="185737"/>
          </a:xfrm>
          <a:prstGeom prst="rightArrow">
            <a:avLst>
              <a:gd name="adj1" fmla="val 50000"/>
              <a:gd name="adj2" fmla="val 63675"/>
            </a:avLst>
          </a:prstGeom>
          <a:solidFill>
            <a:srgbClr val="B871FF">
              <a:alpha val="60000"/>
            </a:srgbClr>
          </a:solidFill>
          <a:ln w="38100">
            <a:solidFill>
              <a:srgbClr val="B871FF">
                <a:alpha val="3098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1969818" y="4187898"/>
            <a:ext cx="6697683" cy="94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600" dirty="0" smtClean="0">
                <a:ln w="19050">
                  <a:noFill/>
                </a:ln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Arial Black" pitchFamily="34" charset="0"/>
              </a:rPr>
              <a:t>No se </a:t>
            </a:r>
            <a:r>
              <a:rPr lang="en-US" sz="3600" dirty="0" err="1" smtClean="0">
                <a:ln w="19050">
                  <a:noFill/>
                </a:ln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Arial Black" pitchFamily="34" charset="0"/>
              </a:rPr>
              <a:t>realiza</a:t>
            </a:r>
            <a:r>
              <a:rPr lang="en-US" sz="3600" dirty="0" smtClean="0">
                <a:ln w="19050">
                  <a:noFill/>
                </a:ln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Arial Black" pitchFamily="34" charset="0"/>
              </a:rPr>
              <a:t> la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600" dirty="0" err="1" smtClean="0">
                <a:ln w="19050">
                  <a:noFill/>
                </a:ln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Arial Black" pitchFamily="34" charset="0"/>
              </a:rPr>
              <a:t>Responsabilidad</a:t>
            </a:r>
            <a:r>
              <a:rPr lang="en-US" sz="3600" dirty="0" smtClean="0">
                <a:ln w="19050">
                  <a:noFill/>
                </a:ln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Arial Black" pitchFamily="34" charset="0"/>
              </a:rPr>
              <a:t> Humana</a:t>
            </a:r>
            <a:endParaRPr lang="en-US" sz="3600" dirty="0">
              <a:ln w="19050">
                <a:noFill/>
              </a:ln>
              <a:effectLst>
                <a:glow rad="101600">
                  <a:schemeClr val="bg1">
                    <a:lumMod val="50000"/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4000500" y="5801976"/>
            <a:ext cx="266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200" spc="-150" dirty="0" err="1" smtClean="0">
                <a:solidFill>
                  <a:srgbClr val="000000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Elementos</a:t>
            </a:r>
            <a:endParaRPr lang="en-US" sz="3200" spc="-150" dirty="0">
              <a:solidFill>
                <a:srgbClr val="000000"/>
              </a:solidFill>
              <a:effectLst>
                <a:outerShdw blurRad="38100" dist="381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spc="-150" dirty="0">
                <a:solidFill>
                  <a:srgbClr val="000000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de </a:t>
            </a:r>
            <a:r>
              <a:rPr lang="en-US" sz="3200" spc="-150" dirty="0" err="1" smtClean="0">
                <a:solidFill>
                  <a:srgbClr val="000000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Vitalidad</a:t>
            </a:r>
            <a:r>
              <a:rPr lang="en-US" sz="3200" spc="-150" dirty="0" smtClean="0">
                <a:solidFill>
                  <a:srgbClr val="CC9900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endParaRPr lang="en-US" sz="3200" spc="-150" dirty="0">
              <a:solidFill>
                <a:srgbClr val="CC9900"/>
              </a:solidFill>
              <a:effectLst>
                <a:outerShdw blurRad="38100" dist="381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6499225" y="5460432"/>
            <a:ext cx="473075" cy="185737"/>
          </a:xfrm>
          <a:prstGeom prst="rightArrow">
            <a:avLst>
              <a:gd name="adj1" fmla="val 50000"/>
              <a:gd name="adj2" fmla="val 63675"/>
            </a:avLst>
          </a:prstGeom>
          <a:solidFill>
            <a:schemeClr val="tx1"/>
          </a:solidFill>
          <a:ln w="38100">
            <a:solidFill>
              <a:srgbClr val="000000">
                <a:alpha val="69804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4267200" y="5262712"/>
            <a:ext cx="2133600" cy="6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</a:pPr>
            <a:r>
              <a:rPr lang="en-US" sz="3600" dirty="0" err="1" smtClean="0"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Malos</a:t>
            </a:r>
            <a:endParaRPr lang="en-US" sz="3600" dirty="0">
              <a:effectLst>
                <a:outerShdw blurRad="38100" dist="381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1371600" y="5683226"/>
            <a:ext cx="236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spc="-150" dirty="0" err="1" smtClean="0"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Acciones</a:t>
            </a:r>
            <a:endParaRPr lang="en-US" sz="3200" spc="-150" dirty="0">
              <a:effectLst>
                <a:outerShdw blurRad="38100" dist="381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51" name="AutoShape 13"/>
          <p:cNvSpPr>
            <a:spLocks noChangeArrowheads="1"/>
          </p:cNvSpPr>
          <p:nvPr/>
        </p:nvSpPr>
        <p:spPr bwMode="auto">
          <a:xfrm>
            <a:off x="3730288" y="5460432"/>
            <a:ext cx="473075" cy="185737"/>
          </a:xfrm>
          <a:prstGeom prst="rightArrow">
            <a:avLst>
              <a:gd name="adj1" fmla="val 50000"/>
              <a:gd name="adj2" fmla="val 63675"/>
            </a:avLst>
          </a:prstGeom>
          <a:solidFill>
            <a:srgbClr val="000000"/>
          </a:solidFill>
          <a:ln w="38100">
            <a:solidFill>
              <a:srgbClr val="000000">
                <a:alpha val="69804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7144985" y="5257800"/>
            <a:ext cx="1524001" cy="6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95000"/>
              </a:lnSpc>
            </a:pPr>
            <a:r>
              <a:rPr lang="en-US" sz="3600" dirty="0" smtClean="0"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Mala</a:t>
            </a:r>
            <a:endParaRPr lang="en-US" sz="3600" dirty="0">
              <a:effectLst>
                <a:outerShdw blurRad="38100" dist="381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6811501" y="5786438"/>
            <a:ext cx="219096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200" spc="-150" dirty="0" smtClean="0"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Persona</a:t>
            </a:r>
            <a:endParaRPr lang="en-US" sz="3200" spc="-150" dirty="0">
              <a:solidFill>
                <a:srgbClr val="969696"/>
              </a:solidFill>
              <a:effectLst>
                <a:outerShdw blurRad="38100" dist="381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1638300" y="5262712"/>
            <a:ext cx="1828800" cy="6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95000"/>
              </a:lnSpc>
            </a:pPr>
            <a:r>
              <a:rPr lang="en-US" sz="3600" dirty="0" err="1" smtClean="0">
                <a:ln w="3175">
                  <a:solidFill>
                    <a:schemeClr val="bg1"/>
                  </a:solidFill>
                </a:ln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Malas</a:t>
            </a:r>
            <a:endParaRPr lang="en-US" sz="3600" dirty="0">
              <a:effectLst>
                <a:outerShdw blurRad="38100" dist="381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21199" y="1543800"/>
            <a:ext cx="1525313" cy="4419600"/>
            <a:chOff x="1954212" y="1289050"/>
            <a:chExt cx="1843088" cy="5340350"/>
          </a:xfrm>
        </p:grpSpPr>
        <p:grpSp>
          <p:nvGrpSpPr>
            <p:cNvPr id="59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63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64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60" name="Picture 54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9688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61" name="Picture 52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62" name="Picture 53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  <p:grpSp>
        <p:nvGrpSpPr>
          <p:cNvPr id="29" name="Group 21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5760" cy="576"/>
            </a:xfrm>
            <a:prstGeom prst="rect">
              <a:avLst/>
            </a:prstGeom>
            <a:gradFill flip="none" rotWithShape="1">
              <a:gsLst>
                <a:gs pos="0">
                  <a:srgbClr val="B74DFF"/>
                </a:gs>
                <a:gs pos="100000">
                  <a:srgbClr val="CCFFFF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0" y="97"/>
              <a:ext cx="5760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105000"/>
                </a:lnSpc>
              </a:pPr>
              <a:r>
                <a:rPr lang="en-US" sz="4200" dirty="0" smtClean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38100" dist="12700" dir="12600000" algn="ctr" rotWithShape="0">
                      <a:schemeClr val="bg1"/>
                    </a:outerShdw>
                  </a:effectLst>
                  <a:latin typeface="Impact" pitchFamily="34" charset="0"/>
                </a:rPr>
                <a:t>Buenos y </a:t>
              </a:r>
              <a:r>
                <a:rPr lang="en-US" sz="4200" dirty="0" err="1" smtClean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38100" dist="12700" dir="12600000" algn="ctr" rotWithShape="0">
                      <a:schemeClr val="bg1"/>
                    </a:outerShdw>
                  </a:effectLst>
                  <a:latin typeface="Impact" pitchFamily="34" charset="0"/>
                </a:rPr>
                <a:t>Malos</a:t>
              </a:r>
              <a:r>
                <a:rPr lang="en-US" sz="4200" dirty="0" smtClean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38100" dist="12700" dir="12600000" algn="ctr" rotWithShape="0">
                      <a:schemeClr val="bg1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200" dirty="0" err="1" smtClean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38100" dist="12700" dir="12600000" algn="ctr" rotWithShape="0">
                      <a:schemeClr val="bg1"/>
                    </a:outerShdw>
                  </a:effectLst>
                  <a:latin typeface="Impact" pitchFamily="34" charset="0"/>
                </a:rPr>
                <a:t>Elementos</a:t>
              </a:r>
              <a:r>
                <a:rPr lang="en-US" sz="4200" dirty="0" smtClean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38100" dist="12700" dir="12600000" algn="ctr" rotWithShape="0">
                      <a:schemeClr val="bg1"/>
                    </a:outerShdw>
                  </a:effectLst>
                  <a:latin typeface="Impact" pitchFamily="34" charset="0"/>
                </a:rPr>
                <a:t> de </a:t>
              </a:r>
              <a:r>
                <a:rPr lang="en-US" sz="4200" dirty="0" err="1" smtClean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38100" dist="12700" dir="12600000" algn="ctr" rotWithShape="0">
                      <a:schemeClr val="bg1"/>
                    </a:outerShdw>
                  </a:effectLst>
                  <a:latin typeface="Impact" pitchFamily="34" charset="0"/>
                </a:rPr>
                <a:t>Vitalidad</a:t>
              </a:r>
              <a:endParaRPr lang="en-US" sz="4200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12700" dir="12600000" algn="ctr" rotWithShape="0">
                    <a:schemeClr val="bg1"/>
                  </a:outerShdw>
                </a:effectLst>
                <a:latin typeface="Impact" pitchFamily="34" charset="0"/>
              </a:endParaRPr>
            </a:p>
          </p:txBody>
        </p:sp>
      </p:grpSp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" presetClass="entr" presetSubtype="3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utoUpdateAnimBg="0"/>
      <p:bldP spid="47" grpId="0"/>
      <p:bldP spid="48" grpId="0" animBg="1"/>
      <p:bldP spid="49" grpId="0"/>
      <p:bldP spid="50" grpId="0"/>
      <p:bldP spid="51" grpId="0" animBg="1"/>
      <p:bldP spid="52" grpId="0"/>
      <p:bldP spid="53" grpId="0"/>
      <p:bldP spid="5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600C6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4000500" y="5801976"/>
            <a:ext cx="266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200" spc="-150" dirty="0" err="1" smtClean="0">
                <a:solidFill>
                  <a:srgbClr val="000000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Elementos</a:t>
            </a:r>
            <a:endParaRPr lang="en-US" sz="3200" spc="-150" dirty="0">
              <a:solidFill>
                <a:srgbClr val="000000"/>
              </a:solidFill>
              <a:effectLst>
                <a:outerShdw blurRad="38100" dist="381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spc="-150" dirty="0">
                <a:solidFill>
                  <a:srgbClr val="000000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de </a:t>
            </a:r>
            <a:r>
              <a:rPr lang="en-US" sz="3200" spc="-150" dirty="0" err="1" smtClean="0">
                <a:solidFill>
                  <a:srgbClr val="000000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Vitalidad</a:t>
            </a:r>
            <a:r>
              <a:rPr lang="en-US" sz="3200" spc="-150" dirty="0" smtClean="0">
                <a:solidFill>
                  <a:srgbClr val="CC9900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endParaRPr lang="en-US" sz="3200" spc="-150" dirty="0">
              <a:solidFill>
                <a:srgbClr val="CC9900"/>
              </a:solidFill>
              <a:effectLst>
                <a:outerShdw blurRad="38100" dist="381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6499225" y="5460432"/>
            <a:ext cx="473075" cy="185737"/>
          </a:xfrm>
          <a:prstGeom prst="rightArrow">
            <a:avLst>
              <a:gd name="adj1" fmla="val 50000"/>
              <a:gd name="adj2" fmla="val 63675"/>
            </a:avLst>
          </a:prstGeom>
          <a:solidFill>
            <a:schemeClr val="tx1"/>
          </a:solidFill>
          <a:ln w="38100">
            <a:solidFill>
              <a:srgbClr val="000000">
                <a:alpha val="69804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4267200" y="5262712"/>
            <a:ext cx="2133600" cy="6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</a:pPr>
            <a:r>
              <a:rPr lang="en-US" sz="3600" dirty="0" err="1" smtClean="0"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Malos</a:t>
            </a:r>
            <a:endParaRPr lang="en-US" sz="3600" dirty="0">
              <a:effectLst>
                <a:outerShdw blurRad="38100" dist="381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1371600" y="5683226"/>
            <a:ext cx="236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spc="-150" dirty="0" err="1" smtClean="0"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Acciones</a:t>
            </a:r>
            <a:endParaRPr lang="en-US" sz="3200" spc="-150" dirty="0">
              <a:effectLst>
                <a:outerShdw blurRad="38100" dist="381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51" name="AutoShape 13"/>
          <p:cNvSpPr>
            <a:spLocks noChangeArrowheads="1"/>
          </p:cNvSpPr>
          <p:nvPr/>
        </p:nvSpPr>
        <p:spPr bwMode="auto">
          <a:xfrm>
            <a:off x="3730288" y="5460432"/>
            <a:ext cx="473075" cy="185737"/>
          </a:xfrm>
          <a:prstGeom prst="rightArrow">
            <a:avLst>
              <a:gd name="adj1" fmla="val 50000"/>
              <a:gd name="adj2" fmla="val 63675"/>
            </a:avLst>
          </a:prstGeom>
          <a:solidFill>
            <a:srgbClr val="000000"/>
          </a:solidFill>
          <a:ln w="38100">
            <a:solidFill>
              <a:srgbClr val="000000">
                <a:alpha val="69804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7144985" y="5257800"/>
            <a:ext cx="1524001" cy="6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95000"/>
              </a:lnSpc>
            </a:pPr>
            <a:r>
              <a:rPr lang="en-US" sz="3600" dirty="0" smtClean="0"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Mala</a:t>
            </a:r>
            <a:endParaRPr lang="en-US" sz="3600" dirty="0">
              <a:effectLst>
                <a:outerShdw blurRad="38100" dist="381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6811501" y="5786438"/>
            <a:ext cx="219096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200" spc="-150" dirty="0" smtClean="0"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Persona</a:t>
            </a:r>
            <a:endParaRPr lang="en-US" sz="3200" spc="-150" dirty="0">
              <a:solidFill>
                <a:srgbClr val="969696"/>
              </a:solidFill>
              <a:effectLst>
                <a:outerShdw blurRad="38100" dist="381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1638300" y="5262712"/>
            <a:ext cx="1828800" cy="6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95000"/>
              </a:lnSpc>
            </a:pPr>
            <a:r>
              <a:rPr lang="en-US" sz="3600" dirty="0" err="1" smtClean="0">
                <a:ln w="3175">
                  <a:solidFill>
                    <a:schemeClr val="bg1"/>
                  </a:solidFill>
                </a:ln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Malas</a:t>
            </a:r>
            <a:endParaRPr lang="en-US" sz="3600" dirty="0">
              <a:effectLst>
                <a:outerShdw blurRad="38100" dist="381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1948396" y="2590800"/>
            <a:ext cx="6740526" cy="98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6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Se </a:t>
            </a:r>
            <a:r>
              <a:rPr lang="en-US" sz="3600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realiza</a:t>
            </a:r>
            <a:r>
              <a:rPr lang="en-US" sz="36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 la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3600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Responsabilidad</a:t>
            </a:r>
            <a:r>
              <a:rPr lang="en-US" sz="36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 Humana</a:t>
            </a:r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3924300" y="1590288"/>
            <a:ext cx="2819400" cy="84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200" spc="-150" dirty="0" err="1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Elementos</a:t>
            </a:r>
            <a:endParaRPr lang="en-US" sz="3200" spc="-15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dist="508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spc="-15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de </a:t>
            </a:r>
            <a:r>
              <a:rPr lang="en-US" sz="3200" spc="-150" dirty="0" err="1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Vitalidad</a:t>
            </a:r>
            <a:endParaRPr lang="en-US" sz="3200" spc="-15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dist="508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4363222" y="1037969"/>
            <a:ext cx="19415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Buenos</a:t>
            </a:r>
            <a:endParaRPr lang="en-US" sz="3600" spc="-15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dist="508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66" name="Text Box 6"/>
          <p:cNvSpPr txBox="1">
            <a:spLocks noChangeArrowheads="1"/>
          </p:cNvSpPr>
          <p:nvPr/>
        </p:nvSpPr>
        <p:spPr bwMode="auto">
          <a:xfrm>
            <a:off x="6702867" y="1158675"/>
            <a:ext cx="2408237" cy="89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6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Buena</a:t>
            </a:r>
            <a:endParaRPr lang="en-US" sz="3600" spc="-15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dist="508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Persona</a:t>
            </a:r>
            <a:endParaRPr lang="en-US" sz="3200" spc="-15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dist="508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67" name="AutoShape 7"/>
          <p:cNvSpPr>
            <a:spLocks noChangeArrowheads="1"/>
          </p:cNvSpPr>
          <p:nvPr/>
        </p:nvSpPr>
        <p:spPr bwMode="auto">
          <a:xfrm>
            <a:off x="3730288" y="1280141"/>
            <a:ext cx="473075" cy="185737"/>
          </a:xfrm>
          <a:prstGeom prst="rightArrow">
            <a:avLst>
              <a:gd name="adj1" fmla="val 50000"/>
              <a:gd name="adj2" fmla="val 63675"/>
            </a:avLst>
          </a:prstGeom>
          <a:solidFill>
            <a:srgbClr val="FFFF00"/>
          </a:solidFill>
          <a:ln w="38100">
            <a:solidFill>
              <a:srgbClr val="FFFF00">
                <a:alpha val="6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n w="76200">
                <a:noFill/>
              </a:ln>
            </a:endParaRPr>
          </a:p>
        </p:txBody>
      </p:sp>
      <p:sp>
        <p:nvSpPr>
          <p:cNvPr id="68" name="Text Box 22"/>
          <p:cNvSpPr txBox="1">
            <a:spLocks noChangeArrowheads="1"/>
          </p:cNvSpPr>
          <p:nvPr/>
        </p:nvSpPr>
        <p:spPr bwMode="auto">
          <a:xfrm>
            <a:off x="1470295" y="1539225"/>
            <a:ext cx="2164810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200" spc="-150" dirty="0" err="1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Acciones</a:t>
            </a:r>
            <a:endParaRPr lang="en-US" sz="3200" spc="-150" dirty="0">
              <a:ln w="3175">
                <a:solidFill>
                  <a:schemeClr val="tx1"/>
                </a:solidFill>
              </a:ln>
              <a:effectLst>
                <a:outerShdw dist="508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69" name="Text Box 23"/>
          <p:cNvSpPr txBox="1">
            <a:spLocks noChangeArrowheads="1"/>
          </p:cNvSpPr>
          <p:nvPr/>
        </p:nvSpPr>
        <p:spPr bwMode="auto">
          <a:xfrm>
            <a:off x="1581922" y="1037969"/>
            <a:ext cx="19415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 spc="-150" dirty="0" err="1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Buenas</a:t>
            </a:r>
            <a:endParaRPr lang="en-US" sz="3600" spc="-15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dist="508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70" name="AutoShape 3"/>
          <p:cNvSpPr>
            <a:spLocks noChangeArrowheads="1"/>
          </p:cNvSpPr>
          <p:nvPr/>
        </p:nvSpPr>
        <p:spPr bwMode="auto">
          <a:xfrm>
            <a:off x="6499225" y="1280141"/>
            <a:ext cx="473075" cy="185737"/>
          </a:xfrm>
          <a:prstGeom prst="rightArrow">
            <a:avLst>
              <a:gd name="adj1" fmla="val 50000"/>
              <a:gd name="adj2" fmla="val 63675"/>
            </a:avLst>
          </a:prstGeom>
          <a:solidFill>
            <a:srgbClr val="FFFF00"/>
          </a:solidFill>
          <a:ln w="38100">
            <a:solidFill>
              <a:srgbClr val="FFFF00">
                <a:alpha val="6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321199" y="1543800"/>
            <a:ext cx="1525313" cy="4419600"/>
            <a:chOff x="1954212" y="1289050"/>
            <a:chExt cx="1843088" cy="5340350"/>
          </a:xfrm>
        </p:grpSpPr>
        <p:grpSp>
          <p:nvGrpSpPr>
            <p:cNvPr id="75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79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80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76" name="Picture 54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9688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77" name="Picture 52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78" name="Picture 53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1969818" y="4187898"/>
            <a:ext cx="6697683" cy="94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600" dirty="0" smtClean="0">
                <a:ln w="19050">
                  <a:noFill/>
                </a:ln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Arial Black" pitchFamily="34" charset="0"/>
              </a:rPr>
              <a:t>No se </a:t>
            </a:r>
            <a:r>
              <a:rPr lang="en-US" sz="3600" dirty="0" err="1" smtClean="0">
                <a:ln w="19050">
                  <a:noFill/>
                </a:ln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Arial Black" pitchFamily="34" charset="0"/>
              </a:rPr>
              <a:t>realiza</a:t>
            </a:r>
            <a:r>
              <a:rPr lang="en-US" sz="3600" dirty="0" smtClean="0">
                <a:ln w="19050">
                  <a:noFill/>
                </a:ln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Arial Black" pitchFamily="34" charset="0"/>
              </a:rPr>
              <a:t> la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600" dirty="0" err="1" smtClean="0">
                <a:ln w="19050">
                  <a:noFill/>
                </a:ln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Arial Black" pitchFamily="34" charset="0"/>
              </a:rPr>
              <a:t>Responsabilidad</a:t>
            </a:r>
            <a:r>
              <a:rPr lang="en-US" sz="3600" dirty="0" smtClean="0">
                <a:ln w="19050">
                  <a:noFill/>
                </a:ln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Arial Black" pitchFamily="34" charset="0"/>
              </a:rPr>
              <a:t> Humana</a:t>
            </a:r>
            <a:endParaRPr lang="en-US" sz="3600" dirty="0">
              <a:ln w="19050">
                <a:noFill/>
              </a:ln>
              <a:effectLst>
                <a:glow rad="101600">
                  <a:schemeClr val="bg1">
                    <a:lumMod val="50000"/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grpSp>
        <p:nvGrpSpPr>
          <p:cNvPr id="30" name="Group 21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sp>
          <p:nvSpPr>
            <p:cNvPr id="31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5760" cy="576"/>
            </a:xfrm>
            <a:prstGeom prst="rect">
              <a:avLst/>
            </a:prstGeom>
            <a:gradFill flip="none" rotWithShape="1">
              <a:gsLst>
                <a:gs pos="0">
                  <a:srgbClr val="B74DFF"/>
                </a:gs>
                <a:gs pos="100000">
                  <a:srgbClr val="CCFFFF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0" y="97"/>
              <a:ext cx="5760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105000"/>
                </a:lnSpc>
              </a:pPr>
              <a:r>
                <a:rPr lang="en-US" sz="4200" dirty="0" smtClean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38100" dist="12700" dir="12600000" algn="ctr" rotWithShape="0">
                      <a:schemeClr val="bg1"/>
                    </a:outerShdw>
                  </a:effectLst>
                  <a:latin typeface="Impact" pitchFamily="34" charset="0"/>
                </a:rPr>
                <a:t>Buenos y </a:t>
              </a:r>
              <a:r>
                <a:rPr lang="en-US" sz="4200" dirty="0" err="1" smtClean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38100" dist="12700" dir="12600000" algn="ctr" rotWithShape="0">
                      <a:schemeClr val="bg1"/>
                    </a:outerShdw>
                  </a:effectLst>
                  <a:latin typeface="Impact" pitchFamily="34" charset="0"/>
                </a:rPr>
                <a:t>Malos</a:t>
              </a:r>
              <a:r>
                <a:rPr lang="en-US" sz="4200" dirty="0" smtClean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38100" dist="12700" dir="12600000" algn="ctr" rotWithShape="0">
                      <a:schemeClr val="bg1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200" dirty="0" err="1" smtClean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38100" dist="12700" dir="12600000" algn="ctr" rotWithShape="0">
                      <a:schemeClr val="bg1"/>
                    </a:outerShdw>
                  </a:effectLst>
                  <a:latin typeface="Impact" pitchFamily="34" charset="0"/>
                </a:rPr>
                <a:t>Elementos</a:t>
              </a:r>
              <a:r>
                <a:rPr lang="en-US" sz="4200" dirty="0" smtClean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38100" dist="12700" dir="12600000" algn="ctr" rotWithShape="0">
                      <a:schemeClr val="bg1"/>
                    </a:outerShdw>
                  </a:effectLst>
                  <a:latin typeface="Impact" pitchFamily="34" charset="0"/>
                </a:rPr>
                <a:t> de </a:t>
              </a:r>
              <a:r>
                <a:rPr lang="en-US" sz="4200" dirty="0" err="1" smtClean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38100" dist="12700" dir="12600000" algn="ctr" rotWithShape="0">
                      <a:schemeClr val="bg1"/>
                    </a:outerShdw>
                  </a:effectLst>
                  <a:latin typeface="Impact" pitchFamily="34" charset="0"/>
                </a:rPr>
                <a:t>Vitalidad</a:t>
              </a:r>
              <a:endParaRPr lang="en-US" sz="4200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12700" dir="12600000" algn="ctr" rotWithShape="0">
                    <a:schemeClr val="bg1"/>
                  </a:outerShdw>
                </a:effectLst>
                <a:latin typeface="Impact" pitchFamily="34" charset="0"/>
              </a:endParaRPr>
            </a:p>
          </p:txBody>
        </p:sp>
      </p:grp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8100D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1524000"/>
            <a:chOff x="0" y="0"/>
            <a:chExt cx="9144000" cy="1524000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144000" cy="1524000"/>
            </a:xfrm>
            <a:prstGeom prst="rect">
              <a:avLst/>
            </a:prstGeom>
            <a:gradFill flip="none" rotWithShape="1">
              <a:gsLst>
                <a:gs pos="0">
                  <a:srgbClr val="D08BFF"/>
                </a:gs>
                <a:gs pos="50000">
                  <a:schemeClr val="bg1"/>
                </a:gs>
                <a:gs pos="100000">
                  <a:srgbClr val="D08BFF"/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368135" y="258885"/>
              <a:ext cx="8407730" cy="1188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4400" spc="-150" dirty="0" smtClean="0">
                  <a:ln w="12700">
                    <a:solidFill>
                      <a:schemeClr val="tx1"/>
                    </a:solidFill>
                  </a:ln>
                  <a:solidFill>
                    <a:srgbClr val="2E2E8A"/>
                  </a:solidFill>
                  <a:effectLst>
                    <a:outerShdw blurRad="63500" dist="50800" dir="1200000" algn="ctr" rotWithShape="0">
                      <a:schemeClr val="bg1"/>
                    </a:outerShdw>
                  </a:effectLst>
                  <a:latin typeface="Arial Black" pitchFamily="34" charset="0"/>
                </a:rPr>
                <a:t>Las </a:t>
              </a:r>
              <a:r>
                <a:rPr lang="en-US" sz="4400" spc="-150" dirty="0" err="1" smtClean="0">
                  <a:ln w="12700">
                    <a:solidFill>
                      <a:schemeClr val="tx1"/>
                    </a:solidFill>
                  </a:ln>
                  <a:solidFill>
                    <a:srgbClr val="2E2E8A"/>
                  </a:solidFill>
                  <a:effectLst>
                    <a:outerShdw blurRad="63500" dist="50800" dir="1200000" algn="ctr" rotWithShape="0">
                      <a:schemeClr val="bg1"/>
                    </a:outerShdw>
                  </a:effectLst>
                  <a:latin typeface="Arial Black" pitchFamily="34" charset="0"/>
                </a:rPr>
                <a:t>Acciones</a:t>
              </a:r>
              <a:r>
                <a:rPr lang="en-US" sz="4400" spc="-150" dirty="0" smtClean="0">
                  <a:ln w="12700">
                    <a:solidFill>
                      <a:schemeClr val="tx1"/>
                    </a:solidFill>
                  </a:ln>
                  <a:solidFill>
                    <a:srgbClr val="2E2E8A"/>
                  </a:solidFill>
                  <a:effectLst>
                    <a:outerShdw blurRad="63500" dist="50800" dir="12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400" spc="-150" dirty="0" err="1" smtClean="0">
                  <a:ln w="12700">
                    <a:solidFill>
                      <a:schemeClr val="tx1"/>
                    </a:solidFill>
                  </a:ln>
                  <a:solidFill>
                    <a:srgbClr val="2E2E8A"/>
                  </a:solidFill>
                  <a:effectLst>
                    <a:outerShdw blurRad="63500" dist="50800" dir="1200000" algn="ctr" rotWithShape="0">
                      <a:schemeClr val="bg1"/>
                    </a:outerShdw>
                  </a:effectLst>
                  <a:latin typeface="Arial Black" pitchFamily="34" charset="0"/>
                </a:rPr>
                <a:t>Determinan</a:t>
              </a:r>
              <a:r>
                <a:rPr lang="en-US" sz="4400" spc="-150" dirty="0" smtClean="0">
                  <a:ln w="12700">
                    <a:solidFill>
                      <a:schemeClr val="tx1"/>
                    </a:solidFill>
                  </a:ln>
                  <a:solidFill>
                    <a:srgbClr val="2E2E8A"/>
                  </a:solidFill>
                  <a:effectLst>
                    <a:outerShdw blurRad="63500" dist="50800" dir="1200000" algn="ctr" rotWithShape="0">
                      <a:schemeClr val="bg1"/>
                    </a:outerShdw>
                  </a:effectLst>
                  <a:latin typeface="Arial Black" pitchFamily="34" charset="0"/>
                </a:rPr>
                <a:t> el </a:t>
              </a:r>
              <a:r>
                <a:rPr lang="en-US" sz="4400" spc="-150" dirty="0" err="1" smtClean="0">
                  <a:ln w="12700">
                    <a:solidFill>
                      <a:schemeClr val="tx1"/>
                    </a:solidFill>
                  </a:ln>
                  <a:solidFill>
                    <a:srgbClr val="2E2E8A"/>
                  </a:solidFill>
                  <a:effectLst>
                    <a:outerShdw blurRad="63500" dist="50800" dir="1200000" algn="ctr" rotWithShape="0">
                      <a:schemeClr val="bg1"/>
                    </a:outerShdw>
                  </a:effectLst>
                  <a:latin typeface="Arial Black" pitchFamily="34" charset="0"/>
                </a:rPr>
                <a:t>Crecimiento</a:t>
              </a:r>
              <a:r>
                <a:rPr lang="en-US" sz="4400" spc="-150" dirty="0" smtClean="0">
                  <a:ln w="12700">
                    <a:solidFill>
                      <a:schemeClr val="tx1"/>
                    </a:solidFill>
                  </a:ln>
                  <a:solidFill>
                    <a:srgbClr val="2E2E8A"/>
                  </a:solidFill>
                  <a:effectLst>
                    <a:outerShdw blurRad="63500" dist="50800" dir="12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400" spc="-150" dirty="0" err="1" smtClean="0">
                  <a:ln w="12700">
                    <a:solidFill>
                      <a:schemeClr val="tx1"/>
                    </a:solidFill>
                  </a:ln>
                  <a:solidFill>
                    <a:srgbClr val="2E2E8A"/>
                  </a:solidFill>
                  <a:effectLst>
                    <a:outerShdw blurRad="63500" dist="50800" dir="1200000" algn="ctr" rotWithShape="0">
                      <a:schemeClr val="bg1"/>
                    </a:outerShdw>
                  </a:effectLst>
                  <a:latin typeface="Arial Black" pitchFamily="34" charset="0"/>
                </a:rPr>
                <a:t>Espiritual</a:t>
              </a:r>
              <a:r>
                <a:rPr lang="en-US" sz="4400" spc="-150" dirty="0" smtClean="0">
                  <a:ln w="12700">
                    <a:solidFill>
                      <a:schemeClr val="tx1"/>
                    </a:solidFill>
                  </a:ln>
                  <a:solidFill>
                    <a:srgbClr val="2E2E8A"/>
                  </a:solidFill>
                  <a:effectLst>
                    <a:outerShdw blurRad="63500" dist="50800" dir="1200000" algn="ctr" rotWithShape="0">
                      <a:schemeClr val="bg1"/>
                    </a:outerShdw>
                  </a:effectLst>
                  <a:latin typeface="Arial Black" pitchFamily="34" charset="0"/>
                </a:rPr>
                <a:t>       </a:t>
              </a:r>
              <a:endParaRPr lang="en-US" sz="4400" spc="-150" dirty="0">
                <a:ln w="12700">
                  <a:solidFill>
                    <a:schemeClr val="tx1"/>
                  </a:solidFill>
                </a:ln>
                <a:solidFill>
                  <a:srgbClr val="2E2E8A"/>
                </a:solidFill>
                <a:effectLst>
                  <a:outerShdw blurRad="63500" dist="50800" dir="1200000" algn="ctr" rotWithShape="0">
                    <a:schemeClr val="bg1"/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762000" y="2209800"/>
            <a:ext cx="7620000" cy="135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600" spc="-150" dirty="0">
                <a:ln w="3175">
                  <a:noFill/>
                </a:ln>
                <a:solidFill>
                  <a:srgbClr val="5E005E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Y el </a:t>
            </a:r>
            <a:r>
              <a:rPr lang="en-US" sz="3600" dirty="0">
                <a:ln w="3175">
                  <a:noFill/>
                </a:ln>
                <a:solidFill>
                  <a:srgbClr val="5E005E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mar</a:t>
            </a:r>
            <a:r>
              <a:rPr lang="en-US" sz="3600" spc="-150" dirty="0">
                <a:ln w="3175">
                  <a:noFill/>
                </a:ln>
                <a:solidFill>
                  <a:srgbClr val="5E005E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3175">
                  <a:noFill/>
                </a:ln>
                <a:solidFill>
                  <a:srgbClr val="5E005E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devolvió</a:t>
            </a:r>
            <a:r>
              <a:rPr lang="en-US" sz="3600" spc="-150" dirty="0">
                <a:ln w="3175">
                  <a:noFill/>
                </a:ln>
                <a:solidFill>
                  <a:srgbClr val="5E005E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los </a:t>
            </a:r>
            <a:r>
              <a:rPr lang="en-US" sz="3600" dirty="0" err="1">
                <a:ln w="3175">
                  <a:noFill/>
                </a:ln>
                <a:solidFill>
                  <a:srgbClr val="5E005E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muertos</a:t>
            </a:r>
            <a:r>
              <a:rPr lang="en-US" sz="3600" dirty="0">
                <a:ln w="3175">
                  <a:noFill/>
                </a:ln>
                <a:solidFill>
                  <a:srgbClr val="5E005E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3175">
                  <a:noFill/>
                </a:ln>
                <a:solidFill>
                  <a:srgbClr val="5E005E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que</a:t>
            </a:r>
            <a:r>
              <a:rPr lang="en-US" sz="3600" dirty="0">
                <a:ln w="3175">
                  <a:noFill/>
                </a:ln>
                <a:solidFill>
                  <a:srgbClr val="5E005E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3175">
                  <a:noFill/>
                </a:ln>
                <a:solidFill>
                  <a:srgbClr val="5E005E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guardaba</a:t>
            </a:r>
            <a:r>
              <a:rPr lang="en-US" sz="3600" dirty="0">
                <a:ln w="3175">
                  <a:noFill/>
                </a:ln>
                <a:solidFill>
                  <a:srgbClr val="5E005E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, </a:t>
            </a:r>
            <a:r>
              <a:rPr lang="en-US" sz="3600" dirty="0" smtClean="0">
                <a:ln w="3175">
                  <a:noFill/>
                </a:ln>
                <a:solidFill>
                  <a:srgbClr val="5E005E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…. y </a:t>
            </a:r>
            <a:r>
              <a:rPr lang="en-US" sz="3600" dirty="0" err="1">
                <a:ln w="3175">
                  <a:noFill/>
                </a:ln>
                <a:solidFill>
                  <a:srgbClr val="5E005E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cada</a:t>
            </a:r>
            <a:r>
              <a:rPr lang="en-US" sz="3600" dirty="0">
                <a:ln w="3175">
                  <a:noFill/>
                </a:ln>
                <a:solidFill>
                  <a:srgbClr val="5E005E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3175">
                  <a:noFill/>
                </a:ln>
                <a:solidFill>
                  <a:srgbClr val="5E005E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uno</a:t>
            </a:r>
            <a:r>
              <a:rPr lang="en-US" sz="3600" dirty="0">
                <a:ln w="3175">
                  <a:noFill/>
                </a:ln>
                <a:solidFill>
                  <a:srgbClr val="5E005E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3175">
                  <a:noFill/>
                </a:ln>
                <a:solidFill>
                  <a:srgbClr val="5E005E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fue</a:t>
            </a:r>
            <a:r>
              <a:rPr lang="en-US" sz="3600" dirty="0">
                <a:ln w="3175">
                  <a:noFill/>
                </a:ln>
                <a:solidFill>
                  <a:srgbClr val="5E005E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3175">
                  <a:noFill/>
                </a:ln>
                <a:solidFill>
                  <a:srgbClr val="5E005E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juzgado</a:t>
            </a:r>
            <a:r>
              <a:rPr lang="en-US" sz="3600" dirty="0">
                <a:ln w="3175">
                  <a:noFill/>
                </a:ln>
                <a:solidFill>
                  <a:srgbClr val="5E005E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3175">
                  <a:noFill/>
                </a:ln>
                <a:solidFill>
                  <a:srgbClr val="5E005E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según</a:t>
            </a:r>
            <a:r>
              <a:rPr lang="en-US" sz="3600" dirty="0">
                <a:ln w="3175">
                  <a:noFill/>
                </a:ln>
                <a:solidFill>
                  <a:srgbClr val="5E005E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3175">
                  <a:noFill/>
                </a:ln>
                <a:solidFill>
                  <a:srgbClr val="5E005E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sus</a:t>
            </a:r>
            <a:r>
              <a:rPr lang="en-US" sz="3600" dirty="0">
                <a:ln w="3175">
                  <a:noFill/>
                </a:ln>
                <a:solidFill>
                  <a:srgbClr val="5E005E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3175">
                  <a:noFill/>
                </a:ln>
                <a:solidFill>
                  <a:srgbClr val="5E005E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obras</a:t>
            </a:r>
            <a:r>
              <a:rPr lang="en-US" sz="3600" dirty="0">
                <a:ln w="3175">
                  <a:noFill/>
                </a:ln>
                <a:solidFill>
                  <a:srgbClr val="5E005E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648200" y="3504153"/>
            <a:ext cx="337303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400" b="1" i="1" dirty="0" err="1" smtClean="0">
                <a:ln>
                  <a:solidFill>
                    <a:srgbClr val="660066"/>
                  </a:solidFill>
                </a:ln>
                <a:solidFill>
                  <a:srgbClr val="3E003E"/>
                </a:solidFill>
                <a:effectLst>
                  <a:outerShdw blurRad="76200" dist="50800" dir="2400000" algn="tl">
                    <a:schemeClr val="bg1"/>
                  </a:outerShdw>
                </a:effectLst>
                <a:cs typeface="Times New Roman" pitchFamily="18" charset="0"/>
              </a:rPr>
              <a:t>Apocalipsis</a:t>
            </a:r>
            <a:r>
              <a:rPr lang="en-US" sz="3400" b="1" i="1" dirty="0" smtClean="0">
                <a:ln>
                  <a:solidFill>
                    <a:srgbClr val="660066"/>
                  </a:solidFill>
                </a:ln>
                <a:solidFill>
                  <a:srgbClr val="3E003E"/>
                </a:solidFill>
                <a:effectLst>
                  <a:outerShdw blurRad="76200" dist="50800" dir="2400000" algn="tl">
                    <a:schemeClr val="bg1"/>
                  </a:outerShdw>
                </a:effectLst>
                <a:cs typeface="Times New Roman" pitchFamily="18" charset="0"/>
              </a:rPr>
              <a:t> 20:13</a:t>
            </a:r>
            <a:endParaRPr lang="en-US" sz="3400" b="1" i="1" dirty="0">
              <a:ln>
                <a:solidFill>
                  <a:srgbClr val="660066"/>
                </a:solidFill>
              </a:ln>
              <a:solidFill>
                <a:srgbClr val="3E003E"/>
              </a:solidFill>
              <a:effectLst>
                <a:outerShdw blurRad="76200" dist="50800" dir="2400000" algn="tl">
                  <a:schemeClr val="bg1"/>
                </a:outerShdw>
              </a:effectLst>
              <a:cs typeface="Times New Roman" pitchFamily="18" charset="0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709989" y="4787632"/>
            <a:ext cx="7748211" cy="54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50800" dir="1800000" algn="tl">
                    <a:schemeClr val="tx1"/>
                  </a:outerShdw>
                </a:effectLst>
                <a:latin typeface="Arial Black" pitchFamily="34" charset="0"/>
              </a:rPr>
              <a:t>… la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50800" dir="1800000" algn="tl">
                    <a:schemeClr val="tx1"/>
                  </a:outerShdw>
                </a:effectLst>
                <a:latin typeface="Arial Black" pitchFamily="34" charset="0"/>
              </a:rPr>
              <a:t>fe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50800" dir="1800000" algn="tl">
                    <a:schemeClr val="tx1"/>
                  </a:outerShdw>
                </a:effectLst>
                <a:latin typeface="Arial Black" pitchFamily="34" charset="0"/>
              </a:rPr>
              <a:t> sin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50800" dir="1800000" algn="tl">
                    <a:schemeClr val="tx1"/>
                  </a:outerShdw>
                </a:effectLst>
                <a:latin typeface="Arial Black" pitchFamily="34" charset="0"/>
              </a:rPr>
              <a:t>obras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50800" dir="1800000" algn="tl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50800" dir="1800000" algn="tl">
                    <a:schemeClr val="tx1"/>
                  </a:outerShdw>
                </a:effectLst>
                <a:latin typeface="Arial Black" pitchFamily="34" charset="0"/>
              </a:rPr>
              <a:t>está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50800" dir="1800000" algn="tl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50800" dir="1800000" algn="tl">
                    <a:schemeClr val="tx1"/>
                  </a:outerShdw>
                </a:effectLst>
                <a:latin typeface="Arial Black" pitchFamily="34" charset="0"/>
              </a:rPr>
              <a:t>muerta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50800" dir="1800000" algn="tl">
                    <a:schemeClr val="tx1"/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257800" y="5282625"/>
            <a:ext cx="269336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3400" b="1" i="1" smtClean="0">
                <a:ln w="3175">
                  <a:noFill/>
                </a:ln>
                <a:solidFill>
                  <a:srgbClr val="CCFFFF"/>
                </a:solidFill>
                <a:effectLst>
                  <a:outerShdw blurRad="50800" dist="38100" dir="2700000" algn="tl">
                    <a:srgbClr val="000000"/>
                  </a:outerShdw>
                </a:effectLst>
              </a:rPr>
              <a:t>Santiago </a:t>
            </a:r>
            <a:r>
              <a:rPr lang="en-US" sz="3400" b="1" i="1" dirty="0">
                <a:ln w="3175">
                  <a:noFill/>
                </a:ln>
                <a:solidFill>
                  <a:srgbClr val="CCFFFF"/>
                </a:solidFill>
                <a:effectLst>
                  <a:outerShdw blurRad="50800" dist="38100" dir="2700000" algn="tl">
                    <a:srgbClr val="000000"/>
                  </a:outerShdw>
                </a:effectLst>
              </a:rPr>
              <a:t>2:26</a:t>
            </a:r>
          </a:p>
        </p:txBody>
      </p:sp>
    </p:spTree>
  </p:cSld>
  <p:clrMapOvr>
    <a:masterClrMapping/>
  </p:clrMapOvr>
  <p:transition spd="slow" advClick="0" advTm="2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75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750"/>
                            </p:stCondLst>
                            <p:childTnLst>
                              <p:par>
                                <p:cTn id="20" presetID="17" presetClass="entr" presetSubtype="8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15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utoUpdateAnimBg="0"/>
      <p:bldP spid="49156" grpId="0" autoUpdateAnimBg="0"/>
      <p:bldP spid="49157" grpId="0" autoUpdateAnimBg="0"/>
      <p:bldP spid="1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00BC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1600200"/>
            <a:chOff x="0" y="0"/>
            <a:chExt cx="9144000" cy="160020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144000" cy="1600200"/>
            </a:xfrm>
            <a:prstGeom prst="rect">
              <a:avLst/>
            </a:prstGeom>
            <a:gradFill flip="none" rotWithShape="1">
              <a:gsLst>
                <a:gs pos="0">
                  <a:srgbClr val="9900FF"/>
                </a:gs>
                <a:gs pos="50000">
                  <a:schemeClr val="bg1"/>
                </a:gs>
                <a:gs pos="100000">
                  <a:srgbClr val="9900FF"/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79" name="WordArt 3"/>
            <p:cNvSpPr>
              <a:spLocks noChangeArrowheads="1" noChangeShapeType="1" noTextEdit="1"/>
            </p:cNvSpPr>
            <p:nvPr/>
          </p:nvSpPr>
          <p:spPr bwMode="auto">
            <a:xfrm>
              <a:off x="533400" y="304800"/>
              <a:ext cx="8077200" cy="1143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CC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blurRad="114300" dist="38100" dir="1800000" algn="ctr" rotWithShape="0">
                      <a:srgbClr val="FFFF00"/>
                    </a:outerShdw>
                  </a:effectLst>
                  <a:latin typeface="Arial Black" pitchFamily="34" charset="0"/>
                </a:rPr>
                <a:t>Crecimiento</a:t>
              </a:r>
              <a:r>
                <a:rPr lang="en-US" sz="3600" b="1" kern="10" dirty="0"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CC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blurRad="114300" dist="38100" dir="1800000" algn="ctr" rotWithShape="0">
                      <a:srgbClr val="FFFF00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 b="1" kern="10" dirty="0" err="1"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CC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blurRad="114300" dist="38100" dir="1800000" algn="ctr" rotWithShape="0">
                      <a:srgbClr val="FFFF00"/>
                    </a:outerShdw>
                  </a:effectLst>
                  <a:latin typeface="Arial Black" pitchFamily="34" charset="0"/>
                </a:rPr>
                <a:t>Espiritual</a:t>
              </a:r>
              <a:endParaRPr lang="en-US" sz="3600" b="1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114300" dist="38100" dir="1800000" algn="ctr" rotWithShape="0">
                    <a:srgbClr val="FFFF00"/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69479" y="1845338"/>
            <a:ext cx="8001000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200" dirty="0">
                <a:ln w="3175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508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La </a:t>
            </a:r>
            <a:r>
              <a:rPr lang="en-US" sz="4200" dirty="0" err="1">
                <a:ln w="3175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508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madurez</a:t>
            </a:r>
            <a:r>
              <a:rPr lang="en-US" sz="4200" dirty="0">
                <a:ln w="3175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508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 de </a:t>
            </a:r>
            <a:r>
              <a:rPr lang="en-US" sz="4200" dirty="0" err="1">
                <a:ln w="3175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508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nuestra</a:t>
            </a:r>
            <a:r>
              <a:rPr lang="en-US" sz="4200" dirty="0">
                <a:ln w="3175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508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200" dirty="0" err="1">
                <a:ln w="3175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508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capacidad</a:t>
            </a:r>
            <a:r>
              <a:rPr lang="en-US" sz="4200" dirty="0">
                <a:ln w="3175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508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 de </a:t>
            </a:r>
            <a:r>
              <a:rPr lang="en-US" sz="4200" dirty="0" err="1">
                <a:ln w="3175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508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amor</a:t>
            </a:r>
            <a:endParaRPr lang="en-US" sz="4200" dirty="0">
              <a:ln w="3175">
                <a:solidFill>
                  <a:schemeClr val="tx1"/>
                </a:solidFill>
              </a:ln>
              <a:solidFill>
                <a:srgbClr val="CCCCFF"/>
              </a:solidFill>
              <a:effectLst>
                <a:outerShdw blurRad="50800" dist="63500" dir="1800000" algn="ctr" rotWithShape="0">
                  <a:schemeClr val="tx1"/>
                </a:outerShdw>
              </a:effectLst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69584" y="3108460"/>
            <a:ext cx="7800790" cy="108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200" dirty="0">
                <a:ln w="3175">
                  <a:solidFill>
                    <a:schemeClr val="tx1"/>
                  </a:solidFill>
                </a:ln>
                <a:solidFill>
                  <a:srgbClr val="000080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El </a:t>
            </a:r>
            <a:r>
              <a:rPr lang="en-US" sz="4200" dirty="0" err="1">
                <a:ln w="3175">
                  <a:solidFill>
                    <a:schemeClr val="tx1"/>
                  </a:solidFill>
                </a:ln>
                <a:solidFill>
                  <a:srgbClr val="000080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crecimiento</a:t>
            </a:r>
            <a:r>
              <a:rPr lang="en-US" sz="4200" dirty="0">
                <a:ln w="3175">
                  <a:solidFill>
                    <a:schemeClr val="tx1"/>
                  </a:solidFill>
                </a:ln>
                <a:solidFill>
                  <a:srgbClr val="000080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de </a:t>
            </a:r>
            <a:r>
              <a:rPr lang="en-US" sz="4200" dirty="0" err="1">
                <a:ln w="3175">
                  <a:solidFill>
                    <a:schemeClr val="tx1"/>
                  </a:solidFill>
                </a:ln>
                <a:solidFill>
                  <a:srgbClr val="000080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nuestra</a:t>
            </a:r>
            <a:endParaRPr lang="en-US" sz="4200" dirty="0">
              <a:ln w="3175">
                <a:solidFill>
                  <a:schemeClr val="tx1"/>
                </a:solidFill>
              </a:ln>
              <a:solidFill>
                <a:srgbClr val="000080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200" dirty="0" err="1">
                <a:ln w="3175">
                  <a:solidFill>
                    <a:schemeClr val="tx1"/>
                  </a:solidFill>
                </a:ln>
                <a:solidFill>
                  <a:srgbClr val="000080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sensibilidad</a:t>
            </a:r>
            <a:r>
              <a:rPr lang="en-US" sz="4200" dirty="0">
                <a:ln w="3175">
                  <a:solidFill>
                    <a:schemeClr val="tx1"/>
                  </a:solidFill>
                </a:ln>
                <a:solidFill>
                  <a:srgbClr val="000080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200" dirty="0" err="1">
                <a:ln w="3175">
                  <a:solidFill>
                    <a:schemeClr val="tx1"/>
                  </a:solidFill>
                </a:ln>
                <a:solidFill>
                  <a:srgbClr val="000080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hacia</a:t>
            </a:r>
            <a:r>
              <a:rPr lang="en-US" sz="4200" dirty="0">
                <a:ln w="3175">
                  <a:solidFill>
                    <a:schemeClr val="tx1"/>
                  </a:solidFill>
                </a:ln>
                <a:solidFill>
                  <a:srgbClr val="000080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200" dirty="0" err="1">
                <a:ln w="3175">
                  <a:solidFill>
                    <a:schemeClr val="tx1"/>
                  </a:solidFill>
                </a:ln>
                <a:solidFill>
                  <a:srgbClr val="000080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Díos</a:t>
            </a:r>
            <a:endParaRPr lang="en-US" sz="4200" dirty="0">
              <a:ln w="3175">
                <a:solidFill>
                  <a:schemeClr val="tx1"/>
                </a:solidFill>
              </a:ln>
              <a:solidFill>
                <a:srgbClr val="000080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65261" y="4280721"/>
            <a:ext cx="8009436" cy="156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200" dirty="0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La </a:t>
            </a:r>
            <a:r>
              <a:rPr lang="en-US" sz="4200" dirty="0" err="1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expansión</a:t>
            </a:r>
            <a:r>
              <a:rPr lang="en-US" sz="4200" dirty="0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y </a:t>
            </a:r>
            <a:r>
              <a:rPr lang="en-US" sz="4200" dirty="0" err="1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conciencia</a:t>
            </a:r>
            <a:endParaRPr lang="en-US" sz="4200" dirty="0">
              <a:ln w="3175">
                <a:solidFill>
                  <a:schemeClr val="tx1"/>
                </a:solidFill>
              </a:ln>
              <a:solidFill>
                <a:srgbClr val="660066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200" dirty="0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de la </a:t>
            </a:r>
            <a:r>
              <a:rPr lang="en-US" sz="4200" dirty="0" err="1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presencia</a:t>
            </a:r>
            <a:r>
              <a:rPr lang="en-US" sz="4200" dirty="0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de </a:t>
            </a:r>
            <a:r>
              <a:rPr lang="en-US" sz="4200" dirty="0" err="1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otros</a:t>
            </a:r>
            <a:endParaRPr lang="en-US" sz="4200" dirty="0">
              <a:ln w="3175">
                <a:solidFill>
                  <a:schemeClr val="tx1"/>
                </a:solidFill>
              </a:ln>
              <a:solidFill>
                <a:srgbClr val="660066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200" dirty="0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y </a:t>
            </a:r>
            <a:r>
              <a:rPr lang="en-US" sz="4200" dirty="0" err="1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sus</a:t>
            </a:r>
            <a:r>
              <a:rPr lang="en-US" sz="4200" dirty="0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200" dirty="0" err="1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necesidades</a:t>
            </a:r>
            <a:r>
              <a:rPr lang="en-US" sz="4200" dirty="0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533400" y="5943600"/>
            <a:ext cx="8077200" cy="59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200" spc="-150" dirty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El </a:t>
            </a:r>
            <a:r>
              <a:rPr lang="en-US" sz="4200" spc="-150" dirty="0" err="1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desarollo</a:t>
            </a:r>
            <a:r>
              <a:rPr lang="en-US" sz="4200" spc="-150" dirty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de la </a:t>
            </a:r>
            <a:r>
              <a:rPr lang="en-US" sz="4200" spc="-150" dirty="0" err="1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conciencia</a:t>
            </a:r>
            <a:endParaRPr lang="en-US" sz="4200" spc="-150" dirty="0">
              <a:ln w="3175">
                <a:solidFill>
                  <a:schemeClr val="tx1"/>
                </a:solidFill>
              </a:ln>
              <a:solidFill>
                <a:srgbClr val="0000CC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 advClick="0" advTm="3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100"/>
                            </p:stCondLst>
                            <p:childTnLst>
                              <p:par>
                                <p:cTn id="16" presetID="17" presetClass="entr" presetSubtype="4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8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8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utoUpdateAnimBg="0"/>
      <p:bldP spid="50181" grpId="0" autoUpdateAnimBg="0"/>
      <p:bldP spid="50182" grpId="0" autoUpdateAnimBg="0"/>
      <p:bldP spid="50183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FF"/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2"/>
          <p:cNvGrpSpPr/>
          <p:nvPr/>
        </p:nvGrpSpPr>
        <p:grpSpPr>
          <a:xfrm>
            <a:off x="4383810" y="1219200"/>
            <a:ext cx="1788388" cy="5410201"/>
            <a:chOff x="4338639" y="1289050"/>
            <a:chExt cx="1765298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30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34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5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55000" contrast="-5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31" name="Picture 59" descr="Woman Business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886324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32" name="Picture 58" descr="Man casual_ori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338639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33" name="Picture 60" descr="Wo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36" name="WordArt 23"/>
          <p:cNvSpPr>
            <a:spLocks noChangeArrowheads="1" noChangeShapeType="1" noTextEdit="1"/>
          </p:cNvSpPr>
          <p:nvPr/>
        </p:nvSpPr>
        <p:spPr bwMode="auto">
          <a:xfrm>
            <a:off x="4343400" y="6172201"/>
            <a:ext cx="2133600" cy="533400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Yo</a:t>
            </a:r>
            <a:r>
              <a:rPr lang="en-US" sz="3600" b="1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Espiritual</a:t>
            </a:r>
            <a:endParaRPr lang="en-US" sz="3600" b="1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0" scaled="1"/>
              </a:gradFill>
              <a:effectLst>
                <a:outerShdw dist="12700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28406" y="1219200"/>
            <a:ext cx="1805332" cy="5410201"/>
            <a:chOff x="1257006" y="1143000"/>
            <a:chExt cx="1805332" cy="5410201"/>
          </a:xfrm>
        </p:grpSpPr>
        <p:grpSp>
          <p:nvGrpSpPr>
            <p:cNvPr id="38" name="Group 39"/>
            <p:cNvGrpSpPr/>
            <p:nvPr/>
          </p:nvGrpSpPr>
          <p:grpSpPr>
            <a:xfrm>
              <a:off x="1447800" y="1143000"/>
              <a:ext cx="1412056" cy="4097857"/>
              <a:chOff x="1447800" y="1143000"/>
              <a:chExt cx="1412056" cy="4097857"/>
            </a:xfrm>
          </p:grpSpPr>
          <p:sp>
            <p:nvSpPr>
              <p:cNvPr id="42" name="Rectangle 55"/>
              <p:cNvSpPr>
                <a:spLocks noChangeArrowheads="1"/>
              </p:cNvSpPr>
              <p:nvPr/>
            </p:nvSpPr>
            <p:spPr bwMode="auto">
              <a:xfrm>
                <a:off x="1981200" y="1750924"/>
                <a:ext cx="350601" cy="788049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43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47800" y="1143000"/>
                <a:ext cx="1412056" cy="4097857"/>
              </a:xfrm>
              <a:prstGeom prst="rect">
                <a:avLst/>
              </a:prstGeom>
              <a:noFill/>
            </p:spPr>
          </p:pic>
        </p:grpSp>
        <p:pic>
          <p:nvPicPr>
            <p:cNvPr id="39" name="Picture 54" descr="Woman Business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28801" y="1689810"/>
              <a:ext cx="1233537" cy="3983671"/>
            </a:xfrm>
            <a:prstGeom prst="rect">
              <a:avLst/>
            </a:prstGeom>
            <a:noFill/>
          </p:spPr>
        </p:pic>
        <p:pic>
          <p:nvPicPr>
            <p:cNvPr id="40" name="Picture 52" descr="Man casual_ori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57006" y="1921400"/>
              <a:ext cx="1394364" cy="4097857"/>
            </a:xfrm>
            <a:prstGeom prst="rect">
              <a:avLst/>
            </a:prstGeom>
            <a:noFill/>
          </p:spPr>
        </p:pic>
        <p:pic>
          <p:nvPicPr>
            <p:cNvPr id="41" name="Picture 53" descr="Wo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6001" y="2611346"/>
              <a:ext cx="1376673" cy="3941855"/>
            </a:xfrm>
            <a:prstGeom prst="rect">
              <a:avLst/>
            </a:prstGeom>
            <a:noFill/>
          </p:spPr>
        </p:pic>
      </p:grpSp>
      <p:sp>
        <p:nvSpPr>
          <p:cNvPr id="44" name="WordArt 24"/>
          <p:cNvSpPr>
            <a:spLocks noChangeArrowheads="1" noChangeShapeType="1" noTextEdit="1"/>
          </p:cNvSpPr>
          <p:nvPr/>
        </p:nvSpPr>
        <p:spPr bwMode="auto">
          <a:xfrm>
            <a:off x="1219200" y="6248401"/>
            <a:ext cx="1600200" cy="457200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Yo</a:t>
            </a:r>
            <a:r>
              <a:rPr lang="en-US" sz="3600" b="1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Físico</a:t>
            </a:r>
            <a:endParaRPr lang="en-US" sz="3600" b="1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CCFFFF"/>
              </a:solidFill>
              <a:effectLst>
                <a:outerShdw dist="12700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45" name="Line 11"/>
          <p:cNvSpPr>
            <a:spLocks noChangeShapeType="1"/>
          </p:cNvSpPr>
          <p:nvPr/>
        </p:nvSpPr>
        <p:spPr bwMode="auto">
          <a:xfrm flipV="1">
            <a:off x="457200" y="2362200"/>
            <a:ext cx="3124200" cy="2438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6" name="Line 12"/>
          <p:cNvSpPr>
            <a:spLocks noChangeShapeType="1"/>
          </p:cNvSpPr>
          <p:nvPr/>
        </p:nvSpPr>
        <p:spPr bwMode="auto">
          <a:xfrm>
            <a:off x="457200" y="2438400"/>
            <a:ext cx="3124200" cy="213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28600" y="228600"/>
            <a:ext cx="3581400" cy="823913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FF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Muerte</a:t>
            </a:r>
            <a:r>
              <a:rPr lang="en-US" sz="4800" dirty="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Física</a:t>
            </a:r>
            <a:endParaRPr lang="en-US" dirty="0"/>
          </a:p>
        </p:txBody>
      </p:sp>
      <p:sp>
        <p:nvSpPr>
          <p:cNvPr id="51210" name="AutoShape 10"/>
          <p:cNvSpPr>
            <a:spLocks noChangeArrowheads="1"/>
          </p:cNvSpPr>
          <p:nvPr/>
        </p:nvSpPr>
        <p:spPr bwMode="auto">
          <a:xfrm rot="-4340801">
            <a:off x="6222166" y="2165208"/>
            <a:ext cx="838200" cy="508000"/>
          </a:xfrm>
          <a:prstGeom prst="notchedRightArrow">
            <a:avLst>
              <a:gd name="adj1" fmla="val 50000"/>
              <a:gd name="adj2" fmla="val 41250"/>
            </a:avLst>
          </a:prstGeom>
          <a:gradFill rotWithShape="0">
            <a:gsLst>
              <a:gs pos="0">
                <a:srgbClr val="000099"/>
              </a:gs>
              <a:gs pos="100000">
                <a:srgbClr val="FFFF00"/>
              </a:gs>
            </a:gsLst>
            <a:lin ang="5400000" scaled="1"/>
          </a:gradFill>
          <a:ln w="76200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99"/>
            </a:extrusionClr>
          </a:sp3d>
        </p:spPr>
        <p:txBody>
          <a:bodyPr vert="eaVert" wrap="none" anchor="ctr">
            <a:flatTx/>
          </a:bodyPr>
          <a:lstStyle/>
          <a:p>
            <a:pPr algn="ctr" eaLnBrk="0" hangingPunct="0"/>
            <a:endParaRPr lang="it-IT"/>
          </a:p>
        </p:txBody>
      </p:sp>
      <p:sp>
        <p:nvSpPr>
          <p:cNvPr id="51211" name="WordArt 11"/>
          <p:cNvSpPr>
            <a:spLocks noChangeArrowheads="1" noChangeShapeType="1" noTextEdit="1"/>
          </p:cNvSpPr>
          <p:nvPr/>
        </p:nvSpPr>
        <p:spPr bwMode="auto">
          <a:xfrm rot="1226808">
            <a:off x="4476377" y="717164"/>
            <a:ext cx="4343400" cy="15446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Right"/>
              <a:lightRig rig="legacyHarsh3" dir="b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spc="-30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lin ang="4173192" scaled="1"/>
                </a:gradFill>
                <a:latin typeface="Arial Black"/>
              </a:rPr>
              <a:t>Mundo Espiritual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4114800" y="3172163"/>
            <a:ext cx="4800600" cy="246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800" b="1" spc="-150" dirty="0">
                <a:ln w="12700">
                  <a:solidFill>
                    <a:srgbClr val="FFCC00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La</a:t>
            </a:r>
            <a:r>
              <a:rPr lang="en-US" sz="2800" b="1" spc="-150" dirty="0">
                <a:ln w="12700">
                  <a:solidFill>
                    <a:srgbClr val="FFCC00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4800" b="1" spc="-150" dirty="0" err="1">
                <a:ln w="12700">
                  <a:solidFill>
                    <a:srgbClr val="FFCC00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vida</a:t>
            </a:r>
            <a:endParaRPr lang="en-US" sz="4800" b="1" spc="-150" dirty="0">
              <a:ln w="12700">
                <a:solidFill>
                  <a:srgbClr val="FFCC00"/>
                </a:solidFill>
              </a:ln>
              <a:solidFill>
                <a:srgbClr val="000099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800" b="1" spc="-150">
                <a:ln w="12700">
                  <a:solidFill>
                    <a:srgbClr val="FFCC00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continua</a:t>
            </a:r>
            <a:r>
              <a:rPr lang="en-US" sz="2800" b="1" spc="-150">
                <a:ln w="12700">
                  <a:solidFill>
                    <a:srgbClr val="FFCC00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4800" b="1" spc="-150" smtClean="0">
                <a:ln w="12700">
                  <a:solidFill>
                    <a:srgbClr val="FFCC00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en</a:t>
            </a:r>
            <a:r>
              <a:rPr lang="en-US" sz="2800" b="1" spc="-150" smtClean="0">
                <a:ln w="12700">
                  <a:solidFill>
                    <a:srgbClr val="FFCC00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4800" b="1" spc="-150" smtClean="0">
                <a:ln w="12700">
                  <a:solidFill>
                    <a:srgbClr val="FFCC00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el </a:t>
            </a:r>
            <a:r>
              <a:rPr lang="en-US" sz="4800" b="1" spc="-150" dirty="0" err="1">
                <a:ln w="12700">
                  <a:solidFill>
                    <a:srgbClr val="FFCC00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Mundo</a:t>
            </a:r>
            <a:endParaRPr lang="en-US" sz="4800" b="1" spc="-150" dirty="0">
              <a:ln w="12700">
                <a:solidFill>
                  <a:srgbClr val="FFCC00"/>
                </a:solidFill>
              </a:ln>
              <a:solidFill>
                <a:srgbClr val="000099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800" b="1" spc="-150" dirty="0" err="1">
                <a:ln w="12700">
                  <a:solidFill>
                    <a:srgbClr val="FFCC00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Espiritual</a:t>
            </a:r>
            <a:endParaRPr lang="en-US" b="1" spc="-150" dirty="0">
              <a:ln w="12700">
                <a:solidFill>
                  <a:srgbClr val="FFCC00"/>
                </a:solidFill>
              </a:ln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 advClick="0" advTm="18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4" grpId="0"/>
      <p:bldP spid="45" grpId="0" animBg="1"/>
      <p:bldP spid="51207" grpId="0" animBg="1" autoUpdateAnimBg="0"/>
      <p:bldP spid="51210" grpId="0" animBg="1" autoUpdateAnimBg="0"/>
      <p:bldP spid="51211" grpId="0"/>
      <p:bldP spid="5121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FF00"/>
            </a:gs>
            <a:gs pos="100000">
              <a:srgbClr val="7000B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828800" y="4343400"/>
            <a:ext cx="683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319588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4400" dirty="0" err="1">
                <a:ln w="3175">
                  <a:solidFill>
                    <a:srgbClr val="333399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Espiritualistas</a:t>
            </a:r>
            <a:r>
              <a:rPr lang="en-US" sz="4400" dirty="0">
                <a:ln w="3175">
                  <a:solidFill>
                    <a:srgbClr val="333399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y Mediums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47800"/>
          </a:xfrm>
          <a:noFill/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/>
            </a:r>
            <a:b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r>
              <a:rPr lang="en-US" sz="6400" b="1" dirty="0" err="1">
                <a:ln>
                  <a:solidFill>
                    <a:schemeClr val="bg1"/>
                  </a:solidFill>
                </a:ln>
                <a:solidFill>
                  <a:srgbClr val="4B009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Ejemplos</a:t>
            </a:r>
            <a:r>
              <a:rPr lang="en-US" sz="64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r>
              <a:rPr lang="en-US" sz="6400" b="1" dirty="0">
                <a:ln>
                  <a:solidFill>
                    <a:schemeClr val="bg1"/>
                  </a:solidFill>
                </a:ln>
                <a:solidFill>
                  <a:srgbClr val="4B009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de</a:t>
            </a:r>
            <a:r>
              <a:rPr lang="en-US" sz="64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br>
              <a:rPr lang="en-US" sz="64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r>
              <a:rPr lang="en-US" sz="6400" b="1" dirty="0" err="1">
                <a:ln>
                  <a:solidFill>
                    <a:schemeClr val="bg1"/>
                  </a:solidFill>
                </a:ln>
                <a:solidFill>
                  <a:srgbClr val="4B009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Fenómenos</a:t>
            </a:r>
            <a:r>
              <a:rPr lang="en-US" sz="64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r>
              <a:rPr lang="en-US" sz="6400" b="1" dirty="0" err="1">
                <a:ln>
                  <a:solidFill>
                    <a:schemeClr val="bg1"/>
                  </a:solidFill>
                </a:ln>
                <a:solidFill>
                  <a:srgbClr val="4B009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Espirituales</a:t>
            </a:r>
            <a:endParaRPr lang="en-US" sz="6400" b="1" dirty="0">
              <a:ln>
                <a:solidFill>
                  <a:schemeClr val="bg1"/>
                </a:solidFill>
              </a:ln>
              <a:solidFill>
                <a:srgbClr val="4B009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33375" y="3505200"/>
            <a:ext cx="7058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11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4400" dirty="0" err="1">
                <a:ln w="3175">
                  <a:noFill/>
                </a:ln>
                <a:solidFill>
                  <a:srgbClr val="9900CC"/>
                </a:solidFill>
                <a:effectLst>
                  <a:outerShdw dist="38100" dir="1800000" algn="tl">
                    <a:srgbClr val="000000"/>
                  </a:outerShdw>
                </a:effectLst>
                <a:latin typeface="Comic Sans MS" pitchFamily="66" charset="0"/>
              </a:rPr>
              <a:t>Percepción</a:t>
            </a:r>
            <a:r>
              <a:rPr lang="en-US" sz="4400" dirty="0">
                <a:ln w="3175">
                  <a:noFill/>
                </a:ln>
                <a:solidFill>
                  <a:srgbClr val="9900CC"/>
                </a:solidFill>
                <a:effectLst>
                  <a:outerShdw dist="38100" dir="1800000" algn="tl">
                    <a:srgbClr val="000000"/>
                  </a:outerShdw>
                </a:effectLst>
                <a:latin typeface="Comic Sans MS" pitchFamily="66" charset="0"/>
              </a:rPr>
              <a:t> extra sensorial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895600" y="5943600"/>
            <a:ext cx="1708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ctr" rotWithShape="0">
              <a:srgbClr val="0000FF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Auras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257800" y="5562600"/>
            <a:ext cx="3470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ctr" rotWithShape="0">
              <a:srgbClr val="0000FF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4400" dirty="0" err="1">
                <a:ln w="3175">
                  <a:solidFill>
                    <a:srgbClr val="000099"/>
                  </a:solidFill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Clarividencia</a:t>
            </a:r>
            <a:endParaRPr lang="en-US" sz="4400" dirty="0">
              <a:ln w="3175">
                <a:solidFill>
                  <a:srgbClr val="000099"/>
                </a:solidFill>
              </a:ln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932238" y="1981200"/>
            <a:ext cx="41132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4400" dirty="0" err="1">
                <a:solidFill>
                  <a:srgbClr val="000099"/>
                </a:solidFill>
                <a:latin typeface="Comic Sans MS" pitchFamily="66" charset="0"/>
              </a:rPr>
              <a:t>Curas</a:t>
            </a:r>
            <a:r>
              <a:rPr lang="en-US" sz="44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Comic Sans MS" pitchFamily="66" charset="0"/>
              </a:rPr>
              <a:t>psíquicas</a:t>
            </a:r>
            <a:endParaRPr lang="en-US" sz="4400" dirty="0">
              <a:solidFill>
                <a:srgbClr val="000099"/>
              </a:solidFill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60413" y="2743200"/>
            <a:ext cx="7621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 dirty="0">
                <a:solidFill>
                  <a:srgbClr val="3800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 </a:t>
            </a:r>
            <a:r>
              <a:rPr lang="en-US" sz="4400" dirty="0" err="1">
                <a:solidFill>
                  <a:srgbClr val="3800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mente</a:t>
            </a:r>
            <a:r>
              <a:rPr lang="en-US" sz="4400" dirty="0">
                <a:solidFill>
                  <a:srgbClr val="3800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4400" dirty="0" err="1">
                <a:solidFill>
                  <a:srgbClr val="3800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controla</a:t>
            </a:r>
            <a:r>
              <a:rPr lang="en-US" sz="4400" dirty="0">
                <a:solidFill>
                  <a:srgbClr val="3800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la </a:t>
            </a:r>
            <a:r>
              <a:rPr lang="en-US" sz="4400" dirty="0" err="1">
                <a:solidFill>
                  <a:srgbClr val="3800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materia</a:t>
            </a:r>
            <a:endParaRPr lang="en-US" sz="4400" dirty="0">
              <a:solidFill>
                <a:srgbClr val="38007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57200" y="5181600"/>
            <a:ext cx="2619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ctr" rotWithShape="0">
              <a:srgbClr val="0000FF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4400" dirty="0" err="1">
                <a:ln w="3175">
                  <a:solidFill>
                    <a:srgbClr val="000099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Telepatía</a:t>
            </a:r>
            <a:endParaRPr lang="en-US" sz="4400" dirty="0">
              <a:ln w="3175">
                <a:solidFill>
                  <a:srgbClr val="000099"/>
                </a:solidFill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3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0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autoUpdateAnimBg="0"/>
      <p:bldP spid="10244" grpId="0" autoUpdateAnimBg="0"/>
      <p:bldP spid="10245" grpId="0" autoUpdateAnimBg="0"/>
      <p:bldP spid="10246" grpId="0" autoUpdateAnimBg="0"/>
      <p:bldP spid="10247" grpId="0" autoUpdateAnimBg="0"/>
      <p:bldP spid="10248" grpId="0" autoUpdateAnimBg="0"/>
      <p:bldP spid="1024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0">
              <a:srgbClr val="9900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17500" y="1524000"/>
            <a:ext cx="8458200" cy="158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25400" dir="18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Se determina según el nivél de desarollo de nuestro corazón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41300" y="3244850"/>
            <a:ext cx="8597900" cy="158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4B0096"/>
                </a:solidFill>
                <a:latin typeface="Arial Black" pitchFamily="34" charset="0"/>
              </a:rPr>
              <a:t>…según de nuestra capacidad de dar y recibir amor verdadero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65100" y="4971485"/>
            <a:ext cx="8750300" cy="158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4E004E"/>
                </a:solidFill>
                <a:latin typeface="Arial Black" pitchFamily="34" charset="0"/>
              </a:rPr>
              <a:t>…según el cumplimiento de nuestra porción de responsabilidad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1295400"/>
            <a:chOff x="0" y="0"/>
            <a:chExt cx="9144000" cy="1295400"/>
          </a:xfrm>
        </p:grpSpPr>
        <p:sp>
          <p:nvSpPr>
            <p:cNvPr id="5325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144000" cy="1295400"/>
            </a:xfrm>
            <a:prstGeom prst="rect">
              <a:avLst/>
            </a:prstGeom>
            <a:gradFill flip="none" rotWithShape="1">
              <a:gsLst>
                <a:gs pos="0">
                  <a:srgbClr val="9F3FFF"/>
                </a:gs>
                <a:gs pos="50000">
                  <a:schemeClr val="bg1"/>
                </a:gs>
                <a:gs pos="100000">
                  <a:srgbClr val="9F3FFF"/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3" name="Rectangle 5"/>
            <p:cNvSpPr>
              <a:spLocks noChangeArrowheads="1"/>
            </p:cNvSpPr>
            <p:nvPr/>
          </p:nvSpPr>
          <p:spPr bwMode="auto">
            <a:xfrm>
              <a:off x="0" y="304800"/>
              <a:ext cx="9144000" cy="854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14300" dist="76200" dir="12000000" algn="ctr" rotWithShape="0">
                <a:srgbClr val="FFFF0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6600" spc="300" dirty="0">
                  <a:ln w="12700">
                    <a:solidFill>
                      <a:srgbClr val="FFFF00"/>
                    </a:solidFill>
                  </a:ln>
                  <a:solidFill>
                    <a:srgbClr val="3D007A"/>
                  </a:solidFill>
                  <a:effectLst>
                    <a:outerShdw blurRad="114300" dist="76200" dir="1200000" algn="ctr" rotWithShape="0">
                      <a:srgbClr val="FFFF00">
                        <a:alpha val="70000"/>
                      </a:srgbClr>
                    </a:outerShdw>
                  </a:effectLst>
                  <a:latin typeface="Haettenschweiler" pitchFamily="34" charset="0"/>
                </a:rPr>
                <a:t>Destino después de la Muerte</a:t>
              </a:r>
            </a:p>
          </p:txBody>
        </p:sp>
      </p:grpSp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autoUpdateAnimBg="0"/>
      <p:bldP spid="53252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144000" cy="1676400"/>
            </a:xfrm>
            <a:prstGeom prst="rect">
              <a:avLst/>
            </a:prstGeom>
            <a:gradFill flip="none" rotWithShape="1">
              <a:gsLst>
                <a:gs pos="0">
                  <a:srgbClr val="9F3FFF"/>
                </a:gs>
                <a:gs pos="50000">
                  <a:schemeClr val="bg1"/>
                </a:gs>
                <a:gs pos="100000">
                  <a:srgbClr val="9F3FFF"/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4" name="Text Box 2"/>
            <p:cNvSpPr txBox="1">
              <a:spLocks noChangeArrowheads="1"/>
            </p:cNvSpPr>
            <p:nvPr/>
          </p:nvSpPr>
          <p:spPr bwMode="auto">
            <a:xfrm>
              <a:off x="0" y="228600"/>
              <a:ext cx="9144000" cy="1349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ts val="4900"/>
                </a:lnSpc>
              </a:pPr>
              <a:r>
                <a:rPr lang="en-US" sz="4400" dirty="0">
                  <a:ln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glow rad="228600">
                      <a:schemeClr val="accent2">
                        <a:lumMod val="20000"/>
                        <a:lumOff val="80000"/>
                      </a:schemeClr>
                    </a:glow>
                    <a:outerShdw blurRad="114300" dist="889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La Vida </a:t>
              </a:r>
              <a:r>
                <a:rPr lang="en-US" sz="4400" dirty="0" err="1">
                  <a:ln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glow rad="228600">
                      <a:schemeClr val="accent2">
                        <a:lumMod val="20000"/>
                        <a:lumOff val="80000"/>
                      </a:schemeClr>
                    </a:glow>
                    <a:outerShdw blurRad="114300" dist="889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Física</a:t>
              </a:r>
              <a:r>
                <a:rPr lang="en-US" sz="4400" dirty="0">
                  <a:ln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glow rad="228600">
                      <a:schemeClr val="accent2">
                        <a:lumMod val="20000"/>
                        <a:lumOff val="80000"/>
                      </a:schemeClr>
                    </a:glow>
                    <a:outerShdw blurRad="114300" dist="889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-</a:t>
              </a:r>
            </a:p>
            <a:p>
              <a:pPr algn="ctr" eaLnBrk="0" hangingPunct="0">
                <a:lnSpc>
                  <a:spcPts val="4900"/>
                </a:lnSpc>
              </a:pPr>
              <a:r>
                <a:rPr lang="en-US" sz="4400" spc="-150" dirty="0" err="1">
                  <a:ln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glow rad="228600">
                      <a:schemeClr val="accent2">
                        <a:lumMod val="20000"/>
                        <a:lumOff val="80000"/>
                      </a:schemeClr>
                    </a:glow>
                    <a:outerShdw blurRad="114300" dist="889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Nuestra</a:t>
              </a:r>
              <a:r>
                <a:rPr lang="en-US" sz="4400" spc="-150" dirty="0">
                  <a:ln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glow rad="228600">
                      <a:schemeClr val="accent2">
                        <a:lumMod val="20000"/>
                        <a:lumOff val="80000"/>
                      </a:schemeClr>
                    </a:glow>
                    <a:outerShdw blurRad="114300" dist="889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400" spc="-150" dirty="0" err="1">
                  <a:ln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glow rad="228600">
                      <a:schemeClr val="accent2">
                        <a:lumMod val="20000"/>
                        <a:lumOff val="80000"/>
                      </a:schemeClr>
                    </a:glow>
                    <a:outerShdw blurRad="114300" dist="889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Única</a:t>
              </a:r>
              <a:r>
                <a:rPr lang="en-US" sz="4400" spc="-150" dirty="0">
                  <a:ln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glow rad="228600">
                      <a:schemeClr val="accent2">
                        <a:lumMod val="20000"/>
                        <a:lumOff val="80000"/>
                      </a:schemeClr>
                    </a:glow>
                    <a:outerShdw blurRad="114300" dist="889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400" spc="-150" dirty="0" err="1">
                  <a:ln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glow rad="228600">
                      <a:schemeClr val="accent2">
                        <a:lumMod val="20000"/>
                        <a:lumOff val="80000"/>
                      </a:schemeClr>
                    </a:glow>
                    <a:outerShdw blurRad="114300" dist="889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Oportunidad</a:t>
              </a:r>
              <a:endParaRPr lang="en-US" sz="4400" spc="-150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2">
                      <a:lumMod val="20000"/>
                      <a:lumOff val="80000"/>
                    </a:schemeClr>
                  </a:glow>
                  <a:outerShdw blurRad="114300" dist="88900" dir="1800000" algn="ctr" rotWithShape="0">
                    <a:schemeClr val="bg1"/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230321" y="2057400"/>
            <a:ext cx="6660092" cy="112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635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Perfeccionar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635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635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nuestro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660066"/>
              </a:solidFill>
              <a:effectLst>
                <a:outerShdw blurRad="635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635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carácter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660066"/>
              </a:solidFill>
              <a:effectLst>
                <a:outerShdw blurRad="635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423002" y="3276600"/>
            <a:ext cx="6274730" cy="107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430086"/>
                </a:solidFill>
                <a:effectLst>
                  <a:outerShdw blurRad="635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Restaurar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430086"/>
                </a:solidFill>
                <a:effectLst>
                  <a:outerShdw blurRad="635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los</a:t>
            </a:r>
          </a:p>
          <a:p>
            <a:pPr algn="ctr" eaLnBrk="0" hangingPunct="0">
              <a:lnSpc>
                <a:spcPct val="70000"/>
              </a:lnSpc>
            </a:pP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430086"/>
                </a:solidFill>
                <a:effectLst>
                  <a:outerShdw blurRad="635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errores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430086"/>
                </a:solidFill>
                <a:effectLst>
                  <a:outerShdw blurRad="635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430086"/>
                </a:solidFill>
                <a:effectLst>
                  <a:outerShdw blurRad="635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espirituales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430086"/>
              </a:solidFill>
              <a:effectLst>
                <a:outerShdw blurRad="635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29135" y="4495800"/>
            <a:ext cx="8862465" cy="59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635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Dar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635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nacimiento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635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a los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635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hijos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000099"/>
              </a:solidFill>
              <a:effectLst>
                <a:outerShdw blurRad="635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055167" y="5257800"/>
            <a:ext cx="7010400" cy="107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dist="50800" dir="18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Aprender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a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apreciar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0000"/>
              </a:lnSpc>
            </a:pP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a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toda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la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gente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2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25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3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225"/>
                            </p:stCondLst>
                            <p:childTnLst>
                              <p:par>
                                <p:cTn id="18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725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  <p:bldP spid="54276" grpId="0" autoUpdateAnimBg="0"/>
      <p:bldP spid="54277" grpId="0" autoUpdateAnimBg="0"/>
      <p:bldP spid="54278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7"/>
          <p:cNvGrpSpPr/>
          <p:nvPr/>
        </p:nvGrpSpPr>
        <p:grpSpPr>
          <a:xfrm>
            <a:off x="3886200" y="1143000"/>
            <a:ext cx="1259430" cy="3810000"/>
            <a:chOff x="1954212" y="1289050"/>
            <a:chExt cx="1765300" cy="5340350"/>
          </a:xfrm>
        </p:grpSpPr>
        <p:grpSp>
          <p:nvGrpSpPr>
            <p:cNvPr id="21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25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26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22" name="Picture 54" descr="Woman Business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1900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23" name="Picture 52" descr="Man casual_ori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24" name="Picture 53" descr="Wo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  <p:grpSp>
        <p:nvGrpSpPr>
          <p:cNvPr id="27" name="Group 36"/>
          <p:cNvGrpSpPr/>
          <p:nvPr/>
        </p:nvGrpSpPr>
        <p:grpSpPr>
          <a:xfrm>
            <a:off x="6553200" y="1143000"/>
            <a:ext cx="1253765" cy="3809999"/>
            <a:chOff x="4338638" y="1289050"/>
            <a:chExt cx="1757362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8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32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3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55000" contrast="-5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29" name="Picture 28" descr="Woman Business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878387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30" name="Picture 58" descr="Man casual_ori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31" name="Picture 60" descr="Wo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0" y="0"/>
            <a:ext cx="9144000" cy="1001713"/>
            <a:chOff x="0" y="0"/>
            <a:chExt cx="5760" cy="631"/>
          </a:xfrm>
        </p:grpSpPr>
        <p:sp>
          <p:nvSpPr>
            <p:cNvPr id="552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576"/>
            </a:xfrm>
            <a:prstGeom prst="rect">
              <a:avLst/>
            </a:prstGeom>
            <a:gradFill rotWithShape="0">
              <a:gsLst>
                <a:gs pos="0">
                  <a:srgbClr val="FF99FF"/>
                </a:gs>
                <a:gs pos="50000">
                  <a:schemeClr val="bg1"/>
                </a:gs>
                <a:gs pos="100000">
                  <a:srgbClr val="FF99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5300" name="Text Box 4"/>
            <p:cNvSpPr txBox="1">
              <a:spLocks noChangeArrowheads="1"/>
            </p:cNvSpPr>
            <p:nvPr/>
          </p:nvSpPr>
          <p:spPr bwMode="auto">
            <a:xfrm>
              <a:off x="0" y="48"/>
              <a:ext cx="5760" cy="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ts val="6480"/>
                </a:lnSpc>
              </a:pPr>
              <a:r>
                <a:rPr lang="en-US" sz="5400" b="1" dirty="0" err="1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Tres</a:t>
              </a:r>
              <a:r>
                <a:rPr lang="en-US" sz="5400" b="1" dirty="0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5400" b="1" dirty="0" err="1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Fases</a:t>
              </a:r>
              <a:r>
                <a:rPr lang="en-US" sz="5400" b="1" dirty="0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 de la Vida</a:t>
              </a:r>
            </a:p>
          </p:txBody>
        </p:sp>
      </p:grp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1131677" y="2590800"/>
            <a:ext cx="1219200" cy="1676400"/>
          </a:xfrm>
          <a:prstGeom prst="ellips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714394" y="4989585"/>
            <a:ext cx="2053767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76200" dist="76200" dir="1800000" algn="ctr" rotWithShape="0">
                    <a:schemeClr val="tx1"/>
                  </a:outerShdw>
                </a:effectLst>
                <a:latin typeface="Arial Black" pitchFamily="34" charset="0"/>
              </a:rPr>
              <a:t>Vientre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rgbClr val="CCFFFF"/>
              </a:solidFill>
              <a:effectLst>
                <a:outerShdw blurRad="76200" dist="762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76200" dist="76200" dir="1800000" algn="ctr" rotWithShape="0">
                    <a:schemeClr val="tx1"/>
                  </a:outerShdw>
                </a:effectLst>
                <a:latin typeface="Arial Black" pitchFamily="34" charset="0"/>
              </a:rPr>
              <a:t>9 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76200" dist="76200" dir="1800000" algn="ctr" rotWithShape="0">
                    <a:schemeClr val="tx1"/>
                  </a:outerShdw>
                </a:effectLst>
                <a:latin typeface="Arial Black" pitchFamily="34" charset="0"/>
              </a:rPr>
              <a:t>meses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rgbClr val="CCFFFF"/>
              </a:solidFill>
              <a:effectLst>
                <a:outerShdw blurRad="76200" dist="762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586955" y="5783759"/>
            <a:ext cx="230864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 eaLnBrk="0" hangingPunct="0"/>
            <a:r>
              <a:rPr lang="en-US" sz="4400" spc="-150" dirty="0" err="1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635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Líquido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3581401" y="4989585"/>
            <a:ext cx="1981200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rgbClr val="540054"/>
                </a:solidFill>
                <a:effectLst>
                  <a:outerShdw blurRad="254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Tierra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rgbClr val="540054"/>
                </a:solidFill>
                <a:effectLst>
                  <a:outerShdw blurRad="254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90 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rgbClr val="540054"/>
                </a:solidFill>
                <a:effectLst>
                  <a:outerShdw blurRad="254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años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rgbClr val="540054"/>
              </a:solidFill>
              <a:effectLst>
                <a:outerShdw blurRad="254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3758523" y="5783759"/>
            <a:ext cx="163390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 wrap="square">
            <a:spAutoFit/>
            <a:flatTx/>
          </a:bodyPr>
          <a:lstStyle/>
          <a:p>
            <a:pPr algn="ctr" eaLnBrk="0" hangingPunct="0"/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12700" dist="25400" dir="1800000" algn="ctr" rotWithShape="0">
                    <a:schemeClr val="bg1"/>
                  </a:outerShdw>
                </a:effectLst>
                <a:latin typeface="Arial Black" pitchFamily="34" charset="0"/>
              </a:rPr>
              <a:t>Aire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12700" dist="254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6019800" y="4984776"/>
            <a:ext cx="2667000" cy="88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200" dirty="0" err="1">
                <a:ln w="3175">
                  <a:noFill/>
                </a:ln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Eternidad</a:t>
            </a:r>
            <a:endParaRPr lang="en-US" sz="3200" dirty="0">
              <a:ln w="3175">
                <a:noFill/>
              </a:ln>
              <a:solidFill>
                <a:srgbClr val="000099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dist="50800" dir="24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200" dirty="0" err="1">
                <a:ln w="3175">
                  <a:noFill/>
                </a:ln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Espiritual</a:t>
            </a:r>
            <a:endParaRPr lang="en-US" sz="3200" dirty="0">
              <a:ln w="3175">
                <a:noFill/>
              </a:ln>
              <a:solidFill>
                <a:srgbClr val="000099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dist="50800" dir="24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6445841" y="5783759"/>
            <a:ext cx="181491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tx1"/>
            </a:outerShdw>
          </a:effectLst>
        </p:spPr>
        <p:txBody>
          <a:bodyPr wrap="none">
            <a:spAutoFit/>
            <a:flatTx/>
          </a:bodyPr>
          <a:lstStyle/>
          <a:p>
            <a:pPr algn="ctr" eaLnBrk="0" hangingPunct="0"/>
            <a:r>
              <a:rPr lang="en-US" sz="4400" dirty="0">
                <a:ln w="12700">
                  <a:solidFill>
                    <a:srgbClr val="FFFF00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Amor</a:t>
            </a:r>
          </a:p>
        </p:txBody>
      </p:sp>
    </p:spTree>
  </p:cSld>
  <p:clrMapOvr>
    <a:masterClrMapping/>
  </p:clrMapOvr>
  <p:transition spd="slow" advClick="0" advTm="2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  <p:bldP spid="55302" grpId="0" autoUpdateAnimBg="0"/>
      <p:bldP spid="55303" grpId="0" autoUpdateAnimBg="0"/>
      <p:bldP spid="55304" grpId="0" autoUpdateAnimBg="0"/>
      <p:bldP spid="55305" grpId="0" autoUpdateAnimBg="0"/>
      <p:bldP spid="55306" grpId="0" autoUpdateAnimBg="0"/>
      <p:bldP spid="55307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C31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533400" y="858837"/>
            <a:ext cx="8077200" cy="5008563"/>
            <a:chOff x="336" y="480"/>
            <a:chExt cx="5088" cy="3155"/>
          </a:xfrm>
        </p:grpSpPr>
        <p:sp>
          <p:nvSpPr>
            <p:cNvPr id="56323" name="Text Box 3"/>
            <p:cNvSpPr txBox="1">
              <a:spLocks noChangeArrowheads="1"/>
            </p:cNvSpPr>
            <p:nvPr/>
          </p:nvSpPr>
          <p:spPr bwMode="auto">
            <a:xfrm>
              <a:off x="336" y="480"/>
              <a:ext cx="5088" cy="2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4800" dirty="0">
                  <a:ln w="12700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127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“A </a:t>
              </a:r>
              <a:r>
                <a:rPr lang="en-US" sz="4800" dirty="0" err="1">
                  <a:ln w="12700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127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medida</a:t>
              </a:r>
              <a:r>
                <a:rPr lang="en-US" sz="4800" dirty="0">
                  <a:ln w="12700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127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800" dirty="0" err="1">
                  <a:ln w="12700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127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que</a:t>
              </a:r>
              <a:r>
                <a:rPr lang="en-US" sz="4800" dirty="0">
                  <a:ln w="12700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127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se </a:t>
              </a:r>
              <a:r>
                <a:rPr lang="en-US" sz="4800" dirty="0" err="1" smtClean="0">
                  <a:ln w="12700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127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avance</a:t>
              </a:r>
              <a:r>
                <a:rPr lang="en-US" sz="4800" dirty="0" smtClean="0">
                  <a:ln w="12700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127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en </a:t>
              </a:r>
              <a:r>
                <a:rPr lang="en-US" sz="4800" dirty="0" err="1">
                  <a:ln w="12700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127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amor</a:t>
              </a:r>
              <a:r>
                <a:rPr lang="en-US" sz="4800" dirty="0">
                  <a:ln w="12700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127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800" dirty="0" err="1">
                  <a:ln w="12700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127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crecerás</a:t>
              </a:r>
              <a:r>
                <a:rPr lang="en-US" sz="4800" dirty="0">
                  <a:ln w="12700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127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800" dirty="0" err="1" smtClean="0">
                  <a:ln w="12700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127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mas</a:t>
              </a:r>
              <a:r>
                <a:rPr lang="en-US" sz="4800" dirty="0">
                  <a:ln w="12700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127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800" dirty="0" err="1" smtClean="0">
                  <a:ln w="12700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127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seguro</a:t>
              </a:r>
              <a:r>
                <a:rPr lang="en-US" sz="4800" dirty="0" smtClean="0">
                  <a:ln w="12700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127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800" dirty="0">
                  <a:ln w="12700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127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en la </a:t>
              </a:r>
              <a:r>
                <a:rPr lang="en-US" sz="4800" dirty="0" err="1">
                  <a:ln w="12700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127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realidad</a:t>
              </a:r>
              <a:r>
                <a:rPr lang="en-US" sz="4800" dirty="0">
                  <a:ln w="12700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127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de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4800" dirty="0" err="1">
                  <a:ln w="12700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127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Díos</a:t>
              </a:r>
              <a:r>
                <a:rPr lang="en-US" sz="4800" dirty="0">
                  <a:ln w="12700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127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y la </a:t>
              </a:r>
              <a:r>
                <a:rPr lang="en-US" sz="4800" dirty="0" err="1">
                  <a:ln w="12700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127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inmortalidad</a:t>
              </a:r>
              <a:r>
                <a:rPr lang="en-US" sz="4800" dirty="0">
                  <a:ln w="12700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127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800" dirty="0" smtClean="0">
                  <a:ln w="12700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127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de </a:t>
              </a:r>
              <a:r>
                <a:rPr lang="en-US" sz="4800" dirty="0" err="1" smtClean="0">
                  <a:ln w="12700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127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tu</a:t>
              </a:r>
              <a:r>
                <a:rPr lang="en-US" sz="4800" dirty="0" smtClean="0">
                  <a:ln w="12700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127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800" dirty="0" err="1">
                  <a:ln w="12700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127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espíritu</a:t>
              </a:r>
              <a:r>
                <a:rPr lang="en-US" sz="4800" dirty="0">
                  <a:ln w="12700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127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.”</a:t>
              </a:r>
              <a:endParaRPr lang="en-US" sz="480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12700" dist="25400" dir="1800000" algn="ctr" rotWithShape="0">
                    <a:schemeClr val="bg1"/>
                  </a:outerShdw>
                </a:effectLst>
              </a:endParaRPr>
            </a:p>
          </p:txBody>
        </p:sp>
        <p:sp>
          <p:nvSpPr>
            <p:cNvPr id="56324" name="Text Box 4"/>
            <p:cNvSpPr txBox="1">
              <a:spLocks noChangeArrowheads="1"/>
            </p:cNvSpPr>
            <p:nvPr/>
          </p:nvSpPr>
          <p:spPr bwMode="auto">
            <a:xfrm>
              <a:off x="1716" y="3081"/>
              <a:ext cx="2328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altLang="en-US" b="1" dirty="0">
                  <a:solidFill>
                    <a:srgbClr val="000099"/>
                  </a:solidFill>
                  <a:cs typeface="Times New Roman" pitchFamily="18" charset="0"/>
                </a:rPr>
                <a:t>F. Dostoyevsky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altLang="en-US" sz="2000" b="1" dirty="0" err="1">
                  <a:solidFill>
                    <a:srgbClr val="000099"/>
                  </a:solidFill>
                  <a:latin typeface="Arial Rounded MT Bold" pitchFamily="34" charset="0"/>
                </a:rPr>
                <a:t>Autor</a:t>
              </a:r>
              <a:r>
                <a:rPr lang="en-US" altLang="en-US" sz="2000" b="1" dirty="0">
                  <a:solidFill>
                    <a:srgbClr val="000099"/>
                  </a:solidFill>
                  <a:latin typeface="Arial Rounded MT Bold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000099"/>
                  </a:solidFill>
                  <a:latin typeface="Arial Rounded MT Bold" pitchFamily="34" charset="0"/>
                </a:rPr>
                <a:t>Ruso</a:t>
              </a:r>
              <a:endParaRPr lang="en-US" altLang="en-US" sz="2000" b="1" dirty="0">
                <a:solidFill>
                  <a:srgbClr val="000099"/>
                </a:solidFill>
                <a:latin typeface="Arial Rounded MT Bold" pitchFamily="34" charset="0"/>
              </a:endParaRPr>
            </a:p>
            <a:p>
              <a:pPr algn="ctr" eaLnBrk="0" hangingPunct="0">
                <a:lnSpc>
                  <a:spcPct val="80000"/>
                </a:lnSpc>
              </a:pPr>
              <a:r>
                <a:rPr lang="en-US" altLang="en-US" sz="2000" b="1" dirty="0" smtClean="0">
                  <a:solidFill>
                    <a:srgbClr val="000099"/>
                  </a:solidFill>
                  <a:latin typeface="Arial Rounded MT Bold" pitchFamily="34" charset="0"/>
                </a:rPr>
                <a:t>“Los </a:t>
              </a:r>
              <a:r>
                <a:rPr lang="en-US" altLang="en-US" sz="2000" b="1" dirty="0" err="1">
                  <a:solidFill>
                    <a:srgbClr val="000099"/>
                  </a:solidFill>
                  <a:latin typeface="Arial Rounded MT Bold" pitchFamily="34" charset="0"/>
                </a:rPr>
                <a:t>Hermanos</a:t>
              </a:r>
              <a:r>
                <a:rPr lang="en-US" altLang="en-US" sz="2000" b="1" dirty="0">
                  <a:solidFill>
                    <a:srgbClr val="000099"/>
                  </a:solidFill>
                  <a:latin typeface="Arial Rounded MT Bold" pitchFamily="34" charset="0"/>
                </a:rPr>
                <a:t> </a:t>
              </a:r>
              <a:r>
                <a:rPr lang="en-US" altLang="en-US" sz="2000" b="1" dirty="0" err="1" smtClean="0">
                  <a:solidFill>
                    <a:srgbClr val="000099"/>
                  </a:solidFill>
                  <a:latin typeface="Arial Rounded MT Bold" pitchFamily="34" charset="0"/>
                </a:rPr>
                <a:t>Karamasov</a:t>
              </a:r>
              <a:r>
                <a:rPr lang="en-US" altLang="en-US" sz="2000" b="1" dirty="0" smtClean="0">
                  <a:solidFill>
                    <a:srgbClr val="000099"/>
                  </a:solidFill>
                  <a:latin typeface="Arial Rounded MT Bold" pitchFamily="34" charset="0"/>
                </a:rPr>
                <a:t>”</a:t>
              </a:r>
              <a:endParaRPr lang="en-US" altLang="en-US" sz="2000" b="1" dirty="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</p:grpSp>
    </p:spTree>
  </p:cSld>
  <p:clrMapOvr>
    <a:masterClrMapping/>
  </p:clrMapOvr>
  <p:transition spd="slow" advClick="0" advTm="16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auto">
          <a:xfrm>
            <a:off x="1352550" y="304800"/>
            <a:ext cx="6648450" cy="1828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Las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Enseñanzas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 de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360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Rev. Dr. Sun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Myung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 Moon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43050" y="2057400"/>
            <a:ext cx="6076950" cy="4391025"/>
            <a:chOff x="1543050" y="2133600"/>
            <a:chExt cx="6076950" cy="4391025"/>
          </a:xfrm>
        </p:grpSpPr>
        <p:grpSp>
          <p:nvGrpSpPr>
            <p:cNvPr id="57347" name="Group 3"/>
            <p:cNvGrpSpPr>
              <a:grpSpLocks/>
            </p:cNvGrpSpPr>
            <p:nvPr/>
          </p:nvGrpSpPr>
          <p:grpSpPr bwMode="auto">
            <a:xfrm>
              <a:off x="1543050" y="2133600"/>
              <a:ext cx="6076950" cy="4391025"/>
              <a:chOff x="972" y="1344"/>
              <a:chExt cx="3828" cy="2766"/>
            </a:xfrm>
          </p:grpSpPr>
          <p:grpSp>
            <p:nvGrpSpPr>
              <p:cNvPr id="57348" name="Group 4"/>
              <p:cNvGrpSpPr>
                <a:grpSpLocks/>
              </p:cNvGrpSpPr>
              <p:nvPr/>
            </p:nvGrpSpPr>
            <p:grpSpPr bwMode="auto">
              <a:xfrm>
                <a:off x="972" y="1344"/>
                <a:ext cx="3828" cy="2652"/>
                <a:chOff x="0" y="1056"/>
                <a:chExt cx="2016" cy="1425"/>
              </a:xfrm>
            </p:grpSpPr>
            <p:pic>
              <p:nvPicPr>
                <p:cNvPr id="57349" name="Picture 5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1056"/>
                  <a:ext cx="2016" cy="1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57350" name="Text Box 6"/>
                <p:cNvSpPr txBox="1">
                  <a:spLocks noChangeArrowheads="1"/>
                </p:cNvSpPr>
                <p:nvPr/>
              </p:nvSpPr>
              <p:spPr bwMode="auto">
                <a:xfrm rot="-67253">
                  <a:off x="606" y="1160"/>
                  <a:ext cx="61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Old English" pitchFamily="2" charset="0"/>
                  </a:endParaRPr>
                </a:p>
              </p:txBody>
            </p:sp>
          </p:grpSp>
          <p:sp>
            <p:nvSpPr>
              <p:cNvPr id="57351" name="AutoShape 7"/>
              <p:cNvSpPr>
                <a:spLocks noChangeArrowheads="1"/>
              </p:cNvSpPr>
              <p:nvPr/>
            </p:nvSpPr>
            <p:spPr bwMode="auto">
              <a:xfrm rot="5400000" flipH="1" flipV="1">
                <a:off x="2614" y="3677"/>
                <a:ext cx="604" cy="262"/>
              </a:xfrm>
              <a:prstGeom prst="wave">
                <a:avLst>
                  <a:gd name="adj1" fmla="val 13005"/>
                  <a:gd name="adj2" fmla="val 0"/>
                </a:avLst>
              </a:prstGeom>
              <a:gradFill rotWithShape="0">
                <a:gsLst>
                  <a:gs pos="0">
                    <a:srgbClr val="B2B2B2"/>
                  </a:gs>
                  <a:gs pos="100000">
                    <a:srgbClr val="80808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eaLnBrk="0" hangingPunct="0"/>
                <a:endParaRPr 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</p:grpSp>
        <p:sp>
          <p:nvSpPr>
            <p:cNvPr id="57352" name="WordArt 8"/>
            <p:cNvSpPr>
              <a:spLocks noChangeArrowheads="1" noChangeShapeType="1" noTextEdit="1"/>
            </p:cNvSpPr>
            <p:nvPr/>
          </p:nvSpPr>
          <p:spPr bwMode="auto">
            <a:xfrm rot="83726">
              <a:off x="3733800" y="4113213"/>
              <a:ext cx="3276600" cy="6842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8000"/>
                </a:avLst>
              </a:prstTxWarp>
            </a:bodyPr>
            <a:lstStyle/>
            <a:p>
              <a:pPr algn="ctr"/>
              <a:r>
                <a:rPr lang="en-US" sz="3600" kern="10" spc="300">
                  <a:ln w="1905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Unificación</a:t>
              </a:r>
            </a:p>
          </p:txBody>
        </p:sp>
        <p:sp>
          <p:nvSpPr>
            <p:cNvPr id="57353" name="WordArt 9"/>
            <p:cNvSpPr>
              <a:spLocks noChangeArrowheads="1" noChangeShapeType="1" noTextEdit="1"/>
            </p:cNvSpPr>
            <p:nvPr/>
          </p:nvSpPr>
          <p:spPr bwMode="auto">
            <a:xfrm rot="77332">
              <a:off x="2820988" y="2592388"/>
              <a:ext cx="2968625" cy="7270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60060"/>
                </a:avLst>
              </a:prstTxWarp>
            </a:bodyPr>
            <a:lstStyle/>
            <a:p>
              <a:pPr algn="ctr"/>
              <a:r>
                <a:rPr lang="en-US" sz="3600" kern="10" spc="300" dirty="0">
                  <a:ln w="1905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El Principio</a:t>
              </a:r>
            </a:p>
          </p:txBody>
        </p:sp>
        <p:sp>
          <p:nvSpPr>
            <p:cNvPr id="57354" name="WordArt 10"/>
            <p:cNvSpPr>
              <a:spLocks noChangeArrowheads="1" noChangeShapeType="1" noTextEdit="1"/>
            </p:cNvSpPr>
            <p:nvPr/>
          </p:nvSpPr>
          <p:spPr bwMode="auto">
            <a:xfrm rot="77332">
              <a:off x="4114800" y="3429000"/>
              <a:ext cx="1295400" cy="5334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65593"/>
                </a:avLst>
              </a:prstTxWarp>
            </a:bodyPr>
            <a:lstStyle/>
            <a:p>
              <a:pPr algn="ctr"/>
              <a:r>
                <a:rPr lang="en-US" sz="3600" kern="10" spc="300">
                  <a:ln w="1905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de la</a:t>
              </a:r>
            </a:p>
          </p:txBody>
        </p:sp>
      </p:grpSp>
    </p:spTree>
  </p:cSld>
  <p:clrMapOvr>
    <a:masterClrMapping/>
  </p:clrMapOvr>
  <p:transition spd="slow"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rgbClr val="99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1370013" y="1104900"/>
            <a:ext cx="6400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atin typeface="Arial Black"/>
              </a:rPr>
              <a:t>Nuevos Entendimientos</a:t>
            </a:r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322263" y="228600"/>
            <a:ext cx="849471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El Principio </a:t>
            </a:r>
            <a:r>
              <a:rPr lang="es-ES" sz="3600" kern="10" dirty="0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de </a:t>
            </a:r>
            <a:r>
              <a:rPr lang="es-E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la Unificación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50000">
                    <a:srgbClr val="FFCCFF"/>
                  </a:gs>
                  <a:gs pos="100000">
                    <a:srgbClr val="FFCCFF"/>
                  </a:gs>
                </a:gsLst>
                <a:lin ang="5400000" scaled="1"/>
              </a:gradFill>
              <a:latin typeface="Haettenschweiler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rot="5380979">
            <a:off x="4304507" y="1959768"/>
            <a:ext cx="533400" cy="423863"/>
          </a:xfrm>
          <a:prstGeom prst="notchedRightArrow">
            <a:avLst>
              <a:gd name="adj1" fmla="val 50000"/>
              <a:gd name="adj2" fmla="val 31461"/>
            </a:avLst>
          </a:prstGeom>
          <a:gradFill rotWithShape="0">
            <a:gsLst>
              <a:gs pos="0">
                <a:srgbClr val="CCCCFF"/>
              </a:gs>
              <a:gs pos="100000">
                <a:srgbClr val="FF00FF"/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 rot="10796790" flipH="1" flipV="1">
            <a:off x="495300" y="3578225"/>
            <a:ext cx="8151813" cy="9921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/>
            <a:r>
              <a:rPr lang="en-US" sz="360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Propósito de la Vida Humana</a:t>
            </a:r>
            <a:endParaRPr lang="en-US" sz="160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 rot="10797412" flipH="1" flipV="1">
            <a:off x="836613" y="2625725"/>
            <a:ext cx="7467600" cy="885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Naturaleza de Díos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 rot="10797387" flipH="1" flipV="1">
            <a:off x="-1588" y="5638800"/>
            <a:ext cx="9144001" cy="990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Propósito</a:t>
            </a:r>
            <a:r>
              <a:rPr lang="en-US" sz="18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y</a:t>
            </a:r>
            <a:r>
              <a:rPr lang="en-US" sz="18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Dirección</a:t>
            </a:r>
            <a:r>
              <a:rPr lang="en-US" sz="10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de</a:t>
            </a:r>
            <a:r>
              <a:rPr lang="en-US" sz="10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la</a:t>
            </a:r>
            <a:r>
              <a:rPr lang="en-US" sz="10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Historia</a:t>
            </a:r>
            <a:endParaRPr lang="en-US" sz="1600">
              <a:solidFill>
                <a:srgbClr val="003300"/>
              </a:solidFill>
              <a:effectLst>
                <a:outerShdw blurRad="50800" dist="38100" dir="18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 rot="10797128" flipH="1" flipV="1">
            <a:off x="265113" y="4646613"/>
            <a:ext cx="8610600" cy="9144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/>
            <a:r>
              <a:rPr lang="en-US" sz="4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Vida</a:t>
            </a:r>
            <a:r>
              <a:rPr lang="en-US" sz="36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4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después</a:t>
            </a:r>
            <a:r>
              <a:rPr lang="en-US" sz="36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4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</a:t>
            </a:r>
            <a:r>
              <a:rPr lang="en-US" sz="36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4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</a:t>
            </a:r>
            <a:r>
              <a:rPr lang="en-US" sz="36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4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Muerte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2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rgbClr val="99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2"/>
          <p:cNvSpPr>
            <a:spLocks noChangeArrowheads="1"/>
          </p:cNvSpPr>
          <p:nvPr/>
        </p:nvSpPr>
        <p:spPr bwMode="auto">
          <a:xfrm rot="10797412" flipH="1" flipV="1">
            <a:off x="836613" y="2625725"/>
            <a:ext cx="7467600" cy="885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Naturaleza de Díos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 rot="10797128" flipH="1" flipV="1">
            <a:off x="265113" y="4646613"/>
            <a:ext cx="8610600" cy="9144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/>
            <a:r>
              <a:rPr lang="en-US" sz="4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Vida</a:t>
            </a:r>
            <a:r>
              <a:rPr lang="en-US" sz="36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4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después</a:t>
            </a:r>
            <a:r>
              <a:rPr lang="en-US" sz="36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4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</a:t>
            </a:r>
            <a:r>
              <a:rPr lang="en-US" sz="36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4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</a:t>
            </a:r>
            <a:r>
              <a:rPr lang="en-US" sz="36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4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Muerte</a:t>
            </a:r>
            <a:endParaRPr lang="en-US" sz="1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1371600" y="1104900"/>
            <a:ext cx="6400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atin typeface="Arial Black"/>
              </a:rPr>
              <a:t>Nuevos</a:t>
            </a:r>
            <a:r>
              <a:rPr lang="en-US" sz="36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atin typeface="Arial Black"/>
              </a:rPr>
              <a:t> </a:t>
            </a:r>
            <a:r>
              <a:rPr lang="en-US" sz="36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atin typeface="Arial Black"/>
              </a:rPr>
              <a:t>Entendimientos</a:t>
            </a:r>
            <a:endParaRPr lang="en-US" sz="36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FF"/>
                  </a:gs>
                  <a:gs pos="100000">
                    <a:schemeClr val="bg1"/>
                  </a:gs>
                </a:gsLst>
                <a:path path="rect">
                  <a:fillToRect l="100000" t="100000"/>
                </a:path>
              </a:gradFill>
              <a:latin typeface="Arial Black"/>
            </a:endParaRP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 rot="10796790" flipH="1" flipV="1">
            <a:off x="496888" y="3578225"/>
            <a:ext cx="8151812" cy="9921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/>
            <a:r>
              <a:rPr lang="en-US" sz="360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Propósito de la Vida Humana</a:t>
            </a:r>
            <a:endParaRPr lang="en-US" sz="160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 rot="10797387" flipH="1" flipV="1">
            <a:off x="0" y="5638800"/>
            <a:ext cx="9144000" cy="990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Propósito</a:t>
            </a:r>
            <a:r>
              <a:rPr lang="en-US" sz="18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y</a:t>
            </a:r>
            <a:r>
              <a:rPr lang="en-US" sz="18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Dirección</a:t>
            </a:r>
            <a:r>
              <a:rPr lang="en-US" sz="10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de</a:t>
            </a:r>
            <a:r>
              <a:rPr lang="en-US" sz="10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la</a:t>
            </a:r>
            <a:r>
              <a:rPr lang="en-US" sz="10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>
                <a:solidFill>
                  <a:srgbClr val="003300"/>
                </a:solidFill>
                <a:effectLst>
                  <a:outerShdw blurRad="50800" dist="38100" dir="1800000" algn="tl">
                    <a:srgbClr val="000000"/>
                  </a:outerShdw>
                </a:effectLst>
                <a:latin typeface="Arial Black" pitchFamily="34" charset="0"/>
              </a:rPr>
              <a:t>Historia</a:t>
            </a:r>
            <a:endParaRPr lang="en-US" sz="1600">
              <a:solidFill>
                <a:srgbClr val="003300"/>
              </a:solidFill>
              <a:effectLst>
                <a:outerShdw blurRad="50800" dist="38100" dir="18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5380979">
            <a:off x="4306094" y="1959769"/>
            <a:ext cx="533400" cy="423862"/>
          </a:xfrm>
          <a:prstGeom prst="notchedRightArrow">
            <a:avLst>
              <a:gd name="adj1" fmla="val 50000"/>
              <a:gd name="adj2" fmla="val 31461"/>
            </a:avLst>
          </a:prstGeom>
          <a:gradFill rotWithShape="0">
            <a:gsLst>
              <a:gs pos="0">
                <a:srgbClr val="CCCCFF"/>
              </a:gs>
              <a:gs pos="100000">
                <a:srgbClr val="FF00FF"/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7" name="WordArt 9"/>
          <p:cNvSpPr>
            <a:spLocks noChangeArrowheads="1" noChangeShapeType="1" noTextEdit="1"/>
          </p:cNvSpPr>
          <p:nvPr/>
        </p:nvSpPr>
        <p:spPr bwMode="auto">
          <a:xfrm rot="-819541">
            <a:off x="1132236" y="2303525"/>
            <a:ext cx="8964763" cy="356123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4901"/>
              </a:avLst>
            </a:prstTxWarp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8874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66FF"/>
                    </a:gs>
                    <a:gs pos="100000">
                      <a:srgbClr val="FF3300"/>
                    </a:gs>
                  </a:gsLst>
                  <a:lin ang="3519541" scaled="1"/>
                </a:gradFill>
                <a:latin typeface="Impact"/>
              </a:rPr>
              <a:t>Areas </a:t>
            </a:r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66FF"/>
                    </a:gs>
                    <a:gs pos="100000">
                      <a:srgbClr val="FF3300"/>
                    </a:gs>
                  </a:gsLst>
                  <a:lin ang="3519541" scaled="1"/>
                </a:gradFill>
                <a:latin typeface="Impact"/>
              </a:rPr>
              <a:t>constantes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50000">
                    <a:srgbClr val="FF66FF"/>
                  </a:gs>
                  <a:gs pos="100000">
                    <a:srgbClr val="FF3300"/>
                  </a:gs>
                </a:gsLst>
                <a:lin ang="3519541" scaled="1"/>
              </a:gradFill>
              <a:latin typeface="Impact"/>
            </a:endParaRPr>
          </a:p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66FF"/>
                    </a:gs>
                    <a:gs pos="100000">
                      <a:srgbClr val="FF3300"/>
                    </a:gs>
                  </a:gsLst>
                  <a:lin ang="3519541" scaled="1"/>
                </a:gradFill>
                <a:latin typeface="Impact"/>
              </a:rPr>
              <a:t>de </a:t>
            </a:r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66FF"/>
                    </a:gs>
                    <a:gs pos="100000">
                      <a:srgbClr val="FF3300"/>
                    </a:gs>
                  </a:gsLst>
                  <a:lin ang="3519541" scaled="1"/>
                </a:gradFill>
                <a:latin typeface="Impact"/>
              </a:rPr>
              <a:t>preocupación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50000">
                    <a:srgbClr val="FF66FF"/>
                  </a:gs>
                  <a:gs pos="100000">
                    <a:srgbClr val="FF3300"/>
                  </a:gs>
                </a:gsLst>
                <a:lin ang="3519541" scaled="1"/>
              </a:gradFill>
              <a:latin typeface="Impact"/>
            </a:endParaRPr>
          </a:p>
        </p:txBody>
      </p:sp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22263" y="228600"/>
            <a:ext cx="849471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El Principio </a:t>
            </a:r>
            <a:r>
              <a:rPr lang="es-ES" sz="3600" kern="10" dirty="0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de </a:t>
            </a:r>
            <a:r>
              <a:rPr lang="es-E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la Unificación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50000">
                    <a:srgbClr val="FFCCFF"/>
                  </a:gs>
                  <a:gs pos="100000">
                    <a:srgbClr val="FFCCFF"/>
                  </a:gs>
                </a:gsLst>
                <a:lin ang="5400000" scaled="1"/>
              </a:gradFill>
              <a:latin typeface="Haettenschweiler"/>
            </a:endParaRPr>
          </a:p>
        </p:txBody>
      </p:sp>
    </p:spTree>
  </p:cSld>
  <p:clrMapOvr>
    <a:masterClrMapping/>
  </p:clrMapOvr>
  <p:transition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rgbClr val="99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2"/>
          <p:cNvSpPr>
            <a:spLocks noChangeArrowheads="1"/>
          </p:cNvSpPr>
          <p:nvPr/>
        </p:nvSpPr>
        <p:spPr bwMode="auto">
          <a:xfrm rot="10797412" flipH="1" flipV="1">
            <a:off x="836613" y="2625725"/>
            <a:ext cx="7467600" cy="885825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9999FF"/>
                </a:solidFill>
                <a:latin typeface="Arial Black" pitchFamily="34" charset="0"/>
              </a:rPr>
              <a:t>Naturaleza de Díos</a:t>
            </a:r>
            <a:endParaRPr lang="en-US" sz="1600">
              <a:solidFill>
                <a:srgbClr val="9999FF"/>
              </a:solidFill>
              <a:latin typeface="Arial Black" pitchFamily="34" charset="0"/>
            </a:endParaRPr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 rot="10797128" flipH="1" flipV="1">
            <a:off x="265113" y="4646613"/>
            <a:ext cx="8610600" cy="914400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400">
              <a:solidFill>
                <a:srgbClr val="9999FF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4000">
                <a:solidFill>
                  <a:srgbClr val="9999FF"/>
                </a:solidFill>
                <a:latin typeface="Arial Black" pitchFamily="34" charset="0"/>
              </a:rPr>
              <a:t>Vida</a:t>
            </a:r>
            <a:r>
              <a:rPr lang="en-US" sz="360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4000">
                <a:solidFill>
                  <a:srgbClr val="9999FF"/>
                </a:solidFill>
                <a:latin typeface="Arial Black" pitchFamily="34" charset="0"/>
              </a:rPr>
              <a:t>después</a:t>
            </a:r>
            <a:r>
              <a:rPr lang="en-US" sz="360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4000">
                <a:solidFill>
                  <a:srgbClr val="9999FF"/>
                </a:solidFill>
                <a:latin typeface="Arial Black" pitchFamily="34" charset="0"/>
              </a:rPr>
              <a:t>de</a:t>
            </a:r>
            <a:r>
              <a:rPr lang="en-US" sz="360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4000">
                <a:solidFill>
                  <a:srgbClr val="9999FF"/>
                </a:solidFill>
                <a:latin typeface="Arial Black" pitchFamily="34" charset="0"/>
              </a:rPr>
              <a:t>la</a:t>
            </a:r>
            <a:r>
              <a:rPr lang="en-US" sz="360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4000">
                <a:solidFill>
                  <a:srgbClr val="9999FF"/>
                </a:solidFill>
                <a:latin typeface="Arial Black" pitchFamily="34" charset="0"/>
              </a:rPr>
              <a:t>Muerte</a:t>
            </a:r>
            <a:endParaRPr lang="en-US" sz="1600">
              <a:solidFill>
                <a:srgbClr val="9999FF"/>
              </a:solidFill>
              <a:latin typeface="Arial Black" pitchFamily="34" charset="0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 rot="10796790" flipH="1" flipV="1">
            <a:off x="496888" y="3578225"/>
            <a:ext cx="8151812" cy="992188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">
              <a:solidFill>
                <a:srgbClr val="9999FF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3600">
                <a:solidFill>
                  <a:srgbClr val="9999FF"/>
                </a:solidFill>
                <a:latin typeface="Arial Black" pitchFamily="34" charset="0"/>
              </a:rPr>
              <a:t>Propósito de la Vida Humana</a:t>
            </a:r>
            <a:endParaRPr lang="en-US" sz="1600">
              <a:solidFill>
                <a:srgbClr val="9999FF"/>
              </a:solidFill>
              <a:latin typeface="Arial Black" pitchFamily="34" charset="0"/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 rot="10797387" flipH="1" flipV="1">
            <a:off x="0" y="5638800"/>
            <a:ext cx="9144000" cy="990600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9999FF"/>
                </a:solidFill>
                <a:latin typeface="Arial Black" pitchFamily="34" charset="0"/>
              </a:rPr>
              <a:t>Propósito</a:t>
            </a:r>
            <a:r>
              <a:rPr lang="en-US" sz="180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2800">
                <a:solidFill>
                  <a:srgbClr val="9999FF"/>
                </a:solidFill>
                <a:latin typeface="Arial Black" pitchFamily="34" charset="0"/>
              </a:rPr>
              <a:t>y</a:t>
            </a:r>
            <a:r>
              <a:rPr lang="en-US" sz="180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3600">
                <a:solidFill>
                  <a:srgbClr val="9999FF"/>
                </a:solidFill>
                <a:latin typeface="Arial Black" pitchFamily="34" charset="0"/>
              </a:rPr>
              <a:t>Dirección</a:t>
            </a:r>
            <a:r>
              <a:rPr lang="en-US" sz="100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2800">
                <a:solidFill>
                  <a:srgbClr val="9999FF"/>
                </a:solidFill>
                <a:latin typeface="Arial Black" pitchFamily="34" charset="0"/>
              </a:rPr>
              <a:t>de</a:t>
            </a:r>
            <a:r>
              <a:rPr lang="en-US" sz="100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2800">
                <a:solidFill>
                  <a:srgbClr val="9999FF"/>
                </a:solidFill>
                <a:latin typeface="Arial Black" pitchFamily="34" charset="0"/>
              </a:rPr>
              <a:t>la</a:t>
            </a:r>
            <a:r>
              <a:rPr lang="en-US" sz="1000">
                <a:solidFill>
                  <a:srgbClr val="9999FF"/>
                </a:solidFill>
                <a:latin typeface="Arial Black" pitchFamily="34" charset="0"/>
              </a:rPr>
              <a:t> </a:t>
            </a:r>
            <a:r>
              <a:rPr lang="en-US" sz="3600">
                <a:solidFill>
                  <a:srgbClr val="9999FF"/>
                </a:solidFill>
                <a:latin typeface="Arial Black" pitchFamily="34" charset="0"/>
              </a:rPr>
              <a:t>Historia</a:t>
            </a:r>
            <a:endParaRPr lang="en-US" sz="1600">
              <a:solidFill>
                <a:srgbClr val="9999FF"/>
              </a:solidFill>
              <a:latin typeface="Arial Black" pitchFamily="34" charset="0"/>
            </a:endParaRPr>
          </a:p>
        </p:txBody>
      </p:sp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-304800" y="2590800"/>
            <a:ext cx="8839200" cy="3641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s-ES" sz="60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Enfoca problemas</a:t>
            </a:r>
          </a:p>
          <a:p>
            <a:pPr algn="ctr"/>
            <a:r>
              <a:rPr lang="es-ES" sz="60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del Mundo de hoy</a:t>
            </a:r>
            <a:endParaRPr lang="en-US" sz="60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66FF"/>
                  </a:gs>
                  <a:gs pos="100000">
                    <a:srgbClr val="FF3300"/>
                  </a:gs>
                </a:gsLst>
                <a:lin ang="2700000" scaled="1"/>
              </a:gradFill>
              <a:latin typeface="Impact"/>
            </a:endParaRP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1371600" y="1104900"/>
            <a:ext cx="6400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atin typeface="Arial Black"/>
              </a:rPr>
              <a:t>Nuevos</a:t>
            </a:r>
            <a:r>
              <a:rPr lang="en-US" sz="36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atin typeface="Arial Black"/>
              </a:rPr>
              <a:t> </a:t>
            </a:r>
            <a:r>
              <a:rPr lang="en-US" sz="3600" b="1" kern="10" dirty="0" err="1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atin typeface="Arial Black"/>
              </a:rPr>
              <a:t>Entendimientos</a:t>
            </a:r>
            <a:endParaRPr lang="en-US" sz="36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FF"/>
                  </a:gs>
                  <a:gs pos="100000">
                    <a:schemeClr val="bg1"/>
                  </a:gs>
                </a:gsLst>
                <a:path path="rect">
                  <a:fillToRect l="100000" t="100000"/>
                </a:path>
              </a:gradFill>
              <a:latin typeface="Arial Black"/>
            </a:endParaRP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 rot="5380979">
            <a:off x="4306094" y="1959769"/>
            <a:ext cx="533400" cy="423862"/>
          </a:xfrm>
          <a:prstGeom prst="notchedRightArrow">
            <a:avLst>
              <a:gd name="adj1" fmla="val 50000"/>
              <a:gd name="adj2" fmla="val 31461"/>
            </a:avLst>
          </a:prstGeom>
          <a:gradFill rotWithShape="0">
            <a:gsLst>
              <a:gs pos="0">
                <a:srgbClr val="CCCCFF"/>
              </a:gs>
              <a:gs pos="100000">
                <a:srgbClr val="FF00FF"/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22263" y="228600"/>
            <a:ext cx="849471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El Principio </a:t>
            </a:r>
            <a:r>
              <a:rPr lang="es-ES" sz="3600" kern="10" dirty="0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de </a:t>
            </a:r>
            <a:r>
              <a:rPr lang="es-E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la Unificación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50000">
                    <a:srgbClr val="FFCCFF"/>
                  </a:gs>
                  <a:gs pos="100000">
                    <a:srgbClr val="FFCCFF"/>
                  </a:gs>
                </a:gsLst>
                <a:lin ang="5400000" scaled="1"/>
              </a:gradFill>
              <a:latin typeface="Haettenschweiler"/>
            </a:endParaRPr>
          </a:p>
        </p:txBody>
      </p:sp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9966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8600" y="1365250"/>
            <a:ext cx="74977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80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1. </a:t>
            </a:r>
            <a:r>
              <a:rPr lang="en-US" sz="4800" dirty="0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El Principio de la </a:t>
            </a:r>
            <a:r>
              <a:rPr lang="en-US" sz="4800" dirty="0" err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Creación</a:t>
            </a:r>
            <a:endParaRPr lang="en-US" sz="4800" dirty="0">
              <a:ln w="12700">
                <a:solidFill>
                  <a:schemeClr val="bg1"/>
                </a:solidFill>
              </a:ln>
              <a:solidFill>
                <a:srgbClr val="000099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66800" y="2209800"/>
            <a:ext cx="5067413" cy="59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00000" algn="ctr" rotWithShape="0">
              <a:schemeClr val="tx1"/>
            </a:outerShdw>
          </a:effectLst>
        </p:spPr>
        <p:txBody>
          <a:bodyPr wrap="none">
            <a:spAutoFit/>
            <a:flatTx/>
          </a:bodyPr>
          <a:lstStyle/>
          <a:p>
            <a:pPr eaLnBrk="0" hangingPunct="0">
              <a:lnSpc>
                <a:spcPct val="80000"/>
              </a:lnSpc>
              <a:buClr>
                <a:srgbClr val="CCFFFF"/>
              </a:buClr>
              <a:buFont typeface="Wingdings" pitchFamily="2" charset="2"/>
              <a:buChar char="Ø"/>
            </a:pPr>
            <a:r>
              <a:rPr lang="en-US" sz="400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latin typeface="Arial Black" pitchFamily="34" charset="0"/>
              </a:rPr>
              <a:t>El Ideal Original</a:t>
            </a:r>
            <a:endParaRPr lang="en-US">
              <a:ln w="3175">
                <a:solidFill>
                  <a:schemeClr val="tx1"/>
                </a:solidFill>
              </a:ln>
              <a:solidFill>
                <a:srgbClr val="CCFFFF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28600" y="3048000"/>
            <a:ext cx="8763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800" dirty="0">
                <a:ln w="12700">
                  <a:solidFill>
                    <a:schemeClr val="bg1"/>
                  </a:solidFill>
                </a:ln>
                <a:solidFill>
                  <a:srgbClr val="540054"/>
                </a:solidFill>
                <a:latin typeface="Arial Black" pitchFamily="34" charset="0"/>
              </a:rPr>
              <a:t>2. </a:t>
            </a:r>
            <a:r>
              <a:rPr lang="en-US" sz="4800" dirty="0">
                <a:ln w="12700">
                  <a:solidFill>
                    <a:schemeClr val="bg1"/>
                  </a:solidFill>
                </a:ln>
                <a:solidFill>
                  <a:srgbClr val="540054"/>
                </a:solidFill>
                <a:latin typeface="Impact" pitchFamily="34" charset="0"/>
              </a:rPr>
              <a:t>La </a:t>
            </a:r>
            <a:r>
              <a:rPr lang="en-US" sz="4800" dirty="0" err="1">
                <a:ln w="12700">
                  <a:solidFill>
                    <a:schemeClr val="bg1"/>
                  </a:solidFill>
                </a:ln>
                <a:solidFill>
                  <a:srgbClr val="540054"/>
                </a:solidFill>
                <a:latin typeface="Impact" pitchFamily="34" charset="0"/>
              </a:rPr>
              <a:t>Causa</a:t>
            </a:r>
            <a:r>
              <a:rPr lang="en-US" sz="4800" dirty="0">
                <a:ln w="12700">
                  <a:solidFill>
                    <a:schemeClr val="bg1"/>
                  </a:solidFill>
                </a:ln>
                <a:solidFill>
                  <a:srgbClr val="540054"/>
                </a:solidFill>
                <a:latin typeface="Impact" pitchFamily="34" charset="0"/>
              </a:rPr>
              <a:t> del </a:t>
            </a:r>
            <a:r>
              <a:rPr lang="en-US" sz="4800" dirty="0" err="1">
                <a:ln w="12700">
                  <a:solidFill>
                    <a:schemeClr val="bg1"/>
                  </a:solidFill>
                </a:ln>
                <a:solidFill>
                  <a:srgbClr val="540054"/>
                </a:solidFill>
                <a:latin typeface="Impact" pitchFamily="34" charset="0"/>
              </a:rPr>
              <a:t>Conflicto</a:t>
            </a:r>
            <a:r>
              <a:rPr lang="en-US" sz="4800" dirty="0">
                <a:ln w="12700">
                  <a:solidFill>
                    <a:schemeClr val="bg1"/>
                  </a:solidFill>
                </a:ln>
                <a:solidFill>
                  <a:srgbClr val="540054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2700">
                  <a:solidFill>
                    <a:schemeClr val="bg1"/>
                  </a:solidFill>
                </a:ln>
                <a:solidFill>
                  <a:srgbClr val="540054"/>
                </a:solidFill>
                <a:latin typeface="Impact" pitchFamily="34" charset="0"/>
              </a:rPr>
              <a:t>Humano</a:t>
            </a:r>
            <a:endParaRPr lang="en-US" sz="4800" dirty="0">
              <a:ln w="12700">
                <a:solidFill>
                  <a:schemeClr val="bg1"/>
                </a:solidFill>
              </a:ln>
              <a:solidFill>
                <a:srgbClr val="540054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066800" y="3779838"/>
            <a:ext cx="5300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chemeClr val="bg1"/>
            </a:outerShdw>
          </a:effectLst>
        </p:spPr>
        <p:txBody>
          <a:bodyPr wrap="none">
            <a:spAutoFit/>
            <a:flatTx/>
          </a:bodyPr>
          <a:lstStyle/>
          <a:p>
            <a:pPr eaLnBrk="0" hangingPunct="0">
              <a:buClr>
                <a:srgbClr val="800080"/>
              </a:buClr>
              <a:buFont typeface="Wingdings" pitchFamily="2" charset="2"/>
              <a:buChar char="Ø"/>
            </a:pP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latin typeface="Arial Black" pitchFamily="34" charset="0"/>
              </a:rPr>
              <a:t>El Origen del Mal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066800" y="5472113"/>
            <a:ext cx="6324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chemeClr val="bg1"/>
            </a:outerShdw>
          </a:effectLst>
        </p:spPr>
        <p:txBody>
          <a:bodyPr>
            <a:spAutoFit/>
            <a:flatTx/>
          </a:bodyPr>
          <a:lstStyle/>
          <a:p>
            <a:pPr eaLnBrk="0" hangingPunct="0">
              <a:lnSpc>
                <a:spcPct val="85000"/>
              </a:lnSpc>
              <a:buClr>
                <a:srgbClr val="6600CC"/>
              </a:buClr>
              <a:buFont typeface="Wingdings" pitchFamily="2" charset="2"/>
              <a:buChar char="Ø"/>
            </a:pP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45008A"/>
                </a:solidFill>
                <a:latin typeface="Arial Black" pitchFamily="34" charset="0"/>
              </a:rPr>
              <a:t>La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45008A"/>
                </a:solidFill>
                <a:latin typeface="Arial Black" pitchFamily="34" charset="0"/>
              </a:rPr>
              <a:t>Restauración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45008A"/>
                </a:solidFill>
                <a:latin typeface="Arial Black" pitchFamily="34" charset="0"/>
              </a:rPr>
              <a:t> del 	Ideal Original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rgbClr val="45008A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28600" y="472440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800" dirty="0">
                <a:ln w="3175">
                  <a:solidFill>
                    <a:schemeClr val="bg1"/>
                  </a:solidFill>
                </a:ln>
                <a:solidFill>
                  <a:srgbClr val="3B0076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3</a:t>
            </a:r>
            <a:r>
              <a:rPr lang="en-US" sz="4800" dirty="0">
                <a:ln w="3175">
                  <a:solidFill>
                    <a:schemeClr val="bg1"/>
                  </a:solidFill>
                </a:ln>
                <a:solidFill>
                  <a:srgbClr val="3B0076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Impact" pitchFamily="34" charset="0"/>
              </a:rPr>
              <a:t>.  El Principio de la </a:t>
            </a:r>
            <a:r>
              <a:rPr lang="en-US" sz="4800" dirty="0" err="1">
                <a:ln w="3175">
                  <a:solidFill>
                    <a:schemeClr val="bg1"/>
                  </a:solidFill>
                </a:ln>
                <a:solidFill>
                  <a:srgbClr val="3B0076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Impact" pitchFamily="34" charset="0"/>
              </a:rPr>
              <a:t>Restauración</a:t>
            </a:r>
            <a:r>
              <a:rPr lang="en-US" sz="4800" dirty="0">
                <a:ln w="3175">
                  <a:solidFill>
                    <a:schemeClr val="bg1"/>
                  </a:solidFill>
                </a:ln>
                <a:solidFill>
                  <a:srgbClr val="3B0076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Impact" pitchFamily="34" charset="0"/>
              </a:rPr>
              <a:t>  </a:t>
            </a:r>
          </a:p>
        </p:txBody>
      </p:sp>
      <p:sp>
        <p:nvSpPr>
          <p:cNvPr id="16" name="WordArt 3"/>
          <p:cNvSpPr>
            <a:spLocks noChangeArrowheads="1" noChangeShapeType="1" noTextEdit="1"/>
          </p:cNvSpPr>
          <p:nvPr/>
        </p:nvSpPr>
        <p:spPr bwMode="auto">
          <a:xfrm>
            <a:off x="322263" y="228600"/>
            <a:ext cx="849471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El Principio </a:t>
            </a:r>
            <a:r>
              <a:rPr lang="es-ES" sz="3600" kern="10" dirty="0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de </a:t>
            </a:r>
            <a:r>
              <a:rPr lang="es-E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la Unificación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50000">
                    <a:srgbClr val="FFCCFF"/>
                  </a:gs>
                  <a:gs pos="100000">
                    <a:srgbClr val="FFCCFF"/>
                  </a:gs>
                </a:gsLst>
                <a:lin ang="5400000" scaled="1"/>
              </a:gradFill>
              <a:latin typeface="Haettenschweiler"/>
            </a:endParaRPr>
          </a:p>
        </p:txBody>
      </p:sp>
    </p:spTree>
  </p:cSld>
  <p:clrMapOvr>
    <a:masterClrMapping/>
  </p:clrMapOvr>
  <p:transition advClick="0" advTm="3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1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6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7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2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2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9900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533400" y="4419600"/>
            <a:ext cx="8077200" cy="17938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0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Federación de Familias pro</a:t>
            </a:r>
          </a:p>
          <a:p>
            <a:pPr algn="ctr"/>
            <a:r>
              <a:rPr lang="es-ES" sz="20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Paz Mundial y Unificación</a:t>
            </a:r>
            <a:endParaRPr lang="en-US" sz="20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6600CC"/>
                </a:outerShdw>
              </a:effectLst>
              <a:latin typeface="Impact"/>
            </a:endParaRPr>
          </a:p>
        </p:txBody>
      </p:sp>
      <p:pic>
        <p:nvPicPr>
          <p:cNvPr id="40963" name="Picture 3" descr="D:\TrueParents.org\Library\Unificationism Logos\ffwpu-log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609600"/>
            <a:ext cx="35052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ELEONORE\Eleonores webs\Angel Vision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3" y="228600"/>
            <a:ext cx="1951037" cy="3048000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 l="20833" t="2509" r="61667"/>
          <a:stretch>
            <a:fillRect/>
          </a:stretch>
        </p:blipFill>
        <p:spPr bwMode="auto">
          <a:xfrm>
            <a:off x="2209800" y="304800"/>
            <a:ext cx="15525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 l="60832" t="5376" r="21667" b="5734"/>
          <a:stretch>
            <a:fillRect/>
          </a:stretch>
        </p:blipFill>
        <p:spPr bwMode="auto">
          <a:xfrm>
            <a:off x="7385050" y="381000"/>
            <a:ext cx="1600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 l="40833" t="5376" r="41667" b="5734"/>
          <a:stretch>
            <a:fillRect/>
          </a:stretch>
        </p:blipFill>
        <p:spPr bwMode="auto">
          <a:xfrm>
            <a:off x="5638800" y="228600"/>
            <a:ext cx="1600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/>
          <a:srcRect l="1666" t="5074" r="80833" b="5624"/>
          <a:stretch>
            <a:fillRect/>
          </a:stretch>
        </p:blipFill>
        <p:spPr bwMode="auto">
          <a:xfrm>
            <a:off x="3962400" y="304800"/>
            <a:ext cx="15033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 descr="D:\ELEONORE\Eleonores webs\Life in the World Unseen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9625" y="1981200"/>
            <a:ext cx="1782763" cy="2819400"/>
          </a:xfrm>
          <a:prstGeom prst="rect">
            <a:avLst/>
          </a:prstGeom>
          <a:noFill/>
        </p:spPr>
      </p:pic>
      <p:pic>
        <p:nvPicPr>
          <p:cNvPr id="11275" name="Picture 11" descr="D:\ELEONORE\Eleonores webs\Here and Hereafter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2057400"/>
            <a:ext cx="1820863" cy="2819400"/>
          </a:xfrm>
          <a:prstGeom prst="rect">
            <a:avLst/>
          </a:prstGeom>
          <a:noFill/>
        </p:spPr>
      </p:pic>
      <p:grpSp>
        <p:nvGrpSpPr>
          <p:cNvPr id="11279" name="Group 15"/>
          <p:cNvGrpSpPr>
            <a:grpSpLocks/>
          </p:cNvGrpSpPr>
          <p:nvPr/>
        </p:nvGrpSpPr>
        <p:grpSpPr bwMode="auto">
          <a:xfrm>
            <a:off x="5894388" y="1524000"/>
            <a:ext cx="1725612" cy="2722563"/>
            <a:chOff x="3069" y="1117"/>
            <a:chExt cx="1087" cy="1715"/>
          </a:xfrm>
        </p:grpSpPr>
        <p:pic>
          <p:nvPicPr>
            <p:cNvPr id="11280" name="Picture 16" descr="D:\ELEONORE\Eleonores webs\Swedenborg Foundation - Books_files\Gallery_of_Mirrors.jpg"/>
            <p:cNvPicPr>
              <a:picLocks noChangeAspect="1" noChangeArrowheads="1"/>
            </p:cNvPicPr>
            <p:nvPr/>
          </p:nvPicPr>
          <p:blipFill>
            <a:blip r:embed="rId6"/>
            <a:srcRect l="8716"/>
            <a:stretch>
              <a:fillRect/>
            </a:stretch>
          </p:blipFill>
          <p:spPr bwMode="auto">
            <a:xfrm>
              <a:off x="3069" y="1117"/>
              <a:ext cx="1033" cy="1715"/>
            </a:xfrm>
            <a:prstGeom prst="rect">
              <a:avLst/>
            </a:prstGeom>
            <a:noFill/>
          </p:spPr>
        </p:pic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3072" y="1143"/>
              <a:ext cx="10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Swedenborg</a:t>
              </a:r>
            </a:p>
          </p:txBody>
        </p:sp>
      </p:grpSp>
      <p:pic>
        <p:nvPicPr>
          <p:cNvPr id="11282" name="Picture 18" descr="D:\ELEONORE\Eleonores webs\Embraced in the Ligh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19650" y="3886200"/>
            <a:ext cx="1657350" cy="2714625"/>
          </a:xfrm>
          <a:prstGeom prst="rect">
            <a:avLst/>
          </a:prstGeom>
          <a:noFill/>
        </p:spPr>
      </p:pic>
      <p:pic>
        <p:nvPicPr>
          <p:cNvPr id="11283" name="Picture 19" descr="D:\ELEONORE\Eleonores webs\Swedenborg Foundation - Books_files\visionary_scientist.gif"/>
          <p:cNvPicPr>
            <a:picLocks noChangeAspect="1" noChangeArrowheads="1"/>
          </p:cNvPicPr>
          <p:nvPr/>
        </p:nvPicPr>
        <p:blipFill>
          <a:blip r:embed="rId8"/>
          <a:srcRect l="7381"/>
          <a:stretch>
            <a:fillRect/>
          </a:stretch>
        </p:blipFill>
        <p:spPr bwMode="auto">
          <a:xfrm>
            <a:off x="7119938" y="2092325"/>
            <a:ext cx="1795462" cy="2784475"/>
          </a:xfrm>
          <a:prstGeom prst="rect">
            <a:avLst/>
          </a:prstGeom>
          <a:noFill/>
        </p:spPr>
      </p:pic>
      <p:pic>
        <p:nvPicPr>
          <p:cNvPr id="11284" name="Picture 20" descr="D:\ELEONORE\Eleonores webs\Swedenborg Foundation - Books_files\1e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2362200"/>
            <a:ext cx="1635125" cy="251460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1286" name="Picture 22" descr="D:\ELEONORE\Eleonores webs\Dr. Lees book.jpg"/>
          <p:cNvPicPr>
            <a:picLocks noChangeAspect="1" noChangeArrowheads="1"/>
          </p:cNvPicPr>
          <p:nvPr/>
        </p:nvPicPr>
        <p:blipFill>
          <a:blip r:embed="rId10"/>
          <a:srcRect l="8000"/>
          <a:stretch>
            <a:fillRect/>
          </a:stretch>
        </p:blipFill>
        <p:spPr bwMode="auto">
          <a:xfrm>
            <a:off x="2667000" y="3705225"/>
            <a:ext cx="1905000" cy="2895600"/>
          </a:xfrm>
          <a:prstGeom prst="rect">
            <a:avLst/>
          </a:prstGeom>
          <a:noFill/>
        </p:spPr>
      </p:pic>
      <p:pic>
        <p:nvPicPr>
          <p:cNvPr id="11298" name="Picture 34" descr="D:\ELEONORE\Eleonores webs\Wanderer in the Spirit Lands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05600" y="3895725"/>
            <a:ext cx="1709738" cy="2705100"/>
          </a:xfrm>
          <a:prstGeom prst="rect">
            <a:avLst/>
          </a:prstGeom>
          <a:noFill/>
        </p:spPr>
      </p:pic>
      <p:pic>
        <p:nvPicPr>
          <p:cNvPr id="11299" name="Picture 35"/>
          <p:cNvPicPr>
            <a:picLocks noChangeAspect="1" noChangeArrowheads="1"/>
          </p:cNvPicPr>
          <p:nvPr/>
        </p:nvPicPr>
        <p:blipFill>
          <a:blip r:embed="rId3"/>
          <a:srcRect l="80833" t="3159" r="1666" b="5376"/>
          <a:stretch>
            <a:fillRect/>
          </a:stretch>
        </p:blipFill>
        <p:spPr bwMode="auto">
          <a:xfrm>
            <a:off x="657225" y="3895725"/>
            <a:ext cx="1781175" cy="2705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0" y="3200400"/>
            <a:ext cx="9144000" cy="609600"/>
            <a:chOff x="0" y="3429000"/>
            <a:chExt cx="9144000" cy="609600"/>
          </a:xfrm>
        </p:grpSpPr>
        <p:sp>
          <p:nvSpPr>
            <p:cNvPr id="19" name="Rectangle 37"/>
            <p:cNvSpPr>
              <a:spLocks noChangeArrowheads="1"/>
            </p:cNvSpPr>
            <p:nvPr/>
          </p:nvSpPr>
          <p:spPr bwMode="auto">
            <a:xfrm>
              <a:off x="0" y="3429000"/>
              <a:ext cx="9144000" cy="609600"/>
            </a:xfrm>
            <a:prstGeom prst="rect">
              <a:avLst/>
            </a:prstGeom>
            <a:solidFill>
              <a:srgbClr val="000000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371600" y="3543300"/>
              <a:ext cx="6400800" cy="381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 smtClean="0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Libros</a:t>
              </a:r>
              <a:r>
                <a:rPr lang="en-US" sz="3600" b="1" kern="10" dirty="0" smtClean="0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 </a:t>
              </a:r>
              <a:r>
                <a:rPr lang="en-US" sz="3600" b="1" kern="10" dirty="0" err="1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Famosos</a:t>
              </a:r>
              <a:r>
                <a:rPr lang="en-US" sz="3600" b="1" kern="10" dirty="0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 </a:t>
              </a:r>
              <a:r>
                <a:rPr lang="en-US" sz="3600" b="1" kern="10" dirty="0" smtClean="0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De </a:t>
              </a:r>
              <a:r>
                <a:rPr lang="en-US" sz="3600" b="1" kern="10" dirty="0" err="1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Autores</a:t>
              </a:r>
              <a:endPara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endParaRPr>
            </a:p>
          </p:txBody>
        </p:sp>
      </p:grpSp>
    </p:spTree>
  </p:cSld>
  <p:clrMapOvr>
    <a:masterClrMapping/>
  </p:clrMapOvr>
  <p:transition spd="slow" advClick="0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57200" y="4800600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 smtClean="0">
                <a:solidFill>
                  <a:srgbClr val="FFFFCC"/>
                </a:solidFill>
                <a:latin typeface="Arial" charset="0"/>
              </a:rPr>
              <a:t>sacfamfed@aol.com</a:t>
            </a:r>
            <a:endParaRPr lang="en-US" sz="4400" b="1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571500" y="2471737"/>
            <a:ext cx="8001000" cy="7286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44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www.unificationstudy.com</a:t>
            </a:r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457200" y="4030921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smtClean="0">
                <a:solidFill>
                  <a:schemeClr val="bg1"/>
                </a:solidFill>
                <a:latin typeface="Eurostile" pitchFamily="34" charset="0"/>
              </a:rPr>
              <a:t>E-mail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33600" y="1143000"/>
            <a:ext cx="4876800" cy="102797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3200" b="1" smtClean="0">
                <a:solidFill>
                  <a:schemeClr val="bg1"/>
                </a:solidFill>
                <a:latin typeface="Eurostile" pitchFamily="34" charset="0"/>
              </a:rPr>
              <a:t>Para más información </a:t>
            </a:r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  <a:cs typeface="Times New Roman" pitchFamily="18" charset="0"/>
              </a:rPr>
              <a:t>visite nuestra</a:t>
            </a:r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pitchFamily="34" charset="0"/>
              </a:rPr>
              <a:t> website al: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urostile" pitchFamily="34" charset="0"/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09600" y="2528887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smtClean="0">
                <a:solidFill>
                  <a:schemeClr val="bg1"/>
                </a:solidFill>
                <a:latin typeface="Eurostile" pitchFamily="34" charset="0"/>
              </a:rPr>
              <a:t>Presentación audiovisual por</a:t>
            </a:r>
            <a:endParaRPr lang="en-US" sz="3200" b="1" dirty="0">
              <a:solidFill>
                <a:schemeClr val="bg1"/>
              </a:solidFill>
              <a:latin typeface="Eurostile" pitchFamily="34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04850" y="3443287"/>
            <a:ext cx="7734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 err="1">
                <a:solidFill>
                  <a:schemeClr val="bg1"/>
                </a:solidFill>
                <a:latin typeface="Arial Rounded MT Bold" pitchFamily="34" charset="0"/>
              </a:rPr>
              <a:t>Eleonore</a:t>
            </a:r>
            <a:r>
              <a:rPr lang="en-US" sz="4000" dirty="0">
                <a:solidFill>
                  <a:schemeClr val="bg1"/>
                </a:solidFill>
                <a:latin typeface="Arial Rounded MT Bold" pitchFamily="34" charset="0"/>
              </a:rPr>
              <a:t> de </a:t>
            </a:r>
            <a:r>
              <a:rPr lang="en-US" sz="4000" dirty="0" err="1">
                <a:solidFill>
                  <a:schemeClr val="bg1"/>
                </a:solidFill>
                <a:latin typeface="Arial Rounded MT Bold" pitchFamily="34" charset="0"/>
              </a:rPr>
              <a:t>Watteville</a:t>
            </a:r>
            <a:endParaRPr lang="en-US" sz="4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99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3048000" y="155575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9933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291" name="WordArt 3"/>
          <p:cNvSpPr>
            <a:spLocks noChangeArrowheads="1" noChangeShapeType="1"/>
          </p:cNvSpPr>
          <p:nvPr/>
        </p:nvSpPr>
        <p:spPr bwMode="auto">
          <a:xfrm>
            <a:off x="3276600" y="2057400"/>
            <a:ext cx="1585913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/>
              <a:lightRig rig="legacyHarsh3" dir="b"/>
            </a:scene3d>
            <a:sp3d extrusionH="430200" prstMaterial="legacyMatte">
              <a:extrusionClr>
                <a:srgbClr val="46008C"/>
              </a:extrusionClr>
            </a:sp3d>
          </a:bodyPr>
          <a:lstStyle/>
          <a:p>
            <a:pPr algn="ctr"/>
            <a:r>
              <a:rPr lang="en-US" sz="3600" kern="10">
                <a:ln w="9525">
                  <a:solidFill>
                    <a:srgbClr val="2C2C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Impact"/>
              </a:rPr>
              <a:t>Díos</a:t>
            </a: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3048000" y="466407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endParaRPr lang="en-US" sz="1400" smtClean="0"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smtClean="0">
                <a:solidFill>
                  <a:srgbClr val="660066"/>
                </a:solidFill>
                <a:latin typeface="Impact" pitchFamily="34" charset="0"/>
              </a:rPr>
              <a:t>Ser</a:t>
            </a:r>
            <a:endParaRPr lang="en-US" sz="4000"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>
                <a:solidFill>
                  <a:srgbClr val="660066"/>
                </a:solidFill>
                <a:latin typeface="Impact" pitchFamily="34" charset="0"/>
              </a:rPr>
              <a:t>Humano</a:t>
            </a:r>
          </a:p>
          <a:p>
            <a:pPr algn="ctr" eaLnBrk="0" hangingPunct="0">
              <a:lnSpc>
                <a:spcPct val="80000"/>
              </a:lnSpc>
            </a:pPr>
            <a:endParaRPr lang="en-US" sz="1400">
              <a:solidFill>
                <a:srgbClr val="660066"/>
              </a:solidFill>
              <a:latin typeface="Impact" pitchFamily="34" charset="0"/>
            </a:endParaRP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5238750" y="4857750"/>
            <a:ext cx="3086100" cy="1752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3E003E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660066"/>
                  </a:outerShdw>
                </a:effectLst>
                <a:latin typeface="Impact"/>
              </a:rPr>
              <a:t>Hijo</a:t>
            </a:r>
          </a:p>
          <a:p>
            <a:pPr algn="ctr"/>
            <a:r>
              <a:rPr lang="en-US" sz="3600" kern="10">
                <a:ln w="38100">
                  <a:solidFill>
                    <a:srgbClr val="3E003E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660066"/>
                  </a:outerShdw>
                </a:effectLst>
                <a:latin typeface="Impact"/>
              </a:rPr>
              <a:t>Eterno</a:t>
            </a:r>
          </a:p>
        </p:txBody>
      </p:sp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5372100" y="1468438"/>
            <a:ext cx="2763838" cy="1936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Padre</a:t>
            </a:r>
          </a:p>
          <a:p>
            <a:pPr algn="ctr"/>
            <a:r>
              <a:rPr lang="en-US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Eterno</a:t>
            </a:r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4852988" y="3352800"/>
            <a:ext cx="2690812" cy="1352550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Impact"/>
              </a:rPr>
              <a:t>Amor</a:t>
            </a:r>
          </a:p>
        </p:txBody>
      </p:sp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381000" y="285750"/>
            <a:ext cx="8382000" cy="9525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s-ES" sz="3600" b="1" kern="1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Díos Nos Creó con la Naturaleza Eterna</a:t>
            </a:r>
            <a:endParaRPr lang="en-US" sz="3600" b="1" kern="1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0000FF"/>
                </a:prstShdw>
              </a:effectLst>
              <a:latin typeface="Impact"/>
            </a:endParaRPr>
          </a:p>
        </p:txBody>
      </p:sp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914400" y="3295650"/>
            <a:ext cx="2314575" cy="156210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 Black"/>
              </a:rPr>
              <a:t>Belleza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4162425" y="32385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4162425" y="32194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4162425" y="32194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 rot="-10800000">
            <a:off x="3533775" y="31051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 rot="-10800000">
            <a:off x="3533775" y="31051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 rot="-10800000">
            <a:off x="3533775" y="31051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WordArt 16"/>
          <p:cNvSpPr>
            <a:spLocks noChangeArrowheads="1" noChangeShapeType="1" noTextEdit="1"/>
          </p:cNvSpPr>
          <p:nvPr/>
        </p:nvSpPr>
        <p:spPr bwMode="auto">
          <a:xfrm>
            <a:off x="2362200" y="2819400"/>
            <a:ext cx="3276600" cy="2057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b="100000"/>
                  </a:path>
                </a:gradFill>
                <a:latin typeface="Impact"/>
              </a:rPr>
              <a:t>Alegría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100000" b="100000"/>
                </a:path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2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 autoUpdateAnimBg="0"/>
      <p:bldP spid="12291" grpId="0"/>
      <p:bldP spid="12292" grpId="0" animBg="1" autoUpdateAnimBg="0"/>
      <p:bldP spid="12293" grpId="0"/>
      <p:bldP spid="12294" grpId="0" animBg="1"/>
      <p:bldP spid="12295" grpId="0" animBg="1"/>
      <p:bldP spid="12296" grpId="0" animBg="1"/>
      <p:bldP spid="12297" grpId="0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FF"/>
            </a:gs>
            <a:gs pos="50000">
              <a:srgbClr val="FFFF00"/>
            </a:gs>
            <a:gs pos="100000">
              <a:srgbClr val="99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722313" y="4391025"/>
            <a:ext cx="2173287" cy="2085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5400">
                <a:solidFill>
                  <a:srgbClr val="003300"/>
                </a:solidFill>
                <a:latin typeface="Impact" pitchFamily="34" charset="0"/>
              </a:rPr>
              <a:t>Cuerpo</a:t>
            </a: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6248400" y="4391025"/>
            <a:ext cx="2251075" cy="2085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Righ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0000"/>
              </a:lnSpc>
            </a:pPr>
            <a:endParaRPr lang="en-US" sz="1200">
              <a:solidFill>
                <a:srgbClr val="008000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800">
                <a:solidFill>
                  <a:srgbClr val="003300"/>
                </a:solidFill>
                <a:latin typeface="Impact" pitchFamily="34" charset="0"/>
              </a:rPr>
              <a:t>Mundo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4800">
                <a:solidFill>
                  <a:srgbClr val="003300"/>
                </a:solidFill>
                <a:latin typeface="Impact" pitchFamily="34" charset="0"/>
              </a:rPr>
              <a:t>Físico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48000" y="2605088"/>
            <a:ext cx="3048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1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105000"/>
              </a:lnSpc>
            </a:pPr>
            <a:r>
              <a:rPr lang="en-US" sz="4800" dirty="0">
                <a:solidFill>
                  <a:srgbClr val="540054"/>
                </a:solidFill>
                <a:latin typeface="Arial Black" pitchFamily="34" charset="0"/>
              </a:rPr>
              <a:t>Invisible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333750" y="5043488"/>
            <a:ext cx="24574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CCFF66"/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4800" dirty="0">
                <a:solidFill>
                  <a:srgbClr val="003300"/>
                </a:solidFill>
                <a:latin typeface="Arial Black" pitchFamily="34" charset="0"/>
              </a:rPr>
              <a:t>Visible</a:t>
            </a:r>
            <a:endParaRPr lang="en-US" sz="36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1655763" y="38862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66FF"/>
              </a:gs>
              <a:gs pos="100000">
                <a:srgbClr val="003300"/>
              </a:gs>
            </a:gsLst>
            <a:lin ang="540000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7221538" y="38862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66FF"/>
              </a:gs>
              <a:gs pos="100000">
                <a:srgbClr val="003300"/>
              </a:gs>
            </a:gsLst>
            <a:lin ang="540000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722313" y="1952625"/>
            <a:ext cx="2173287" cy="2085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5400">
                <a:solidFill>
                  <a:srgbClr val="660066"/>
                </a:solidFill>
                <a:latin typeface="Impact" pitchFamily="34" charset="0"/>
              </a:rPr>
              <a:t>Mente</a:t>
            </a:r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6286500" y="1936750"/>
            <a:ext cx="2173288" cy="2085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0000"/>
              </a:lnSpc>
            </a:pPr>
            <a:endParaRPr lang="en-US" sz="1000">
              <a:solidFill>
                <a:srgbClr val="9966FF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800">
                <a:solidFill>
                  <a:srgbClr val="660066"/>
                </a:solidFill>
                <a:latin typeface="Impact" pitchFamily="34" charset="0"/>
              </a:rPr>
              <a:t>Mundo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3800">
                <a:solidFill>
                  <a:srgbClr val="660066"/>
                </a:solidFill>
                <a:latin typeface="Impact" pitchFamily="34" charset="0"/>
              </a:rPr>
              <a:t>Espiritual</a:t>
            </a:r>
            <a:endParaRPr lang="en-US" sz="3200">
              <a:solidFill>
                <a:srgbClr val="660066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endParaRPr lang="en-US" sz="1000">
              <a:solidFill>
                <a:srgbClr val="9900FF"/>
              </a:solidFill>
              <a:latin typeface="Comic Sans MS" pitchFamily="66" charset="0"/>
            </a:endParaRPr>
          </a:p>
        </p:txBody>
      </p:sp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304800" y="228600"/>
            <a:ext cx="8534400" cy="1397000"/>
            <a:chOff x="192" y="176"/>
            <a:chExt cx="5376" cy="784"/>
          </a:xfrm>
        </p:grpSpPr>
        <p:sp>
          <p:nvSpPr>
            <p:cNvPr id="13323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92" y="624"/>
              <a:ext cx="5376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50000">
                        <a:srgbClr val="FFFF00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dist="35921" dir="2700000" sy="50000" kx="2115830" algn="bl" rotWithShape="0">
                      <a:srgbClr val="0000FF">
                        <a:alpha val="44000"/>
                      </a:srgbClr>
                    </a:outerShdw>
                  </a:effectLst>
                  <a:latin typeface="Arial Black"/>
                </a:rPr>
                <a:t>Nuestras Características Duales</a:t>
              </a:r>
            </a:p>
          </p:txBody>
        </p:sp>
        <p:sp>
          <p:nvSpPr>
            <p:cNvPr id="13324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536" y="176"/>
              <a:ext cx="2640" cy="4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50000">
                        <a:srgbClr val="FFFF00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dist="35921" dir="2700000" sy="50000" kx="2115830" algn="bl" rotWithShape="0">
                      <a:srgbClr val="0000FF">
                        <a:alpha val="44000"/>
                      </a:srgbClr>
                    </a:outerShdw>
                  </a:effectLst>
                  <a:latin typeface="Arial Black"/>
                </a:rPr>
                <a:t>El Cosmos Refleja</a:t>
              </a:r>
            </a:p>
          </p:txBody>
        </p:sp>
      </p:grpSp>
    </p:spTree>
  </p:cSld>
  <p:clrMapOvr>
    <a:masterClrMapping/>
  </p:clrMapOvr>
  <p:transition spd="slow" advClick="0" advTm="2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3" presetClass="entr" presetSubtype="27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 autoUpdateAnimBg="0"/>
      <p:bldP spid="13315" grpId="0" animBg="1" autoUpdateAnimBg="0"/>
      <p:bldP spid="13316" grpId="0" autoUpdateAnimBg="0"/>
      <p:bldP spid="13317" grpId="0" autoUpdateAnimBg="0"/>
      <p:bldP spid="13318" grpId="0" animBg="1"/>
      <p:bldP spid="13319" grpId="0" animBg="1"/>
      <p:bldP spid="13320" grpId="0" animBg="1" autoUpdateAnimBg="0"/>
      <p:bldP spid="13321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7D00D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33208" y="1143000"/>
            <a:ext cx="1919792" cy="5562600"/>
            <a:chOff x="1954212" y="1289050"/>
            <a:chExt cx="1843088" cy="5340350"/>
          </a:xfrm>
        </p:grpSpPr>
        <p:grpSp>
          <p:nvGrpSpPr>
            <p:cNvPr id="11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15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6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12" name="Picture 54" descr="Woman Business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9688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13" name="Picture 52" descr="Man casual_ori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14" name="Picture 53" descr="Wo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0" y="1860550"/>
            <a:ext cx="2286000" cy="128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4800" dirty="0" err="1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blurRad="25400" dist="38100" dir="3000000" algn="tl">
                    <a:schemeClr val="bg1"/>
                  </a:outerShdw>
                </a:effectLst>
                <a:latin typeface="Arial Black" pitchFamily="34" charset="0"/>
              </a:rPr>
              <a:t>Mente</a:t>
            </a:r>
            <a:r>
              <a:rPr lang="en-US" sz="4800" dirty="0">
                <a:ln w="3175">
                  <a:solidFill>
                    <a:schemeClr val="tx1"/>
                  </a:solidFill>
                </a:ln>
                <a:solidFill>
                  <a:srgbClr val="CC0099"/>
                </a:solidFill>
                <a:effectLst>
                  <a:outerShdw blurRad="25400" dist="38100" dir="3000000" algn="tl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800" dirty="0" err="1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blurRad="25400" dist="38100" dir="3000000" algn="tl">
                    <a:schemeClr val="bg1"/>
                  </a:outerShdw>
                </a:effectLst>
                <a:latin typeface="Arial Black" pitchFamily="34" charset="0"/>
              </a:rPr>
              <a:t>Física</a:t>
            </a:r>
            <a:endParaRPr lang="en-US" sz="4800" dirty="0">
              <a:ln w="3175">
                <a:solidFill>
                  <a:schemeClr val="tx1"/>
                </a:solidFill>
              </a:ln>
              <a:solidFill>
                <a:srgbClr val="800080"/>
              </a:solidFill>
              <a:effectLst>
                <a:outerShdw blurRad="25400" dist="38100" dir="3000000" algn="tl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572000" y="2574925"/>
            <a:ext cx="4419600" cy="10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CCECFF"/>
                </a:solidFill>
                <a:effectLst>
                  <a:outerShdw blurRad="254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Supervivencia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CCECFF"/>
                </a:solidFill>
                <a:effectLst>
                  <a:outerShdw blurRad="254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CCECFF"/>
                </a:solidFill>
                <a:effectLst>
                  <a:outerShdw blurRad="254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física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CCECFF"/>
              </a:solidFill>
              <a:effectLst>
                <a:outerShdw blurRad="25400" dist="508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800600" y="5105400"/>
            <a:ext cx="4191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99FF99"/>
                </a:solidFill>
                <a:effectLst>
                  <a:outerShdw blurRad="254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Coordina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99FF99"/>
              </a:solidFill>
              <a:effectLst>
                <a:outerShdw blurRad="25400" dist="508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99FF99"/>
                </a:solidFill>
                <a:effectLst>
                  <a:outerShdw blurRad="254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las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99FF99"/>
                </a:solidFill>
                <a:effectLst>
                  <a:outerShdw blurRad="254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99FF99"/>
                </a:solidFill>
                <a:effectLst>
                  <a:outerShdw blurRad="254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funciones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99FF99"/>
              </a:solidFill>
              <a:effectLst>
                <a:outerShdw blurRad="25400" dist="508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99FF99"/>
                </a:solidFill>
                <a:effectLst>
                  <a:outerShdw blurRad="254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del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99FF99"/>
                </a:solidFill>
                <a:effectLst>
                  <a:outerShdw blurRad="254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cuerpo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rgbClr val="CCFF66"/>
              </a:solidFill>
              <a:effectLst>
                <a:outerShdw blurRad="25400" dist="50800" dir="1800000" algn="ctr" rotWithShape="0">
                  <a:schemeClr val="tx1"/>
                </a:outerShdw>
              </a:effectLst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791200" y="3581400"/>
            <a:ext cx="3200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254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Deseos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effectLst>
                <a:outerShdw blurRad="25400" dist="508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254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físicos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CC0099"/>
              </a:solidFill>
              <a:effectLst>
                <a:outerShdw blurRad="25400" dist="508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254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e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CCCC"/>
                </a:solidFill>
                <a:effectLst>
                  <a:outerShdw blurRad="254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Instintos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effectLst>
                <a:outerShdw blurRad="25400" dist="508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724400" y="1143000"/>
            <a:ext cx="42672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r" eaLnBrk="0" hangingPunct="0">
              <a:lnSpc>
                <a:spcPct val="70000"/>
              </a:lnSpc>
              <a:spcBef>
                <a:spcPct val="5000"/>
              </a:spcBef>
            </a:pP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254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Intimamente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FFFFCC"/>
              </a:solidFill>
              <a:effectLst>
                <a:outerShdw blurRad="25400" dist="508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r" eaLnBrk="0" hangingPunct="0">
              <a:lnSpc>
                <a:spcPct val="70000"/>
              </a:lnSpc>
              <a:spcBef>
                <a:spcPct val="5000"/>
              </a:spcBef>
            </a:pP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254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asociado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254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 con el 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254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cerebro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FFFFCC"/>
              </a:solidFill>
              <a:effectLst>
                <a:outerShdw blurRad="25400" dist="508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 flipV="1">
            <a:off x="1066800" y="3124200"/>
            <a:ext cx="4953000" cy="685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CC66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3810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18900000" scaled="1"/>
                </a:gradFill>
                <a:effectLst>
                  <a:outerShdw dist="45791" dir="2021404" algn="ctr" rotWithShape="0">
                    <a:srgbClr val="0000FF"/>
                  </a:outerShdw>
                </a:effectLst>
                <a:latin typeface="Arial Black"/>
              </a:rPr>
              <a:t>Yo</a:t>
            </a:r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18900000" scaled="1"/>
                </a:gradFill>
                <a:effectLst>
                  <a:outerShdw dist="45791" dir="2021404" algn="ctr" rotWithShape="0">
                    <a:srgbClr val="0000FF"/>
                  </a:outerShdw>
                </a:effectLst>
                <a:latin typeface="Arial Black"/>
              </a:rPr>
              <a:t> </a:t>
            </a:r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18900000" scaled="1"/>
                </a:gradFill>
                <a:effectLst>
                  <a:outerShdw dist="45791" dir="2021404" algn="ctr" rotWithShape="0">
                    <a:srgbClr val="0000FF"/>
                  </a:outerShdw>
                </a:effectLst>
                <a:latin typeface="Arial Black"/>
              </a:rPr>
              <a:t>Físico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18900000" scaled="1"/>
              </a:gradFill>
              <a:effectLst>
                <a:outerShdw dist="45791" dir="2021404" algn="ctr" rotWithShape="0">
                  <a:srgbClr val="0000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slow" advClick="0" advTm="2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325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325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945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945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utoUpdateAnimBg="0"/>
      <p:bldP spid="14341" grpId="0" autoUpdateAnimBg="0"/>
      <p:bldP spid="14342" grpId="0" autoUpdateAnimBg="0"/>
      <p:bldP spid="14343" grpId="0" autoUpdateAnimBg="0"/>
      <p:bldP spid="14344" grpId="0" animBg="1"/>
      <p:bldP spid="14344" grpId="1" animBg="1"/>
      <p:bldP spid="143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7D00D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11175" y="4146550"/>
            <a:ext cx="2613025" cy="128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25400" dist="38100" dir="3000000" algn="ctr" rotWithShape="0">
                    <a:schemeClr val="bg1"/>
                  </a:outerShdw>
                </a:effectLst>
                <a:latin typeface="Arial Black" pitchFamily="34" charset="0"/>
              </a:rPr>
              <a:t>Cuerpo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25400" dist="38100" dir="30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25400" dist="38100" dir="3000000" algn="ctr" rotWithShape="0">
                    <a:schemeClr val="bg1"/>
                  </a:outerShdw>
                </a:effectLst>
                <a:latin typeface="Arial Black" pitchFamily="34" charset="0"/>
              </a:rPr>
              <a:t>Físico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25400" dist="38100" dir="30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257800" y="1141413"/>
            <a:ext cx="37338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70000"/>
              </a:lnSpc>
              <a:spcBef>
                <a:spcPct val="5000"/>
              </a:spcBef>
            </a:pPr>
            <a:endParaRPr lang="en-US">
              <a:solidFill>
                <a:srgbClr val="CC0099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0" y="2574925"/>
            <a:ext cx="441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>
                <a:solidFill>
                  <a:srgbClr val="9933FF"/>
                </a:solidFill>
                <a:latin typeface="Arial Black" pitchFamily="34" charset="0"/>
              </a:rPr>
              <a:t>Supervivencia</a:t>
            </a:r>
            <a:r>
              <a:rPr lang="en-US" sz="4000">
                <a:solidFill>
                  <a:srgbClr val="9900CC"/>
                </a:solidFill>
                <a:latin typeface="Arial Black" pitchFamily="34" charset="0"/>
              </a:rPr>
              <a:t> </a:t>
            </a:r>
            <a:r>
              <a:rPr lang="en-US" sz="4000">
                <a:solidFill>
                  <a:srgbClr val="9933FF"/>
                </a:solidFill>
                <a:latin typeface="Arial Black" pitchFamily="34" charset="0"/>
              </a:rPr>
              <a:t>física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800600" y="5105400"/>
            <a:ext cx="4191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>
                <a:solidFill>
                  <a:srgbClr val="9933FF"/>
                </a:solidFill>
                <a:latin typeface="Arial Black" pitchFamily="34" charset="0"/>
              </a:rPr>
              <a:t>Coordina</a:t>
            </a:r>
          </a:p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>
                <a:solidFill>
                  <a:srgbClr val="9933FF"/>
                </a:solidFill>
                <a:latin typeface="Arial Black" pitchFamily="34" charset="0"/>
              </a:rPr>
              <a:t>las</a:t>
            </a:r>
            <a:r>
              <a:rPr lang="en-US" sz="4000">
                <a:solidFill>
                  <a:srgbClr val="9900CC"/>
                </a:solidFill>
                <a:latin typeface="Arial Black" pitchFamily="34" charset="0"/>
              </a:rPr>
              <a:t> </a:t>
            </a:r>
            <a:r>
              <a:rPr lang="en-US" sz="4000">
                <a:solidFill>
                  <a:srgbClr val="9933FF"/>
                </a:solidFill>
                <a:latin typeface="Arial Black" pitchFamily="34" charset="0"/>
              </a:rPr>
              <a:t>funciones</a:t>
            </a:r>
          </a:p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>
                <a:solidFill>
                  <a:srgbClr val="9933FF"/>
                </a:solidFill>
                <a:latin typeface="Arial Black" pitchFamily="34" charset="0"/>
              </a:rPr>
              <a:t>del</a:t>
            </a:r>
            <a:r>
              <a:rPr lang="en-US" sz="4000">
                <a:solidFill>
                  <a:srgbClr val="9900CC"/>
                </a:solidFill>
                <a:latin typeface="Arial Black" pitchFamily="34" charset="0"/>
              </a:rPr>
              <a:t> </a:t>
            </a:r>
            <a:r>
              <a:rPr lang="en-US" sz="4000">
                <a:solidFill>
                  <a:srgbClr val="9933FF"/>
                </a:solidFill>
                <a:latin typeface="Arial Black" pitchFamily="34" charset="0"/>
              </a:rPr>
              <a:t>cuerpo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791200" y="3581400"/>
            <a:ext cx="3200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>
                <a:solidFill>
                  <a:srgbClr val="9933FF"/>
                </a:solidFill>
                <a:latin typeface="Arial Black" pitchFamily="34" charset="0"/>
              </a:rPr>
              <a:t>Deseos</a:t>
            </a:r>
          </a:p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>
                <a:solidFill>
                  <a:srgbClr val="9933FF"/>
                </a:solidFill>
                <a:latin typeface="Arial Black" pitchFamily="34" charset="0"/>
              </a:rPr>
              <a:t>físicos</a:t>
            </a:r>
          </a:p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>
                <a:solidFill>
                  <a:srgbClr val="9933FF"/>
                </a:solidFill>
                <a:latin typeface="Arial Black" pitchFamily="34" charset="0"/>
              </a:rPr>
              <a:t>e Instintos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724400" y="1143000"/>
            <a:ext cx="42672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r" eaLnBrk="0" hangingPunct="0">
              <a:lnSpc>
                <a:spcPct val="70000"/>
              </a:lnSpc>
              <a:spcBef>
                <a:spcPct val="5000"/>
              </a:spcBef>
            </a:pPr>
            <a:r>
              <a:rPr lang="en-US" sz="4000">
                <a:solidFill>
                  <a:srgbClr val="9933FF"/>
                </a:solidFill>
                <a:latin typeface="Arial Black" pitchFamily="34" charset="0"/>
              </a:rPr>
              <a:t>Intimamente</a:t>
            </a:r>
          </a:p>
          <a:p>
            <a:pPr algn="r" eaLnBrk="0" hangingPunct="0">
              <a:lnSpc>
                <a:spcPct val="70000"/>
              </a:lnSpc>
              <a:spcBef>
                <a:spcPct val="5000"/>
              </a:spcBef>
            </a:pPr>
            <a:r>
              <a:rPr lang="en-US" sz="4000">
                <a:solidFill>
                  <a:srgbClr val="9933FF"/>
                </a:solidFill>
                <a:latin typeface="Arial Black" pitchFamily="34" charset="0"/>
              </a:rPr>
              <a:t>asociado con el cerebro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85800" y="1860550"/>
            <a:ext cx="2286000" cy="128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4800" dirty="0" err="1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blurRad="25400" dist="38100" dir="3000000" algn="ctr" rotWithShape="0">
                    <a:schemeClr val="bg1"/>
                  </a:outerShdw>
                </a:effectLst>
                <a:latin typeface="Arial Black" pitchFamily="34" charset="0"/>
              </a:rPr>
              <a:t>Mente</a:t>
            </a:r>
            <a:r>
              <a:rPr lang="en-US" sz="4800" dirty="0">
                <a:ln w="3175">
                  <a:solidFill>
                    <a:schemeClr val="tx1"/>
                  </a:solidFill>
                </a:ln>
                <a:solidFill>
                  <a:srgbClr val="CC0099"/>
                </a:solidFill>
                <a:effectLst>
                  <a:outerShdw blurRad="25400" dist="38100" dir="30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800" dirty="0" err="1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blurRad="25400" dist="38100" dir="3000000" algn="ctr" rotWithShape="0">
                    <a:schemeClr val="bg1"/>
                  </a:outerShdw>
                </a:effectLst>
                <a:latin typeface="Arial Black" pitchFamily="34" charset="0"/>
              </a:rPr>
              <a:t>Física</a:t>
            </a:r>
            <a:endParaRPr lang="en-US" sz="4800" dirty="0">
              <a:ln w="3175">
                <a:solidFill>
                  <a:schemeClr val="tx1"/>
                </a:solidFill>
              </a:ln>
              <a:solidFill>
                <a:srgbClr val="800080"/>
              </a:solidFill>
              <a:effectLst>
                <a:outerShdw blurRad="25400" dist="38100" dir="30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3810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18900000" scaled="1"/>
                </a:gradFill>
                <a:effectLst>
                  <a:outerShdw dist="45791" dir="2021404" algn="ctr" rotWithShape="0">
                    <a:srgbClr val="0000FF"/>
                  </a:outerShdw>
                </a:effectLst>
                <a:latin typeface="Arial Black"/>
              </a:rPr>
              <a:t>Yo</a:t>
            </a:r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18900000" scaled="1"/>
                </a:gradFill>
                <a:effectLst>
                  <a:outerShdw dist="45791" dir="2021404" algn="ctr" rotWithShape="0">
                    <a:srgbClr val="0000FF"/>
                  </a:outerShdw>
                </a:effectLst>
                <a:latin typeface="Arial Black"/>
              </a:rPr>
              <a:t> </a:t>
            </a:r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6699"/>
                    </a:gs>
                    <a:gs pos="9500">
                      <a:srgbClr val="1170FF"/>
                    </a:gs>
                    <a:gs pos="14499">
                      <a:srgbClr val="3333CC"/>
                    </a:gs>
                    <a:gs pos="20000">
                      <a:srgbClr val="2E6792"/>
                    </a:gs>
                    <a:gs pos="26500">
                      <a:srgbClr val="9999FF"/>
                    </a:gs>
                    <a:gs pos="42000">
                      <a:srgbClr val="00CCCC"/>
                    </a:gs>
                    <a:gs pos="50000">
                      <a:srgbClr val="3399FF"/>
                    </a:gs>
                    <a:gs pos="58000">
                      <a:srgbClr val="00CCCC"/>
                    </a:gs>
                    <a:gs pos="73500">
                      <a:srgbClr val="9999FF"/>
                    </a:gs>
                    <a:gs pos="80001">
                      <a:srgbClr val="2E6792"/>
                    </a:gs>
                    <a:gs pos="85501">
                      <a:srgbClr val="3333CC"/>
                    </a:gs>
                    <a:gs pos="90500">
                      <a:srgbClr val="1170FF"/>
                    </a:gs>
                    <a:gs pos="100000">
                      <a:srgbClr val="006699"/>
                    </a:gs>
                  </a:gsLst>
                  <a:lin ang="18900000" scaled="1"/>
                </a:gradFill>
                <a:effectLst>
                  <a:outerShdw dist="45791" dir="2021404" algn="ctr" rotWithShape="0">
                    <a:srgbClr val="0000FF"/>
                  </a:outerShdw>
                </a:effectLst>
                <a:latin typeface="Arial Black"/>
              </a:rPr>
              <a:t>Físico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6699"/>
                  </a:gs>
                  <a:gs pos="9500">
                    <a:srgbClr val="1170FF"/>
                  </a:gs>
                  <a:gs pos="14499">
                    <a:srgbClr val="3333CC"/>
                  </a:gs>
                  <a:gs pos="20000">
                    <a:srgbClr val="2E6792"/>
                  </a:gs>
                  <a:gs pos="26500">
                    <a:srgbClr val="9999FF"/>
                  </a:gs>
                  <a:gs pos="42000">
                    <a:srgbClr val="00CCCC"/>
                  </a:gs>
                  <a:gs pos="50000">
                    <a:srgbClr val="3399FF"/>
                  </a:gs>
                  <a:gs pos="58000">
                    <a:srgbClr val="00CCCC"/>
                  </a:gs>
                  <a:gs pos="73500">
                    <a:srgbClr val="9999FF"/>
                  </a:gs>
                  <a:gs pos="80001">
                    <a:srgbClr val="2E6792"/>
                  </a:gs>
                  <a:gs pos="85501">
                    <a:srgbClr val="3333CC"/>
                  </a:gs>
                  <a:gs pos="90500">
                    <a:srgbClr val="1170FF"/>
                  </a:gs>
                  <a:gs pos="100000">
                    <a:srgbClr val="006699"/>
                  </a:gs>
                </a:gsLst>
                <a:lin ang="18900000" scaled="1"/>
              </a:gradFill>
              <a:effectLst>
                <a:outerShdw dist="45791" dir="2021404" algn="ctr" rotWithShape="0">
                  <a:srgbClr val="0000FF"/>
                </a:outerShdw>
              </a:effectLst>
              <a:latin typeface="Arial Black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33208" y="1143000"/>
            <a:ext cx="1919792" cy="5562600"/>
            <a:chOff x="1954212" y="1289050"/>
            <a:chExt cx="1843088" cy="5340350"/>
          </a:xfrm>
        </p:grpSpPr>
        <p:grpSp>
          <p:nvGrpSpPr>
            <p:cNvPr id="12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16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7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13" name="Picture 54" descr="Woman Business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9688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14" name="Picture 52" descr="Man casual_ori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15" name="Picture 53" descr="Wo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2400</TotalTime>
  <Words>1041</Words>
  <Application>Microsoft PowerPoint</Application>
  <PresentationFormat>On-screen Show (4:3)</PresentationFormat>
  <Paragraphs>470</Paragraphs>
  <Slides>53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Arial</vt:lpstr>
      <vt:lpstr>Arial Black</vt:lpstr>
      <vt:lpstr>Comic Sans MS</vt:lpstr>
      <vt:lpstr>Impact</vt:lpstr>
      <vt:lpstr>Times New Roman</vt:lpstr>
      <vt:lpstr>Arial Rounded MT Bold</vt:lpstr>
      <vt:lpstr>Haettenschweiler</vt:lpstr>
      <vt:lpstr>Old English</vt:lpstr>
      <vt:lpstr>Wingdings</vt:lpstr>
      <vt:lpstr>Eurostile</vt:lpstr>
      <vt:lpstr>Default Design</vt:lpstr>
      <vt:lpstr>Slide 1</vt:lpstr>
      <vt:lpstr>Slide 2</vt:lpstr>
      <vt:lpstr>Slide 3</vt:lpstr>
      <vt:lpstr> Ejemplos de  Fenómenos Espirituales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Eleonore de Watteville</dc:creator>
  <cp:lastModifiedBy>Eleonore</cp:lastModifiedBy>
  <cp:revision>222</cp:revision>
  <dcterms:created xsi:type="dcterms:W3CDTF">2003-01-27T08:04:18Z</dcterms:created>
  <dcterms:modified xsi:type="dcterms:W3CDTF">2009-01-31T19:17:17Z</dcterms:modified>
</cp:coreProperties>
</file>